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264" r:id="rId3"/>
    <p:sldId id="411" r:id="rId4"/>
    <p:sldId id="288" r:id="rId5"/>
    <p:sldId id="412" r:id="rId6"/>
    <p:sldId id="260" r:id="rId7"/>
    <p:sldId id="413" r:id="rId8"/>
    <p:sldId id="270" r:id="rId9"/>
    <p:sldId id="262" r:id="rId10"/>
    <p:sldId id="273" r:id="rId11"/>
    <p:sldId id="289" r:id="rId12"/>
    <p:sldId id="258" r:id="rId13"/>
    <p:sldId id="414" r:id="rId14"/>
    <p:sldId id="420" r:id="rId15"/>
    <p:sldId id="421" r:id="rId16"/>
    <p:sldId id="291" r:id="rId17"/>
    <p:sldId id="422" r:id="rId1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Fjalla One" panose="02000506040000020004" pitchFamily="2" charset="0"/>
      <p:regular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FEF097-2975-436B-9F65-241AD0E46F2C}">
  <a:tblStyle styleId="{ADFEF097-2975-436B-9F65-241AD0E46F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84457809f1_0_3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84457809f1_0_3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84457809f1_0_3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84457809f1_0_3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179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29d80614d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29d80614d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29d80614d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29d80614d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82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29d80614d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29d80614d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476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84457809f1_0_3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84457809f1_0_3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721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84457809f1_0_3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84457809f1_0_3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09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84457809f1_0_3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84457809f1_0_3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15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84457809f1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84457809f1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84457809f1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84457809f1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945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84457809f1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84457809f1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89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84457809f1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84457809f1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19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84457809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84457809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84457809f1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84457809f1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716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84457809f1_0_31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84457809f1_0_31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4457809f1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4457809f1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9375" y="787125"/>
            <a:ext cx="3757500" cy="266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Fjalla One"/>
              <a:buNone/>
              <a:defRPr sz="5200"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49375" y="3563775"/>
            <a:ext cx="303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19979" y="-60964"/>
            <a:ext cx="8685880" cy="5035920"/>
            <a:chOff x="898653" y="406867"/>
            <a:chExt cx="7293543" cy="4228667"/>
          </a:xfrm>
        </p:grpSpPr>
        <p:sp>
          <p:nvSpPr>
            <p:cNvPr id="12" name="Google Shape;12;p2"/>
            <p:cNvSpPr/>
            <p:nvPr/>
          </p:nvSpPr>
          <p:spPr>
            <a:xfrm>
              <a:off x="5168502" y="2080625"/>
              <a:ext cx="1280601" cy="878920"/>
            </a:xfrm>
            <a:custGeom>
              <a:avLst/>
              <a:gdLst/>
              <a:ahLst/>
              <a:cxnLst/>
              <a:rect l="l" t="t" r="r" b="b"/>
              <a:pathLst>
                <a:path w="60692" h="41655" extrusionOk="0">
                  <a:moveTo>
                    <a:pt x="35435" y="1"/>
                  </a:moveTo>
                  <a:cubicBezTo>
                    <a:pt x="28519" y="1"/>
                    <a:pt x="22913" y="5607"/>
                    <a:pt x="22913" y="12523"/>
                  </a:cubicBezTo>
                  <a:cubicBezTo>
                    <a:pt x="22914" y="13117"/>
                    <a:pt x="22956" y="13710"/>
                    <a:pt x="23040" y="14299"/>
                  </a:cubicBezTo>
                  <a:cubicBezTo>
                    <a:pt x="21084" y="15051"/>
                    <a:pt x="19606" y="16766"/>
                    <a:pt x="19187" y="18863"/>
                  </a:cubicBezTo>
                  <a:cubicBezTo>
                    <a:pt x="18352" y="19073"/>
                    <a:pt x="17574" y="19465"/>
                    <a:pt x="16909" y="20012"/>
                  </a:cubicBezTo>
                  <a:cubicBezTo>
                    <a:pt x="16714" y="19996"/>
                    <a:pt x="16517" y="19987"/>
                    <a:pt x="16318" y="19987"/>
                  </a:cubicBezTo>
                  <a:cubicBezTo>
                    <a:pt x="12741" y="19987"/>
                    <a:pt x="9741" y="22454"/>
                    <a:pt x="8925" y="25779"/>
                  </a:cubicBezTo>
                  <a:cubicBezTo>
                    <a:pt x="5327" y="25900"/>
                    <a:pt x="2445" y="28853"/>
                    <a:pt x="2445" y="32483"/>
                  </a:cubicBezTo>
                  <a:cubicBezTo>
                    <a:pt x="2444" y="33247"/>
                    <a:pt x="2574" y="34007"/>
                    <a:pt x="2831" y="34729"/>
                  </a:cubicBezTo>
                  <a:cubicBezTo>
                    <a:pt x="1224" y="35040"/>
                    <a:pt x="0" y="36463"/>
                    <a:pt x="0" y="38159"/>
                  </a:cubicBezTo>
                  <a:cubicBezTo>
                    <a:pt x="0" y="40081"/>
                    <a:pt x="1573" y="41655"/>
                    <a:pt x="3496" y="41655"/>
                  </a:cubicBezTo>
                  <a:lnTo>
                    <a:pt x="57196" y="41655"/>
                  </a:lnTo>
                  <a:cubicBezTo>
                    <a:pt x="59118" y="41655"/>
                    <a:pt x="60691" y="40081"/>
                    <a:pt x="60691" y="38159"/>
                  </a:cubicBezTo>
                  <a:cubicBezTo>
                    <a:pt x="60691" y="36236"/>
                    <a:pt x="59118" y="34663"/>
                    <a:pt x="57196" y="34663"/>
                  </a:cubicBezTo>
                  <a:lnTo>
                    <a:pt x="57088" y="34663"/>
                  </a:lnTo>
                  <a:cubicBezTo>
                    <a:pt x="57540" y="33892"/>
                    <a:pt x="57780" y="33012"/>
                    <a:pt x="57780" y="32118"/>
                  </a:cubicBezTo>
                  <a:cubicBezTo>
                    <a:pt x="57780" y="31773"/>
                    <a:pt x="57745" y="31428"/>
                    <a:pt x="57675" y="31091"/>
                  </a:cubicBezTo>
                  <a:cubicBezTo>
                    <a:pt x="59302" y="30251"/>
                    <a:pt x="60415" y="28557"/>
                    <a:pt x="60415" y="26600"/>
                  </a:cubicBezTo>
                  <a:cubicBezTo>
                    <a:pt x="60415" y="24026"/>
                    <a:pt x="58493" y="21907"/>
                    <a:pt x="56006" y="21588"/>
                  </a:cubicBezTo>
                  <a:cubicBezTo>
                    <a:pt x="56019" y="21387"/>
                    <a:pt x="56028" y="21185"/>
                    <a:pt x="56028" y="20979"/>
                  </a:cubicBezTo>
                  <a:cubicBezTo>
                    <a:pt x="56028" y="16281"/>
                    <a:pt x="52495" y="12410"/>
                    <a:pt x="47941" y="11875"/>
                  </a:cubicBezTo>
                  <a:cubicBezTo>
                    <a:pt x="47604" y="5260"/>
                    <a:pt x="42134" y="1"/>
                    <a:pt x="35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779192" y="406867"/>
              <a:ext cx="1077619" cy="739576"/>
            </a:xfrm>
            <a:custGeom>
              <a:avLst/>
              <a:gdLst/>
              <a:ahLst/>
              <a:cxnLst/>
              <a:rect l="l" t="t" r="r" b="b"/>
              <a:pathLst>
                <a:path w="51072" h="35051" extrusionOk="0">
                  <a:moveTo>
                    <a:pt x="29820" y="0"/>
                  </a:moveTo>
                  <a:cubicBezTo>
                    <a:pt x="23999" y="0"/>
                    <a:pt x="19283" y="4718"/>
                    <a:pt x="19283" y="10537"/>
                  </a:cubicBezTo>
                  <a:cubicBezTo>
                    <a:pt x="19283" y="11038"/>
                    <a:pt x="19319" y="11536"/>
                    <a:pt x="19389" y="12032"/>
                  </a:cubicBezTo>
                  <a:cubicBezTo>
                    <a:pt x="17743" y="12664"/>
                    <a:pt x="16499" y="14107"/>
                    <a:pt x="16146" y="15873"/>
                  </a:cubicBezTo>
                  <a:cubicBezTo>
                    <a:pt x="15444" y="16049"/>
                    <a:pt x="14790" y="16379"/>
                    <a:pt x="14230" y="16838"/>
                  </a:cubicBezTo>
                  <a:cubicBezTo>
                    <a:pt x="14066" y="16826"/>
                    <a:pt x="13900" y="16818"/>
                    <a:pt x="13732" y="16818"/>
                  </a:cubicBezTo>
                  <a:cubicBezTo>
                    <a:pt x="10722" y="16818"/>
                    <a:pt x="8199" y="18894"/>
                    <a:pt x="7512" y="21692"/>
                  </a:cubicBezTo>
                  <a:cubicBezTo>
                    <a:pt x="4484" y="21794"/>
                    <a:pt x="2059" y="24280"/>
                    <a:pt x="2059" y="27333"/>
                  </a:cubicBezTo>
                  <a:cubicBezTo>
                    <a:pt x="2059" y="27977"/>
                    <a:pt x="2169" y="28616"/>
                    <a:pt x="2384" y="29223"/>
                  </a:cubicBezTo>
                  <a:cubicBezTo>
                    <a:pt x="1031" y="29486"/>
                    <a:pt x="2" y="30682"/>
                    <a:pt x="1" y="32109"/>
                  </a:cubicBezTo>
                  <a:cubicBezTo>
                    <a:pt x="1" y="33726"/>
                    <a:pt x="1325" y="35051"/>
                    <a:pt x="2943" y="35051"/>
                  </a:cubicBezTo>
                  <a:lnTo>
                    <a:pt x="48129" y="35051"/>
                  </a:lnTo>
                  <a:cubicBezTo>
                    <a:pt x="49747" y="35051"/>
                    <a:pt x="51071" y="33726"/>
                    <a:pt x="51071" y="32109"/>
                  </a:cubicBezTo>
                  <a:cubicBezTo>
                    <a:pt x="51071" y="30491"/>
                    <a:pt x="49747" y="29168"/>
                    <a:pt x="48129" y="29168"/>
                  </a:cubicBezTo>
                  <a:lnTo>
                    <a:pt x="48039" y="29168"/>
                  </a:lnTo>
                  <a:cubicBezTo>
                    <a:pt x="48571" y="28261"/>
                    <a:pt x="48747" y="27190"/>
                    <a:pt x="48534" y="26162"/>
                  </a:cubicBezTo>
                  <a:cubicBezTo>
                    <a:pt x="49903" y="25455"/>
                    <a:pt x="50840" y="24029"/>
                    <a:pt x="50840" y="22382"/>
                  </a:cubicBezTo>
                  <a:cubicBezTo>
                    <a:pt x="50840" y="20216"/>
                    <a:pt x="49222" y="18433"/>
                    <a:pt x="47130" y="18165"/>
                  </a:cubicBezTo>
                  <a:cubicBezTo>
                    <a:pt x="47141" y="17997"/>
                    <a:pt x="47149" y="17826"/>
                    <a:pt x="47149" y="17653"/>
                  </a:cubicBezTo>
                  <a:cubicBezTo>
                    <a:pt x="47149" y="13700"/>
                    <a:pt x="44175" y="10444"/>
                    <a:pt x="40342" y="9992"/>
                  </a:cubicBezTo>
                  <a:cubicBezTo>
                    <a:pt x="40059" y="4426"/>
                    <a:pt x="35456" y="0"/>
                    <a:pt x="29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443398" y="1784908"/>
              <a:ext cx="748797" cy="513954"/>
            </a:xfrm>
            <a:custGeom>
              <a:avLst/>
              <a:gdLst/>
              <a:ahLst/>
              <a:cxnLst/>
              <a:rect l="l" t="t" r="r" b="b"/>
              <a:pathLst>
                <a:path w="35488" h="24358" extrusionOk="0">
                  <a:moveTo>
                    <a:pt x="20721" y="1"/>
                  </a:moveTo>
                  <a:cubicBezTo>
                    <a:pt x="16677" y="1"/>
                    <a:pt x="13399" y="3279"/>
                    <a:pt x="13399" y="7324"/>
                  </a:cubicBezTo>
                  <a:cubicBezTo>
                    <a:pt x="13399" y="7671"/>
                    <a:pt x="13424" y="8018"/>
                    <a:pt x="13473" y="8361"/>
                  </a:cubicBezTo>
                  <a:cubicBezTo>
                    <a:pt x="12329" y="8802"/>
                    <a:pt x="11465" y="9804"/>
                    <a:pt x="11220" y="11031"/>
                  </a:cubicBezTo>
                  <a:cubicBezTo>
                    <a:pt x="10732" y="11153"/>
                    <a:pt x="10277" y="11382"/>
                    <a:pt x="9888" y="11702"/>
                  </a:cubicBezTo>
                  <a:cubicBezTo>
                    <a:pt x="9775" y="11693"/>
                    <a:pt x="9659" y="11688"/>
                    <a:pt x="9543" y="11688"/>
                  </a:cubicBezTo>
                  <a:cubicBezTo>
                    <a:pt x="7451" y="11688"/>
                    <a:pt x="5697" y="13131"/>
                    <a:pt x="5220" y="15074"/>
                  </a:cubicBezTo>
                  <a:cubicBezTo>
                    <a:pt x="3115" y="15146"/>
                    <a:pt x="1431" y="16872"/>
                    <a:pt x="1431" y="18994"/>
                  </a:cubicBezTo>
                  <a:cubicBezTo>
                    <a:pt x="1430" y="19442"/>
                    <a:pt x="1507" y="19886"/>
                    <a:pt x="1657" y="20307"/>
                  </a:cubicBezTo>
                  <a:cubicBezTo>
                    <a:pt x="717" y="20491"/>
                    <a:pt x="1" y="21322"/>
                    <a:pt x="1" y="22314"/>
                  </a:cubicBezTo>
                  <a:cubicBezTo>
                    <a:pt x="1" y="23437"/>
                    <a:pt x="921" y="24357"/>
                    <a:pt x="2045" y="24357"/>
                  </a:cubicBezTo>
                  <a:lnTo>
                    <a:pt x="33444" y="24357"/>
                  </a:lnTo>
                  <a:cubicBezTo>
                    <a:pt x="34568" y="24357"/>
                    <a:pt x="35487" y="23437"/>
                    <a:pt x="35487" y="22314"/>
                  </a:cubicBezTo>
                  <a:cubicBezTo>
                    <a:pt x="35487" y="21189"/>
                    <a:pt x="34568" y="20269"/>
                    <a:pt x="33444" y="20269"/>
                  </a:cubicBezTo>
                  <a:lnTo>
                    <a:pt x="33381" y="20269"/>
                  </a:lnTo>
                  <a:cubicBezTo>
                    <a:pt x="33647" y="19817"/>
                    <a:pt x="33786" y="19304"/>
                    <a:pt x="33786" y="18781"/>
                  </a:cubicBezTo>
                  <a:cubicBezTo>
                    <a:pt x="33786" y="18579"/>
                    <a:pt x="33766" y="18378"/>
                    <a:pt x="33725" y="18181"/>
                  </a:cubicBezTo>
                  <a:cubicBezTo>
                    <a:pt x="34676" y="17689"/>
                    <a:pt x="35328" y="16699"/>
                    <a:pt x="35328" y="15554"/>
                  </a:cubicBezTo>
                  <a:cubicBezTo>
                    <a:pt x="35328" y="14050"/>
                    <a:pt x="34204" y="12810"/>
                    <a:pt x="32750" y="12623"/>
                  </a:cubicBezTo>
                  <a:cubicBezTo>
                    <a:pt x="32757" y="12506"/>
                    <a:pt x="32763" y="12388"/>
                    <a:pt x="32763" y="12269"/>
                  </a:cubicBezTo>
                  <a:cubicBezTo>
                    <a:pt x="32763" y="9521"/>
                    <a:pt x="30697" y="7258"/>
                    <a:pt x="28034" y="6945"/>
                  </a:cubicBezTo>
                  <a:cubicBezTo>
                    <a:pt x="27836" y="3077"/>
                    <a:pt x="24639" y="1"/>
                    <a:pt x="20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929046" y="4121580"/>
              <a:ext cx="748818" cy="513954"/>
            </a:xfrm>
            <a:custGeom>
              <a:avLst/>
              <a:gdLst/>
              <a:ahLst/>
              <a:cxnLst/>
              <a:rect l="l" t="t" r="r" b="b"/>
              <a:pathLst>
                <a:path w="35489" h="24358" extrusionOk="0">
                  <a:moveTo>
                    <a:pt x="20720" y="1"/>
                  </a:moveTo>
                  <a:cubicBezTo>
                    <a:pt x="16676" y="1"/>
                    <a:pt x="13398" y="3279"/>
                    <a:pt x="13398" y="7324"/>
                  </a:cubicBezTo>
                  <a:cubicBezTo>
                    <a:pt x="13398" y="7671"/>
                    <a:pt x="13424" y="8018"/>
                    <a:pt x="13473" y="8361"/>
                  </a:cubicBezTo>
                  <a:cubicBezTo>
                    <a:pt x="12329" y="8802"/>
                    <a:pt x="11464" y="9804"/>
                    <a:pt x="11218" y="11031"/>
                  </a:cubicBezTo>
                  <a:cubicBezTo>
                    <a:pt x="10731" y="11154"/>
                    <a:pt x="10276" y="11382"/>
                    <a:pt x="9888" y="11702"/>
                  </a:cubicBezTo>
                  <a:cubicBezTo>
                    <a:pt x="9773" y="11693"/>
                    <a:pt x="9658" y="11688"/>
                    <a:pt x="9542" y="11688"/>
                  </a:cubicBezTo>
                  <a:cubicBezTo>
                    <a:pt x="7451" y="11688"/>
                    <a:pt x="5697" y="13131"/>
                    <a:pt x="5219" y="15075"/>
                  </a:cubicBezTo>
                  <a:cubicBezTo>
                    <a:pt x="3114" y="15146"/>
                    <a:pt x="1429" y="16872"/>
                    <a:pt x="1429" y="18994"/>
                  </a:cubicBezTo>
                  <a:cubicBezTo>
                    <a:pt x="1429" y="19442"/>
                    <a:pt x="1506" y="19886"/>
                    <a:pt x="1656" y="20307"/>
                  </a:cubicBezTo>
                  <a:cubicBezTo>
                    <a:pt x="716" y="20491"/>
                    <a:pt x="1" y="21322"/>
                    <a:pt x="1" y="22314"/>
                  </a:cubicBezTo>
                  <a:cubicBezTo>
                    <a:pt x="1" y="23438"/>
                    <a:pt x="920" y="24357"/>
                    <a:pt x="2044" y="24357"/>
                  </a:cubicBezTo>
                  <a:lnTo>
                    <a:pt x="33444" y="24357"/>
                  </a:lnTo>
                  <a:cubicBezTo>
                    <a:pt x="34569" y="24357"/>
                    <a:pt x="35488" y="23438"/>
                    <a:pt x="35488" y="22314"/>
                  </a:cubicBezTo>
                  <a:cubicBezTo>
                    <a:pt x="35488" y="21189"/>
                    <a:pt x="34569" y="20270"/>
                    <a:pt x="33444" y="20270"/>
                  </a:cubicBezTo>
                  <a:lnTo>
                    <a:pt x="33382" y="20270"/>
                  </a:lnTo>
                  <a:cubicBezTo>
                    <a:pt x="33647" y="19818"/>
                    <a:pt x="33786" y="19304"/>
                    <a:pt x="33785" y="18781"/>
                  </a:cubicBezTo>
                  <a:cubicBezTo>
                    <a:pt x="33785" y="18579"/>
                    <a:pt x="33765" y="18378"/>
                    <a:pt x="33725" y="18181"/>
                  </a:cubicBezTo>
                  <a:cubicBezTo>
                    <a:pt x="34676" y="17689"/>
                    <a:pt x="35327" y="16699"/>
                    <a:pt x="35327" y="15554"/>
                  </a:cubicBezTo>
                  <a:cubicBezTo>
                    <a:pt x="35327" y="14050"/>
                    <a:pt x="34202" y="12810"/>
                    <a:pt x="32748" y="12624"/>
                  </a:cubicBezTo>
                  <a:cubicBezTo>
                    <a:pt x="32757" y="12506"/>
                    <a:pt x="32763" y="12387"/>
                    <a:pt x="32763" y="12269"/>
                  </a:cubicBezTo>
                  <a:cubicBezTo>
                    <a:pt x="32763" y="9521"/>
                    <a:pt x="30696" y="7258"/>
                    <a:pt x="28033" y="6945"/>
                  </a:cubicBezTo>
                  <a:cubicBezTo>
                    <a:pt x="27836" y="3077"/>
                    <a:pt x="24637" y="1"/>
                    <a:pt x="20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98653" y="3900567"/>
              <a:ext cx="748797" cy="513954"/>
            </a:xfrm>
            <a:custGeom>
              <a:avLst/>
              <a:gdLst/>
              <a:ahLst/>
              <a:cxnLst/>
              <a:rect l="l" t="t" r="r" b="b"/>
              <a:pathLst>
                <a:path w="35488" h="24358" extrusionOk="0">
                  <a:moveTo>
                    <a:pt x="20720" y="1"/>
                  </a:moveTo>
                  <a:cubicBezTo>
                    <a:pt x="16676" y="1"/>
                    <a:pt x="13398" y="3279"/>
                    <a:pt x="13398" y="7323"/>
                  </a:cubicBezTo>
                  <a:cubicBezTo>
                    <a:pt x="13399" y="7670"/>
                    <a:pt x="13423" y="8018"/>
                    <a:pt x="13472" y="8361"/>
                  </a:cubicBezTo>
                  <a:cubicBezTo>
                    <a:pt x="12329" y="8802"/>
                    <a:pt x="11464" y="9804"/>
                    <a:pt x="11219" y="11031"/>
                  </a:cubicBezTo>
                  <a:cubicBezTo>
                    <a:pt x="10731" y="11154"/>
                    <a:pt x="10277" y="11382"/>
                    <a:pt x="9888" y="11702"/>
                  </a:cubicBezTo>
                  <a:cubicBezTo>
                    <a:pt x="9774" y="11693"/>
                    <a:pt x="9659" y="11688"/>
                    <a:pt x="9542" y="11688"/>
                  </a:cubicBezTo>
                  <a:cubicBezTo>
                    <a:pt x="7450" y="11688"/>
                    <a:pt x="5696" y="13131"/>
                    <a:pt x="5220" y="15074"/>
                  </a:cubicBezTo>
                  <a:cubicBezTo>
                    <a:pt x="3116" y="15146"/>
                    <a:pt x="1431" y="16872"/>
                    <a:pt x="1431" y="18994"/>
                  </a:cubicBezTo>
                  <a:cubicBezTo>
                    <a:pt x="1430" y="19442"/>
                    <a:pt x="1507" y="19886"/>
                    <a:pt x="1656" y="20307"/>
                  </a:cubicBezTo>
                  <a:cubicBezTo>
                    <a:pt x="717" y="20491"/>
                    <a:pt x="0" y="21322"/>
                    <a:pt x="0" y="22314"/>
                  </a:cubicBezTo>
                  <a:cubicBezTo>
                    <a:pt x="0" y="23437"/>
                    <a:pt x="920" y="24357"/>
                    <a:pt x="2045" y="24357"/>
                  </a:cubicBezTo>
                  <a:lnTo>
                    <a:pt x="33444" y="24357"/>
                  </a:lnTo>
                  <a:cubicBezTo>
                    <a:pt x="34568" y="24357"/>
                    <a:pt x="35488" y="23437"/>
                    <a:pt x="35488" y="22314"/>
                  </a:cubicBezTo>
                  <a:cubicBezTo>
                    <a:pt x="35488" y="21189"/>
                    <a:pt x="34568" y="20269"/>
                    <a:pt x="33444" y="20269"/>
                  </a:cubicBezTo>
                  <a:lnTo>
                    <a:pt x="33381" y="20269"/>
                  </a:lnTo>
                  <a:cubicBezTo>
                    <a:pt x="33646" y="19817"/>
                    <a:pt x="33787" y="19305"/>
                    <a:pt x="33787" y="18781"/>
                  </a:cubicBezTo>
                  <a:cubicBezTo>
                    <a:pt x="33787" y="18579"/>
                    <a:pt x="33766" y="18378"/>
                    <a:pt x="33725" y="18181"/>
                  </a:cubicBezTo>
                  <a:cubicBezTo>
                    <a:pt x="34676" y="17689"/>
                    <a:pt x="35327" y="16699"/>
                    <a:pt x="35327" y="15554"/>
                  </a:cubicBezTo>
                  <a:cubicBezTo>
                    <a:pt x="35327" y="14050"/>
                    <a:pt x="34203" y="12810"/>
                    <a:pt x="32749" y="12623"/>
                  </a:cubicBezTo>
                  <a:cubicBezTo>
                    <a:pt x="32756" y="12506"/>
                    <a:pt x="32762" y="12388"/>
                    <a:pt x="32762" y="12269"/>
                  </a:cubicBezTo>
                  <a:cubicBezTo>
                    <a:pt x="32762" y="9521"/>
                    <a:pt x="30696" y="7258"/>
                    <a:pt x="28033" y="6945"/>
                  </a:cubicBezTo>
                  <a:cubicBezTo>
                    <a:pt x="27836" y="3077"/>
                    <a:pt x="24638" y="1"/>
                    <a:pt x="207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APTION_ONLY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/>
          <p:nvPr/>
        </p:nvSpPr>
        <p:spPr>
          <a:xfrm rot="5400000" flipH="1">
            <a:off x="-545799" y="-250989"/>
            <a:ext cx="2250738" cy="154478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9"/>
          <p:cNvSpPr/>
          <p:nvPr/>
        </p:nvSpPr>
        <p:spPr>
          <a:xfrm flipH="1">
            <a:off x="7217432" y="656850"/>
            <a:ext cx="1544793" cy="89564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9"/>
          <p:cNvSpPr/>
          <p:nvPr/>
        </p:nvSpPr>
        <p:spPr>
          <a:xfrm flipH="1">
            <a:off x="8443457" y="-322500"/>
            <a:ext cx="1544793" cy="89564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1_1_1_1_1">
    <p:bg>
      <p:bgPr>
        <a:solidFill>
          <a:schemeClr val="dk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/>
          <p:nvPr/>
        </p:nvSpPr>
        <p:spPr>
          <a:xfrm>
            <a:off x="8451694" y="1420550"/>
            <a:ext cx="624589" cy="4287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-392878" y="129075"/>
            <a:ext cx="1776618" cy="1219422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-6" y="1185325"/>
            <a:ext cx="624589" cy="4287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691462" y="-600338"/>
            <a:ext cx="4739673" cy="4739673"/>
          </a:xfrm>
          <a:custGeom>
            <a:avLst/>
            <a:gdLst/>
            <a:ahLst/>
            <a:cxnLst/>
            <a:rect l="l" t="t" r="r" b="b"/>
            <a:pathLst>
              <a:path w="105879" h="105879" extrusionOk="0">
                <a:moveTo>
                  <a:pt x="52939" y="0"/>
                </a:moveTo>
                <a:cubicBezTo>
                  <a:pt x="38899" y="0"/>
                  <a:pt x="25433" y="5577"/>
                  <a:pt x="15506" y="15506"/>
                </a:cubicBezTo>
                <a:cubicBezTo>
                  <a:pt x="5577" y="25433"/>
                  <a:pt x="0" y="38899"/>
                  <a:pt x="0" y="52938"/>
                </a:cubicBezTo>
                <a:cubicBezTo>
                  <a:pt x="0" y="66980"/>
                  <a:pt x="5577" y="80444"/>
                  <a:pt x="15506" y="90373"/>
                </a:cubicBezTo>
                <a:cubicBezTo>
                  <a:pt x="25433" y="100300"/>
                  <a:pt x="38899" y="105878"/>
                  <a:pt x="52939" y="105878"/>
                </a:cubicBezTo>
                <a:cubicBezTo>
                  <a:pt x="66980" y="105878"/>
                  <a:pt x="80444" y="100300"/>
                  <a:pt x="90373" y="90373"/>
                </a:cubicBezTo>
                <a:cubicBezTo>
                  <a:pt x="100300" y="80444"/>
                  <a:pt x="105879" y="66980"/>
                  <a:pt x="105879" y="52938"/>
                </a:cubicBezTo>
                <a:cubicBezTo>
                  <a:pt x="105879" y="38899"/>
                  <a:pt x="100300" y="25433"/>
                  <a:pt x="90373" y="15506"/>
                </a:cubicBezTo>
                <a:cubicBezTo>
                  <a:pt x="80444" y="5577"/>
                  <a:pt x="66980" y="0"/>
                  <a:pt x="52939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409750" y="1196200"/>
            <a:ext cx="3396000" cy="7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409750" y="2380634"/>
            <a:ext cx="339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040034" y="630689"/>
            <a:ext cx="1525038" cy="1046686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26472" y="3173222"/>
            <a:ext cx="1154817" cy="792591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4658025" y="1404750"/>
            <a:ext cx="3514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658025" y="2053650"/>
            <a:ext cx="3514200" cy="27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8073734" y="218701"/>
            <a:ext cx="1525038" cy="1046686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>
            <a:off x="8584019" y="838204"/>
            <a:ext cx="1567328" cy="107577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/>
          <p:nvPr/>
        </p:nvSpPr>
        <p:spPr>
          <a:xfrm flipH="1">
            <a:off x="8176149" y="3686150"/>
            <a:ext cx="1375071" cy="943872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1085725" y="1209000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3535500" y="1209000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3"/>
          </p:nvPr>
        </p:nvSpPr>
        <p:spPr>
          <a:xfrm>
            <a:off x="5985275" y="1209000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1085725" y="2651550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3535500" y="2651550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6"/>
          </p:nvPr>
        </p:nvSpPr>
        <p:spPr>
          <a:xfrm>
            <a:off x="5985275" y="2651550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1085725" y="896000"/>
            <a:ext cx="2073000" cy="4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3535500" y="896000"/>
            <a:ext cx="2073000" cy="4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9"/>
          </p:nvPr>
        </p:nvSpPr>
        <p:spPr>
          <a:xfrm>
            <a:off x="5985275" y="896000"/>
            <a:ext cx="2073000" cy="4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1085725" y="2338649"/>
            <a:ext cx="2073000" cy="4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3535500" y="2338649"/>
            <a:ext cx="2073000" cy="4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5"/>
          </p:nvPr>
        </p:nvSpPr>
        <p:spPr>
          <a:xfrm>
            <a:off x="5985275" y="2338649"/>
            <a:ext cx="2073000" cy="4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1">
    <p:bg>
      <p:bgPr>
        <a:solidFill>
          <a:schemeClr val="dk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/>
          <p:nvPr/>
        </p:nvSpPr>
        <p:spPr>
          <a:xfrm>
            <a:off x="-934006" y="751129"/>
            <a:ext cx="1567328" cy="107577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 flipH="1">
            <a:off x="7639299" y="4542200"/>
            <a:ext cx="1375071" cy="943872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2348713" y="2075224"/>
            <a:ext cx="2073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1"/>
          </p:nvPr>
        </p:nvSpPr>
        <p:spPr>
          <a:xfrm>
            <a:off x="2348713" y="2446025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title" idx="2"/>
          </p:nvPr>
        </p:nvSpPr>
        <p:spPr>
          <a:xfrm>
            <a:off x="4722288" y="2075224"/>
            <a:ext cx="2073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3"/>
          </p:nvPr>
        </p:nvSpPr>
        <p:spPr>
          <a:xfrm>
            <a:off x="4722288" y="2446025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 idx="4"/>
          </p:nvPr>
        </p:nvSpPr>
        <p:spPr>
          <a:xfrm>
            <a:off x="2348713" y="3441574"/>
            <a:ext cx="2073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ubTitle" idx="5"/>
          </p:nvPr>
        </p:nvSpPr>
        <p:spPr>
          <a:xfrm>
            <a:off x="2348713" y="3812375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 idx="6"/>
          </p:nvPr>
        </p:nvSpPr>
        <p:spPr>
          <a:xfrm>
            <a:off x="4722288" y="3441574"/>
            <a:ext cx="2073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ubTitle" idx="7"/>
          </p:nvPr>
        </p:nvSpPr>
        <p:spPr>
          <a:xfrm>
            <a:off x="4722288" y="3812375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title" idx="8"/>
          </p:nvPr>
        </p:nvSpPr>
        <p:spPr>
          <a:xfrm>
            <a:off x="311700" y="4557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AND_TWO_COLUMNS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 idx="2" hasCustomPrompt="1"/>
          </p:nvPr>
        </p:nvSpPr>
        <p:spPr>
          <a:xfrm>
            <a:off x="1167788" y="2306738"/>
            <a:ext cx="1886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1"/>
          </p:nvPr>
        </p:nvSpPr>
        <p:spPr>
          <a:xfrm>
            <a:off x="1074475" y="3210013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 idx="3" hasCustomPrompt="1"/>
          </p:nvPr>
        </p:nvSpPr>
        <p:spPr>
          <a:xfrm>
            <a:off x="6089838" y="2306738"/>
            <a:ext cx="1886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4"/>
          </p:nvPr>
        </p:nvSpPr>
        <p:spPr>
          <a:xfrm>
            <a:off x="5996525" y="3210013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/>
          <p:nvPr/>
        </p:nvSpPr>
        <p:spPr>
          <a:xfrm rot="10800000" flipH="1">
            <a:off x="7844751" y="-139014"/>
            <a:ext cx="2250738" cy="154478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8"/>
          <p:cNvSpPr/>
          <p:nvPr/>
        </p:nvSpPr>
        <p:spPr>
          <a:xfrm flipH="1">
            <a:off x="233103" y="822857"/>
            <a:ext cx="934665" cy="641529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/>
          <p:nvPr/>
        </p:nvSpPr>
        <p:spPr>
          <a:xfrm flipH="1">
            <a:off x="1074478" y="256007"/>
            <a:ext cx="934665" cy="641529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 1">
  <p:cSld name="SECTION_TITLE_AND_DESCRIPTION_1_1_1_1"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8451694" y="1420550"/>
            <a:ext cx="624589" cy="4287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8222006" y="249875"/>
            <a:ext cx="1264260" cy="867754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title" idx="2"/>
          </p:nvPr>
        </p:nvSpPr>
        <p:spPr>
          <a:xfrm>
            <a:off x="1085725" y="3094074"/>
            <a:ext cx="2073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1"/>
          </p:nvPr>
        </p:nvSpPr>
        <p:spPr>
          <a:xfrm>
            <a:off x="1085725" y="3541075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title" idx="3"/>
          </p:nvPr>
        </p:nvSpPr>
        <p:spPr>
          <a:xfrm>
            <a:off x="3535500" y="3094074"/>
            <a:ext cx="2073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4"/>
          </p:nvPr>
        </p:nvSpPr>
        <p:spPr>
          <a:xfrm>
            <a:off x="3535500" y="3541075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title" idx="5"/>
          </p:nvPr>
        </p:nvSpPr>
        <p:spPr>
          <a:xfrm>
            <a:off x="5985275" y="3094074"/>
            <a:ext cx="2073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6"/>
          </p:nvPr>
        </p:nvSpPr>
        <p:spPr>
          <a:xfrm>
            <a:off x="5985275" y="3541075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TWO_COLUMNS_1_2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1_1">
    <p:bg>
      <p:bgPr>
        <a:solidFill>
          <a:schemeClr val="dk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/>
          <p:nvPr/>
        </p:nvSpPr>
        <p:spPr>
          <a:xfrm>
            <a:off x="-733253" y="3420026"/>
            <a:ext cx="1525038" cy="1046686"/>
          </a:xfrm>
          <a:custGeom>
            <a:avLst/>
            <a:gdLst/>
            <a:ahLst/>
            <a:cxnLst/>
            <a:rect l="l" t="t" r="r" b="b"/>
            <a:pathLst>
              <a:path w="60692" h="41655" extrusionOk="0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-561774" y="4168650"/>
            <a:ext cx="1524919" cy="1046663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/>
          <p:nvPr/>
        </p:nvSpPr>
        <p:spPr>
          <a:xfrm rot="10800000">
            <a:off x="7767774" y="-396276"/>
            <a:ext cx="2884731" cy="1980001"/>
          </a:xfrm>
          <a:custGeom>
            <a:avLst/>
            <a:gdLst/>
            <a:ahLst/>
            <a:cxnLst/>
            <a:rect l="l" t="t" r="r" b="b"/>
            <a:pathLst>
              <a:path w="35488" h="24358" extrusionOk="0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jalla One"/>
              <a:buNone/>
              <a:defRPr sz="28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  <a:defRPr sz="1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9" r:id="rId4"/>
    <p:sldLayoutId id="2147483661" r:id="rId5"/>
    <p:sldLayoutId id="2147483664" r:id="rId6"/>
    <p:sldLayoutId id="2147483665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1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16.pn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19.png"/><Relationship Id="rId4" Type="http://schemas.microsoft.com/office/2007/relationships/hdphoto" Target="../media/hdphoto1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33"/>
          <p:cNvGrpSpPr/>
          <p:nvPr/>
        </p:nvGrpSpPr>
        <p:grpSpPr>
          <a:xfrm rot="312201">
            <a:off x="7510023" y="2268908"/>
            <a:ext cx="1734041" cy="2727790"/>
            <a:chOff x="7302387" y="2475870"/>
            <a:chExt cx="1490631" cy="2344885"/>
          </a:xfrm>
        </p:grpSpPr>
        <p:sp>
          <p:nvSpPr>
            <p:cNvPr id="247" name="Google Shape;247;p33"/>
            <p:cNvSpPr/>
            <p:nvPr/>
          </p:nvSpPr>
          <p:spPr>
            <a:xfrm>
              <a:off x="7302387" y="3205613"/>
              <a:ext cx="1045104" cy="1522302"/>
            </a:xfrm>
            <a:custGeom>
              <a:avLst/>
              <a:gdLst/>
              <a:ahLst/>
              <a:cxnLst/>
              <a:rect l="l" t="t" r="r" b="b"/>
              <a:pathLst>
                <a:path w="49531" h="72147" extrusionOk="0">
                  <a:moveTo>
                    <a:pt x="30168" y="0"/>
                  </a:moveTo>
                  <a:lnTo>
                    <a:pt x="27346" y="34083"/>
                  </a:lnTo>
                  <a:cubicBezTo>
                    <a:pt x="27346" y="34083"/>
                    <a:pt x="25424" y="33349"/>
                    <a:pt x="23173" y="33349"/>
                  </a:cubicBezTo>
                  <a:cubicBezTo>
                    <a:pt x="21075" y="33349"/>
                    <a:pt x="18692" y="33987"/>
                    <a:pt x="17311" y="36449"/>
                  </a:cubicBezTo>
                  <a:cubicBezTo>
                    <a:pt x="14447" y="41554"/>
                    <a:pt x="17311" y="44544"/>
                    <a:pt x="17311" y="44544"/>
                  </a:cubicBezTo>
                  <a:cubicBezTo>
                    <a:pt x="17311" y="44544"/>
                    <a:pt x="15574" y="43813"/>
                    <a:pt x="13265" y="43813"/>
                  </a:cubicBezTo>
                  <a:cubicBezTo>
                    <a:pt x="10439" y="43813"/>
                    <a:pt x="6758" y="44907"/>
                    <a:pt x="4359" y="49773"/>
                  </a:cubicBezTo>
                  <a:cubicBezTo>
                    <a:pt x="0" y="58615"/>
                    <a:pt x="11333" y="61230"/>
                    <a:pt x="11333" y="61230"/>
                  </a:cubicBezTo>
                  <a:cubicBezTo>
                    <a:pt x="11333" y="61230"/>
                    <a:pt x="8061" y="67458"/>
                    <a:pt x="14417" y="71076"/>
                  </a:cubicBezTo>
                  <a:cubicBezTo>
                    <a:pt x="15752" y="71835"/>
                    <a:pt x="16944" y="72146"/>
                    <a:pt x="18002" y="72146"/>
                  </a:cubicBezTo>
                  <a:cubicBezTo>
                    <a:pt x="22768" y="72146"/>
                    <a:pt x="24802" y="65837"/>
                    <a:pt x="24802" y="65837"/>
                  </a:cubicBezTo>
                  <a:cubicBezTo>
                    <a:pt x="24802" y="65837"/>
                    <a:pt x="26557" y="69660"/>
                    <a:pt x="30408" y="69660"/>
                  </a:cubicBezTo>
                  <a:cubicBezTo>
                    <a:pt x="31369" y="69660"/>
                    <a:pt x="32461" y="69422"/>
                    <a:pt x="33689" y="68827"/>
                  </a:cubicBezTo>
                  <a:cubicBezTo>
                    <a:pt x="41950" y="64821"/>
                    <a:pt x="35124" y="59612"/>
                    <a:pt x="35122" y="59611"/>
                  </a:cubicBezTo>
                  <a:lnTo>
                    <a:pt x="35122" y="59611"/>
                  </a:lnTo>
                  <a:cubicBezTo>
                    <a:pt x="35123" y="59611"/>
                    <a:pt x="36519" y="60554"/>
                    <a:pt x="38580" y="60554"/>
                  </a:cubicBezTo>
                  <a:cubicBezTo>
                    <a:pt x="40289" y="60554"/>
                    <a:pt x="42454" y="59906"/>
                    <a:pt x="44661" y="57536"/>
                  </a:cubicBezTo>
                  <a:cubicBezTo>
                    <a:pt x="49530" y="52306"/>
                    <a:pt x="41587" y="48238"/>
                    <a:pt x="41586" y="48238"/>
                  </a:cubicBezTo>
                  <a:lnTo>
                    <a:pt x="41586" y="48238"/>
                  </a:lnTo>
                  <a:cubicBezTo>
                    <a:pt x="41586" y="48238"/>
                    <a:pt x="41594" y="48240"/>
                    <a:pt x="41609" y="48240"/>
                  </a:cubicBezTo>
                  <a:cubicBezTo>
                    <a:pt x="41773" y="48240"/>
                    <a:pt x="42791" y="47995"/>
                    <a:pt x="42766" y="41928"/>
                  </a:cubicBezTo>
                  <a:cubicBezTo>
                    <a:pt x="42739" y="35569"/>
                    <a:pt x="36945" y="35453"/>
                    <a:pt x="36522" y="35453"/>
                  </a:cubicBezTo>
                  <a:cubicBezTo>
                    <a:pt x="36506" y="35453"/>
                    <a:pt x="36497" y="35453"/>
                    <a:pt x="36497" y="35453"/>
                  </a:cubicBezTo>
                  <a:lnTo>
                    <a:pt x="323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7973937" y="3248636"/>
              <a:ext cx="61549" cy="56949"/>
            </a:xfrm>
            <a:custGeom>
              <a:avLst/>
              <a:gdLst/>
              <a:ahLst/>
              <a:cxnLst/>
              <a:rect l="l" t="t" r="r" b="b"/>
              <a:pathLst>
                <a:path w="2917" h="2699" extrusionOk="0">
                  <a:moveTo>
                    <a:pt x="1" y="1"/>
                  </a:moveTo>
                  <a:lnTo>
                    <a:pt x="417" y="2362"/>
                  </a:lnTo>
                  <a:cubicBezTo>
                    <a:pt x="417" y="2362"/>
                    <a:pt x="854" y="2698"/>
                    <a:pt x="1505" y="2698"/>
                  </a:cubicBezTo>
                  <a:cubicBezTo>
                    <a:pt x="1831" y="2698"/>
                    <a:pt x="2209" y="2614"/>
                    <a:pt x="2613" y="2362"/>
                  </a:cubicBezTo>
                  <a:lnTo>
                    <a:pt x="2916" y="1"/>
                  </a:lnTo>
                  <a:close/>
                </a:path>
              </a:pathLst>
            </a:custGeom>
            <a:solidFill>
              <a:srgbClr val="97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7954757" y="3220194"/>
              <a:ext cx="101491" cy="46926"/>
            </a:xfrm>
            <a:custGeom>
              <a:avLst/>
              <a:gdLst/>
              <a:ahLst/>
              <a:cxnLst/>
              <a:rect l="l" t="t" r="r" b="b"/>
              <a:pathLst>
                <a:path w="4810" h="2224" extrusionOk="0">
                  <a:moveTo>
                    <a:pt x="4809" y="0"/>
                  </a:moveTo>
                  <a:lnTo>
                    <a:pt x="1" y="189"/>
                  </a:lnTo>
                  <a:lnTo>
                    <a:pt x="379" y="1702"/>
                  </a:lnTo>
                  <a:cubicBezTo>
                    <a:pt x="379" y="1702"/>
                    <a:pt x="1154" y="2223"/>
                    <a:pt x="2365" y="2223"/>
                  </a:cubicBezTo>
                  <a:cubicBezTo>
                    <a:pt x="2971" y="2223"/>
                    <a:pt x="3686" y="2093"/>
                    <a:pt x="4468" y="1702"/>
                  </a:cubicBezTo>
                  <a:lnTo>
                    <a:pt x="4809" y="0"/>
                  </a:lnTo>
                  <a:close/>
                </a:path>
              </a:pathLst>
            </a:custGeom>
            <a:solidFill>
              <a:srgbClr val="97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7901648" y="2773232"/>
              <a:ext cx="240857" cy="470783"/>
            </a:xfrm>
            <a:custGeom>
              <a:avLst/>
              <a:gdLst/>
              <a:ahLst/>
              <a:cxnLst/>
              <a:rect l="l" t="t" r="r" b="b"/>
              <a:pathLst>
                <a:path w="11415" h="22312" extrusionOk="0">
                  <a:moveTo>
                    <a:pt x="4600" y="0"/>
                  </a:moveTo>
                  <a:cubicBezTo>
                    <a:pt x="4600" y="0"/>
                    <a:pt x="1" y="2962"/>
                    <a:pt x="738" y="12243"/>
                  </a:cubicBezTo>
                  <a:cubicBezTo>
                    <a:pt x="1476" y="21522"/>
                    <a:pt x="2044" y="21807"/>
                    <a:pt x="2044" y="21807"/>
                  </a:cubicBezTo>
                  <a:cubicBezTo>
                    <a:pt x="2044" y="21807"/>
                    <a:pt x="3811" y="22312"/>
                    <a:pt x="5443" y="22312"/>
                  </a:cubicBezTo>
                  <a:cubicBezTo>
                    <a:pt x="6259" y="22312"/>
                    <a:pt x="7042" y="22185"/>
                    <a:pt x="7553" y="21807"/>
                  </a:cubicBezTo>
                  <a:cubicBezTo>
                    <a:pt x="9087" y="20671"/>
                    <a:pt x="11415" y="2783"/>
                    <a:pt x="4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7957669" y="2773232"/>
              <a:ext cx="94802" cy="53742"/>
            </a:xfrm>
            <a:custGeom>
              <a:avLst/>
              <a:gdLst/>
              <a:ahLst/>
              <a:cxnLst/>
              <a:rect l="l" t="t" r="r" b="b"/>
              <a:pathLst>
                <a:path w="4493" h="2547" extrusionOk="0">
                  <a:moveTo>
                    <a:pt x="1945" y="0"/>
                  </a:moveTo>
                  <a:cubicBezTo>
                    <a:pt x="1945" y="0"/>
                    <a:pt x="977" y="626"/>
                    <a:pt x="1" y="2197"/>
                  </a:cubicBezTo>
                  <a:cubicBezTo>
                    <a:pt x="656" y="2345"/>
                    <a:pt x="1742" y="2547"/>
                    <a:pt x="2776" y="2547"/>
                  </a:cubicBezTo>
                  <a:cubicBezTo>
                    <a:pt x="3403" y="2547"/>
                    <a:pt x="4011" y="2473"/>
                    <a:pt x="4492" y="2267"/>
                  </a:cubicBezTo>
                  <a:cubicBezTo>
                    <a:pt x="3838" y="1227"/>
                    <a:pt x="3002" y="432"/>
                    <a:pt x="19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8101339" y="3248636"/>
              <a:ext cx="61549" cy="56949"/>
            </a:xfrm>
            <a:custGeom>
              <a:avLst/>
              <a:gdLst/>
              <a:ahLst/>
              <a:cxnLst/>
              <a:rect l="l" t="t" r="r" b="b"/>
              <a:pathLst>
                <a:path w="2917" h="2699" extrusionOk="0">
                  <a:moveTo>
                    <a:pt x="1" y="1"/>
                  </a:moveTo>
                  <a:lnTo>
                    <a:pt x="417" y="2362"/>
                  </a:lnTo>
                  <a:cubicBezTo>
                    <a:pt x="417" y="2362"/>
                    <a:pt x="855" y="2698"/>
                    <a:pt x="1505" y="2698"/>
                  </a:cubicBezTo>
                  <a:cubicBezTo>
                    <a:pt x="1831" y="2698"/>
                    <a:pt x="2209" y="2614"/>
                    <a:pt x="2613" y="2362"/>
                  </a:cubicBezTo>
                  <a:lnTo>
                    <a:pt x="29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8082180" y="3220194"/>
              <a:ext cx="101470" cy="46926"/>
            </a:xfrm>
            <a:custGeom>
              <a:avLst/>
              <a:gdLst/>
              <a:ahLst/>
              <a:cxnLst/>
              <a:rect l="l" t="t" r="r" b="b"/>
              <a:pathLst>
                <a:path w="4809" h="2224" extrusionOk="0">
                  <a:moveTo>
                    <a:pt x="4808" y="0"/>
                  </a:moveTo>
                  <a:lnTo>
                    <a:pt x="0" y="189"/>
                  </a:lnTo>
                  <a:lnTo>
                    <a:pt x="379" y="1702"/>
                  </a:lnTo>
                  <a:cubicBezTo>
                    <a:pt x="379" y="1702"/>
                    <a:pt x="1153" y="2223"/>
                    <a:pt x="2364" y="2223"/>
                  </a:cubicBezTo>
                  <a:cubicBezTo>
                    <a:pt x="2970" y="2223"/>
                    <a:pt x="3685" y="2093"/>
                    <a:pt x="4468" y="1702"/>
                  </a:cubicBezTo>
                  <a:lnTo>
                    <a:pt x="4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8029050" y="2773232"/>
              <a:ext cx="240857" cy="470783"/>
            </a:xfrm>
            <a:custGeom>
              <a:avLst/>
              <a:gdLst/>
              <a:ahLst/>
              <a:cxnLst/>
              <a:rect l="l" t="t" r="r" b="b"/>
              <a:pathLst>
                <a:path w="11415" h="22312" extrusionOk="0">
                  <a:moveTo>
                    <a:pt x="4601" y="0"/>
                  </a:moveTo>
                  <a:cubicBezTo>
                    <a:pt x="4601" y="0"/>
                    <a:pt x="0" y="2962"/>
                    <a:pt x="738" y="12243"/>
                  </a:cubicBezTo>
                  <a:cubicBezTo>
                    <a:pt x="1477" y="21522"/>
                    <a:pt x="2045" y="21807"/>
                    <a:pt x="2045" y="21807"/>
                  </a:cubicBezTo>
                  <a:cubicBezTo>
                    <a:pt x="2045" y="21807"/>
                    <a:pt x="3812" y="22312"/>
                    <a:pt x="5444" y="22312"/>
                  </a:cubicBezTo>
                  <a:cubicBezTo>
                    <a:pt x="6260" y="22312"/>
                    <a:pt x="7043" y="22185"/>
                    <a:pt x="7554" y="21807"/>
                  </a:cubicBezTo>
                  <a:cubicBezTo>
                    <a:pt x="9087" y="20671"/>
                    <a:pt x="11415" y="2783"/>
                    <a:pt x="4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85071" y="2773232"/>
              <a:ext cx="94802" cy="53742"/>
            </a:xfrm>
            <a:custGeom>
              <a:avLst/>
              <a:gdLst/>
              <a:ahLst/>
              <a:cxnLst/>
              <a:rect l="l" t="t" r="r" b="b"/>
              <a:pathLst>
                <a:path w="4493" h="2547" extrusionOk="0">
                  <a:moveTo>
                    <a:pt x="1946" y="0"/>
                  </a:moveTo>
                  <a:cubicBezTo>
                    <a:pt x="1946" y="0"/>
                    <a:pt x="977" y="626"/>
                    <a:pt x="1" y="2197"/>
                  </a:cubicBezTo>
                  <a:cubicBezTo>
                    <a:pt x="656" y="2345"/>
                    <a:pt x="1742" y="2547"/>
                    <a:pt x="2776" y="2547"/>
                  </a:cubicBezTo>
                  <a:cubicBezTo>
                    <a:pt x="3403" y="2547"/>
                    <a:pt x="4011" y="2473"/>
                    <a:pt x="4492" y="2267"/>
                  </a:cubicBezTo>
                  <a:cubicBezTo>
                    <a:pt x="3838" y="1227"/>
                    <a:pt x="3002" y="432"/>
                    <a:pt x="1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47745" y="2902364"/>
              <a:ext cx="157659" cy="132888"/>
            </a:xfrm>
            <a:custGeom>
              <a:avLst/>
              <a:gdLst/>
              <a:ahLst/>
              <a:cxnLst/>
              <a:rect l="l" t="t" r="r" b="b"/>
              <a:pathLst>
                <a:path w="7472" h="6298" extrusionOk="0">
                  <a:moveTo>
                    <a:pt x="6230" y="0"/>
                  </a:moveTo>
                  <a:cubicBezTo>
                    <a:pt x="6183" y="0"/>
                    <a:pt x="6134" y="4"/>
                    <a:pt x="6082" y="13"/>
                  </a:cubicBezTo>
                  <a:cubicBezTo>
                    <a:pt x="6082" y="13"/>
                    <a:pt x="304" y="3389"/>
                    <a:pt x="304" y="3691"/>
                  </a:cubicBezTo>
                  <a:cubicBezTo>
                    <a:pt x="304" y="3993"/>
                    <a:pt x="0" y="6236"/>
                    <a:pt x="788" y="6296"/>
                  </a:cubicBezTo>
                  <a:cubicBezTo>
                    <a:pt x="794" y="6297"/>
                    <a:pt x="801" y="6297"/>
                    <a:pt x="809" y="6297"/>
                  </a:cubicBezTo>
                  <a:cubicBezTo>
                    <a:pt x="1667" y="6297"/>
                    <a:pt x="7087" y="2783"/>
                    <a:pt x="7087" y="2783"/>
                  </a:cubicBezTo>
                  <a:cubicBezTo>
                    <a:pt x="7087" y="2783"/>
                    <a:pt x="7471" y="0"/>
                    <a:pt x="6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09737" y="3000711"/>
              <a:ext cx="48889" cy="77395"/>
            </a:xfrm>
            <a:custGeom>
              <a:avLst/>
              <a:gdLst/>
              <a:ahLst/>
              <a:cxnLst/>
              <a:rect l="l" t="t" r="r" b="b"/>
              <a:pathLst>
                <a:path w="2317" h="3668" extrusionOk="0">
                  <a:moveTo>
                    <a:pt x="1908" y="0"/>
                  </a:moveTo>
                  <a:cubicBezTo>
                    <a:pt x="666" y="30"/>
                    <a:pt x="0" y="2847"/>
                    <a:pt x="936" y="3513"/>
                  </a:cubicBezTo>
                  <a:cubicBezTo>
                    <a:pt x="1086" y="3620"/>
                    <a:pt x="1224" y="3668"/>
                    <a:pt x="1349" y="3668"/>
                  </a:cubicBezTo>
                  <a:cubicBezTo>
                    <a:pt x="2005" y="3668"/>
                    <a:pt x="2317" y="2365"/>
                    <a:pt x="2240" y="1423"/>
                  </a:cubicBezTo>
                  <a:cubicBezTo>
                    <a:pt x="2148" y="302"/>
                    <a:pt x="1908" y="0"/>
                    <a:pt x="1908" y="0"/>
                  </a:cubicBezTo>
                  <a:close/>
                </a:path>
              </a:pathLst>
            </a:custGeom>
            <a:solidFill>
              <a:srgbClr val="E8A4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7782518" y="2475870"/>
              <a:ext cx="417295" cy="203467"/>
            </a:xfrm>
            <a:custGeom>
              <a:avLst/>
              <a:gdLst/>
              <a:ahLst/>
              <a:cxnLst/>
              <a:rect l="l" t="t" r="r" b="b"/>
              <a:pathLst>
                <a:path w="19777" h="9643" extrusionOk="0">
                  <a:moveTo>
                    <a:pt x="1" y="0"/>
                  </a:moveTo>
                  <a:cubicBezTo>
                    <a:pt x="1" y="1"/>
                    <a:pt x="7594" y="6984"/>
                    <a:pt x="7876" y="7235"/>
                  </a:cubicBezTo>
                  <a:cubicBezTo>
                    <a:pt x="8152" y="7481"/>
                    <a:pt x="19289" y="9642"/>
                    <a:pt x="19721" y="9642"/>
                  </a:cubicBezTo>
                  <a:cubicBezTo>
                    <a:pt x="19729" y="9642"/>
                    <a:pt x="19733" y="9642"/>
                    <a:pt x="19734" y="9640"/>
                  </a:cubicBezTo>
                  <a:cubicBezTo>
                    <a:pt x="19777" y="9559"/>
                    <a:pt x="12898" y="1607"/>
                    <a:pt x="12087" y="11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7605446" y="3544585"/>
              <a:ext cx="59207" cy="104888"/>
            </a:xfrm>
            <a:custGeom>
              <a:avLst/>
              <a:gdLst/>
              <a:ahLst/>
              <a:cxnLst/>
              <a:rect l="l" t="t" r="r" b="b"/>
              <a:pathLst>
                <a:path w="2806" h="4971" extrusionOk="0">
                  <a:moveTo>
                    <a:pt x="833" y="1"/>
                  </a:moveTo>
                  <a:cubicBezTo>
                    <a:pt x="806" y="1"/>
                    <a:pt x="791" y="2"/>
                    <a:pt x="791" y="2"/>
                  </a:cubicBezTo>
                  <a:cubicBezTo>
                    <a:pt x="791" y="2"/>
                    <a:pt x="1" y="2969"/>
                    <a:pt x="119" y="3913"/>
                  </a:cubicBezTo>
                  <a:cubicBezTo>
                    <a:pt x="204" y="4595"/>
                    <a:pt x="921" y="4970"/>
                    <a:pt x="1491" y="4970"/>
                  </a:cubicBezTo>
                  <a:cubicBezTo>
                    <a:pt x="1710" y="4970"/>
                    <a:pt x="1907" y="4915"/>
                    <a:pt x="2039" y="4800"/>
                  </a:cubicBezTo>
                  <a:cubicBezTo>
                    <a:pt x="2511" y="4386"/>
                    <a:pt x="2805" y="1813"/>
                    <a:pt x="2805" y="1813"/>
                  </a:cubicBezTo>
                  <a:cubicBezTo>
                    <a:pt x="2300" y="88"/>
                    <a:pt x="1075" y="1"/>
                    <a:pt x="833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7623761" y="3270644"/>
              <a:ext cx="356442" cy="111007"/>
            </a:xfrm>
            <a:custGeom>
              <a:avLst/>
              <a:gdLst/>
              <a:ahLst/>
              <a:cxnLst/>
              <a:rect l="l" t="t" r="r" b="b"/>
              <a:pathLst>
                <a:path w="16893" h="5261" extrusionOk="0">
                  <a:moveTo>
                    <a:pt x="15056" y="1"/>
                  </a:moveTo>
                  <a:cubicBezTo>
                    <a:pt x="15056" y="1"/>
                    <a:pt x="1896" y="260"/>
                    <a:pt x="889" y="2069"/>
                  </a:cubicBezTo>
                  <a:cubicBezTo>
                    <a:pt x="1" y="3664"/>
                    <a:pt x="100" y="5260"/>
                    <a:pt x="3593" y="5260"/>
                  </a:cubicBezTo>
                  <a:cubicBezTo>
                    <a:pt x="4063" y="5260"/>
                    <a:pt x="4593" y="5232"/>
                    <a:pt x="5191" y="5170"/>
                  </a:cubicBezTo>
                  <a:cubicBezTo>
                    <a:pt x="10237" y="4652"/>
                    <a:pt x="15818" y="5104"/>
                    <a:pt x="16355" y="3245"/>
                  </a:cubicBezTo>
                  <a:cubicBezTo>
                    <a:pt x="16892" y="1385"/>
                    <a:pt x="15056" y="1"/>
                    <a:pt x="15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7594052" y="3309425"/>
              <a:ext cx="126748" cy="299557"/>
            </a:xfrm>
            <a:custGeom>
              <a:avLst/>
              <a:gdLst/>
              <a:ahLst/>
              <a:cxnLst/>
              <a:rect l="l" t="t" r="r" b="b"/>
              <a:pathLst>
                <a:path w="6007" h="14197" extrusionOk="0">
                  <a:moveTo>
                    <a:pt x="3582" y="0"/>
                  </a:moveTo>
                  <a:cubicBezTo>
                    <a:pt x="3464" y="0"/>
                    <a:pt x="3341" y="13"/>
                    <a:pt x="3213" y="39"/>
                  </a:cubicBezTo>
                  <a:cubicBezTo>
                    <a:pt x="3213" y="39"/>
                    <a:pt x="3178" y="29"/>
                    <a:pt x="3119" y="29"/>
                  </a:cubicBezTo>
                  <a:cubicBezTo>
                    <a:pt x="2877" y="29"/>
                    <a:pt x="2234" y="186"/>
                    <a:pt x="1880" y="1764"/>
                  </a:cubicBezTo>
                  <a:cubicBezTo>
                    <a:pt x="1439" y="3733"/>
                    <a:pt x="0" y="13103"/>
                    <a:pt x="198" y="13289"/>
                  </a:cubicBezTo>
                  <a:cubicBezTo>
                    <a:pt x="368" y="13451"/>
                    <a:pt x="2154" y="14197"/>
                    <a:pt x="3589" y="14197"/>
                  </a:cubicBezTo>
                  <a:cubicBezTo>
                    <a:pt x="3813" y="14197"/>
                    <a:pt x="4028" y="14178"/>
                    <a:pt x="4227" y="14137"/>
                  </a:cubicBezTo>
                  <a:cubicBezTo>
                    <a:pt x="4227" y="14137"/>
                    <a:pt x="5567" y="5415"/>
                    <a:pt x="5794" y="3926"/>
                  </a:cubicBezTo>
                  <a:cubicBezTo>
                    <a:pt x="6007" y="2533"/>
                    <a:pt x="5272" y="0"/>
                    <a:pt x="3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7466883" y="3586194"/>
              <a:ext cx="198277" cy="110353"/>
            </a:xfrm>
            <a:custGeom>
              <a:avLst/>
              <a:gdLst/>
              <a:ahLst/>
              <a:cxnLst/>
              <a:rect l="l" t="t" r="r" b="b"/>
              <a:pathLst>
                <a:path w="9397" h="5230" extrusionOk="0">
                  <a:moveTo>
                    <a:pt x="1734" y="1"/>
                  </a:moveTo>
                  <a:cubicBezTo>
                    <a:pt x="729" y="1"/>
                    <a:pt x="0" y="224"/>
                    <a:pt x="138" y="912"/>
                  </a:cubicBezTo>
                  <a:cubicBezTo>
                    <a:pt x="467" y="2558"/>
                    <a:pt x="5034" y="5229"/>
                    <a:pt x="7225" y="5229"/>
                  </a:cubicBezTo>
                  <a:cubicBezTo>
                    <a:pt x="7653" y="5229"/>
                    <a:pt x="7990" y="5128"/>
                    <a:pt x="8187" y="4897"/>
                  </a:cubicBezTo>
                  <a:cubicBezTo>
                    <a:pt x="9396" y="3482"/>
                    <a:pt x="9155" y="1978"/>
                    <a:pt x="9155" y="1978"/>
                  </a:cubicBezTo>
                  <a:lnTo>
                    <a:pt x="9155" y="1978"/>
                  </a:lnTo>
                  <a:cubicBezTo>
                    <a:pt x="9064" y="1985"/>
                    <a:pt x="8975" y="1988"/>
                    <a:pt x="8888" y="1988"/>
                  </a:cubicBezTo>
                  <a:cubicBezTo>
                    <a:pt x="7263" y="1988"/>
                    <a:pt x="6423" y="772"/>
                    <a:pt x="6423" y="772"/>
                  </a:cubicBezTo>
                  <a:cubicBezTo>
                    <a:pt x="6423" y="772"/>
                    <a:pt x="3601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7468529" y="3590857"/>
              <a:ext cx="182726" cy="105648"/>
            </a:xfrm>
            <a:custGeom>
              <a:avLst/>
              <a:gdLst/>
              <a:ahLst/>
              <a:cxnLst/>
              <a:rect l="l" t="t" r="r" b="b"/>
              <a:pathLst>
                <a:path w="8660" h="5007" extrusionOk="0">
                  <a:moveTo>
                    <a:pt x="798" y="1"/>
                  </a:moveTo>
                  <a:cubicBezTo>
                    <a:pt x="525" y="1"/>
                    <a:pt x="359" y="31"/>
                    <a:pt x="322" y="41"/>
                  </a:cubicBezTo>
                  <a:cubicBezTo>
                    <a:pt x="105" y="184"/>
                    <a:pt x="0" y="394"/>
                    <a:pt x="60" y="691"/>
                  </a:cubicBezTo>
                  <a:cubicBezTo>
                    <a:pt x="389" y="2338"/>
                    <a:pt x="4954" y="5006"/>
                    <a:pt x="7145" y="5006"/>
                  </a:cubicBezTo>
                  <a:cubicBezTo>
                    <a:pt x="7384" y="5006"/>
                    <a:pt x="7595" y="4975"/>
                    <a:pt x="7769" y="4906"/>
                  </a:cubicBezTo>
                  <a:cubicBezTo>
                    <a:pt x="8660" y="4068"/>
                    <a:pt x="6972" y="3101"/>
                    <a:pt x="4580" y="1407"/>
                  </a:cubicBezTo>
                  <a:cubicBezTo>
                    <a:pt x="2869" y="196"/>
                    <a:pt x="1489" y="1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4" name="Google Shape;264;p33"/>
            <p:cNvSpPr/>
            <p:nvPr/>
          </p:nvSpPr>
          <p:spPr>
            <a:xfrm>
              <a:off x="7822523" y="2858940"/>
              <a:ext cx="271979" cy="441180"/>
            </a:xfrm>
            <a:custGeom>
              <a:avLst/>
              <a:gdLst/>
              <a:ahLst/>
              <a:cxnLst/>
              <a:rect l="l" t="t" r="r" b="b"/>
              <a:pathLst>
                <a:path w="12890" h="20909" extrusionOk="0">
                  <a:moveTo>
                    <a:pt x="7825" y="1"/>
                  </a:moveTo>
                  <a:cubicBezTo>
                    <a:pt x="7452" y="1"/>
                    <a:pt x="7072" y="50"/>
                    <a:pt x="6693" y="154"/>
                  </a:cubicBezTo>
                  <a:cubicBezTo>
                    <a:pt x="3597" y="1005"/>
                    <a:pt x="1966" y="2216"/>
                    <a:pt x="1997" y="2963"/>
                  </a:cubicBezTo>
                  <a:cubicBezTo>
                    <a:pt x="2074" y="4934"/>
                    <a:pt x="698" y="14197"/>
                    <a:pt x="152" y="18832"/>
                  </a:cubicBezTo>
                  <a:cubicBezTo>
                    <a:pt x="1" y="20114"/>
                    <a:pt x="2540" y="20711"/>
                    <a:pt x="3924" y="20711"/>
                  </a:cubicBezTo>
                  <a:cubicBezTo>
                    <a:pt x="3977" y="20711"/>
                    <a:pt x="4029" y="20711"/>
                    <a:pt x="4078" y="20709"/>
                  </a:cubicBezTo>
                  <a:cubicBezTo>
                    <a:pt x="4141" y="20707"/>
                    <a:pt x="4203" y="20706"/>
                    <a:pt x="4264" y="20706"/>
                  </a:cubicBezTo>
                  <a:cubicBezTo>
                    <a:pt x="5135" y="20706"/>
                    <a:pt x="5887" y="20909"/>
                    <a:pt x="6687" y="20909"/>
                  </a:cubicBezTo>
                  <a:cubicBezTo>
                    <a:pt x="7602" y="20909"/>
                    <a:pt x="8580" y="20642"/>
                    <a:pt x="9867" y="19498"/>
                  </a:cubicBezTo>
                  <a:cubicBezTo>
                    <a:pt x="12890" y="16809"/>
                    <a:pt x="12583" y="8685"/>
                    <a:pt x="12098" y="3877"/>
                  </a:cubicBezTo>
                  <a:cubicBezTo>
                    <a:pt x="11871" y="1629"/>
                    <a:pt x="9965" y="1"/>
                    <a:pt x="7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7898589" y="3624048"/>
              <a:ext cx="75981" cy="93600"/>
            </a:xfrm>
            <a:custGeom>
              <a:avLst/>
              <a:gdLst/>
              <a:ahLst/>
              <a:cxnLst/>
              <a:rect l="l" t="t" r="r" b="b"/>
              <a:pathLst>
                <a:path w="3601" h="4436" extrusionOk="0">
                  <a:moveTo>
                    <a:pt x="865" y="0"/>
                  </a:moveTo>
                  <a:cubicBezTo>
                    <a:pt x="339" y="0"/>
                    <a:pt x="1" y="218"/>
                    <a:pt x="1" y="218"/>
                  </a:cubicBezTo>
                  <a:cubicBezTo>
                    <a:pt x="1" y="218"/>
                    <a:pt x="719" y="3203"/>
                    <a:pt x="1272" y="3977"/>
                  </a:cubicBezTo>
                  <a:cubicBezTo>
                    <a:pt x="1505" y="4303"/>
                    <a:pt x="1877" y="4435"/>
                    <a:pt x="2245" y="4435"/>
                  </a:cubicBezTo>
                  <a:cubicBezTo>
                    <a:pt x="2753" y="4435"/>
                    <a:pt x="3256" y="4184"/>
                    <a:pt x="3383" y="3843"/>
                  </a:cubicBezTo>
                  <a:cubicBezTo>
                    <a:pt x="3600" y="3253"/>
                    <a:pt x="2634" y="850"/>
                    <a:pt x="2634" y="850"/>
                  </a:cubicBezTo>
                  <a:cubicBezTo>
                    <a:pt x="1966" y="177"/>
                    <a:pt x="1339" y="0"/>
                    <a:pt x="865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7770470" y="3240112"/>
              <a:ext cx="300253" cy="232839"/>
            </a:xfrm>
            <a:custGeom>
              <a:avLst/>
              <a:gdLst/>
              <a:ahLst/>
              <a:cxnLst/>
              <a:rect l="l" t="t" r="r" b="b"/>
              <a:pathLst>
                <a:path w="14230" h="11035" extrusionOk="0">
                  <a:moveTo>
                    <a:pt x="12959" y="1"/>
                  </a:moveTo>
                  <a:cubicBezTo>
                    <a:pt x="12495" y="1"/>
                    <a:pt x="11932" y="204"/>
                    <a:pt x="11404" y="446"/>
                  </a:cubicBezTo>
                  <a:cubicBezTo>
                    <a:pt x="9720" y="1221"/>
                    <a:pt x="7022" y="2650"/>
                    <a:pt x="4351" y="4858"/>
                  </a:cubicBezTo>
                  <a:cubicBezTo>
                    <a:pt x="1" y="8452"/>
                    <a:pt x="2233" y="9981"/>
                    <a:pt x="2797" y="10864"/>
                  </a:cubicBezTo>
                  <a:cubicBezTo>
                    <a:pt x="2871" y="10981"/>
                    <a:pt x="3000" y="11035"/>
                    <a:pt x="3179" y="11035"/>
                  </a:cubicBezTo>
                  <a:cubicBezTo>
                    <a:pt x="4347" y="11035"/>
                    <a:pt x="7631" y="8704"/>
                    <a:pt x="11589" y="6384"/>
                  </a:cubicBezTo>
                  <a:cubicBezTo>
                    <a:pt x="14097" y="4914"/>
                    <a:pt x="14230" y="2148"/>
                    <a:pt x="13914" y="767"/>
                  </a:cubicBezTo>
                  <a:cubicBezTo>
                    <a:pt x="13784" y="202"/>
                    <a:pt x="13421" y="1"/>
                    <a:pt x="12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7" name="Google Shape;267;p33"/>
            <p:cNvSpPr/>
            <p:nvPr/>
          </p:nvSpPr>
          <p:spPr>
            <a:xfrm>
              <a:off x="7796612" y="3385238"/>
              <a:ext cx="179477" cy="284913"/>
            </a:xfrm>
            <a:custGeom>
              <a:avLst/>
              <a:gdLst/>
              <a:ahLst/>
              <a:cxnLst/>
              <a:rect l="l" t="t" r="r" b="b"/>
              <a:pathLst>
                <a:path w="8506" h="13503" extrusionOk="0">
                  <a:moveTo>
                    <a:pt x="1973" y="0"/>
                  </a:moveTo>
                  <a:cubicBezTo>
                    <a:pt x="1604" y="0"/>
                    <a:pt x="1240" y="120"/>
                    <a:pt x="902" y="403"/>
                  </a:cubicBezTo>
                  <a:cubicBezTo>
                    <a:pt x="902" y="403"/>
                    <a:pt x="0" y="613"/>
                    <a:pt x="551" y="2555"/>
                  </a:cubicBezTo>
                  <a:cubicBezTo>
                    <a:pt x="1100" y="4498"/>
                    <a:pt x="4297" y="13421"/>
                    <a:pt x="4559" y="13492"/>
                  </a:cubicBezTo>
                  <a:cubicBezTo>
                    <a:pt x="4585" y="13498"/>
                    <a:pt x="4632" y="13502"/>
                    <a:pt x="4698" y="13502"/>
                  </a:cubicBezTo>
                  <a:cubicBezTo>
                    <a:pt x="5303" y="13502"/>
                    <a:pt x="7467" y="13195"/>
                    <a:pt x="8506" y="12318"/>
                  </a:cubicBezTo>
                  <a:cubicBezTo>
                    <a:pt x="8506" y="12318"/>
                    <a:pt x="5531" y="4011"/>
                    <a:pt x="5021" y="2592"/>
                  </a:cubicBezTo>
                  <a:cubicBezTo>
                    <a:pt x="4625" y="1488"/>
                    <a:pt x="3273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7792793" y="3684478"/>
              <a:ext cx="200977" cy="94043"/>
            </a:xfrm>
            <a:custGeom>
              <a:avLst/>
              <a:gdLst/>
              <a:ahLst/>
              <a:cxnLst/>
              <a:rect l="l" t="t" r="r" b="b"/>
              <a:pathLst>
                <a:path w="9525" h="4457" extrusionOk="0">
                  <a:moveTo>
                    <a:pt x="8596" y="0"/>
                  </a:moveTo>
                  <a:cubicBezTo>
                    <a:pt x="7993" y="392"/>
                    <a:pt x="7398" y="510"/>
                    <a:pt x="6901" y="510"/>
                  </a:cubicBezTo>
                  <a:cubicBezTo>
                    <a:pt x="6149" y="510"/>
                    <a:pt x="5620" y="241"/>
                    <a:pt x="5620" y="241"/>
                  </a:cubicBezTo>
                  <a:cubicBezTo>
                    <a:pt x="5620" y="241"/>
                    <a:pt x="359" y="1471"/>
                    <a:pt x="19" y="2820"/>
                  </a:cubicBezTo>
                  <a:cubicBezTo>
                    <a:pt x="16" y="2831"/>
                    <a:pt x="15" y="2842"/>
                    <a:pt x="12" y="2853"/>
                  </a:cubicBezTo>
                  <a:cubicBezTo>
                    <a:pt x="4" y="2896"/>
                    <a:pt x="0" y="2939"/>
                    <a:pt x="2" y="2982"/>
                  </a:cubicBezTo>
                  <a:cubicBezTo>
                    <a:pt x="2" y="2997"/>
                    <a:pt x="5" y="3013"/>
                    <a:pt x="7" y="3027"/>
                  </a:cubicBezTo>
                  <a:cubicBezTo>
                    <a:pt x="12" y="3069"/>
                    <a:pt x="23" y="3109"/>
                    <a:pt x="39" y="3149"/>
                  </a:cubicBezTo>
                  <a:cubicBezTo>
                    <a:pt x="45" y="3164"/>
                    <a:pt x="49" y="3180"/>
                    <a:pt x="56" y="3195"/>
                  </a:cubicBezTo>
                  <a:cubicBezTo>
                    <a:pt x="84" y="3253"/>
                    <a:pt x="118" y="3308"/>
                    <a:pt x="160" y="3357"/>
                  </a:cubicBezTo>
                  <a:cubicBezTo>
                    <a:pt x="237" y="3448"/>
                    <a:pt x="328" y="3528"/>
                    <a:pt x="425" y="3596"/>
                  </a:cubicBezTo>
                  <a:cubicBezTo>
                    <a:pt x="434" y="3602"/>
                    <a:pt x="442" y="3610"/>
                    <a:pt x="452" y="3616"/>
                  </a:cubicBezTo>
                  <a:cubicBezTo>
                    <a:pt x="561" y="3690"/>
                    <a:pt x="678" y="3756"/>
                    <a:pt x="800" y="3813"/>
                  </a:cubicBezTo>
                  <a:cubicBezTo>
                    <a:pt x="817" y="3822"/>
                    <a:pt x="834" y="3831"/>
                    <a:pt x="852" y="3840"/>
                  </a:cubicBezTo>
                  <a:cubicBezTo>
                    <a:pt x="990" y="3901"/>
                    <a:pt x="1129" y="3956"/>
                    <a:pt x="1272" y="4003"/>
                  </a:cubicBezTo>
                  <a:cubicBezTo>
                    <a:pt x="1296" y="4011"/>
                    <a:pt x="1320" y="4020"/>
                    <a:pt x="1346" y="4027"/>
                  </a:cubicBezTo>
                  <a:cubicBezTo>
                    <a:pt x="1497" y="4077"/>
                    <a:pt x="1659" y="4121"/>
                    <a:pt x="1828" y="4161"/>
                  </a:cubicBezTo>
                  <a:cubicBezTo>
                    <a:pt x="1855" y="4168"/>
                    <a:pt x="1883" y="4175"/>
                    <a:pt x="1910" y="4181"/>
                  </a:cubicBezTo>
                  <a:cubicBezTo>
                    <a:pt x="2084" y="4221"/>
                    <a:pt x="2265" y="4256"/>
                    <a:pt x="2453" y="4288"/>
                  </a:cubicBezTo>
                  <a:cubicBezTo>
                    <a:pt x="2477" y="4292"/>
                    <a:pt x="2501" y="4295"/>
                    <a:pt x="2524" y="4299"/>
                  </a:cubicBezTo>
                  <a:cubicBezTo>
                    <a:pt x="2720" y="4330"/>
                    <a:pt x="2923" y="4357"/>
                    <a:pt x="3130" y="4380"/>
                  </a:cubicBezTo>
                  <a:cubicBezTo>
                    <a:pt x="3141" y="4381"/>
                    <a:pt x="3153" y="4382"/>
                    <a:pt x="3164" y="4383"/>
                  </a:cubicBezTo>
                  <a:cubicBezTo>
                    <a:pt x="3608" y="4428"/>
                    <a:pt x="4070" y="4453"/>
                    <a:pt x="4535" y="4457"/>
                  </a:cubicBezTo>
                  <a:lnTo>
                    <a:pt x="4542" y="4457"/>
                  </a:lnTo>
                  <a:cubicBezTo>
                    <a:pt x="4566" y="4457"/>
                    <a:pt x="4589" y="4457"/>
                    <a:pt x="4612" y="4457"/>
                  </a:cubicBezTo>
                  <a:cubicBezTo>
                    <a:pt x="4820" y="4457"/>
                    <a:pt x="5027" y="4453"/>
                    <a:pt x="5231" y="4445"/>
                  </a:cubicBezTo>
                  <a:lnTo>
                    <a:pt x="5258" y="4444"/>
                  </a:lnTo>
                  <a:cubicBezTo>
                    <a:pt x="5486" y="4434"/>
                    <a:pt x="5709" y="4418"/>
                    <a:pt x="5928" y="4399"/>
                  </a:cubicBezTo>
                  <a:lnTo>
                    <a:pt x="5954" y="4396"/>
                  </a:lnTo>
                  <a:cubicBezTo>
                    <a:pt x="6174" y="4375"/>
                    <a:pt x="6391" y="4349"/>
                    <a:pt x="6599" y="4317"/>
                  </a:cubicBezTo>
                  <a:lnTo>
                    <a:pt x="6612" y="4315"/>
                  </a:lnTo>
                  <a:cubicBezTo>
                    <a:pt x="7949" y="4111"/>
                    <a:pt x="8995" y="3686"/>
                    <a:pt x="9136" y="3028"/>
                  </a:cubicBezTo>
                  <a:cubicBezTo>
                    <a:pt x="9525" y="1208"/>
                    <a:pt x="8596" y="0"/>
                    <a:pt x="8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7812944" y="2588312"/>
              <a:ext cx="237417" cy="314327"/>
            </a:xfrm>
            <a:custGeom>
              <a:avLst/>
              <a:gdLst/>
              <a:ahLst/>
              <a:cxnLst/>
              <a:rect l="l" t="t" r="r" b="b"/>
              <a:pathLst>
                <a:path w="11252" h="14897" extrusionOk="0">
                  <a:moveTo>
                    <a:pt x="5663" y="1"/>
                  </a:moveTo>
                  <a:cubicBezTo>
                    <a:pt x="5259" y="1"/>
                    <a:pt x="4832" y="44"/>
                    <a:pt x="4384" y="137"/>
                  </a:cubicBezTo>
                  <a:cubicBezTo>
                    <a:pt x="325" y="977"/>
                    <a:pt x="308" y="6345"/>
                    <a:pt x="308" y="6345"/>
                  </a:cubicBezTo>
                  <a:cubicBezTo>
                    <a:pt x="308" y="6345"/>
                    <a:pt x="1" y="7814"/>
                    <a:pt x="613" y="10392"/>
                  </a:cubicBezTo>
                  <a:cubicBezTo>
                    <a:pt x="1077" y="12346"/>
                    <a:pt x="3274" y="12583"/>
                    <a:pt x="4311" y="12583"/>
                  </a:cubicBezTo>
                  <a:cubicBezTo>
                    <a:pt x="4642" y="12583"/>
                    <a:pt x="4855" y="12559"/>
                    <a:pt x="4855" y="12559"/>
                  </a:cubicBezTo>
                  <a:lnTo>
                    <a:pt x="5115" y="14261"/>
                  </a:lnTo>
                  <a:cubicBezTo>
                    <a:pt x="5521" y="14727"/>
                    <a:pt x="5983" y="14897"/>
                    <a:pt x="6440" y="14897"/>
                  </a:cubicBezTo>
                  <a:cubicBezTo>
                    <a:pt x="7660" y="14897"/>
                    <a:pt x="8845" y="13688"/>
                    <a:pt x="8845" y="13688"/>
                  </a:cubicBezTo>
                  <a:cubicBezTo>
                    <a:pt x="8845" y="13688"/>
                    <a:pt x="7956" y="11649"/>
                    <a:pt x="8781" y="11378"/>
                  </a:cubicBezTo>
                  <a:cubicBezTo>
                    <a:pt x="9605" y="11107"/>
                    <a:pt x="11252" y="8182"/>
                    <a:pt x="10959" y="5339"/>
                  </a:cubicBezTo>
                  <a:cubicBezTo>
                    <a:pt x="10700" y="2810"/>
                    <a:pt x="8912" y="1"/>
                    <a:pt x="5663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" name="Google Shape;270;p33"/>
            <p:cNvSpPr/>
            <p:nvPr/>
          </p:nvSpPr>
          <p:spPr>
            <a:xfrm>
              <a:off x="7764224" y="2569427"/>
              <a:ext cx="297257" cy="277212"/>
            </a:xfrm>
            <a:custGeom>
              <a:avLst/>
              <a:gdLst/>
              <a:ahLst/>
              <a:cxnLst/>
              <a:rect l="l" t="t" r="r" b="b"/>
              <a:pathLst>
                <a:path w="14088" h="13138" extrusionOk="0">
                  <a:moveTo>
                    <a:pt x="2891" y="0"/>
                  </a:moveTo>
                  <a:cubicBezTo>
                    <a:pt x="2701" y="0"/>
                    <a:pt x="2470" y="38"/>
                    <a:pt x="2187" y="133"/>
                  </a:cubicBezTo>
                  <a:cubicBezTo>
                    <a:pt x="874" y="574"/>
                    <a:pt x="0" y="3183"/>
                    <a:pt x="2260" y="4678"/>
                  </a:cubicBezTo>
                  <a:cubicBezTo>
                    <a:pt x="3004" y="5170"/>
                    <a:pt x="4021" y="5335"/>
                    <a:pt x="5052" y="5335"/>
                  </a:cubicBezTo>
                  <a:cubicBezTo>
                    <a:pt x="7154" y="5335"/>
                    <a:pt x="9311" y="4648"/>
                    <a:pt x="9312" y="4648"/>
                  </a:cubicBezTo>
                  <a:lnTo>
                    <a:pt x="9312" y="4648"/>
                  </a:lnTo>
                  <a:cubicBezTo>
                    <a:pt x="9312" y="4648"/>
                    <a:pt x="8940" y="5568"/>
                    <a:pt x="8979" y="5828"/>
                  </a:cubicBezTo>
                  <a:cubicBezTo>
                    <a:pt x="9017" y="6089"/>
                    <a:pt x="9784" y="6675"/>
                    <a:pt x="9833" y="6888"/>
                  </a:cubicBezTo>
                  <a:cubicBezTo>
                    <a:pt x="9884" y="7101"/>
                    <a:pt x="9693" y="8111"/>
                    <a:pt x="9675" y="8608"/>
                  </a:cubicBezTo>
                  <a:cubicBezTo>
                    <a:pt x="9658" y="9061"/>
                    <a:pt x="10202" y="9442"/>
                    <a:pt x="10504" y="9442"/>
                  </a:cubicBezTo>
                  <a:cubicBezTo>
                    <a:pt x="10534" y="9442"/>
                    <a:pt x="10561" y="9439"/>
                    <a:pt x="10586" y="9431"/>
                  </a:cubicBezTo>
                  <a:cubicBezTo>
                    <a:pt x="10858" y="9345"/>
                    <a:pt x="10672" y="7690"/>
                    <a:pt x="10672" y="7690"/>
                  </a:cubicBezTo>
                  <a:cubicBezTo>
                    <a:pt x="10672" y="7690"/>
                    <a:pt x="11084" y="7218"/>
                    <a:pt x="11495" y="7218"/>
                  </a:cubicBezTo>
                  <a:cubicBezTo>
                    <a:pt x="11657" y="7218"/>
                    <a:pt x="11818" y="7290"/>
                    <a:pt x="11954" y="7493"/>
                  </a:cubicBezTo>
                  <a:cubicBezTo>
                    <a:pt x="12436" y="8212"/>
                    <a:pt x="11597" y="9622"/>
                    <a:pt x="11518" y="9955"/>
                  </a:cubicBezTo>
                  <a:cubicBezTo>
                    <a:pt x="11438" y="10289"/>
                    <a:pt x="9790" y="11505"/>
                    <a:pt x="10745" y="12822"/>
                  </a:cubicBezTo>
                  <a:cubicBezTo>
                    <a:pt x="10906" y="13045"/>
                    <a:pt x="11065" y="13137"/>
                    <a:pt x="11218" y="13137"/>
                  </a:cubicBezTo>
                  <a:cubicBezTo>
                    <a:pt x="11967" y="13137"/>
                    <a:pt x="12564" y="10909"/>
                    <a:pt x="12564" y="10909"/>
                  </a:cubicBezTo>
                  <a:cubicBezTo>
                    <a:pt x="12564" y="10909"/>
                    <a:pt x="12994" y="10307"/>
                    <a:pt x="13541" y="6815"/>
                  </a:cubicBezTo>
                  <a:cubicBezTo>
                    <a:pt x="14088" y="3323"/>
                    <a:pt x="12093" y="1732"/>
                    <a:pt x="12093" y="1732"/>
                  </a:cubicBezTo>
                  <a:lnTo>
                    <a:pt x="12093" y="1732"/>
                  </a:lnTo>
                  <a:cubicBezTo>
                    <a:pt x="12093" y="1732"/>
                    <a:pt x="12095" y="1732"/>
                    <a:pt x="12098" y="1732"/>
                  </a:cubicBezTo>
                  <a:cubicBezTo>
                    <a:pt x="12154" y="1732"/>
                    <a:pt x="12732" y="1725"/>
                    <a:pt x="12944" y="1440"/>
                  </a:cubicBezTo>
                  <a:cubicBezTo>
                    <a:pt x="13166" y="1140"/>
                    <a:pt x="11526" y="850"/>
                    <a:pt x="11526" y="850"/>
                  </a:cubicBezTo>
                  <a:cubicBezTo>
                    <a:pt x="11526" y="850"/>
                    <a:pt x="11113" y="46"/>
                    <a:pt x="10661" y="39"/>
                  </a:cubicBezTo>
                  <a:cubicBezTo>
                    <a:pt x="10660" y="39"/>
                    <a:pt x="10658" y="39"/>
                    <a:pt x="10657" y="39"/>
                  </a:cubicBezTo>
                  <a:cubicBezTo>
                    <a:pt x="10216" y="39"/>
                    <a:pt x="10923" y="1057"/>
                    <a:pt x="10923" y="1057"/>
                  </a:cubicBezTo>
                  <a:lnTo>
                    <a:pt x="10288" y="554"/>
                  </a:lnTo>
                  <a:cubicBezTo>
                    <a:pt x="10085" y="393"/>
                    <a:pt x="9523" y="339"/>
                    <a:pt x="8853" y="339"/>
                  </a:cubicBezTo>
                  <a:cubicBezTo>
                    <a:pt x="7424" y="339"/>
                    <a:pt x="5500" y="587"/>
                    <a:pt x="5500" y="587"/>
                  </a:cubicBezTo>
                  <a:cubicBezTo>
                    <a:pt x="5429" y="307"/>
                    <a:pt x="5175" y="217"/>
                    <a:pt x="4879" y="217"/>
                  </a:cubicBezTo>
                  <a:cubicBezTo>
                    <a:pt x="4359" y="217"/>
                    <a:pt x="3711" y="495"/>
                    <a:pt x="3711" y="495"/>
                  </a:cubicBezTo>
                  <a:cubicBezTo>
                    <a:pt x="3711" y="495"/>
                    <a:pt x="3581" y="0"/>
                    <a:pt x="2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16812" y="2886012"/>
              <a:ext cx="202518" cy="172134"/>
            </a:xfrm>
            <a:custGeom>
              <a:avLst/>
              <a:gdLst/>
              <a:ahLst/>
              <a:cxnLst/>
              <a:rect l="l" t="t" r="r" b="b"/>
              <a:pathLst>
                <a:path w="9598" h="8158" extrusionOk="0">
                  <a:moveTo>
                    <a:pt x="1665" y="0"/>
                  </a:moveTo>
                  <a:cubicBezTo>
                    <a:pt x="0" y="2136"/>
                    <a:pt x="1435" y="3922"/>
                    <a:pt x="2404" y="4830"/>
                  </a:cubicBezTo>
                  <a:cubicBezTo>
                    <a:pt x="3111" y="5494"/>
                    <a:pt x="6950" y="8158"/>
                    <a:pt x="8641" y="8158"/>
                  </a:cubicBezTo>
                  <a:cubicBezTo>
                    <a:pt x="9266" y="8158"/>
                    <a:pt x="9598" y="7793"/>
                    <a:pt x="9369" y="6829"/>
                  </a:cubicBezTo>
                  <a:cubicBezTo>
                    <a:pt x="8521" y="3255"/>
                    <a:pt x="1666" y="0"/>
                    <a:pt x="1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7957627" y="2858962"/>
              <a:ext cx="135167" cy="390772"/>
            </a:xfrm>
            <a:custGeom>
              <a:avLst/>
              <a:gdLst/>
              <a:ahLst/>
              <a:cxnLst/>
              <a:rect l="l" t="t" r="r" b="b"/>
              <a:pathLst>
                <a:path w="6406" h="18520" extrusionOk="0">
                  <a:moveTo>
                    <a:pt x="1954" y="1"/>
                  </a:moveTo>
                  <a:cubicBezTo>
                    <a:pt x="1954" y="1"/>
                    <a:pt x="1" y="3660"/>
                    <a:pt x="172" y="9448"/>
                  </a:cubicBezTo>
                  <a:cubicBezTo>
                    <a:pt x="338" y="15092"/>
                    <a:pt x="3385" y="18519"/>
                    <a:pt x="4395" y="18519"/>
                  </a:cubicBezTo>
                  <a:cubicBezTo>
                    <a:pt x="4421" y="18519"/>
                    <a:pt x="4446" y="18517"/>
                    <a:pt x="4469" y="18513"/>
                  </a:cubicBezTo>
                  <a:cubicBezTo>
                    <a:pt x="5395" y="18331"/>
                    <a:pt x="6405" y="17468"/>
                    <a:pt x="6405" y="17468"/>
                  </a:cubicBezTo>
                  <a:cubicBezTo>
                    <a:pt x="6405" y="17468"/>
                    <a:pt x="3272" y="15924"/>
                    <a:pt x="2136" y="10836"/>
                  </a:cubicBezTo>
                  <a:cubicBezTo>
                    <a:pt x="1000" y="5750"/>
                    <a:pt x="3706" y="668"/>
                    <a:pt x="3706" y="668"/>
                  </a:cubicBezTo>
                  <a:cubicBezTo>
                    <a:pt x="3960" y="142"/>
                    <a:pt x="1954" y="1"/>
                    <a:pt x="1954" y="1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7825667" y="2877023"/>
              <a:ext cx="93410" cy="350999"/>
            </a:xfrm>
            <a:custGeom>
              <a:avLst/>
              <a:gdLst/>
              <a:ahLst/>
              <a:cxnLst/>
              <a:rect l="l" t="t" r="r" b="b"/>
              <a:pathLst>
                <a:path w="4427" h="16635" extrusionOk="0">
                  <a:moveTo>
                    <a:pt x="4106" y="0"/>
                  </a:moveTo>
                  <a:cubicBezTo>
                    <a:pt x="2740" y="0"/>
                    <a:pt x="2389" y="1215"/>
                    <a:pt x="2389" y="1215"/>
                  </a:cubicBezTo>
                  <a:cubicBezTo>
                    <a:pt x="2389" y="1215"/>
                    <a:pt x="2302" y="2896"/>
                    <a:pt x="2213" y="4506"/>
                  </a:cubicBezTo>
                  <a:cubicBezTo>
                    <a:pt x="2124" y="6116"/>
                    <a:pt x="1" y="13978"/>
                    <a:pt x="1" y="13978"/>
                  </a:cubicBezTo>
                  <a:lnTo>
                    <a:pt x="476" y="16634"/>
                  </a:lnTo>
                  <a:cubicBezTo>
                    <a:pt x="476" y="16634"/>
                    <a:pt x="2061" y="11797"/>
                    <a:pt x="2727" y="9012"/>
                  </a:cubicBezTo>
                  <a:cubicBezTo>
                    <a:pt x="3394" y="6226"/>
                    <a:pt x="4426" y="21"/>
                    <a:pt x="4426" y="21"/>
                  </a:cubicBezTo>
                  <a:cubicBezTo>
                    <a:pt x="4314" y="7"/>
                    <a:pt x="4207" y="0"/>
                    <a:pt x="4106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7956065" y="3003729"/>
              <a:ext cx="155254" cy="91827"/>
            </a:xfrm>
            <a:custGeom>
              <a:avLst/>
              <a:gdLst/>
              <a:ahLst/>
              <a:cxnLst/>
              <a:rect l="l" t="t" r="r" b="b"/>
              <a:pathLst>
                <a:path w="7358" h="4352" extrusionOk="0">
                  <a:moveTo>
                    <a:pt x="2286" y="0"/>
                  </a:moveTo>
                  <a:cubicBezTo>
                    <a:pt x="1837" y="0"/>
                    <a:pt x="1452" y="123"/>
                    <a:pt x="1452" y="123"/>
                  </a:cubicBezTo>
                  <a:cubicBezTo>
                    <a:pt x="1452" y="123"/>
                    <a:pt x="0" y="369"/>
                    <a:pt x="70" y="1006"/>
                  </a:cubicBezTo>
                  <a:cubicBezTo>
                    <a:pt x="142" y="1643"/>
                    <a:pt x="8" y="2005"/>
                    <a:pt x="246" y="2587"/>
                  </a:cubicBezTo>
                  <a:cubicBezTo>
                    <a:pt x="479" y="3158"/>
                    <a:pt x="740" y="4351"/>
                    <a:pt x="1195" y="4351"/>
                  </a:cubicBezTo>
                  <a:cubicBezTo>
                    <a:pt x="1204" y="4351"/>
                    <a:pt x="1214" y="4351"/>
                    <a:pt x="1223" y="4350"/>
                  </a:cubicBezTo>
                  <a:cubicBezTo>
                    <a:pt x="1696" y="4297"/>
                    <a:pt x="3319" y="4030"/>
                    <a:pt x="3477" y="3883"/>
                  </a:cubicBezTo>
                  <a:cubicBezTo>
                    <a:pt x="3498" y="3863"/>
                    <a:pt x="3575" y="3856"/>
                    <a:pt x="3693" y="3856"/>
                  </a:cubicBezTo>
                  <a:cubicBezTo>
                    <a:pt x="4019" y="3856"/>
                    <a:pt x="4660" y="3912"/>
                    <a:pt x="5301" y="3912"/>
                  </a:cubicBezTo>
                  <a:cubicBezTo>
                    <a:pt x="6158" y="3912"/>
                    <a:pt x="7016" y="3812"/>
                    <a:pt x="7129" y="3347"/>
                  </a:cubicBezTo>
                  <a:cubicBezTo>
                    <a:pt x="7358" y="2408"/>
                    <a:pt x="4881" y="1250"/>
                    <a:pt x="4881" y="1250"/>
                  </a:cubicBezTo>
                  <a:lnTo>
                    <a:pt x="3091" y="1186"/>
                  </a:lnTo>
                  <a:cubicBezTo>
                    <a:pt x="3091" y="1186"/>
                    <a:pt x="3010" y="55"/>
                    <a:pt x="2483" y="9"/>
                  </a:cubicBezTo>
                  <a:cubicBezTo>
                    <a:pt x="2417" y="3"/>
                    <a:pt x="2351" y="0"/>
                    <a:pt x="2286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7791401" y="2988959"/>
              <a:ext cx="119806" cy="92502"/>
            </a:xfrm>
            <a:custGeom>
              <a:avLst/>
              <a:gdLst/>
              <a:ahLst/>
              <a:cxnLst/>
              <a:rect l="l" t="t" r="r" b="b"/>
              <a:pathLst>
                <a:path w="5678" h="4384" extrusionOk="0">
                  <a:moveTo>
                    <a:pt x="3748" y="1"/>
                  </a:moveTo>
                  <a:cubicBezTo>
                    <a:pt x="3735" y="1"/>
                    <a:pt x="3722" y="1"/>
                    <a:pt x="3709" y="2"/>
                  </a:cubicBezTo>
                  <a:cubicBezTo>
                    <a:pt x="3276" y="14"/>
                    <a:pt x="3068" y="1127"/>
                    <a:pt x="3068" y="1127"/>
                  </a:cubicBezTo>
                  <a:lnTo>
                    <a:pt x="1608" y="1073"/>
                  </a:lnTo>
                  <a:cubicBezTo>
                    <a:pt x="1608" y="1073"/>
                    <a:pt x="0" y="1296"/>
                    <a:pt x="67" y="2240"/>
                  </a:cubicBezTo>
                  <a:cubicBezTo>
                    <a:pt x="135" y="3184"/>
                    <a:pt x="2308" y="3615"/>
                    <a:pt x="2416" y="3772"/>
                  </a:cubicBezTo>
                  <a:cubicBezTo>
                    <a:pt x="2526" y="3927"/>
                    <a:pt x="3809" y="4298"/>
                    <a:pt x="4186" y="4380"/>
                  </a:cubicBezTo>
                  <a:cubicBezTo>
                    <a:pt x="4198" y="4383"/>
                    <a:pt x="4210" y="4384"/>
                    <a:pt x="4223" y="4384"/>
                  </a:cubicBezTo>
                  <a:cubicBezTo>
                    <a:pt x="4587" y="4384"/>
                    <a:pt x="4942" y="3242"/>
                    <a:pt x="5200" y="2700"/>
                  </a:cubicBezTo>
                  <a:cubicBezTo>
                    <a:pt x="5467" y="2139"/>
                    <a:pt x="5403" y="1771"/>
                    <a:pt x="5541" y="1145"/>
                  </a:cubicBezTo>
                  <a:cubicBezTo>
                    <a:pt x="5678" y="519"/>
                    <a:pt x="4531" y="182"/>
                    <a:pt x="4531" y="182"/>
                  </a:cubicBezTo>
                  <a:cubicBezTo>
                    <a:pt x="4531" y="182"/>
                    <a:pt x="4166" y="1"/>
                    <a:pt x="3748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8016390" y="3013097"/>
              <a:ext cx="197939" cy="81551"/>
            </a:xfrm>
            <a:custGeom>
              <a:avLst/>
              <a:gdLst/>
              <a:ahLst/>
              <a:cxnLst/>
              <a:rect l="l" t="t" r="r" b="b"/>
              <a:pathLst>
                <a:path w="9381" h="3865" extrusionOk="0">
                  <a:moveTo>
                    <a:pt x="6274" y="0"/>
                  </a:moveTo>
                  <a:cubicBezTo>
                    <a:pt x="4539" y="0"/>
                    <a:pt x="1680" y="85"/>
                    <a:pt x="998" y="624"/>
                  </a:cubicBezTo>
                  <a:cubicBezTo>
                    <a:pt x="1" y="1412"/>
                    <a:pt x="1818" y="3864"/>
                    <a:pt x="1818" y="3864"/>
                  </a:cubicBezTo>
                  <a:cubicBezTo>
                    <a:pt x="1818" y="3864"/>
                    <a:pt x="9380" y="2696"/>
                    <a:pt x="9264" y="1932"/>
                  </a:cubicBezTo>
                  <a:cubicBezTo>
                    <a:pt x="9146" y="1169"/>
                    <a:pt x="9086" y="37"/>
                    <a:pt x="7632" y="18"/>
                  </a:cubicBezTo>
                  <a:cubicBezTo>
                    <a:pt x="7632" y="18"/>
                    <a:pt x="7072" y="0"/>
                    <a:pt x="6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7744685" y="2980265"/>
              <a:ext cx="105310" cy="94591"/>
            </a:xfrm>
            <a:custGeom>
              <a:avLst/>
              <a:gdLst/>
              <a:ahLst/>
              <a:cxnLst/>
              <a:rect l="l" t="t" r="r" b="b"/>
              <a:pathLst>
                <a:path w="4991" h="4483" extrusionOk="0">
                  <a:moveTo>
                    <a:pt x="449" y="1"/>
                  </a:moveTo>
                  <a:cubicBezTo>
                    <a:pt x="0" y="390"/>
                    <a:pt x="85" y="1272"/>
                    <a:pt x="391" y="2605"/>
                  </a:cubicBezTo>
                  <a:cubicBezTo>
                    <a:pt x="697" y="3939"/>
                    <a:pt x="4019" y="4482"/>
                    <a:pt x="4019" y="4482"/>
                  </a:cubicBezTo>
                  <a:cubicBezTo>
                    <a:pt x="3220" y="1695"/>
                    <a:pt x="4991" y="969"/>
                    <a:pt x="4991" y="969"/>
                  </a:cubicBezTo>
                  <a:cubicBezTo>
                    <a:pt x="3537" y="182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7863077" y="2526742"/>
              <a:ext cx="221086" cy="165150"/>
            </a:xfrm>
            <a:custGeom>
              <a:avLst/>
              <a:gdLst/>
              <a:ahLst/>
              <a:cxnLst/>
              <a:rect l="l" t="t" r="r" b="b"/>
              <a:pathLst>
                <a:path w="10478" h="7827" extrusionOk="0">
                  <a:moveTo>
                    <a:pt x="2155" y="0"/>
                  </a:moveTo>
                  <a:cubicBezTo>
                    <a:pt x="1808" y="0"/>
                    <a:pt x="1617" y="30"/>
                    <a:pt x="1617" y="30"/>
                  </a:cubicBezTo>
                  <a:lnTo>
                    <a:pt x="0" y="3107"/>
                  </a:lnTo>
                  <a:cubicBezTo>
                    <a:pt x="6540" y="3442"/>
                    <a:pt x="8989" y="7827"/>
                    <a:pt x="8989" y="7827"/>
                  </a:cubicBezTo>
                  <a:lnTo>
                    <a:pt x="10478" y="4992"/>
                  </a:lnTo>
                  <a:cubicBezTo>
                    <a:pt x="10478" y="4992"/>
                    <a:pt x="10228" y="3106"/>
                    <a:pt x="6666" y="1234"/>
                  </a:cubicBezTo>
                  <a:cubicBezTo>
                    <a:pt x="4622" y="161"/>
                    <a:pt x="2965" y="0"/>
                    <a:pt x="2155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7747935" y="3298453"/>
              <a:ext cx="1045083" cy="1522302"/>
            </a:xfrm>
            <a:custGeom>
              <a:avLst/>
              <a:gdLst/>
              <a:ahLst/>
              <a:cxnLst/>
              <a:rect l="l" t="t" r="r" b="b"/>
              <a:pathLst>
                <a:path w="49530" h="72147" extrusionOk="0">
                  <a:moveTo>
                    <a:pt x="17167" y="1"/>
                  </a:moveTo>
                  <a:lnTo>
                    <a:pt x="13033" y="35452"/>
                  </a:lnTo>
                  <a:cubicBezTo>
                    <a:pt x="13033" y="35452"/>
                    <a:pt x="13025" y="35452"/>
                    <a:pt x="13009" y="35452"/>
                  </a:cubicBezTo>
                  <a:cubicBezTo>
                    <a:pt x="12589" y="35452"/>
                    <a:pt x="6790" y="35567"/>
                    <a:pt x="6765" y="41928"/>
                  </a:cubicBezTo>
                  <a:cubicBezTo>
                    <a:pt x="6740" y="47993"/>
                    <a:pt x="7757" y="48239"/>
                    <a:pt x="7922" y="48239"/>
                  </a:cubicBezTo>
                  <a:cubicBezTo>
                    <a:pt x="7936" y="48239"/>
                    <a:pt x="7944" y="48237"/>
                    <a:pt x="7944" y="48237"/>
                  </a:cubicBezTo>
                  <a:lnTo>
                    <a:pt x="7944" y="48237"/>
                  </a:lnTo>
                  <a:cubicBezTo>
                    <a:pt x="7944" y="48237"/>
                    <a:pt x="0" y="52306"/>
                    <a:pt x="4870" y="57535"/>
                  </a:cubicBezTo>
                  <a:cubicBezTo>
                    <a:pt x="7076" y="59906"/>
                    <a:pt x="9241" y="60554"/>
                    <a:pt x="10950" y="60554"/>
                  </a:cubicBezTo>
                  <a:cubicBezTo>
                    <a:pt x="13011" y="60554"/>
                    <a:pt x="14408" y="59610"/>
                    <a:pt x="14408" y="59610"/>
                  </a:cubicBezTo>
                  <a:lnTo>
                    <a:pt x="14408" y="59610"/>
                  </a:lnTo>
                  <a:cubicBezTo>
                    <a:pt x="14407" y="59611"/>
                    <a:pt x="7581" y="64820"/>
                    <a:pt x="15841" y="68826"/>
                  </a:cubicBezTo>
                  <a:cubicBezTo>
                    <a:pt x="17069" y="69421"/>
                    <a:pt x="18162" y="69660"/>
                    <a:pt x="19123" y="69660"/>
                  </a:cubicBezTo>
                  <a:cubicBezTo>
                    <a:pt x="22974" y="69660"/>
                    <a:pt x="24729" y="65838"/>
                    <a:pt x="24729" y="65838"/>
                  </a:cubicBezTo>
                  <a:cubicBezTo>
                    <a:pt x="24729" y="65838"/>
                    <a:pt x="26763" y="72146"/>
                    <a:pt x="31529" y="72146"/>
                  </a:cubicBezTo>
                  <a:cubicBezTo>
                    <a:pt x="32586" y="72146"/>
                    <a:pt x="33779" y="71836"/>
                    <a:pt x="35113" y="71076"/>
                  </a:cubicBezTo>
                  <a:cubicBezTo>
                    <a:pt x="41470" y="67459"/>
                    <a:pt x="38197" y="61230"/>
                    <a:pt x="38197" y="61230"/>
                  </a:cubicBezTo>
                  <a:cubicBezTo>
                    <a:pt x="38197" y="61230"/>
                    <a:pt x="49529" y="58615"/>
                    <a:pt x="45170" y="49774"/>
                  </a:cubicBezTo>
                  <a:cubicBezTo>
                    <a:pt x="42772" y="44907"/>
                    <a:pt x="39090" y="43813"/>
                    <a:pt x="36264" y="43813"/>
                  </a:cubicBezTo>
                  <a:cubicBezTo>
                    <a:pt x="33956" y="43813"/>
                    <a:pt x="32220" y="44543"/>
                    <a:pt x="32220" y="44543"/>
                  </a:cubicBezTo>
                  <a:cubicBezTo>
                    <a:pt x="32220" y="44543"/>
                    <a:pt x="35085" y="41555"/>
                    <a:pt x="32220" y="36448"/>
                  </a:cubicBezTo>
                  <a:cubicBezTo>
                    <a:pt x="30838" y="33986"/>
                    <a:pt x="28455" y="33348"/>
                    <a:pt x="26358" y="33348"/>
                  </a:cubicBezTo>
                  <a:cubicBezTo>
                    <a:pt x="24106" y="33348"/>
                    <a:pt x="22184" y="34083"/>
                    <a:pt x="22184" y="34083"/>
                  </a:cubicBezTo>
                  <a:lnTo>
                    <a:pt x="19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0" name="Google Shape;280;p33"/>
          <p:cNvGrpSpPr/>
          <p:nvPr/>
        </p:nvGrpSpPr>
        <p:grpSpPr>
          <a:xfrm rot="-249938">
            <a:off x="5206271" y="275978"/>
            <a:ext cx="3246747" cy="3691995"/>
            <a:chOff x="5127146" y="590901"/>
            <a:chExt cx="2791045" cy="3173799"/>
          </a:xfrm>
        </p:grpSpPr>
        <p:sp>
          <p:nvSpPr>
            <p:cNvPr id="281" name="Google Shape;281;p33"/>
            <p:cNvSpPr/>
            <p:nvPr/>
          </p:nvSpPr>
          <p:spPr>
            <a:xfrm>
              <a:off x="5403028" y="1420300"/>
              <a:ext cx="444408" cy="148607"/>
            </a:xfrm>
            <a:custGeom>
              <a:avLst/>
              <a:gdLst/>
              <a:ahLst/>
              <a:cxnLst/>
              <a:rect l="l" t="t" r="r" b="b"/>
              <a:pathLst>
                <a:path w="21062" h="7043" extrusionOk="0">
                  <a:moveTo>
                    <a:pt x="16749" y="0"/>
                  </a:moveTo>
                  <a:cubicBezTo>
                    <a:pt x="16269" y="0"/>
                    <a:pt x="15762" y="95"/>
                    <a:pt x="15236" y="306"/>
                  </a:cubicBezTo>
                  <a:cubicBezTo>
                    <a:pt x="15236" y="306"/>
                    <a:pt x="0" y="3068"/>
                    <a:pt x="232" y="5041"/>
                  </a:cubicBezTo>
                  <a:cubicBezTo>
                    <a:pt x="404" y="6508"/>
                    <a:pt x="1600" y="7042"/>
                    <a:pt x="5006" y="7042"/>
                  </a:cubicBezTo>
                  <a:cubicBezTo>
                    <a:pt x="6178" y="7042"/>
                    <a:pt x="7611" y="6979"/>
                    <a:pt x="9354" y="6869"/>
                  </a:cubicBezTo>
                  <a:cubicBezTo>
                    <a:pt x="16165" y="6439"/>
                    <a:pt x="20478" y="6538"/>
                    <a:pt x="20795" y="4410"/>
                  </a:cubicBezTo>
                  <a:cubicBezTo>
                    <a:pt x="21062" y="2620"/>
                    <a:pt x="19283" y="0"/>
                    <a:pt x="16749" y="0"/>
                  </a:cubicBezTo>
                  <a:close/>
                </a:path>
              </a:pathLst>
            </a:custGeom>
            <a:solidFill>
              <a:srgbClr val="7E6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5590249" y="997245"/>
              <a:ext cx="189520" cy="149747"/>
            </a:xfrm>
            <a:custGeom>
              <a:avLst/>
              <a:gdLst/>
              <a:ahLst/>
              <a:cxnLst/>
              <a:rect l="l" t="t" r="r" b="b"/>
              <a:pathLst>
                <a:path w="8982" h="7097" extrusionOk="0">
                  <a:moveTo>
                    <a:pt x="1319" y="0"/>
                  </a:moveTo>
                  <a:cubicBezTo>
                    <a:pt x="1202" y="0"/>
                    <a:pt x="1104" y="19"/>
                    <a:pt x="1030" y="61"/>
                  </a:cubicBezTo>
                  <a:cubicBezTo>
                    <a:pt x="87" y="590"/>
                    <a:pt x="0" y="2357"/>
                    <a:pt x="725" y="3532"/>
                  </a:cubicBezTo>
                  <a:cubicBezTo>
                    <a:pt x="1449" y="4707"/>
                    <a:pt x="6687" y="7097"/>
                    <a:pt x="6687" y="7097"/>
                  </a:cubicBezTo>
                  <a:cubicBezTo>
                    <a:pt x="6687" y="7097"/>
                    <a:pt x="8981" y="4951"/>
                    <a:pt x="6820" y="2660"/>
                  </a:cubicBezTo>
                  <a:cubicBezTo>
                    <a:pt x="6820" y="2660"/>
                    <a:pt x="2702" y="0"/>
                    <a:pt x="1319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5699040" y="1053371"/>
              <a:ext cx="182705" cy="143775"/>
            </a:xfrm>
            <a:custGeom>
              <a:avLst/>
              <a:gdLst/>
              <a:ahLst/>
              <a:cxnLst/>
              <a:rect l="l" t="t" r="r" b="b"/>
              <a:pathLst>
                <a:path w="8659" h="6814" extrusionOk="0">
                  <a:moveTo>
                    <a:pt x="6763" y="1780"/>
                  </a:moveTo>
                  <a:cubicBezTo>
                    <a:pt x="6763" y="1780"/>
                    <a:pt x="4233" y="202"/>
                    <a:pt x="1664" y="0"/>
                  </a:cubicBezTo>
                  <a:cubicBezTo>
                    <a:pt x="1664" y="0"/>
                    <a:pt x="0" y="2391"/>
                    <a:pt x="180" y="3713"/>
                  </a:cubicBezTo>
                  <a:cubicBezTo>
                    <a:pt x="180" y="3713"/>
                    <a:pt x="3537" y="6813"/>
                    <a:pt x="5101" y="6471"/>
                  </a:cubicBezTo>
                  <a:cubicBezTo>
                    <a:pt x="6665" y="6128"/>
                    <a:pt x="8658" y="3081"/>
                    <a:pt x="6763" y="1780"/>
                  </a:cubicBezTo>
                  <a:close/>
                </a:path>
              </a:pathLst>
            </a:custGeom>
            <a:solidFill>
              <a:srgbClr val="FBC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5699040" y="1053371"/>
              <a:ext cx="182705" cy="137108"/>
            </a:xfrm>
            <a:custGeom>
              <a:avLst/>
              <a:gdLst/>
              <a:ahLst/>
              <a:cxnLst/>
              <a:rect l="l" t="t" r="r" b="b"/>
              <a:pathLst>
                <a:path w="8659" h="6498" extrusionOk="0">
                  <a:moveTo>
                    <a:pt x="1664" y="0"/>
                  </a:moveTo>
                  <a:cubicBezTo>
                    <a:pt x="1664" y="0"/>
                    <a:pt x="0" y="2391"/>
                    <a:pt x="180" y="3713"/>
                  </a:cubicBezTo>
                  <a:cubicBezTo>
                    <a:pt x="180" y="3713"/>
                    <a:pt x="3195" y="6497"/>
                    <a:pt x="4842" y="6497"/>
                  </a:cubicBezTo>
                  <a:cubicBezTo>
                    <a:pt x="4933" y="6497"/>
                    <a:pt x="5019" y="6489"/>
                    <a:pt x="5101" y="6471"/>
                  </a:cubicBezTo>
                  <a:cubicBezTo>
                    <a:pt x="6665" y="6128"/>
                    <a:pt x="8658" y="3081"/>
                    <a:pt x="6763" y="1780"/>
                  </a:cubicBezTo>
                  <a:cubicBezTo>
                    <a:pt x="6763" y="1780"/>
                    <a:pt x="4233" y="202"/>
                    <a:pt x="1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5499835" y="841654"/>
              <a:ext cx="132972" cy="241511"/>
            </a:xfrm>
            <a:custGeom>
              <a:avLst/>
              <a:gdLst/>
              <a:ahLst/>
              <a:cxnLst/>
              <a:rect l="l" t="t" r="r" b="b"/>
              <a:pathLst>
                <a:path w="6302" h="11446" extrusionOk="0">
                  <a:moveTo>
                    <a:pt x="928" y="1"/>
                  </a:moveTo>
                  <a:cubicBezTo>
                    <a:pt x="571" y="1"/>
                    <a:pt x="302" y="476"/>
                    <a:pt x="219" y="1073"/>
                  </a:cubicBezTo>
                  <a:cubicBezTo>
                    <a:pt x="0" y="2608"/>
                    <a:pt x="3398" y="9269"/>
                    <a:pt x="3587" y="10264"/>
                  </a:cubicBezTo>
                  <a:cubicBezTo>
                    <a:pt x="3776" y="11258"/>
                    <a:pt x="5702" y="11445"/>
                    <a:pt x="5702" y="11445"/>
                  </a:cubicBezTo>
                  <a:cubicBezTo>
                    <a:pt x="5702" y="11445"/>
                    <a:pt x="6302" y="7821"/>
                    <a:pt x="5938" y="7627"/>
                  </a:cubicBezTo>
                  <a:cubicBezTo>
                    <a:pt x="5938" y="7627"/>
                    <a:pt x="1929" y="785"/>
                    <a:pt x="1364" y="222"/>
                  </a:cubicBezTo>
                  <a:cubicBezTo>
                    <a:pt x="1209" y="68"/>
                    <a:pt x="1062" y="1"/>
                    <a:pt x="928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5424614" y="801184"/>
              <a:ext cx="112885" cy="75053"/>
            </a:xfrm>
            <a:custGeom>
              <a:avLst/>
              <a:gdLst/>
              <a:ahLst/>
              <a:cxnLst/>
              <a:rect l="l" t="t" r="r" b="b"/>
              <a:pathLst>
                <a:path w="5350" h="3557" extrusionOk="0">
                  <a:moveTo>
                    <a:pt x="680" y="0"/>
                  </a:moveTo>
                  <a:cubicBezTo>
                    <a:pt x="582" y="0"/>
                    <a:pt x="508" y="16"/>
                    <a:pt x="467" y="54"/>
                  </a:cubicBezTo>
                  <a:cubicBezTo>
                    <a:pt x="241" y="265"/>
                    <a:pt x="16" y="476"/>
                    <a:pt x="227" y="703"/>
                  </a:cubicBezTo>
                  <a:cubicBezTo>
                    <a:pt x="438" y="928"/>
                    <a:pt x="1" y="913"/>
                    <a:pt x="422" y="1366"/>
                  </a:cubicBezTo>
                  <a:cubicBezTo>
                    <a:pt x="845" y="1817"/>
                    <a:pt x="830" y="2254"/>
                    <a:pt x="1040" y="2480"/>
                  </a:cubicBezTo>
                  <a:lnTo>
                    <a:pt x="1673" y="3159"/>
                  </a:lnTo>
                  <a:cubicBezTo>
                    <a:pt x="1673" y="3159"/>
                    <a:pt x="1990" y="3135"/>
                    <a:pt x="2397" y="3135"/>
                  </a:cubicBezTo>
                  <a:cubicBezTo>
                    <a:pt x="3006" y="3135"/>
                    <a:pt x="3816" y="3189"/>
                    <a:pt x="4069" y="3461"/>
                  </a:cubicBezTo>
                  <a:cubicBezTo>
                    <a:pt x="4131" y="3527"/>
                    <a:pt x="4203" y="3556"/>
                    <a:pt x="4281" y="3556"/>
                  </a:cubicBezTo>
                  <a:cubicBezTo>
                    <a:pt x="4732" y="3556"/>
                    <a:pt x="5350" y="2565"/>
                    <a:pt x="4990" y="2180"/>
                  </a:cubicBezTo>
                  <a:cubicBezTo>
                    <a:pt x="4990" y="2180"/>
                    <a:pt x="2865" y="356"/>
                    <a:pt x="2426" y="340"/>
                  </a:cubicBezTo>
                  <a:cubicBezTo>
                    <a:pt x="2068" y="328"/>
                    <a:pt x="1130" y="0"/>
                    <a:pt x="680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5706341" y="1047126"/>
              <a:ext cx="293543" cy="435209"/>
            </a:xfrm>
            <a:custGeom>
              <a:avLst/>
              <a:gdLst/>
              <a:ahLst/>
              <a:cxnLst/>
              <a:rect l="l" t="t" r="r" b="b"/>
              <a:pathLst>
                <a:path w="13912" h="20626" extrusionOk="0">
                  <a:moveTo>
                    <a:pt x="6158" y="0"/>
                  </a:moveTo>
                  <a:cubicBezTo>
                    <a:pt x="4858" y="0"/>
                    <a:pt x="3515" y="458"/>
                    <a:pt x="2491" y="1492"/>
                  </a:cubicBezTo>
                  <a:cubicBezTo>
                    <a:pt x="0" y="4009"/>
                    <a:pt x="2363" y="10240"/>
                    <a:pt x="3062" y="11963"/>
                  </a:cubicBezTo>
                  <a:cubicBezTo>
                    <a:pt x="3761" y="13686"/>
                    <a:pt x="874" y="18069"/>
                    <a:pt x="874" y="18069"/>
                  </a:cubicBezTo>
                  <a:cubicBezTo>
                    <a:pt x="2329" y="20105"/>
                    <a:pt x="4390" y="20625"/>
                    <a:pt x="6165" y="20625"/>
                  </a:cubicBezTo>
                  <a:cubicBezTo>
                    <a:pt x="7994" y="20625"/>
                    <a:pt x="9519" y="20073"/>
                    <a:pt x="9767" y="20057"/>
                  </a:cubicBezTo>
                  <a:cubicBezTo>
                    <a:pt x="10257" y="20025"/>
                    <a:pt x="10507" y="17225"/>
                    <a:pt x="10507" y="17225"/>
                  </a:cubicBezTo>
                  <a:cubicBezTo>
                    <a:pt x="13912" y="4886"/>
                    <a:pt x="10410" y="2460"/>
                    <a:pt x="10410" y="2460"/>
                  </a:cubicBezTo>
                  <a:cubicBezTo>
                    <a:pt x="9792" y="938"/>
                    <a:pt x="8020" y="0"/>
                    <a:pt x="6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5761095" y="926117"/>
              <a:ext cx="119321" cy="159347"/>
            </a:xfrm>
            <a:custGeom>
              <a:avLst/>
              <a:gdLst/>
              <a:ahLst/>
              <a:cxnLst/>
              <a:rect l="l" t="t" r="r" b="b"/>
              <a:pathLst>
                <a:path w="5655" h="7552" extrusionOk="0">
                  <a:moveTo>
                    <a:pt x="5089" y="0"/>
                  </a:moveTo>
                  <a:cubicBezTo>
                    <a:pt x="5089" y="0"/>
                    <a:pt x="147" y="1842"/>
                    <a:pt x="74" y="2497"/>
                  </a:cubicBezTo>
                  <a:cubicBezTo>
                    <a:pt x="0" y="3153"/>
                    <a:pt x="1629" y="5056"/>
                    <a:pt x="1128" y="6501"/>
                  </a:cubicBezTo>
                  <a:cubicBezTo>
                    <a:pt x="885" y="7204"/>
                    <a:pt x="1656" y="7551"/>
                    <a:pt x="2654" y="7551"/>
                  </a:cubicBezTo>
                  <a:cubicBezTo>
                    <a:pt x="3711" y="7551"/>
                    <a:pt x="5022" y="7163"/>
                    <a:pt x="5655" y="6395"/>
                  </a:cubicBezTo>
                  <a:cubicBezTo>
                    <a:pt x="5655" y="6395"/>
                    <a:pt x="4834" y="4919"/>
                    <a:pt x="4384" y="3238"/>
                  </a:cubicBezTo>
                  <a:cubicBezTo>
                    <a:pt x="3935" y="1556"/>
                    <a:pt x="5089" y="0"/>
                    <a:pt x="5089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5761095" y="926075"/>
              <a:ext cx="107399" cy="139492"/>
            </a:xfrm>
            <a:custGeom>
              <a:avLst/>
              <a:gdLst/>
              <a:ahLst/>
              <a:cxnLst/>
              <a:rect l="l" t="t" r="r" b="b"/>
              <a:pathLst>
                <a:path w="5090" h="6611" extrusionOk="0">
                  <a:moveTo>
                    <a:pt x="5089" y="1"/>
                  </a:moveTo>
                  <a:cubicBezTo>
                    <a:pt x="5089" y="1"/>
                    <a:pt x="147" y="1843"/>
                    <a:pt x="74" y="2498"/>
                  </a:cubicBezTo>
                  <a:cubicBezTo>
                    <a:pt x="0" y="3154"/>
                    <a:pt x="1629" y="5058"/>
                    <a:pt x="1128" y="6503"/>
                  </a:cubicBezTo>
                  <a:cubicBezTo>
                    <a:pt x="1116" y="6538"/>
                    <a:pt x="1107" y="6574"/>
                    <a:pt x="1099" y="6611"/>
                  </a:cubicBezTo>
                  <a:cubicBezTo>
                    <a:pt x="1398" y="6426"/>
                    <a:pt x="1686" y="6191"/>
                    <a:pt x="1930" y="5884"/>
                  </a:cubicBezTo>
                  <a:cubicBezTo>
                    <a:pt x="3012" y="4521"/>
                    <a:pt x="3709" y="2983"/>
                    <a:pt x="3709" y="2983"/>
                  </a:cubicBezTo>
                  <a:cubicBezTo>
                    <a:pt x="3923" y="2994"/>
                    <a:pt x="4141" y="3042"/>
                    <a:pt x="4359" y="3117"/>
                  </a:cubicBezTo>
                  <a:cubicBezTo>
                    <a:pt x="3994" y="1484"/>
                    <a:pt x="5089" y="1"/>
                    <a:pt x="5089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5691022" y="810700"/>
              <a:ext cx="214144" cy="224377"/>
            </a:xfrm>
            <a:custGeom>
              <a:avLst/>
              <a:gdLst/>
              <a:ahLst/>
              <a:cxnLst/>
              <a:rect l="l" t="t" r="r" b="b"/>
              <a:pathLst>
                <a:path w="10149" h="10634" extrusionOk="0">
                  <a:moveTo>
                    <a:pt x="5126" y="0"/>
                  </a:moveTo>
                  <a:cubicBezTo>
                    <a:pt x="3904" y="0"/>
                    <a:pt x="2662" y="537"/>
                    <a:pt x="1767" y="1704"/>
                  </a:cubicBezTo>
                  <a:cubicBezTo>
                    <a:pt x="1767" y="1704"/>
                    <a:pt x="728" y="3218"/>
                    <a:pt x="893" y="5119"/>
                  </a:cubicBezTo>
                  <a:cubicBezTo>
                    <a:pt x="893" y="5119"/>
                    <a:pt x="0" y="7229"/>
                    <a:pt x="203" y="7487"/>
                  </a:cubicBezTo>
                  <a:cubicBezTo>
                    <a:pt x="405" y="7746"/>
                    <a:pt x="994" y="7821"/>
                    <a:pt x="994" y="7821"/>
                  </a:cubicBezTo>
                  <a:cubicBezTo>
                    <a:pt x="994" y="7821"/>
                    <a:pt x="592" y="10081"/>
                    <a:pt x="1108" y="10415"/>
                  </a:cubicBezTo>
                  <a:cubicBezTo>
                    <a:pt x="1346" y="10568"/>
                    <a:pt x="1825" y="10634"/>
                    <a:pt x="2410" y="10634"/>
                  </a:cubicBezTo>
                  <a:cubicBezTo>
                    <a:pt x="3095" y="10634"/>
                    <a:pt x="3923" y="10544"/>
                    <a:pt x="4673" y="10401"/>
                  </a:cubicBezTo>
                  <a:cubicBezTo>
                    <a:pt x="6063" y="10135"/>
                    <a:pt x="7222" y="9123"/>
                    <a:pt x="7374" y="7944"/>
                  </a:cubicBezTo>
                  <a:cubicBezTo>
                    <a:pt x="7527" y="6765"/>
                    <a:pt x="10148" y="4148"/>
                    <a:pt x="8624" y="1867"/>
                  </a:cubicBezTo>
                  <a:cubicBezTo>
                    <a:pt x="7821" y="665"/>
                    <a:pt x="6486" y="0"/>
                    <a:pt x="5126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5650616" y="780928"/>
              <a:ext cx="251217" cy="227711"/>
            </a:xfrm>
            <a:custGeom>
              <a:avLst/>
              <a:gdLst/>
              <a:ahLst/>
              <a:cxnLst/>
              <a:rect l="l" t="t" r="r" b="b"/>
              <a:pathLst>
                <a:path w="11906" h="10792" extrusionOk="0">
                  <a:moveTo>
                    <a:pt x="1869" y="1"/>
                  </a:moveTo>
                  <a:cubicBezTo>
                    <a:pt x="1033" y="1"/>
                    <a:pt x="0" y="999"/>
                    <a:pt x="855" y="1960"/>
                  </a:cubicBezTo>
                  <a:cubicBezTo>
                    <a:pt x="1450" y="2629"/>
                    <a:pt x="2068" y="2734"/>
                    <a:pt x="2396" y="2734"/>
                  </a:cubicBezTo>
                  <a:cubicBezTo>
                    <a:pt x="2544" y="2734"/>
                    <a:pt x="2633" y="2712"/>
                    <a:pt x="2633" y="2712"/>
                  </a:cubicBezTo>
                  <a:lnTo>
                    <a:pt x="2633" y="2712"/>
                  </a:lnTo>
                  <a:cubicBezTo>
                    <a:pt x="2633" y="2712"/>
                    <a:pt x="1349" y="3596"/>
                    <a:pt x="2273" y="4140"/>
                  </a:cubicBezTo>
                  <a:cubicBezTo>
                    <a:pt x="2456" y="4247"/>
                    <a:pt x="2639" y="4290"/>
                    <a:pt x="2815" y="4290"/>
                  </a:cubicBezTo>
                  <a:cubicBezTo>
                    <a:pt x="3527" y="4290"/>
                    <a:pt x="4118" y="3583"/>
                    <a:pt x="4118" y="3583"/>
                  </a:cubicBezTo>
                  <a:lnTo>
                    <a:pt x="4118" y="3583"/>
                  </a:lnTo>
                  <a:cubicBezTo>
                    <a:pt x="4118" y="3583"/>
                    <a:pt x="3924" y="4289"/>
                    <a:pt x="4417" y="4438"/>
                  </a:cubicBezTo>
                  <a:cubicBezTo>
                    <a:pt x="4454" y="4449"/>
                    <a:pt x="4490" y="4454"/>
                    <a:pt x="4524" y="4454"/>
                  </a:cubicBezTo>
                  <a:cubicBezTo>
                    <a:pt x="4952" y="4454"/>
                    <a:pt x="5203" y="3677"/>
                    <a:pt x="5203" y="3677"/>
                  </a:cubicBezTo>
                  <a:cubicBezTo>
                    <a:pt x="5203" y="3677"/>
                    <a:pt x="6256" y="5639"/>
                    <a:pt x="6591" y="5782"/>
                  </a:cubicBezTo>
                  <a:cubicBezTo>
                    <a:pt x="6926" y="5923"/>
                    <a:pt x="7011" y="6009"/>
                    <a:pt x="7242" y="6108"/>
                  </a:cubicBezTo>
                  <a:cubicBezTo>
                    <a:pt x="7474" y="6206"/>
                    <a:pt x="7257" y="7813"/>
                    <a:pt x="7257" y="7813"/>
                  </a:cubicBezTo>
                  <a:cubicBezTo>
                    <a:pt x="7257" y="7813"/>
                    <a:pt x="7816" y="7993"/>
                    <a:pt x="8072" y="7993"/>
                  </a:cubicBezTo>
                  <a:cubicBezTo>
                    <a:pt x="8137" y="7993"/>
                    <a:pt x="8182" y="7982"/>
                    <a:pt x="8195" y="7953"/>
                  </a:cubicBezTo>
                  <a:cubicBezTo>
                    <a:pt x="8255" y="7810"/>
                    <a:pt x="8243" y="6256"/>
                    <a:pt x="8243" y="6256"/>
                  </a:cubicBezTo>
                  <a:cubicBezTo>
                    <a:pt x="8243" y="6256"/>
                    <a:pt x="8250" y="6256"/>
                    <a:pt x="8262" y="6256"/>
                  </a:cubicBezTo>
                  <a:cubicBezTo>
                    <a:pt x="8416" y="6256"/>
                    <a:pt x="9450" y="6304"/>
                    <a:pt x="9440" y="7593"/>
                  </a:cubicBezTo>
                  <a:cubicBezTo>
                    <a:pt x="9429" y="8984"/>
                    <a:pt x="9210" y="10010"/>
                    <a:pt x="9518" y="10249"/>
                  </a:cubicBezTo>
                  <a:cubicBezTo>
                    <a:pt x="9825" y="10489"/>
                    <a:pt x="10185" y="10699"/>
                    <a:pt x="10213" y="10786"/>
                  </a:cubicBezTo>
                  <a:cubicBezTo>
                    <a:pt x="10214" y="10790"/>
                    <a:pt x="10216" y="10791"/>
                    <a:pt x="10219" y="10791"/>
                  </a:cubicBezTo>
                  <a:cubicBezTo>
                    <a:pt x="10288" y="10791"/>
                    <a:pt x="10857" y="9796"/>
                    <a:pt x="10452" y="9509"/>
                  </a:cubicBezTo>
                  <a:cubicBezTo>
                    <a:pt x="10452" y="9509"/>
                    <a:pt x="10016" y="8990"/>
                    <a:pt x="10747" y="8145"/>
                  </a:cubicBezTo>
                  <a:cubicBezTo>
                    <a:pt x="11477" y="7299"/>
                    <a:pt x="11905" y="4777"/>
                    <a:pt x="10835" y="3141"/>
                  </a:cubicBezTo>
                  <a:lnTo>
                    <a:pt x="10835" y="3141"/>
                  </a:lnTo>
                  <a:cubicBezTo>
                    <a:pt x="10835" y="3141"/>
                    <a:pt x="11193" y="3456"/>
                    <a:pt x="11442" y="3456"/>
                  </a:cubicBezTo>
                  <a:cubicBezTo>
                    <a:pt x="11532" y="3456"/>
                    <a:pt x="11608" y="3414"/>
                    <a:pt x="11647" y="3302"/>
                  </a:cubicBezTo>
                  <a:cubicBezTo>
                    <a:pt x="11772" y="2944"/>
                    <a:pt x="11321" y="2365"/>
                    <a:pt x="10849" y="2365"/>
                  </a:cubicBezTo>
                  <a:cubicBezTo>
                    <a:pt x="10761" y="2365"/>
                    <a:pt x="10674" y="2385"/>
                    <a:pt x="10589" y="2429"/>
                  </a:cubicBezTo>
                  <a:cubicBezTo>
                    <a:pt x="10589" y="2429"/>
                    <a:pt x="11005" y="1633"/>
                    <a:pt x="10606" y="1403"/>
                  </a:cubicBezTo>
                  <a:cubicBezTo>
                    <a:pt x="10558" y="1375"/>
                    <a:pt x="10512" y="1363"/>
                    <a:pt x="10469" y="1363"/>
                  </a:cubicBezTo>
                  <a:cubicBezTo>
                    <a:pt x="10159" y="1363"/>
                    <a:pt x="9997" y="1996"/>
                    <a:pt x="9997" y="1996"/>
                  </a:cubicBezTo>
                  <a:cubicBezTo>
                    <a:pt x="9997" y="1996"/>
                    <a:pt x="8358" y="568"/>
                    <a:pt x="7516" y="568"/>
                  </a:cubicBezTo>
                  <a:cubicBezTo>
                    <a:pt x="7484" y="568"/>
                    <a:pt x="7454" y="570"/>
                    <a:pt x="7425" y="574"/>
                  </a:cubicBezTo>
                  <a:cubicBezTo>
                    <a:pt x="6617" y="690"/>
                    <a:pt x="7419" y="1089"/>
                    <a:pt x="7419" y="1089"/>
                  </a:cubicBezTo>
                  <a:cubicBezTo>
                    <a:pt x="7419" y="1089"/>
                    <a:pt x="6405" y="661"/>
                    <a:pt x="5287" y="661"/>
                  </a:cubicBezTo>
                  <a:cubicBezTo>
                    <a:pt x="4969" y="661"/>
                    <a:pt x="4642" y="696"/>
                    <a:pt x="4328" y="785"/>
                  </a:cubicBezTo>
                  <a:cubicBezTo>
                    <a:pt x="4119" y="845"/>
                    <a:pt x="3937" y="870"/>
                    <a:pt x="3777" y="870"/>
                  </a:cubicBezTo>
                  <a:cubicBezTo>
                    <a:pt x="2846" y="870"/>
                    <a:pt x="2614" y="20"/>
                    <a:pt x="1897" y="1"/>
                  </a:cubicBezTo>
                  <a:cubicBezTo>
                    <a:pt x="1888" y="1"/>
                    <a:pt x="1879" y="1"/>
                    <a:pt x="1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5820935" y="903034"/>
              <a:ext cx="46420" cy="59397"/>
            </a:xfrm>
            <a:custGeom>
              <a:avLst/>
              <a:gdLst/>
              <a:ahLst/>
              <a:cxnLst/>
              <a:rect l="l" t="t" r="r" b="b"/>
              <a:pathLst>
                <a:path w="2200" h="2815" extrusionOk="0">
                  <a:moveTo>
                    <a:pt x="923" y="0"/>
                  </a:moveTo>
                  <a:cubicBezTo>
                    <a:pt x="488" y="0"/>
                    <a:pt x="156" y="395"/>
                    <a:pt x="156" y="395"/>
                  </a:cubicBezTo>
                  <a:lnTo>
                    <a:pt x="1" y="2450"/>
                  </a:lnTo>
                  <a:cubicBezTo>
                    <a:pt x="49" y="2667"/>
                    <a:pt x="236" y="2815"/>
                    <a:pt x="446" y="2815"/>
                  </a:cubicBezTo>
                  <a:cubicBezTo>
                    <a:pt x="625" y="2815"/>
                    <a:pt x="820" y="2708"/>
                    <a:pt x="959" y="2445"/>
                  </a:cubicBezTo>
                  <a:cubicBezTo>
                    <a:pt x="1261" y="1875"/>
                    <a:pt x="2199" y="949"/>
                    <a:pt x="1514" y="273"/>
                  </a:cubicBezTo>
                  <a:cubicBezTo>
                    <a:pt x="1310" y="71"/>
                    <a:pt x="1107" y="0"/>
                    <a:pt x="923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" name="Google Shape;293;p33"/>
            <p:cNvSpPr/>
            <p:nvPr/>
          </p:nvSpPr>
          <p:spPr>
            <a:xfrm>
              <a:off x="5910441" y="1155094"/>
              <a:ext cx="142509" cy="183042"/>
            </a:xfrm>
            <a:custGeom>
              <a:avLst/>
              <a:gdLst/>
              <a:ahLst/>
              <a:cxnLst/>
              <a:rect l="l" t="t" r="r" b="b"/>
              <a:pathLst>
                <a:path w="6754" h="8675" extrusionOk="0">
                  <a:moveTo>
                    <a:pt x="2962" y="0"/>
                  </a:moveTo>
                  <a:cubicBezTo>
                    <a:pt x="2962" y="0"/>
                    <a:pt x="1" y="878"/>
                    <a:pt x="893" y="3842"/>
                  </a:cubicBezTo>
                  <a:cubicBezTo>
                    <a:pt x="893" y="3842"/>
                    <a:pt x="3746" y="8674"/>
                    <a:pt x="4821" y="8674"/>
                  </a:cubicBezTo>
                  <a:cubicBezTo>
                    <a:pt x="4826" y="8674"/>
                    <a:pt x="4832" y="8674"/>
                    <a:pt x="4837" y="8674"/>
                  </a:cubicBezTo>
                  <a:cubicBezTo>
                    <a:pt x="5900" y="8622"/>
                    <a:pt x="6754" y="7109"/>
                    <a:pt x="6634" y="5757"/>
                  </a:cubicBezTo>
                  <a:cubicBezTo>
                    <a:pt x="6514" y="4405"/>
                    <a:pt x="2962" y="0"/>
                    <a:pt x="2962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" name="Google Shape;294;p33"/>
            <p:cNvSpPr/>
            <p:nvPr/>
          </p:nvSpPr>
          <p:spPr>
            <a:xfrm>
              <a:off x="5830282" y="1083143"/>
              <a:ext cx="160993" cy="153017"/>
            </a:xfrm>
            <a:custGeom>
              <a:avLst/>
              <a:gdLst/>
              <a:ahLst/>
              <a:cxnLst/>
              <a:rect l="l" t="t" r="r" b="b"/>
              <a:pathLst>
                <a:path w="7630" h="7252" extrusionOk="0">
                  <a:moveTo>
                    <a:pt x="4060" y="0"/>
                  </a:moveTo>
                  <a:cubicBezTo>
                    <a:pt x="2457" y="0"/>
                    <a:pt x="0" y="1649"/>
                    <a:pt x="993" y="3444"/>
                  </a:cubicBezTo>
                  <a:cubicBezTo>
                    <a:pt x="993" y="3444"/>
                    <a:pt x="2523" y="5944"/>
                    <a:pt x="4692" y="7252"/>
                  </a:cubicBezTo>
                  <a:cubicBezTo>
                    <a:pt x="4692" y="7252"/>
                    <a:pt x="7207" y="5882"/>
                    <a:pt x="7629" y="4641"/>
                  </a:cubicBezTo>
                  <a:cubicBezTo>
                    <a:pt x="7629" y="4641"/>
                    <a:pt x="6042" y="440"/>
                    <a:pt x="4518" y="53"/>
                  </a:cubicBezTo>
                  <a:cubicBezTo>
                    <a:pt x="4377" y="17"/>
                    <a:pt x="4223" y="0"/>
                    <a:pt x="4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" name="Google Shape;295;p33"/>
            <p:cNvSpPr/>
            <p:nvPr/>
          </p:nvSpPr>
          <p:spPr>
            <a:xfrm>
              <a:off x="5993048" y="1250593"/>
              <a:ext cx="94887" cy="255985"/>
            </a:xfrm>
            <a:custGeom>
              <a:avLst/>
              <a:gdLst/>
              <a:ahLst/>
              <a:cxnLst/>
              <a:rect l="l" t="t" r="r" b="b"/>
              <a:pathLst>
                <a:path w="4497" h="12132" extrusionOk="0">
                  <a:moveTo>
                    <a:pt x="1571" y="1"/>
                  </a:moveTo>
                  <a:cubicBezTo>
                    <a:pt x="1571" y="1"/>
                    <a:pt x="1" y="3252"/>
                    <a:pt x="289" y="3536"/>
                  </a:cubicBezTo>
                  <a:cubicBezTo>
                    <a:pt x="289" y="3536"/>
                    <a:pt x="2172" y="11099"/>
                    <a:pt x="2549" y="11786"/>
                  </a:cubicBezTo>
                  <a:cubicBezTo>
                    <a:pt x="2682" y="12028"/>
                    <a:pt x="2842" y="12131"/>
                    <a:pt x="3010" y="12131"/>
                  </a:cubicBezTo>
                  <a:cubicBezTo>
                    <a:pt x="3317" y="12131"/>
                    <a:pt x="3647" y="11782"/>
                    <a:pt x="3865" y="11301"/>
                  </a:cubicBezTo>
                  <a:cubicBezTo>
                    <a:pt x="4497" y="9914"/>
                    <a:pt x="3140" y="2693"/>
                    <a:pt x="3237" y="1702"/>
                  </a:cubicBezTo>
                  <a:cubicBezTo>
                    <a:pt x="3335" y="711"/>
                    <a:pt x="1571" y="1"/>
                    <a:pt x="1571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6041282" y="1476701"/>
              <a:ext cx="80771" cy="75876"/>
            </a:xfrm>
            <a:custGeom>
              <a:avLst/>
              <a:gdLst/>
              <a:ahLst/>
              <a:cxnLst/>
              <a:rect l="l" t="t" r="r" b="b"/>
              <a:pathLst>
                <a:path w="3828" h="3596" extrusionOk="0">
                  <a:moveTo>
                    <a:pt x="775" y="0"/>
                  </a:moveTo>
                  <a:cubicBezTo>
                    <a:pt x="507" y="0"/>
                    <a:pt x="181" y="62"/>
                    <a:pt x="0" y="323"/>
                  </a:cubicBezTo>
                  <a:cubicBezTo>
                    <a:pt x="0" y="323"/>
                    <a:pt x="559" y="3029"/>
                    <a:pt x="714" y="3397"/>
                  </a:cubicBezTo>
                  <a:cubicBezTo>
                    <a:pt x="769" y="3527"/>
                    <a:pt x="980" y="3595"/>
                    <a:pt x="1264" y="3595"/>
                  </a:cubicBezTo>
                  <a:cubicBezTo>
                    <a:pt x="1780" y="3595"/>
                    <a:pt x="2537" y="3372"/>
                    <a:pt x="3043" y="2897"/>
                  </a:cubicBezTo>
                  <a:cubicBezTo>
                    <a:pt x="3827" y="2159"/>
                    <a:pt x="1210" y="50"/>
                    <a:pt x="1210" y="50"/>
                  </a:cubicBezTo>
                  <a:cubicBezTo>
                    <a:pt x="1210" y="50"/>
                    <a:pt x="1016" y="0"/>
                    <a:pt x="775" y="0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6089622" y="1529176"/>
              <a:ext cx="51041" cy="29413"/>
            </a:xfrm>
            <a:custGeom>
              <a:avLst/>
              <a:gdLst/>
              <a:ahLst/>
              <a:cxnLst/>
              <a:rect l="l" t="t" r="r" b="b"/>
              <a:pathLst>
                <a:path w="2419" h="1394" extrusionOk="0">
                  <a:moveTo>
                    <a:pt x="629" y="0"/>
                  </a:moveTo>
                  <a:cubicBezTo>
                    <a:pt x="307" y="0"/>
                    <a:pt x="0" y="340"/>
                    <a:pt x="0" y="340"/>
                  </a:cubicBezTo>
                  <a:cubicBezTo>
                    <a:pt x="0" y="340"/>
                    <a:pt x="731" y="832"/>
                    <a:pt x="1002" y="1096"/>
                  </a:cubicBezTo>
                  <a:cubicBezTo>
                    <a:pt x="1272" y="1361"/>
                    <a:pt x="1797" y="1376"/>
                    <a:pt x="1797" y="1376"/>
                  </a:cubicBezTo>
                  <a:cubicBezTo>
                    <a:pt x="1797" y="1376"/>
                    <a:pt x="1930" y="1394"/>
                    <a:pt x="2066" y="1394"/>
                  </a:cubicBezTo>
                  <a:cubicBezTo>
                    <a:pt x="2239" y="1394"/>
                    <a:pt x="2418" y="1366"/>
                    <a:pt x="2345" y="1239"/>
                  </a:cubicBezTo>
                  <a:cubicBezTo>
                    <a:pt x="2213" y="1011"/>
                    <a:pt x="1707" y="953"/>
                    <a:pt x="1707" y="953"/>
                  </a:cubicBezTo>
                  <a:cubicBezTo>
                    <a:pt x="1548" y="805"/>
                    <a:pt x="1296" y="727"/>
                    <a:pt x="1296" y="727"/>
                  </a:cubicBezTo>
                  <a:cubicBezTo>
                    <a:pt x="1216" y="415"/>
                    <a:pt x="748" y="17"/>
                    <a:pt x="748" y="17"/>
                  </a:cubicBezTo>
                  <a:cubicBezTo>
                    <a:pt x="708" y="5"/>
                    <a:pt x="668" y="0"/>
                    <a:pt x="629" y="0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6067911" y="1541520"/>
              <a:ext cx="58890" cy="43888"/>
            </a:xfrm>
            <a:custGeom>
              <a:avLst/>
              <a:gdLst/>
              <a:ahLst/>
              <a:cxnLst/>
              <a:rect l="l" t="t" r="r" b="b"/>
              <a:pathLst>
                <a:path w="2791" h="2080" extrusionOk="0">
                  <a:moveTo>
                    <a:pt x="624" y="0"/>
                  </a:moveTo>
                  <a:cubicBezTo>
                    <a:pt x="361" y="0"/>
                    <a:pt x="19" y="89"/>
                    <a:pt x="0" y="285"/>
                  </a:cubicBezTo>
                  <a:cubicBezTo>
                    <a:pt x="0" y="285"/>
                    <a:pt x="695" y="1157"/>
                    <a:pt x="751" y="1258"/>
                  </a:cubicBezTo>
                  <a:cubicBezTo>
                    <a:pt x="806" y="1358"/>
                    <a:pt x="1643" y="1900"/>
                    <a:pt x="1896" y="1971"/>
                  </a:cubicBezTo>
                  <a:cubicBezTo>
                    <a:pt x="2035" y="2009"/>
                    <a:pt x="2279" y="2079"/>
                    <a:pt x="2475" y="2079"/>
                  </a:cubicBezTo>
                  <a:cubicBezTo>
                    <a:pt x="2634" y="2079"/>
                    <a:pt x="2762" y="2033"/>
                    <a:pt x="2776" y="1885"/>
                  </a:cubicBezTo>
                  <a:cubicBezTo>
                    <a:pt x="2791" y="1747"/>
                    <a:pt x="2200" y="1670"/>
                    <a:pt x="2200" y="1670"/>
                  </a:cubicBezTo>
                  <a:cubicBezTo>
                    <a:pt x="2200" y="1670"/>
                    <a:pt x="1442" y="999"/>
                    <a:pt x="1303" y="953"/>
                  </a:cubicBezTo>
                  <a:cubicBezTo>
                    <a:pt x="1303" y="953"/>
                    <a:pt x="1036" y="58"/>
                    <a:pt x="781" y="13"/>
                  </a:cubicBezTo>
                  <a:cubicBezTo>
                    <a:pt x="735" y="4"/>
                    <a:pt x="681" y="0"/>
                    <a:pt x="624" y="0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6079157" y="1531919"/>
              <a:ext cx="58911" cy="43909"/>
            </a:xfrm>
            <a:custGeom>
              <a:avLst/>
              <a:gdLst/>
              <a:ahLst/>
              <a:cxnLst/>
              <a:rect l="l" t="t" r="r" b="b"/>
              <a:pathLst>
                <a:path w="2792" h="2081" extrusionOk="0">
                  <a:moveTo>
                    <a:pt x="628" y="1"/>
                  </a:moveTo>
                  <a:cubicBezTo>
                    <a:pt x="364" y="1"/>
                    <a:pt x="21" y="89"/>
                    <a:pt x="1" y="285"/>
                  </a:cubicBezTo>
                  <a:cubicBezTo>
                    <a:pt x="1" y="285"/>
                    <a:pt x="697" y="1158"/>
                    <a:pt x="752" y="1258"/>
                  </a:cubicBezTo>
                  <a:cubicBezTo>
                    <a:pt x="807" y="1359"/>
                    <a:pt x="1645" y="1902"/>
                    <a:pt x="1896" y="1971"/>
                  </a:cubicBezTo>
                  <a:cubicBezTo>
                    <a:pt x="2036" y="2010"/>
                    <a:pt x="2280" y="2081"/>
                    <a:pt x="2477" y="2081"/>
                  </a:cubicBezTo>
                  <a:cubicBezTo>
                    <a:pt x="2636" y="2081"/>
                    <a:pt x="2764" y="2034"/>
                    <a:pt x="2778" y="1887"/>
                  </a:cubicBezTo>
                  <a:cubicBezTo>
                    <a:pt x="2791" y="1747"/>
                    <a:pt x="2202" y="1671"/>
                    <a:pt x="2202" y="1671"/>
                  </a:cubicBezTo>
                  <a:cubicBezTo>
                    <a:pt x="2202" y="1671"/>
                    <a:pt x="1444" y="1000"/>
                    <a:pt x="1304" y="954"/>
                  </a:cubicBezTo>
                  <a:cubicBezTo>
                    <a:pt x="1304" y="954"/>
                    <a:pt x="1037" y="59"/>
                    <a:pt x="783" y="13"/>
                  </a:cubicBezTo>
                  <a:cubicBezTo>
                    <a:pt x="737" y="5"/>
                    <a:pt x="684" y="1"/>
                    <a:pt x="628" y="1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6057656" y="1544980"/>
              <a:ext cx="50893" cy="47011"/>
            </a:xfrm>
            <a:custGeom>
              <a:avLst/>
              <a:gdLst/>
              <a:ahLst/>
              <a:cxnLst/>
              <a:rect l="l" t="t" r="r" b="b"/>
              <a:pathLst>
                <a:path w="2412" h="2228" extrusionOk="0">
                  <a:moveTo>
                    <a:pt x="607" y="0"/>
                  </a:moveTo>
                  <a:cubicBezTo>
                    <a:pt x="367" y="0"/>
                    <a:pt x="1" y="241"/>
                    <a:pt x="1" y="241"/>
                  </a:cubicBezTo>
                  <a:lnTo>
                    <a:pt x="697" y="1548"/>
                  </a:lnTo>
                  <a:cubicBezTo>
                    <a:pt x="697" y="1548"/>
                    <a:pt x="1365" y="2189"/>
                    <a:pt x="1502" y="2199"/>
                  </a:cubicBezTo>
                  <a:cubicBezTo>
                    <a:pt x="1576" y="2203"/>
                    <a:pt x="1780" y="2228"/>
                    <a:pt x="1966" y="2228"/>
                  </a:cubicBezTo>
                  <a:cubicBezTo>
                    <a:pt x="2127" y="2228"/>
                    <a:pt x="2276" y="2210"/>
                    <a:pt x="2319" y="2146"/>
                  </a:cubicBezTo>
                  <a:cubicBezTo>
                    <a:pt x="2411" y="2009"/>
                    <a:pt x="1701" y="1795"/>
                    <a:pt x="1701" y="1795"/>
                  </a:cubicBezTo>
                  <a:cubicBezTo>
                    <a:pt x="1701" y="1795"/>
                    <a:pt x="1089" y="1378"/>
                    <a:pt x="1139" y="1340"/>
                  </a:cubicBezTo>
                  <a:cubicBezTo>
                    <a:pt x="1189" y="1302"/>
                    <a:pt x="935" y="176"/>
                    <a:pt x="733" y="34"/>
                  </a:cubicBezTo>
                  <a:cubicBezTo>
                    <a:pt x="699" y="10"/>
                    <a:pt x="655" y="0"/>
                    <a:pt x="607" y="0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5457277" y="1402576"/>
              <a:ext cx="481375" cy="154178"/>
            </a:xfrm>
            <a:custGeom>
              <a:avLst/>
              <a:gdLst/>
              <a:ahLst/>
              <a:cxnLst/>
              <a:rect l="l" t="t" r="r" b="b"/>
              <a:pathLst>
                <a:path w="22814" h="7307" extrusionOk="0">
                  <a:moveTo>
                    <a:pt x="6436" y="1"/>
                  </a:moveTo>
                  <a:cubicBezTo>
                    <a:pt x="1384" y="1"/>
                    <a:pt x="1" y="2874"/>
                    <a:pt x="791" y="4206"/>
                  </a:cubicBezTo>
                  <a:cubicBezTo>
                    <a:pt x="1580" y="5537"/>
                    <a:pt x="11779" y="7307"/>
                    <a:pt x="16979" y="7307"/>
                  </a:cubicBezTo>
                  <a:cubicBezTo>
                    <a:pt x="17449" y="7307"/>
                    <a:pt x="17877" y="7293"/>
                    <a:pt x="18255" y="7262"/>
                  </a:cubicBezTo>
                  <a:cubicBezTo>
                    <a:pt x="22813" y="6893"/>
                    <a:pt x="21588" y="2004"/>
                    <a:pt x="21588" y="2004"/>
                  </a:cubicBezTo>
                  <a:cubicBezTo>
                    <a:pt x="19870" y="1254"/>
                    <a:pt x="14126" y="676"/>
                    <a:pt x="7888" y="73"/>
                  </a:cubicBezTo>
                  <a:cubicBezTo>
                    <a:pt x="7374" y="24"/>
                    <a:pt x="6890" y="1"/>
                    <a:pt x="6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5175001" y="685894"/>
              <a:ext cx="30553" cy="32114"/>
            </a:xfrm>
            <a:custGeom>
              <a:avLst/>
              <a:gdLst/>
              <a:ahLst/>
              <a:cxnLst/>
              <a:rect l="l" t="t" r="r" b="b"/>
              <a:pathLst>
                <a:path w="1448" h="1522" extrusionOk="0">
                  <a:moveTo>
                    <a:pt x="951" y="0"/>
                  </a:moveTo>
                  <a:cubicBezTo>
                    <a:pt x="818" y="0"/>
                    <a:pt x="223" y="53"/>
                    <a:pt x="24" y="975"/>
                  </a:cubicBezTo>
                  <a:lnTo>
                    <a:pt x="248" y="845"/>
                  </a:lnTo>
                  <a:lnTo>
                    <a:pt x="1" y="1521"/>
                  </a:lnTo>
                  <a:cubicBezTo>
                    <a:pt x="1" y="1521"/>
                    <a:pt x="459" y="1409"/>
                    <a:pt x="703" y="1028"/>
                  </a:cubicBezTo>
                  <a:lnTo>
                    <a:pt x="703" y="1028"/>
                  </a:lnTo>
                  <a:lnTo>
                    <a:pt x="619" y="1424"/>
                  </a:lnTo>
                  <a:cubicBezTo>
                    <a:pt x="619" y="1424"/>
                    <a:pt x="1447" y="598"/>
                    <a:pt x="1311" y="290"/>
                  </a:cubicBezTo>
                  <a:cubicBezTo>
                    <a:pt x="1190" y="16"/>
                    <a:pt x="1019" y="1"/>
                    <a:pt x="984" y="1"/>
                  </a:cubicBezTo>
                  <a:cubicBezTo>
                    <a:pt x="980" y="1"/>
                    <a:pt x="977" y="1"/>
                    <a:pt x="977" y="1"/>
                  </a:cubicBezTo>
                  <a:cubicBezTo>
                    <a:pt x="977" y="1"/>
                    <a:pt x="968" y="0"/>
                    <a:pt x="951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5173418" y="590901"/>
              <a:ext cx="335068" cy="271873"/>
            </a:xfrm>
            <a:custGeom>
              <a:avLst/>
              <a:gdLst/>
              <a:ahLst/>
              <a:cxnLst/>
              <a:rect l="l" t="t" r="r" b="b"/>
              <a:pathLst>
                <a:path w="15880" h="12885" extrusionOk="0">
                  <a:moveTo>
                    <a:pt x="0" y="1"/>
                  </a:moveTo>
                  <a:cubicBezTo>
                    <a:pt x="0" y="1"/>
                    <a:pt x="5399" y="7922"/>
                    <a:pt x="5601" y="8208"/>
                  </a:cubicBezTo>
                  <a:cubicBezTo>
                    <a:pt x="5800" y="8492"/>
                    <a:pt x="15625" y="12884"/>
                    <a:pt x="15821" y="12884"/>
                  </a:cubicBezTo>
                  <a:cubicBezTo>
                    <a:pt x="15822" y="12884"/>
                    <a:pt x="15823" y="12884"/>
                    <a:pt x="15824" y="12884"/>
                  </a:cubicBezTo>
                  <a:cubicBezTo>
                    <a:pt x="15880" y="12819"/>
                    <a:pt x="11331" y="4174"/>
                    <a:pt x="10689" y="3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5214289" y="709758"/>
              <a:ext cx="158123" cy="133795"/>
            </a:xfrm>
            <a:custGeom>
              <a:avLst/>
              <a:gdLst/>
              <a:ahLst/>
              <a:cxnLst/>
              <a:rect l="l" t="t" r="r" b="b"/>
              <a:pathLst>
                <a:path w="7494" h="6341" extrusionOk="0">
                  <a:moveTo>
                    <a:pt x="1232" y="0"/>
                  </a:moveTo>
                  <a:cubicBezTo>
                    <a:pt x="925" y="0"/>
                    <a:pt x="630" y="51"/>
                    <a:pt x="354" y="166"/>
                  </a:cubicBezTo>
                  <a:cubicBezTo>
                    <a:pt x="354" y="166"/>
                    <a:pt x="0" y="1095"/>
                    <a:pt x="3456" y="3856"/>
                  </a:cubicBezTo>
                  <a:cubicBezTo>
                    <a:pt x="6324" y="6146"/>
                    <a:pt x="7212" y="6341"/>
                    <a:pt x="7431" y="6341"/>
                  </a:cubicBezTo>
                  <a:cubicBezTo>
                    <a:pt x="7476" y="6341"/>
                    <a:pt x="7493" y="6332"/>
                    <a:pt x="7493" y="6332"/>
                  </a:cubicBezTo>
                  <a:cubicBezTo>
                    <a:pt x="7493" y="6332"/>
                    <a:pt x="7099" y="3408"/>
                    <a:pt x="5877" y="2353"/>
                  </a:cubicBezTo>
                  <a:cubicBezTo>
                    <a:pt x="4847" y="1463"/>
                    <a:pt x="2877" y="0"/>
                    <a:pt x="1232" y="0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5202009" y="618395"/>
              <a:ext cx="52602" cy="68343"/>
            </a:xfrm>
            <a:custGeom>
              <a:avLst/>
              <a:gdLst/>
              <a:ahLst/>
              <a:cxnLst/>
              <a:rect l="l" t="t" r="r" b="b"/>
              <a:pathLst>
                <a:path w="2493" h="3239" fill="none" extrusionOk="0">
                  <a:moveTo>
                    <a:pt x="2492" y="0"/>
                  </a:moveTo>
                  <a:lnTo>
                    <a:pt x="0" y="3239"/>
                  </a:lnTo>
                </a:path>
              </a:pathLst>
            </a:custGeom>
            <a:noFill/>
            <a:ln w="10625" cap="rnd" cmpd="sng">
              <a:solidFill>
                <a:srgbClr val="174859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5190973" y="675956"/>
              <a:ext cx="23083" cy="21522"/>
            </a:xfrm>
            <a:custGeom>
              <a:avLst/>
              <a:gdLst/>
              <a:ahLst/>
              <a:cxnLst/>
              <a:rect l="l" t="t" r="r" b="b"/>
              <a:pathLst>
                <a:path w="1094" h="1020" extrusionOk="0">
                  <a:moveTo>
                    <a:pt x="524" y="1"/>
                  </a:moveTo>
                  <a:cubicBezTo>
                    <a:pt x="446" y="1"/>
                    <a:pt x="368" y="19"/>
                    <a:pt x="295" y="55"/>
                  </a:cubicBezTo>
                  <a:cubicBezTo>
                    <a:pt x="110" y="147"/>
                    <a:pt x="1" y="342"/>
                    <a:pt x="16" y="548"/>
                  </a:cubicBezTo>
                  <a:cubicBezTo>
                    <a:pt x="30" y="753"/>
                    <a:pt x="168" y="929"/>
                    <a:pt x="364" y="994"/>
                  </a:cubicBezTo>
                  <a:cubicBezTo>
                    <a:pt x="417" y="1011"/>
                    <a:pt x="471" y="1020"/>
                    <a:pt x="524" y="1020"/>
                  </a:cubicBezTo>
                  <a:cubicBezTo>
                    <a:pt x="670" y="1020"/>
                    <a:pt x="811" y="958"/>
                    <a:pt x="910" y="844"/>
                  </a:cubicBezTo>
                  <a:cubicBezTo>
                    <a:pt x="1093" y="631"/>
                    <a:pt x="1070" y="309"/>
                    <a:pt x="857" y="124"/>
                  </a:cubicBezTo>
                  <a:cubicBezTo>
                    <a:pt x="763" y="43"/>
                    <a:pt x="644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5221737" y="661671"/>
              <a:ext cx="195344" cy="181713"/>
            </a:xfrm>
            <a:custGeom>
              <a:avLst/>
              <a:gdLst/>
              <a:ahLst/>
              <a:cxnLst/>
              <a:rect l="l" t="t" r="r" b="b"/>
              <a:pathLst>
                <a:path w="9258" h="8612" extrusionOk="0">
                  <a:moveTo>
                    <a:pt x="2113" y="1"/>
                  </a:moveTo>
                  <a:lnTo>
                    <a:pt x="1" y="2444"/>
                  </a:lnTo>
                  <a:cubicBezTo>
                    <a:pt x="5849" y="4127"/>
                    <a:pt x="7140" y="8611"/>
                    <a:pt x="7140" y="8611"/>
                  </a:cubicBezTo>
                  <a:lnTo>
                    <a:pt x="9085" y="6360"/>
                  </a:lnTo>
                  <a:cubicBezTo>
                    <a:pt x="9085" y="6360"/>
                    <a:pt x="9258" y="4600"/>
                    <a:pt x="6428" y="2156"/>
                  </a:cubicBezTo>
                  <a:cubicBezTo>
                    <a:pt x="4108" y="152"/>
                    <a:pt x="2113" y="1"/>
                    <a:pt x="2113" y="1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6425640" y="1976391"/>
              <a:ext cx="123815" cy="940385"/>
            </a:xfrm>
            <a:custGeom>
              <a:avLst/>
              <a:gdLst/>
              <a:ahLst/>
              <a:cxnLst/>
              <a:rect l="l" t="t" r="r" b="b"/>
              <a:pathLst>
                <a:path w="5868" h="44568" fill="none" extrusionOk="0">
                  <a:moveTo>
                    <a:pt x="1" y="0"/>
                  </a:moveTo>
                  <a:lnTo>
                    <a:pt x="5867" y="44567"/>
                  </a:lnTo>
                </a:path>
              </a:pathLst>
            </a:custGeom>
            <a:noFill/>
            <a:ln w="24375" cap="rnd" cmpd="sng">
              <a:solidFill>
                <a:srgbClr val="174859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6241479" y="2905065"/>
              <a:ext cx="980496" cy="249212"/>
            </a:xfrm>
            <a:custGeom>
              <a:avLst/>
              <a:gdLst/>
              <a:ahLst/>
              <a:cxnLst/>
              <a:rect l="l" t="t" r="r" b="b"/>
              <a:pathLst>
                <a:path w="46469" h="11811" extrusionOk="0">
                  <a:moveTo>
                    <a:pt x="26137" y="1"/>
                  </a:moveTo>
                  <a:cubicBezTo>
                    <a:pt x="21532" y="1"/>
                    <a:pt x="16589" y="359"/>
                    <a:pt x="11989" y="1151"/>
                  </a:cubicBezTo>
                  <a:cubicBezTo>
                    <a:pt x="1" y="3214"/>
                    <a:pt x="1040" y="7123"/>
                    <a:pt x="1040" y="7123"/>
                  </a:cubicBezTo>
                  <a:cubicBezTo>
                    <a:pt x="1318" y="11330"/>
                    <a:pt x="9127" y="11810"/>
                    <a:pt x="15278" y="11810"/>
                  </a:cubicBezTo>
                  <a:cubicBezTo>
                    <a:pt x="17099" y="11810"/>
                    <a:pt x="18775" y="11768"/>
                    <a:pt x="20066" y="11768"/>
                  </a:cubicBezTo>
                  <a:cubicBezTo>
                    <a:pt x="25721" y="11768"/>
                    <a:pt x="40259" y="9748"/>
                    <a:pt x="43895" y="5276"/>
                  </a:cubicBezTo>
                  <a:cubicBezTo>
                    <a:pt x="46468" y="2110"/>
                    <a:pt x="37300" y="1"/>
                    <a:pt x="26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5448267" y="1054046"/>
              <a:ext cx="2469924" cy="823533"/>
            </a:xfrm>
            <a:custGeom>
              <a:avLst/>
              <a:gdLst/>
              <a:ahLst/>
              <a:cxnLst/>
              <a:rect l="l" t="t" r="r" b="b"/>
              <a:pathLst>
                <a:path w="117058" h="39030" extrusionOk="0">
                  <a:moveTo>
                    <a:pt x="59992" y="0"/>
                  </a:moveTo>
                  <a:lnTo>
                    <a:pt x="1" y="24387"/>
                  </a:lnTo>
                  <a:cubicBezTo>
                    <a:pt x="1" y="24387"/>
                    <a:pt x="53163" y="38531"/>
                    <a:pt x="55115" y="39020"/>
                  </a:cubicBezTo>
                  <a:cubicBezTo>
                    <a:pt x="55141" y="39026"/>
                    <a:pt x="55177" y="39029"/>
                    <a:pt x="55224" y="39029"/>
                  </a:cubicBezTo>
                  <a:cubicBezTo>
                    <a:pt x="58655" y="39029"/>
                    <a:pt x="117058" y="21454"/>
                    <a:pt x="117058" y="20973"/>
                  </a:cubicBezTo>
                  <a:cubicBezTo>
                    <a:pt x="117058" y="20486"/>
                    <a:pt x="64869" y="0"/>
                    <a:pt x="59992" y="0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6117179" y="1681793"/>
              <a:ext cx="1142354" cy="331861"/>
            </a:xfrm>
            <a:custGeom>
              <a:avLst/>
              <a:gdLst/>
              <a:ahLst/>
              <a:cxnLst/>
              <a:rect l="l" t="t" r="r" b="b"/>
              <a:pathLst>
                <a:path w="54140" h="15728" extrusionOk="0">
                  <a:moveTo>
                    <a:pt x="32192" y="1"/>
                  </a:moveTo>
                  <a:cubicBezTo>
                    <a:pt x="22924" y="1"/>
                    <a:pt x="4878" y="1464"/>
                    <a:pt x="1" y="11220"/>
                  </a:cubicBezTo>
                  <a:cubicBezTo>
                    <a:pt x="1" y="11220"/>
                    <a:pt x="1641" y="15728"/>
                    <a:pt x="21450" y="15728"/>
                  </a:cubicBezTo>
                  <a:cubicBezTo>
                    <a:pt x="23250" y="15728"/>
                    <a:pt x="25201" y="15691"/>
                    <a:pt x="27314" y="15609"/>
                  </a:cubicBezTo>
                  <a:cubicBezTo>
                    <a:pt x="52676" y="14633"/>
                    <a:pt x="54140" y="11220"/>
                    <a:pt x="54140" y="11220"/>
                  </a:cubicBezTo>
                  <a:cubicBezTo>
                    <a:pt x="54140" y="11220"/>
                    <a:pt x="41458" y="1"/>
                    <a:pt x="32192" y="1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7166883" y="1862113"/>
              <a:ext cx="80496" cy="1095807"/>
            </a:xfrm>
            <a:custGeom>
              <a:avLst/>
              <a:gdLst/>
              <a:ahLst/>
              <a:cxnLst/>
              <a:rect l="l" t="t" r="r" b="b"/>
              <a:pathLst>
                <a:path w="3815" h="51934" fill="none" extrusionOk="0">
                  <a:moveTo>
                    <a:pt x="3814" y="1"/>
                  </a:moveTo>
                  <a:lnTo>
                    <a:pt x="0" y="51934"/>
                  </a:lnTo>
                </a:path>
              </a:pathLst>
            </a:custGeom>
            <a:noFill/>
            <a:ln w="24375" cap="rnd" cmpd="sng">
              <a:solidFill>
                <a:srgbClr val="174859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6839158" y="2998369"/>
              <a:ext cx="162765" cy="129406"/>
            </a:xfrm>
            <a:custGeom>
              <a:avLst/>
              <a:gdLst/>
              <a:ahLst/>
              <a:cxnLst/>
              <a:rect l="l" t="t" r="r" b="b"/>
              <a:pathLst>
                <a:path w="7714" h="6133" extrusionOk="0">
                  <a:moveTo>
                    <a:pt x="1519" y="0"/>
                  </a:moveTo>
                  <a:cubicBezTo>
                    <a:pt x="840" y="0"/>
                    <a:pt x="1" y="576"/>
                    <a:pt x="195" y="1022"/>
                  </a:cubicBezTo>
                  <a:cubicBezTo>
                    <a:pt x="461" y="1628"/>
                    <a:pt x="1685" y="2870"/>
                    <a:pt x="1555" y="3546"/>
                  </a:cubicBezTo>
                  <a:cubicBezTo>
                    <a:pt x="1423" y="4222"/>
                    <a:pt x="2440" y="5195"/>
                    <a:pt x="3072" y="5307"/>
                  </a:cubicBezTo>
                  <a:cubicBezTo>
                    <a:pt x="3682" y="5415"/>
                    <a:pt x="4314" y="6132"/>
                    <a:pt x="4535" y="6132"/>
                  </a:cubicBezTo>
                  <a:cubicBezTo>
                    <a:pt x="4543" y="6132"/>
                    <a:pt x="4551" y="6131"/>
                    <a:pt x="4558" y="6129"/>
                  </a:cubicBezTo>
                  <a:cubicBezTo>
                    <a:pt x="4755" y="6071"/>
                    <a:pt x="4803" y="5800"/>
                    <a:pt x="4565" y="5303"/>
                  </a:cubicBezTo>
                  <a:cubicBezTo>
                    <a:pt x="4327" y="4807"/>
                    <a:pt x="3323" y="4418"/>
                    <a:pt x="3323" y="4418"/>
                  </a:cubicBezTo>
                  <a:lnTo>
                    <a:pt x="3323" y="4418"/>
                  </a:lnTo>
                  <a:cubicBezTo>
                    <a:pt x="3323" y="4418"/>
                    <a:pt x="3738" y="4446"/>
                    <a:pt x="4452" y="4572"/>
                  </a:cubicBezTo>
                  <a:cubicBezTo>
                    <a:pt x="5166" y="4698"/>
                    <a:pt x="5968" y="5539"/>
                    <a:pt x="5968" y="5539"/>
                  </a:cubicBezTo>
                  <a:cubicBezTo>
                    <a:pt x="6079" y="5577"/>
                    <a:pt x="6182" y="5592"/>
                    <a:pt x="6275" y="5592"/>
                  </a:cubicBezTo>
                  <a:cubicBezTo>
                    <a:pt x="6662" y="5592"/>
                    <a:pt x="6891" y="5330"/>
                    <a:pt x="6891" y="5330"/>
                  </a:cubicBezTo>
                  <a:cubicBezTo>
                    <a:pt x="6905" y="5332"/>
                    <a:pt x="6919" y="5333"/>
                    <a:pt x="6932" y="5333"/>
                  </a:cubicBezTo>
                  <a:cubicBezTo>
                    <a:pt x="7229" y="5333"/>
                    <a:pt x="7455" y="4777"/>
                    <a:pt x="7455" y="4777"/>
                  </a:cubicBezTo>
                  <a:cubicBezTo>
                    <a:pt x="7713" y="4637"/>
                    <a:pt x="7014" y="3580"/>
                    <a:pt x="7014" y="3580"/>
                  </a:cubicBezTo>
                  <a:cubicBezTo>
                    <a:pt x="7235" y="3386"/>
                    <a:pt x="6180" y="2501"/>
                    <a:pt x="5578" y="2208"/>
                  </a:cubicBezTo>
                  <a:cubicBezTo>
                    <a:pt x="4978" y="1914"/>
                    <a:pt x="3178" y="1549"/>
                    <a:pt x="3178" y="1549"/>
                  </a:cubicBezTo>
                  <a:lnTo>
                    <a:pt x="2137" y="258"/>
                  </a:lnTo>
                  <a:cubicBezTo>
                    <a:pt x="1989" y="75"/>
                    <a:pt x="1765" y="0"/>
                    <a:pt x="1519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6728425" y="2704657"/>
              <a:ext cx="177535" cy="353362"/>
            </a:xfrm>
            <a:custGeom>
              <a:avLst/>
              <a:gdLst/>
              <a:ahLst/>
              <a:cxnLst/>
              <a:rect l="l" t="t" r="r" b="b"/>
              <a:pathLst>
                <a:path w="8414" h="16747" extrusionOk="0">
                  <a:moveTo>
                    <a:pt x="1615" y="0"/>
                  </a:moveTo>
                  <a:cubicBezTo>
                    <a:pt x="786" y="0"/>
                    <a:pt x="1" y="281"/>
                    <a:pt x="41" y="938"/>
                  </a:cubicBezTo>
                  <a:cubicBezTo>
                    <a:pt x="41" y="938"/>
                    <a:pt x="490" y="8829"/>
                    <a:pt x="926" y="9633"/>
                  </a:cubicBezTo>
                  <a:cubicBezTo>
                    <a:pt x="1364" y="10437"/>
                    <a:pt x="5809" y="16747"/>
                    <a:pt x="5809" y="16747"/>
                  </a:cubicBezTo>
                  <a:cubicBezTo>
                    <a:pt x="5809" y="16747"/>
                    <a:pt x="8414" y="16481"/>
                    <a:pt x="8272" y="14518"/>
                  </a:cubicBezTo>
                  <a:cubicBezTo>
                    <a:pt x="8130" y="12555"/>
                    <a:pt x="4269" y="9825"/>
                    <a:pt x="4386" y="9069"/>
                  </a:cubicBezTo>
                  <a:cubicBezTo>
                    <a:pt x="4503" y="8311"/>
                    <a:pt x="3643" y="1752"/>
                    <a:pt x="3458" y="786"/>
                  </a:cubicBezTo>
                  <a:cubicBezTo>
                    <a:pt x="3364" y="297"/>
                    <a:pt x="2466" y="0"/>
                    <a:pt x="1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" name="Google Shape;315;p33"/>
            <p:cNvSpPr/>
            <p:nvPr/>
          </p:nvSpPr>
          <p:spPr>
            <a:xfrm>
              <a:off x="6318726" y="2335091"/>
              <a:ext cx="125165" cy="147215"/>
            </a:xfrm>
            <a:custGeom>
              <a:avLst/>
              <a:gdLst/>
              <a:ahLst/>
              <a:cxnLst/>
              <a:rect l="l" t="t" r="r" b="b"/>
              <a:pathLst>
                <a:path w="5932" h="6977" extrusionOk="0">
                  <a:moveTo>
                    <a:pt x="1395" y="0"/>
                  </a:moveTo>
                  <a:cubicBezTo>
                    <a:pt x="1166" y="0"/>
                    <a:pt x="1006" y="92"/>
                    <a:pt x="1006" y="92"/>
                  </a:cubicBezTo>
                  <a:cubicBezTo>
                    <a:pt x="967" y="70"/>
                    <a:pt x="925" y="61"/>
                    <a:pt x="882" y="61"/>
                  </a:cubicBezTo>
                  <a:cubicBezTo>
                    <a:pt x="614" y="61"/>
                    <a:pt x="291" y="427"/>
                    <a:pt x="291" y="427"/>
                  </a:cubicBezTo>
                  <a:cubicBezTo>
                    <a:pt x="1" y="475"/>
                    <a:pt x="312" y="1703"/>
                    <a:pt x="312" y="1703"/>
                  </a:cubicBezTo>
                  <a:cubicBezTo>
                    <a:pt x="39" y="1813"/>
                    <a:pt x="743" y="2998"/>
                    <a:pt x="1213" y="3472"/>
                  </a:cubicBezTo>
                  <a:cubicBezTo>
                    <a:pt x="1683" y="3948"/>
                    <a:pt x="3262" y="4887"/>
                    <a:pt x="3262" y="4887"/>
                  </a:cubicBezTo>
                  <a:lnTo>
                    <a:pt x="3819" y="6450"/>
                  </a:lnTo>
                  <a:cubicBezTo>
                    <a:pt x="3952" y="6821"/>
                    <a:pt x="4390" y="6976"/>
                    <a:pt x="4831" y="6976"/>
                  </a:cubicBezTo>
                  <a:cubicBezTo>
                    <a:pt x="5379" y="6976"/>
                    <a:pt x="5932" y="6735"/>
                    <a:pt x="5904" y="6369"/>
                  </a:cubicBezTo>
                  <a:cubicBezTo>
                    <a:pt x="5853" y="5709"/>
                    <a:pt x="5106" y="4131"/>
                    <a:pt x="5453" y="3537"/>
                  </a:cubicBezTo>
                  <a:cubicBezTo>
                    <a:pt x="5801" y="2942"/>
                    <a:pt x="5162" y="1689"/>
                    <a:pt x="4602" y="1374"/>
                  </a:cubicBezTo>
                  <a:cubicBezTo>
                    <a:pt x="4041" y="1060"/>
                    <a:pt x="3675" y="117"/>
                    <a:pt x="3471" y="108"/>
                  </a:cubicBezTo>
                  <a:cubicBezTo>
                    <a:pt x="3467" y="107"/>
                    <a:pt x="3463" y="107"/>
                    <a:pt x="3459" y="107"/>
                  </a:cubicBezTo>
                  <a:cubicBezTo>
                    <a:pt x="3260" y="107"/>
                    <a:pt x="3132" y="349"/>
                    <a:pt x="3192" y="885"/>
                  </a:cubicBezTo>
                  <a:cubicBezTo>
                    <a:pt x="3254" y="1432"/>
                    <a:pt x="4073" y="2129"/>
                    <a:pt x="4073" y="2129"/>
                  </a:cubicBezTo>
                  <a:cubicBezTo>
                    <a:pt x="4073" y="2129"/>
                    <a:pt x="3689" y="1968"/>
                    <a:pt x="3057" y="1612"/>
                  </a:cubicBezTo>
                  <a:cubicBezTo>
                    <a:pt x="2426" y="1257"/>
                    <a:pt x="1946" y="199"/>
                    <a:pt x="1946" y="199"/>
                  </a:cubicBezTo>
                  <a:cubicBezTo>
                    <a:pt x="1750" y="45"/>
                    <a:pt x="1556" y="0"/>
                    <a:pt x="1395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6770562" y="3597039"/>
              <a:ext cx="41841" cy="72246"/>
            </a:xfrm>
            <a:custGeom>
              <a:avLst/>
              <a:gdLst/>
              <a:ahLst/>
              <a:cxnLst/>
              <a:rect l="l" t="t" r="r" b="b"/>
              <a:pathLst>
                <a:path w="1983" h="3424" extrusionOk="0">
                  <a:moveTo>
                    <a:pt x="1383" y="1"/>
                  </a:moveTo>
                  <a:cubicBezTo>
                    <a:pt x="1005" y="1"/>
                    <a:pt x="525" y="104"/>
                    <a:pt x="249" y="560"/>
                  </a:cubicBezTo>
                  <a:cubicBezTo>
                    <a:pt x="249" y="560"/>
                    <a:pt x="0" y="2405"/>
                    <a:pt x="469" y="3069"/>
                  </a:cubicBezTo>
                  <a:cubicBezTo>
                    <a:pt x="644" y="3317"/>
                    <a:pt x="842" y="3423"/>
                    <a:pt x="1033" y="3423"/>
                  </a:cubicBezTo>
                  <a:cubicBezTo>
                    <a:pt x="1355" y="3423"/>
                    <a:pt x="1654" y="3122"/>
                    <a:pt x="1780" y="2690"/>
                  </a:cubicBezTo>
                  <a:cubicBezTo>
                    <a:pt x="1982" y="2003"/>
                    <a:pt x="1938" y="71"/>
                    <a:pt x="1938" y="71"/>
                  </a:cubicBezTo>
                  <a:cubicBezTo>
                    <a:pt x="1938" y="71"/>
                    <a:pt x="1696" y="1"/>
                    <a:pt x="1383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" name="Google Shape;317;p33"/>
            <p:cNvSpPr/>
            <p:nvPr/>
          </p:nvSpPr>
          <p:spPr>
            <a:xfrm>
              <a:off x="6765413" y="3640611"/>
              <a:ext cx="194584" cy="72858"/>
            </a:xfrm>
            <a:custGeom>
              <a:avLst/>
              <a:gdLst/>
              <a:ahLst/>
              <a:cxnLst/>
              <a:rect l="l" t="t" r="r" b="b"/>
              <a:pathLst>
                <a:path w="9222" h="3453" extrusionOk="0">
                  <a:moveTo>
                    <a:pt x="503" y="1"/>
                  </a:moveTo>
                  <a:cubicBezTo>
                    <a:pt x="239" y="1"/>
                    <a:pt x="12" y="214"/>
                    <a:pt x="9" y="491"/>
                  </a:cubicBezTo>
                  <a:cubicBezTo>
                    <a:pt x="3" y="1272"/>
                    <a:pt x="0" y="2528"/>
                    <a:pt x="54" y="2923"/>
                  </a:cubicBezTo>
                  <a:cubicBezTo>
                    <a:pt x="109" y="3322"/>
                    <a:pt x="776" y="3372"/>
                    <a:pt x="1481" y="3372"/>
                  </a:cubicBezTo>
                  <a:cubicBezTo>
                    <a:pt x="1715" y="3372"/>
                    <a:pt x="1953" y="3367"/>
                    <a:pt x="2175" y="3367"/>
                  </a:cubicBezTo>
                  <a:cubicBezTo>
                    <a:pt x="2261" y="3367"/>
                    <a:pt x="2345" y="3367"/>
                    <a:pt x="2425" y="3370"/>
                  </a:cubicBezTo>
                  <a:cubicBezTo>
                    <a:pt x="2823" y="3381"/>
                    <a:pt x="4201" y="3452"/>
                    <a:pt x="5610" y="3452"/>
                  </a:cubicBezTo>
                  <a:cubicBezTo>
                    <a:pt x="7392" y="3452"/>
                    <a:pt x="9222" y="3339"/>
                    <a:pt x="9175" y="2848"/>
                  </a:cubicBezTo>
                  <a:cubicBezTo>
                    <a:pt x="9091" y="1970"/>
                    <a:pt x="7544" y="1293"/>
                    <a:pt x="6627" y="1121"/>
                  </a:cubicBezTo>
                  <a:cubicBezTo>
                    <a:pt x="5965" y="997"/>
                    <a:pt x="4223" y="398"/>
                    <a:pt x="3301" y="73"/>
                  </a:cubicBezTo>
                  <a:cubicBezTo>
                    <a:pt x="3180" y="30"/>
                    <a:pt x="3056" y="10"/>
                    <a:pt x="2931" y="10"/>
                  </a:cubicBezTo>
                  <a:cubicBezTo>
                    <a:pt x="2760" y="10"/>
                    <a:pt x="2589" y="47"/>
                    <a:pt x="2426" y="112"/>
                  </a:cubicBezTo>
                  <a:cubicBezTo>
                    <a:pt x="2276" y="173"/>
                    <a:pt x="2085" y="197"/>
                    <a:pt x="1876" y="197"/>
                  </a:cubicBezTo>
                  <a:cubicBezTo>
                    <a:pt x="1468" y="197"/>
                    <a:pt x="993" y="105"/>
                    <a:pt x="624" y="16"/>
                  </a:cubicBezTo>
                  <a:cubicBezTo>
                    <a:pt x="583" y="6"/>
                    <a:pt x="543" y="1"/>
                    <a:pt x="503" y="1"/>
                  </a:cubicBezTo>
                  <a:close/>
                </a:path>
              </a:pathLst>
            </a:custGeom>
            <a:solidFill>
              <a:srgbClr val="538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6512635" y="3595605"/>
              <a:ext cx="52539" cy="69440"/>
            </a:xfrm>
            <a:custGeom>
              <a:avLst/>
              <a:gdLst/>
              <a:ahLst/>
              <a:cxnLst/>
              <a:rect l="l" t="t" r="r" b="b"/>
              <a:pathLst>
                <a:path w="2490" h="3291" extrusionOk="0">
                  <a:moveTo>
                    <a:pt x="1518" y="1"/>
                  </a:moveTo>
                  <a:cubicBezTo>
                    <a:pt x="1253" y="1"/>
                    <a:pt x="972" y="76"/>
                    <a:pt x="732" y="303"/>
                  </a:cubicBezTo>
                  <a:cubicBezTo>
                    <a:pt x="732" y="303"/>
                    <a:pt x="0" y="2016"/>
                    <a:pt x="276" y="2781"/>
                  </a:cubicBezTo>
                  <a:cubicBezTo>
                    <a:pt x="404" y="3138"/>
                    <a:pt x="627" y="3291"/>
                    <a:pt x="867" y="3291"/>
                  </a:cubicBezTo>
                  <a:cubicBezTo>
                    <a:pt x="1142" y="3291"/>
                    <a:pt x="1439" y="3090"/>
                    <a:pt x="1641" y="2765"/>
                  </a:cubicBezTo>
                  <a:cubicBezTo>
                    <a:pt x="2018" y="2155"/>
                    <a:pt x="2490" y="282"/>
                    <a:pt x="2490" y="282"/>
                  </a:cubicBezTo>
                  <a:cubicBezTo>
                    <a:pt x="2490" y="282"/>
                    <a:pt x="2032" y="1"/>
                    <a:pt x="1518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6498224" y="3639915"/>
              <a:ext cx="194584" cy="72837"/>
            </a:xfrm>
            <a:custGeom>
              <a:avLst/>
              <a:gdLst/>
              <a:ahLst/>
              <a:cxnLst/>
              <a:rect l="l" t="t" r="r" b="b"/>
              <a:pathLst>
                <a:path w="9222" h="3452" extrusionOk="0">
                  <a:moveTo>
                    <a:pt x="504" y="0"/>
                  </a:moveTo>
                  <a:cubicBezTo>
                    <a:pt x="240" y="0"/>
                    <a:pt x="12" y="212"/>
                    <a:pt x="9" y="490"/>
                  </a:cubicBezTo>
                  <a:cubicBezTo>
                    <a:pt x="1" y="1271"/>
                    <a:pt x="0" y="2527"/>
                    <a:pt x="54" y="2922"/>
                  </a:cubicBezTo>
                  <a:cubicBezTo>
                    <a:pt x="109" y="3321"/>
                    <a:pt x="773" y="3372"/>
                    <a:pt x="1475" y="3372"/>
                  </a:cubicBezTo>
                  <a:cubicBezTo>
                    <a:pt x="1715" y="3372"/>
                    <a:pt x="1960" y="3366"/>
                    <a:pt x="2187" y="3366"/>
                  </a:cubicBezTo>
                  <a:cubicBezTo>
                    <a:pt x="2269" y="3366"/>
                    <a:pt x="2349" y="3367"/>
                    <a:pt x="2425" y="3369"/>
                  </a:cubicBezTo>
                  <a:cubicBezTo>
                    <a:pt x="2823" y="3380"/>
                    <a:pt x="4201" y="3451"/>
                    <a:pt x="5610" y="3451"/>
                  </a:cubicBezTo>
                  <a:cubicBezTo>
                    <a:pt x="7392" y="3451"/>
                    <a:pt x="9222" y="3338"/>
                    <a:pt x="9174" y="2847"/>
                  </a:cubicBezTo>
                  <a:cubicBezTo>
                    <a:pt x="9091" y="1970"/>
                    <a:pt x="7544" y="1292"/>
                    <a:pt x="6626" y="1120"/>
                  </a:cubicBezTo>
                  <a:cubicBezTo>
                    <a:pt x="5964" y="997"/>
                    <a:pt x="4223" y="397"/>
                    <a:pt x="3301" y="72"/>
                  </a:cubicBezTo>
                  <a:cubicBezTo>
                    <a:pt x="3180" y="29"/>
                    <a:pt x="3055" y="9"/>
                    <a:pt x="2930" y="9"/>
                  </a:cubicBezTo>
                  <a:cubicBezTo>
                    <a:pt x="2759" y="9"/>
                    <a:pt x="2588" y="46"/>
                    <a:pt x="2426" y="111"/>
                  </a:cubicBezTo>
                  <a:cubicBezTo>
                    <a:pt x="2276" y="172"/>
                    <a:pt x="2085" y="196"/>
                    <a:pt x="1876" y="196"/>
                  </a:cubicBezTo>
                  <a:cubicBezTo>
                    <a:pt x="1468" y="196"/>
                    <a:pt x="992" y="104"/>
                    <a:pt x="624" y="15"/>
                  </a:cubicBezTo>
                  <a:cubicBezTo>
                    <a:pt x="584" y="5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538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6598470" y="2996175"/>
              <a:ext cx="226909" cy="624138"/>
            </a:xfrm>
            <a:custGeom>
              <a:avLst/>
              <a:gdLst/>
              <a:ahLst/>
              <a:cxnLst/>
              <a:rect l="l" t="t" r="r" b="b"/>
              <a:pathLst>
                <a:path w="10754" h="29580" extrusionOk="0">
                  <a:moveTo>
                    <a:pt x="5781" y="0"/>
                  </a:moveTo>
                  <a:cubicBezTo>
                    <a:pt x="3965" y="0"/>
                    <a:pt x="0" y="1366"/>
                    <a:pt x="0" y="1366"/>
                  </a:cubicBezTo>
                  <a:cubicBezTo>
                    <a:pt x="0" y="1366"/>
                    <a:pt x="568" y="4730"/>
                    <a:pt x="1977" y="5991"/>
                  </a:cubicBezTo>
                  <a:cubicBezTo>
                    <a:pt x="1977" y="5991"/>
                    <a:pt x="6486" y="15424"/>
                    <a:pt x="6924" y="17127"/>
                  </a:cubicBezTo>
                  <a:cubicBezTo>
                    <a:pt x="7362" y="18832"/>
                    <a:pt x="8118" y="29389"/>
                    <a:pt x="8089" y="29509"/>
                  </a:cubicBezTo>
                  <a:cubicBezTo>
                    <a:pt x="8080" y="29545"/>
                    <a:pt x="8282" y="29579"/>
                    <a:pt x="8573" y="29579"/>
                  </a:cubicBezTo>
                  <a:cubicBezTo>
                    <a:pt x="9240" y="29579"/>
                    <a:pt x="10380" y="29400"/>
                    <a:pt x="10534" y="28660"/>
                  </a:cubicBezTo>
                  <a:cubicBezTo>
                    <a:pt x="10753" y="27597"/>
                    <a:pt x="10640" y="16700"/>
                    <a:pt x="10373" y="15859"/>
                  </a:cubicBezTo>
                  <a:cubicBezTo>
                    <a:pt x="10105" y="15019"/>
                    <a:pt x="6973" y="4421"/>
                    <a:pt x="6973" y="4421"/>
                  </a:cubicBezTo>
                  <a:cubicBezTo>
                    <a:pt x="6973" y="4421"/>
                    <a:pt x="7261" y="1171"/>
                    <a:pt x="6612" y="242"/>
                  </a:cubicBezTo>
                  <a:cubicBezTo>
                    <a:pt x="6492" y="70"/>
                    <a:pt x="6191" y="0"/>
                    <a:pt x="5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6517910" y="3008117"/>
              <a:ext cx="229040" cy="616331"/>
            </a:xfrm>
            <a:custGeom>
              <a:avLst/>
              <a:gdLst/>
              <a:ahLst/>
              <a:cxnLst/>
              <a:rect l="l" t="t" r="r" b="b"/>
              <a:pathLst>
                <a:path w="10855" h="29210" extrusionOk="0">
                  <a:moveTo>
                    <a:pt x="10716" y="1"/>
                  </a:moveTo>
                  <a:cubicBezTo>
                    <a:pt x="10716" y="1"/>
                    <a:pt x="3866" y="466"/>
                    <a:pt x="3826" y="1508"/>
                  </a:cubicBezTo>
                  <a:lnTo>
                    <a:pt x="3449" y="15975"/>
                  </a:lnTo>
                  <a:lnTo>
                    <a:pt x="1" y="28552"/>
                  </a:lnTo>
                  <a:cubicBezTo>
                    <a:pt x="1" y="28552"/>
                    <a:pt x="564" y="29210"/>
                    <a:pt x="1459" y="29210"/>
                  </a:cubicBezTo>
                  <a:cubicBezTo>
                    <a:pt x="1684" y="29210"/>
                    <a:pt x="1932" y="29168"/>
                    <a:pt x="2196" y="29063"/>
                  </a:cubicBezTo>
                  <a:cubicBezTo>
                    <a:pt x="3505" y="27324"/>
                    <a:pt x="6935" y="17427"/>
                    <a:pt x="7397" y="16075"/>
                  </a:cubicBezTo>
                  <a:cubicBezTo>
                    <a:pt x="7858" y="14723"/>
                    <a:pt x="8568" y="5829"/>
                    <a:pt x="8568" y="5829"/>
                  </a:cubicBezTo>
                  <a:cubicBezTo>
                    <a:pt x="8568" y="5829"/>
                    <a:pt x="10802" y="4441"/>
                    <a:pt x="10828" y="3290"/>
                  </a:cubicBezTo>
                  <a:cubicBezTo>
                    <a:pt x="10854" y="2138"/>
                    <a:pt x="10716" y="1"/>
                    <a:pt x="10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6554920" y="2666677"/>
              <a:ext cx="225643" cy="396406"/>
            </a:xfrm>
            <a:custGeom>
              <a:avLst/>
              <a:gdLst/>
              <a:ahLst/>
              <a:cxnLst/>
              <a:rect l="l" t="t" r="r" b="b"/>
              <a:pathLst>
                <a:path w="10694" h="18787" extrusionOk="0">
                  <a:moveTo>
                    <a:pt x="5497" y="1"/>
                  </a:moveTo>
                  <a:cubicBezTo>
                    <a:pt x="5497" y="1"/>
                    <a:pt x="371" y="755"/>
                    <a:pt x="185" y="2061"/>
                  </a:cubicBezTo>
                  <a:cubicBezTo>
                    <a:pt x="1" y="3367"/>
                    <a:pt x="721" y="17023"/>
                    <a:pt x="1947" y="17902"/>
                  </a:cubicBezTo>
                  <a:cubicBezTo>
                    <a:pt x="2669" y="18421"/>
                    <a:pt x="4504" y="18786"/>
                    <a:pt x="6006" y="18786"/>
                  </a:cubicBezTo>
                  <a:cubicBezTo>
                    <a:pt x="7053" y="18786"/>
                    <a:pt x="7939" y="18608"/>
                    <a:pt x="8174" y="18181"/>
                  </a:cubicBezTo>
                  <a:cubicBezTo>
                    <a:pt x="8746" y="17141"/>
                    <a:pt x="10693" y="3921"/>
                    <a:pt x="10629" y="2808"/>
                  </a:cubicBezTo>
                  <a:cubicBezTo>
                    <a:pt x="10564" y="1694"/>
                    <a:pt x="8917" y="397"/>
                    <a:pt x="7862" y="274"/>
                  </a:cubicBezTo>
                  <a:lnTo>
                    <a:pt x="54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6540340" y="2666677"/>
              <a:ext cx="146666" cy="415332"/>
            </a:xfrm>
            <a:custGeom>
              <a:avLst/>
              <a:gdLst/>
              <a:ahLst/>
              <a:cxnLst/>
              <a:rect l="l" t="t" r="r" b="b"/>
              <a:pathLst>
                <a:path w="6951" h="19684" extrusionOk="0">
                  <a:moveTo>
                    <a:pt x="6187" y="1"/>
                  </a:moveTo>
                  <a:cubicBezTo>
                    <a:pt x="1" y="426"/>
                    <a:pt x="328" y="2273"/>
                    <a:pt x="328" y="2273"/>
                  </a:cubicBezTo>
                  <a:cubicBezTo>
                    <a:pt x="328" y="2273"/>
                    <a:pt x="361" y="8250"/>
                    <a:pt x="453" y="9367"/>
                  </a:cubicBezTo>
                  <a:cubicBezTo>
                    <a:pt x="544" y="10484"/>
                    <a:pt x="735" y="18389"/>
                    <a:pt x="735" y="18389"/>
                  </a:cubicBezTo>
                  <a:cubicBezTo>
                    <a:pt x="2045" y="19400"/>
                    <a:pt x="3257" y="19684"/>
                    <a:pt x="4205" y="19684"/>
                  </a:cubicBezTo>
                  <a:cubicBezTo>
                    <a:pt x="5423" y="19684"/>
                    <a:pt x="6207" y="19216"/>
                    <a:pt x="6207" y="19216"/>
                  </a:cubicBezTo>
                  <a:cubicBezTo>
                    <a:pt x="6950" y="17421"/>
                    <a:pt x="6371" y="9721"/>
                    <a:pt x="6371" y="9721"/>
                  </a:cubicBezTo>
                  <a:lnTo>
                    <a:pt x="6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6702324" y="2676995"/>
              <a:ext cx="89738" cy="392270"/>
            </a:xfrm>
            <a:custGeom>
              <a:avLst/>
              <a:gdLst/>
              <a:ahLst/>
              <a:cxnLst/>
              <a:rect l="l" t="t" r="r" b="b"/>
              <a:pathLst>
                <a:path w="4253" h="18591" extrusionOk="0">
                  <a:moveTo>
                    <a:pt x="2729" y="1"/>
                  </a:moveTo>
                  <a:cubicBezTo>
                    <a:pt x="2729" y="1"/>
                    <a:pt x="1306" y="353"/>
                    <a:pt x="1106" y="2709"/>
                  </a:cubicBezTo>
                  <a:cubicBezTo>
                    <a:pt x="907" y="5063"/>
                    <a:pt x="0" y="10449"/>
                    <a:pt x="0" y="10449"/>
                  </a:cubicBezTo>
                  <a:cubicBezTo>
                    <a:pt x="0" y="10449"/>
                    <a:pt x="983" y="17419"/>
                    <a:pt x="1188" y="17692"/>
                  </a:cubicBezTo>
                  <a:cubicBezTo>
                    <a:pt x="1394" y="17967"/>
                    <a:pt x="1981" y="18404"/>
                    <a:pt x="2844" y="18588"/>
                  </a:cubicBezTo>
                  <a:cubicBezTo>
                    <a:pt x="2851" y="18590"/>
                    <a:pt x="2858" y="18591"/>
                    <a:pt x="2864" y="18591"/>
                  </a:cubicBezTo>
                  <a:cubicBezTo>
                    <a:pt x="3699" y="18591"/>
                    <a:pt x="3139" y="7093"/>
                    <a:pt x="3139" y="7093"/>
                  </a:cubicBezTo>
                  <a:cubicBezTo>
                    <a:pt x="3139" y="7093"/>
                    <a:pt x="4252" y="2622"/>
                    <a:pt x="3733" y="1962"/>
                  </a:cubicBezTo>
                  <a:cubicBezTo>
                    <a:pt x="3214" y="1302"/>
                    <a:pt x="2729" y="1"/>
                    <a:pt x="2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6592393" y="2431813"/>
              <a:ext cx="209439" cy="271747"/>
            </a:xfrm>
            <a:custGeom>
              <a:avLst/>
              <a:gdLst/>
              <a:ahLst/>
              <a:cxnLst/>
              <a:rect l="l" t="t" r="r" b="b"/>
              <a:pathLst>
                <a:path w="9926" h="12879" extrusionOk="0">
                  <a:moveTo>
                    <a:pt x="4873" y="1"/>
                  </a:moveTo>
                  <a:cubicBezTo>
                    <a:pt x="1333" y="1"/>
                    <a:pt x="0" y="3064"/>
                    <a:pt x="230" y="5509"/>
                  </a:cubicBezTo>
                  <a:cubicBezTo>
                    <a:pt x="459" y="7967"/>
                    <a:pt x="2344" y="10167"/>
                    <a:pt x="3088" y="10259"/>
                  </a:cubicBezTo>
                  <a:cubicBezTo>
                    <a:pt x="3832" y="10350"/>
                    <a:pt x="3420" y="12226"/>
                    <a:pt x="3420" y="12226"/>
                  </a:cubicBezTo>
                  <a:cubicBezTo>
                    <a:pt x="3420" y="12226"/>
                    <a:pt x="4374" y="12879"/>
                    <a:pt x="5312" y="12879"/>
                  </a:cubicBezTo>
                  <a:cubicBezTo>
                    <a:pt x="5824" y="12879"/>
                    <a:pt x="6330" y="12684"/>
                    <a:pt x="6675" y="12084"/>
                  </a:cubicBezTo>
                  <a:lnTo>
                    <a:pt x="6611" y="10599"/>
                  </a:lnTo>
                  <a:cubicBezTo>
                    <a:pt x="6611" y="10599"/>
                    <a:pt x="9753" y="10339"/>
                    <a:pt x="9839" y="8054"/>
                  </a:cubicBezTo>
                  <a:cubicBezTo>
                    <a:pt x="9926" y="5767"/>
                    <a:pt x="9419" y="4575"/>
                    <a:pt x="9419" y="4575"/>
                  </a:cubicBezTo>
                  <a:cubicBezTo>
                    <a:pt x="9419" y="4575"/>
                    <a:pt x="8505" y="30"/>
                    <a:pt x="4926" y="1"/>
                  </a:cubicBezTo>
                  <a:cubicBezTo>
                    <a:pt x="4908" y="1"/>
                    <a:pt x="4890" y="1"/>
                    <a:pt x="4873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6376055" y="2441604"/>
              <a:ext cx="246174" cy="327113"/>
            </a:xfrm>
            <a:custGeom>
              <a:avLst/>
              <a:gdLst/>
              <a:ahLst/>
              <a:cxnLst/>
              <a:rect l="l" t="t" r="r" b="b"/>
              <a:pathLst>
                <a:path w="11667" h="15503" extrusionOk="0">
                  <a:moveTo>
                    <a:pt x="2105" y="1"/>
                  </a:moveTo>
                  <a:cubicBezTo>
                    <a:pt x="996" y="1"/>
                    <a:pt x="1" y="1034"/>
                    <a:pt x="1" y="1034"/>
                  </a:cubicBezTo>
                  <a:cubicBezTo>
                    <a:pt x="1" y="1034"/>
                    <a:pt x="2223" y="8427"/>
                    <a:pt x="2587" y="9266"/>
                  </a:cubicBezTo>
                  <a:cubicBezTo>
                    <a:pt x="2949" y="10105"/>
                    <a:pt x="8883" y="15328"/>
                    <a:pt x="8883" y="15328"/>
                  </a:cubicBezTo>
                  <a:cubicBezTo>
                    <a:pt x="9019" y="15449"/>
                    <a:pt x="9172" y="15502"/>
                    <a:pt x="9333" y="15502"/>
                  </a:cubicBezTo>
                  <a:cubicBezTo>
                    <a:pt x="10346" y="15502"/>
                    <a:pt x="11666" y="13372"/>
                    <a:pt x="11109" y="12733"/>
                  </a:cubicBezTo>
                  <a:cubicBezTo>
                    <a:pt x="10464" y="11990"/>
                    <a:pt x="5833" y="7266"/>
                    <a:pt x="5165" y="6891"/>
                  </a:cubicBezTo>
                  <a:cubicBezTo>
                    <a:pt x="4498" y="6517"/>
                    <a:pt x="4733" y="1794"/>
                    <a:pt x="3275" y="471"/>
                  </a:cubicBezTo>
                  <a:cubicBezTo>
                    <a:pt x="2897" y="128"/>
                    <a:pt x="2494" y="1"/>
                    <a:pt x="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6552978" y="2361023"/>
              <a:ext cx="257884" cy="282424"/>
            </a:xfrm>
            <a:custGeom>
              <a:avLst/>
              <a:gdLst/>
              <a:ahLst/>
              <a:cxnLst/>
              <a:rect l="l" t="t" r="r" b="b"/>
              <a:pathLst>
                <a:path w="12222" h="13385" extrusionOk="0">
                  <a:moveTo>
                    <a:pt x="12023" y="1"/>
                  </a:moveTo>
                  <a:lnTo>
                    <a:pt x="12023" y="1"/>
                  </a:lnTo>
                  <a:cubicBezTo>
                    <a:pt x="12023" y="1"/>
                    <a:pt x="10583" y="1516"/>
                    <a:pt x="8148" y="1516"/>
                  </a:cubicBezTo>
                  <a:cubicBezTo>
                    <a:pt x="8087" y="1516"/>
                    <a:pt x="8025" y="1515"/>
                    <a:pt x="7962" y="1513"/>
                  </a:cubicBezTo>
                  <a:cubicBezTo>
                    <a:pt x="7895" y="1511"/>
                    <a:pt x="7830" y="1510"/>
                    <a:pt x="7765" y="1510"/>
                  </a:cubicBezTo>
                  <a:cubicBezTo>
                    <a:pt x="5355" y="1510"/>
                    <a:pt x="4260" y="2907"/>
                    <a:pt x="4260" y="2907"/>
                  </a:cubicBezTo>
                  <a:lnTo>
                    <a:pt x="4579" y="1967"/>
                  </a:lnTo>
                  <a:lnTo>
                    <a:pt x="4579" y="1967"/>
                  </a:lnTo>
                  <a:cubicBezTo>
                    <a:pt x="2947" y="2698"/>
                    <a:pt x="2073" y="3981"/>
                    <a:pt x="2073" y="3981"/>
                  </a:cubicBezTo>
                  <a:lnTo>
                    <a:pt x="2073" y="3145"/>
                  </a:lnTo>
                  <a:cubicBezTo>
                    <a:pt x="1119" y="4816"/>
                    <a:pt x="1115" y="6131"/>
                    <a:pt x="1115" y="6131"/>
                  </a:cubicBezTo>
                  <a:cubicBezTo>
                    <a:pt x="0" y="6449"/>
                    <a:pt x="248" y="8560"/>
                    <a:pt x="248" y="8560"/>
                  </a:cubicBezTo>
                  <a:lnTo>
                    <a:pt x="717" y="8401"/>
                  </a:lnTo>
                  <a:lnTo>
                    <a:pt x="717" y="8401"/>
                  </a:lnTo>
                  <a:cubicBezTo>
                    <a:pt x="199" y="9156"/>
                    <a:pt x="717" y="10312"/>
                    <a:pt x="717" y="10312"/>
                  </a:cubicBezTo>
                  <a:lnTo>
                    <a:pt x="995" y="9475"/>
                  </a:lnTo>
                  <a:cubicBezTo>
                    <a:pt x="995" y="9475"/>
                    <a:pt x="1433" y="11108"/>
                    <a:pt x="2073" y="12324"/>
                  </a:cubicBezTo>
                  <a:cubicBezTo>
                    <a:pt x="2577" y="13285"/>
                    <a:pt x="3780" y="13385"/>
                    <a:pt x="4264" y="13385"/>
                  </a:cubicBezTo>
                  <a:cubicBezTo>
                    <a:pt x="4390" y="13385"/>
                    <a:pt x="4468" y="13378"/>
                    <a:pt x="4471" y="13378"/>
                  </a:cubicBezTo>
                  <a:cubicBezTo>
                    <a:pt x="4471" y="13378"/>
                    <a:pt x="4471" y="13378"/>
                    <a:pt x="4471" y="13378"/>
                  </a:cubicBezTo>
                  <a:cubicBezTo>
                    <a:pt x="4475" y="13378"/>
                    <a:pt x="4180" y="12324"/>
                    <a:pt x="4180" y="12324"/>
                  </a:cubicBezTo>
                  <a:cubicBezTo>
                    <a:pt x="4117" y="12352"/>
                    <a:pt x="4051" y="12365"/>
                    <a:pt x="3983" y="12365"/>
                  </a:cubicBezTo>
                  <a:cubicBezTo>
                    <a:pt x="3242" y="12365"/>
                    <a:pt x="2299" y="10762"/>
                    <a:pt x="2628" y="10033"/>
                  </a:cubicBezTo>
                  <a:cubicBezTo>
                    <a:pt x="2777" y="9702"/>
                    <a:pt x="3002" y="9605"/>
                    <a:pt x="3214" y="9605"/>
                  </a:cubicBezTo>
                  <a:cubicBezTo>
                    <a:pt x="3511" y="9605"/>
                    <a:pt x="3782" y="9796"/>
                    <a:pt x="3782" y="9796"/>
                  </a:cubicBezTo>
                  <a:cubicBezTo>
                    <a:pt x="3782" y="9796"/>
                    <a:pt x="4536" y="11336"/>
                    <a:pt x="4899" y="11336"/>
                  </a:cubicBezTo>
                  <a:cubicBezTo>
                    <a:pt x="4927" y="11336"/>
                    <a:pt x="4953" y="11327"/>
                    <a:pt x="4976" y="11307"/>
                  </a:cubicBezTo>
                  <a:cubicBezTo>
                    <a:pt x="5295" y="11028"/>
                    <a:pt x="4339" y="9117"/>
                    <a:pt x="4339" y="9117"/>
                  </a:cubicBezTo>
                  <a:lnTo>
                    <a:pt x="4897" y="6888"/>
                  </a:lnTo>
                  <a:cubicBezTo>
                    <a:pt x="5568" y="5720"/>
                    <a:pt x="6903" y="5564"/>
                    <a:pt x="7567" y="5564"/>
                  </a:cubicBezTo>
                  <a:cubicBezTo>
                    <a:pt x="7809" y="5564"/>
                    <a:pt x="7962" y="5585"/>
                    <a:pt x="7962" y="5585"/>
                  </a:cubicBezTo>
                  <a:cubicBezTo>
                    <a:pt x="8588" y="5213"/>
                    <a:pt x="9736" y="5189"/>
                    <a:pt x="10016" y="5189"/>
                  </a:cubicBezTo>
                  <a:cubicBezTo>
                    <a:pt x="10056" y="5189"/>
                    <a:pt x="10078" y="5190"/>
                    <a:pt x="10078" y="5190"/>
                  </a:cubicBezTo>
                  <a:cubicBezTo>
                    <a:pt x="11597" y="4328"/>
                    <a:pt x="12222" y="2260"/>
                    <a:pt x="12222" y="2260"/>
                  </a:cubicBezTo>
                  <a:lnTo>
                    <a:pt x="12222" y="2260"/>
                  </a:lnTo>
                  <a:lnTo>
                    <a:pt x="11386" y="2549"/>
                  </a:lnTo>
                  <a:cubicBezTo>
                    <a:pt x="12102" y="1513"/>
                    <a:pt x="12023" y="1"/>
                    <a:pt x="12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6704709" y="2660010"/>
              <a:ext cx="59966" cy="167386"/>
            </a:xfrm>
            <a:custGeom>
              <a:avLst/>
              <a:gdLst/>
              <a:ahLst/>
              <a:cxnLst/>
              <a:rect l="l" t="t" r="r" b="b"/>
              <a:pathLst>
                <a:path w="2842" h="7933" extrusionOk="0">
                  <a:moveTo>
                    <a:pt x="1297" y="1"/>
                  </a:moveTo>
                  <a:cubicBezTo>
                    <a:pt x="1297" y="1"/>
                    <a:pt x="1288" y="520"/>
                    <a:pt x="1332" y="807"/>
                  </a:cubicBezTo>
                  <a:cubicBezTo>
                    <a:pt x="1375" y="1092"/>
                    <a:pt x="851" y="2869"/>
                    <a:pt x="417" y="4621"/>
                  </a:cubicBezTo>
                  <a:cubicBezTo>
                    <a:pt x="0" y="6306"/>
                    <a:pt x="367" y="7933"/>
                    <a:pt x="413" y="7933"/>
                  </a:cubicBezTo>
                  <a:cubicBezTo>
                    <a:pt x="415" y="7933"/>
                    <a:pt x="417" y="7930"/>
                    <a:pt x="417" y="7925"/>
                  </a:cubicBezTo>
                  <a:cubicBezTo>
                    <a:pt x="438" y="7791"/>
                    <a:pt x="516" y="7267"/>
                    <a:pt x="516" y="7267"/>
                  </a:cubicBezTo>
                  <a:cubicBezTo>
                    <a:pt x="580" y="4700"/>
                    <a:pt x="2841" y="2033"/>
                    <a:pt x="2721" y="1071"/>
                  </a:cubicBezTo>
                  <a:cubicBezTo>
                    <a:pt x="2601" y="108"/>
                    <a:pt x="1297" y="1"/>
                    <a:pt x="1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6636134" y="2665685"/>
              <a:ext cx="46230" cy="162153"/>
            </a:xfrm>
            <a:custGeom>
              <a:avLst/>
              <a:gdLst/>
              <a:ahLst/>
              <a:cxnLst/>
              <a:rect l="l" t="t" r="r" b="b"/>
              <a:pathLst>
                <a:path w="2191" h="7685" extrusionOk="0">
                  <a:moveTo>
                    <a:pt x="1217" y="1"/>
                  </a:moveTo>
                  <a:cubicBezTo>
                    <a:pt x="968" y="1"/>
                    <a:pt x="586" y="144"/>
                    <a:pt x="359" y="928"/>
                  </a:cubicBezTo>
                  <a:cubicBezTo>
                    <a:pt x="1" y="2161"/>
                    <a:pt x="1910" y="5283"/>
                    <a:pt x="1792" y="7663"/>
                  </a:cubicBezTo>
                  <a:cubicBezTo>
                    <a:pt x="1792" y="7663"/>
                    <a:pt x="1804" y="7684"/>
                    <a:pt x="1826" y="7684"/>
                  </a:cubicBezTo>
                  <a:cubicBezTo>
                    <a:pt x="1869" y="7684"/>
                    <a:pt x="1950" y="7600"/>
                    <a:pt x="2047" y="7097"/>
                  </a:cubicBezTo>
                  <a:cubicBezTo>
                    <a:pt x="2190" y="6342"/>
                    <a:pt x="1459" y="48"/>
                    <a:pt x="1459" y="48"/>
                  </a:cubicBezTo>
                  <a:cubicBezTo>
                    <a:pt x="1459" y="48"/>
                    <a:pt x="1360" y="1"/>
                    <a:pt x="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6722665" y="2756648"/>
              <a:ext cx="15930" cy="142805"/>
            </a:xfrm>
            <a:custGeom>
              <a:avLst/>
              <a:gdLst/>
              <a:ahLst/>
              <a:cxnLst/>
              <a:rect l="l" t="t" r="r" b="b"/>
              <a:pathLst>
                <a:path w="755" h="6768" fill="none" extrusionOk="0">
                  <a:moveTo>
                    <a:pt x="0" y="0"/>
                  </a:moveTo>
                  <a:cubicBezTo>
                    <a:pt x="0" y="0"/>
                    <a:pt x="755" y="2759"/>
                    <a:pt x="199" y="6767"/>
                  </a:cubicBezTo>
                </a:path>
              </a:pathLst>
            </a:custGeom>
            <a:solidFill>
              <a:schemeClr val="accent3"/>
            </a:solidFill>
            <a:ln w="5850" cap="rnd" cmpd="sng">
              <a:solidFill>
                <a:schemeClr val="dk1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6651431" y="2763294"/>
              <a:ext cx="15930" cy="142826"/>
            </a:xfrm>
            <a:custGeom>
              <a:avLst/>
              <a:gdLst/>
              <a:ahLst/>
              <a:cxnLst/>
              <a:rect l="l" t="t" r="r" b="b"/>
              <a:pathLst>
                <a:path w="755" h="6769" fill="none" extrusionOk="0">
                  <a:moveTo>
                    <a:pt x="755" y="0"/>
                  </a:moveTo>
                  <a:cubicBezTo>
                    <a:pt x="755" y="0"/>
                    <a:pt x="0" y="2760"/>
                    <a:pt x="556" y="6768"/>
                  </a:cubicBezTo>
                </a:path>
              </a:pathLst>
            </a:custGeom>
            <a:solidFill>
              <a:schemeClr val="accent3"/>
            </a:solidFill>
            <a:ln w="5850" cap="rnd" cmpd="sng">
              <a:solidFill>
                <a:schemeClr val="dk1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6277750" y="3112309"/>
              <a:ext cx="910845" cy="652391"/>
            </a:xfrm>
            <a:custGeom>
              <a:avLst/>
              <a:gdLst/>
              <a:ahLst/>
              <a:cxnLst/>
              <a:rect l="l" t="t" r="r" b="b"/>
              <a:pathLst>
                <a:path w="43168" h="30919" extrusionOk="0">
                  <a:moveTo>
                    <a:pt x="43167" y="0"/>
                  </a:moveTo>
                  <a:lnTo>
                    <a:pt x="43167" y="0"/>
                  </a:lnTo>
                  <a:cubicBezTo>
                    <a:pt x="40458" y="2529"/>
                    <a:pt x="34935" y="4902"/>
                    <a:pt x="26829" y="5984"/>
                  </a:cubicBezTo>
                  <a:cubicBezTo>
                    <a:pt x="22545" y="6555"/>
                    <a:pt x="18673" y="6814"/>
                    <a:pt x="15251" y="6814"/>
                  </a:cubicBezTo>
                  <a:cubicBezTo>
                    <a:pt x="8093" y="6814"/>
                    <a:pt x="2898" y="5680"/>
                    <a:pt x="0" y="3892"/>
                  </a:cubicBezTo>
                  <a:lnTo>
                    <a:pt x="0" y="3892"/>
                  </a:lnTo>
                  <a:lnTo>
                    <a:pt x="3809" y="22582"/>
                  </a:lnTo>
                  <a:cubicBezTo>
                    <a:pt x="3809" y="22582"/>
                    <a:pt x="6015" y="30919"/>
                    <a:pt x="20574" y="30919"/>
                  </a:cubicBezTo>
                  <a:cubicBezTo>
                    <a:pt x="21818" y="30919"/>
                    <a:pt x="23151" y="30858"/>
                    <a:pt x="24582" y="30726"/>
                  </a:cubicBezTo>
                  <a:cubicBezTo>
                    <a:pt x="42754" y="29049"/>
                    <a:pt x="42176" y="22247"/>
                    <a:pt x="42176" y="22247"/>
                  </a:cubicBezTo>
                  <a:lnTo>
                    <a:pt x="43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6889038" y="1763112"/>
              <a:ext cx="113476" cy="1364621"/>
            </a:xfrm>
            <a:custGeom>
              <a:avLst/>
              <a:gdLst/>
              <a:ahLst/>
              <a:cxnLst/>
              <a:rect l="l" t="t" r="r" b="b"/>
              <a:pathLst>
                <a:path w="5378" h="64674" fill="none" extrusionOk="0">
                  <a:moveTo>
                    <a:pt x="5378" y="0"/>
                  </a:moveTo>
                  <a:lnTo>
                    <a:pt x="0" y="64673"/>
                  </a:lnTo>
                </a:path>
              </a:pathLst>
            </a:custGeom>
            <a:noFill/>
            <a:ln w="24375" cap="rnd" cmpd="sng">
              <a:solidFill>
                <a:srgbClr val="174859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6117179" y="1383354"/>
              <a:ext cx="1142354" cy="535180"/>
            </a:xfrm>
            <a:custGeom>
              <a:avLst/>
              <a:gdLst/>
              <a:ahLst/>
              <a:cxnLst/>
              <a:rect l="l" t="t" r="r" b="b"/>
              <a:pathLst>
                <a:path w="54140" h="25364" extrusionOk="0">
                  <a:moveTo>
                    <a:pt x="26827" y="0"/>
                  </a:moveTo>
                  <a:cubicBezTo>
                    <a:pt x="9241" y="0"/>
                    <a:pt x="1" y="6829"/>
                    <a:pt x="1" y="6829"/>
                  </a:cubicBezTo>
                  <a:lnTo>
                    <a:pt x="1" y="25364"/>
                  </a:lnTo>
                  <a:cubicBezTo>
                    <a:pt x="10569" y="20487"/>
                    <a:pt x="20107" y="18861"/>
                    <a:pt x="28127" y="18861"/>
                  </a:cubicBezTo>
                  <a:cubicBezTo>
                    <a:pt x="44168" y="18861"/>
                    <a:pt x="54140" y="25364"/>
                    <a:pt x="54140" y="25364"/>
                  </a:cubicBezTo>
                  <a:lnTo>
                    <a:pt x="54140" y="8292"/>
                  </a:lnTo>
                  <a:cubicBezTo>
                    <a:pt x="54140" y="8292"/>
                    <a:pt x="48287" y="0"/>
                    <a:pt x="26827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6133806" y="1890176"/>
              <a:ext cx="117738" cy="1162251"/>
            </a:xfrm>
            <a:custGeom>
              <a:avLst/>
              <a:gdLst/>
              <a:ahLst/>
              <a:cxnLst/>
              <a:rect l="l" t="t" r="r" b="b"/>
              <a:pathLst>
                <a:path w="5580" h="55083" fill="none" extrusionOk="0">
                  <a:moveTo>
                    <a:pt x="0" y="1"/>
                  </a:moveTo>
                  <a:lnTo>
                    <a:pt x="5579" y="55082"/>
                  </a:lnTo>
                </a:path>
              </a:pathLst>
            </a:custGeom>
            <a:noFill/>
            <a:ln w="24375" cap="rnd" cmpd="sng">
              <a:solidFill>
                <a:srgbClr val="174859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6213226" y="2944227"/>
              <a:ext cx="1124419" cy="311858"/>
            </a:xfrm>
            <a:custGeom>
              <a:avLst/>
              <a:gdLst/>
              <a:ahLst/>
              <a:cxnLst/>
              <a:rect l="l" t="t" r="r" b="b"/>
              <a:pathLst>
                <a:path w="53290" h="14780" extrusionOk="0">
                  <a:moveTo>
                    <a:pt x="42800" y="1"/>
                  </a:moveTo>
                  <a:cubicBezTo>
                    <a:pt x="45269" y="888"/>
                    <a:pt x="46342" y="2056"/>
                    <a:pt x="45234" y="3418"/>
                  </a:cubicBezTo>
                  <a:cubicBezTo>
                    <a:pt x="41599" y="7891"/>
                    <a:pt x="27060" y="9911"/>
                    <a:pt x="21405" y="9911"/>
                  </a:cubicBezTo>
                  <a:cubicBezTo>
                    <a:pt x="20113" y="9911"/>
                    <a:pt x="18437" y="9953"/>
                    <a:pt x="16616" y="9953"/>
                  </a:cubicBezTo>
                  <a:cubicBezTo>
                    <a:pt x="10465" y="9953"/>
                    <a:pt x="2657" y="9473"/>
                    <a:pt x="2379" y="5267"/>
                  </a:cubicBezTo>
                  <a:cubicBezTo>
                    <a:pt x="2379" y="5267"/>
                    <a:pt x="2034" y="3949"/>
                    <a:pt x="4087" y="2439"/>
                  </a:cubicBezTo>
                  <a:lnTo>
                    <a:pt x="4083" y="2439"/>
                  </a:lnTo>
                  <a:cubicBezTo>
                    <a:pt x="4083" y="2439"/>
                    <a:pt x="1" y="3449"/>
                    <a:pt x="405" y="8295"/>
                  </a:cubicBezTo>
                  <a:cubicBezTo>
                    <a:pt x="714" y="12007"/>
                    <a:pt x="7109" y="14780"/>
                    <a:pt x="18303" y="14780"/>
                  </a:cubicBezTo>
                  <a:cubicBezTo>
                    <a:pt x="21727" y="14780"/>
                    <a:pt x="25601" y="14520"/>
                    <a:pt x="29887" y="13949"/>
                  </a:cubicBezTo>
                  <a:cubicBezTo>
                    <a:pt x="48060" y="11526"/>
                    <a:pt x="53290" y="2610"/>
                    <a:pt x="42800" y="1"/>
                  </a:cubicBezTo>
                  <a:close/>
                </a:path>
              </a:pathLst>
            </a:custGeom>
            <a:solidFill>
              <a:srgbClr val="7E6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5247775" y="1651472"/>
              <a:ext cx="95456" cy="87903"/>
            </a:xfrm>
            <a:custGeom>
              <a:avLst/>
              <a:gdLst/>
              <a:ahLst/>
              <a:cxnLst/>
              <a:rect l="l" t="t" r="r" b="b"/>
              <a:pathLst>
                <a:path w="4524" h="4166" extrusionOk="0">
                  <a:moveTo>
                    <a:pt x="2044" y="0"/>
                  </a:moveTo>
                  <a:cubicBezTo>
                    <a:pt x="2044" y="0"/>
                    <a:pt x="0" y="2152"/>
                    <a:pt x="109" y="2826"/>
                  </a:cubicBezTo>
                  <a:cubicBezTo>
                    <a:pt x="217" y="3500"/>
                    <a:pt x="1996" y="4166"/>
                    <a:pt x="1996" y="4166"/>
                  </a:cubicBezTo>
                  <a:lnTo>
                    <a:pt x="3394" y="2960"/>
                  </a:lnTo>
                  <a:cubicBezTo>
                    <a:pt x="4524" y="1286"/>
                    <a:pt x="2044" y="0"/>
                    <a:pt x="2044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5250053" y="1505439"/>
              <a:ext cx="254171" cy="226930"/>
            </a:xfrm>
            <a:custGeom>
              <a:avLst/>
              <a:gdLst/>
              <a:ahLst/>
              <a:cxnLst/>
              <a:rect l="l" t="t" r="r" b="b"/>
              <a:pathLst>
                <a:path w="12046" h="10755" extrusionOk="0">
                  <a:moveTo>
                    <a:pt x="9003" y="1"/>
                  </a:moveTo>
                  <a:cubicBezTo>
                    <a:pt x="8736" y="1"/>
                    <a:pt x="8460" y="56"/>
                    <a:pt x="8176" y="182"/>
                  </a:cubicBezTo>
                  <a:lnTo>
                    <a:pt x="1" y="7991"/>
                  </a:lnTo>
                  <a:cubicBezTo>
                    <a:pt x="1" y="7991"/>
                    <a:pt x="38" y="7989"/>
                    <a:pt x="104" y="7989"/>
                  </a:cubicBezTo>
                  <a:cubicBezTo>
                    <a:pt x="611" y="7989"/>
                    <a:pt x="2837" y="8118"/>
                    <a:pt x="3208" y="10362"/>
                  </a:cubicBezTo>
                  <a:cubicBezTo>
                    <a:pt x="3253" y="10633"/>
                    <a:pt x="3389" y="10755"/>
                    <a:pt x="3597" y="10755"/>
                  </a:cubicBezTo>
                  <a:cubicBezTo>
                    <a:pt x="5333" y="10755"/>
                    <a:pt x="12046" y="2319"/>
                    <a:pt x="12046" y="2319"/>
                  </a:cubicBezTo>
                  <a:cubicBezTo>
                    <a:pt x="12046" y="2319"/>
                    <a:pt x="10738" y="1"/>
                    <a:pt x="9003" y="1"/>
                  </a:cubicBezTo>
                  <a:close/>
                </a:path>
              </a:pathLst>
            </a:custGeom>
            <a:solidFill>
              <a:srgbClr val="7E6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5127146" y="1679788"/>
              <a:ext cx="188972" cy="105141"/>
            </a:xfrm>
            <a:custGeom>
              <a:avLst/>
              <a:gdLst/>
              <a:ahLst/>
              <a:cxnLst/>
              <a:rect l="l" t="t" r="r" b="b"/>
              <a:pathLst>
                <a:path w="8956" h="4983" extrusionOk="0">
                  <a:moveTo>
                    <a:pt x="1654" y="1"/>
                  </a:moveTo>
                  <a:cubicBezTo>
                    <a:pt x="696" y="1"/>
                    <a:pt x="1" y="214"/>
                    <a:pt x="132" y="870"/>
                  </a:cubicBezTo>
                  <a:cubicBezTo>
                    <a:pt x="445" y="2438"/>
                    <a:pt x="4796" y="4983"/>
                    <a:pt x="6885" y="4983"/>
                  </a:cubicBezTo>
                  <a:cubicBezTo>
                    <a:pt x="7293" y="4983"/>
                    <a:pt x="7614" y="4886"/>
                    <a:pt x="7803" y="4665"/>
                  </a:cubicBezTo>
                  <a:cubicBezTo>
                    <a:pt x="8956" y="3318"/>
                    <a:pt x="8724" y="1884"/>
                    <a:pt x="8724" y="1884"/>
                  </a:cubicBezTo>
                  <a:lnTo>
                    <a:pt x="8724" y="1884"/>
                  </a:lnTo>
                  <a:cubicBezTo>
                    <a:pt x="8637" y="1891"/>
                    <a:pt x="8552" y="1894"/>
                    <a:pt x="8470" y="1894"/>
                  </a:cubicBezTo>
                  <a:cubicBezTo>
                    <a:pt x="6922" y="1894"/>
                    <a:pt x="6120" y="735"/>
                    <a:pt x="6120" y="735"/>
                  </a:cubicBezTo>
                  <a:cubicBezTo>
                    <a:pt x="6120" y="735"/>
                    <a:pt x="3433" y="1"/>
                    <a:pt x="1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5128728" y="1684240"/>
              <a:ext cx="174117" cy="100647"/>
            </a:xfrm>
            <a:custGeom>
              <a:avLst/>
              <a:gdLst/>
              <a:ahLst/>
              <a:cxnLst/>
              <a:rect l="l" t="t" r="r" b="b"/>
              <a:pathLst>
                <a:path w="8252" h="4770" extrusionOk="0">
                  <a:moveTo>
                    <a:pt x="760" y="0"/>
                  </a:moveTo>
                  <a:cubicBezTo>
                    <a:pt x="501" y="0"/>
                    <a:pt x="343" y="29"/>
                    <a:pt x="307" y="39"/>
                  </a:cubicBezTo>
                  <a:cubicBezTo>
                    <a:pt x="100" y="175"/>
                    <a:pt x="1" y="375"/>
                    <a:pt x="57" y="659"/>
                  </a:cubicBezTo>
                  <a:cubicBezTo>
                    <a:pt x="371" y="2227"/>
                    <a:pt x="4720" y="4770"/>
                    <a:pt x="6808" y="4770"/>
                  </a:cubicBezTo>
                  <a:cubicBezTo>
                    <a:pt x="7036" y="4770"/>
                    <a:pt x="7237" y="4739"/>
                    <a:pt x="7403" y="4674"/>
                  </a:cubicBezTo>
                  <a:cubicBezTo>
                    <a:pt x="8251" y="3876"/>
                    <a:pt x="6644" y="2954"/>
                    <a:pt x="4364" y="1340"/>
                  </a:cubicBezTo>
                  <a:cubicBezTo>
                    <a:pt x="2734" y="186"/>
                    <a:pt x="1419" y="0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5576344" y="1713928"/>
              <a:ext cx="78703" cy="89928"/>
            </a:xfrm>
            <a:custGeom>
              <a:avLst/>
              <a:gdLst/>
              <a:ahLst/>
              <a:cxnLst/>
              <a:rect l="l" t="t" r="r" b="b"/>
              <a:pathLst>
                <a:path w="3730" h="4262" extrusionOk="0">
                  <a:moveTo>
                    <a:pt x="2725" y="0"/>
                  </a:moveTo>
                  <a:cubicBezTo>
                    <a:pt x="2725" y="0"/>
                    <a:pt x="0" y="175"/>
                    <a:pt x="72" y="1537"/>
                  </a:cubicBezTo>
                  <a:lnTo>
                    <a:pt x="1075" y="4118"/>
                  </a:lnTo>
                  <a:cubicBezTo>
                    <a:pt x="1075" y="4118"/>
                    <a:pt x="1611" y="4261"/>
                    <a:pt x="2189" y="4261"/>
                  </a:cubicBezTo>
                  <a:cubicBezTo>
                    <a:pt x="2835" y="4261"/>
                    <a:pt x="3534" y="4083"/>
                    <a:pt x="3601" y="3328"/>
                  </a:cubicBezTo>
                  <a:cubicBezTo>
                    <a:pt x="3730" y="1896"/>
                    <a:pt x="2725" y="0"/>
                    <a:pt x="2725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5469704" y="1455980"/>
              <a:ext cx="188824" cy="303545"/>
            </a:xfrm>
            <a:custGeom>
              <a:avLst/>
              <a:gdLst/>
              <a:ahLst/>
              <a:cxnLst/>
              <a:rect l="l" t="t" r="r" b="b"/>
              <a:pathLst>
                <a:path w="8949" h="14386" extrusionOk="0">
                  <a:moveTo>
                    <a:pt x="1696" y="0"/>
                  </a:moveTo>
                  <a:cubicBezTo>
                    <a:pt x="1052" y="0"/>
                    <a:pt x="453" y="250"/>
                    <a:pt x="1" y="915"/>
                  </a:cubicBezTo>
                  <a:cubicBezTo>
                    <a:pt x="1" y="915"/>
                    <a:pt x="3288" y="13088"/>
                    <a:pt x="4559" y="13990"/>
                  </a:cubicBezTo>
                  <a:cubicBezTo>
                    <a:pt x="4953" y="14269"/>
                    <a:pt x="5462" y="14385"/>
                    <a:pt x="5987" y="14385"/>
                  </a:cubicBezTo>
                  <a:cubicBezTo>
                    <a:pt x="7156" y="14385"/>
                    <a:pt x="8404" y="13810"/>
                    <a:pt x="8627" y="13188"/>
                  </a:cubicBezTo>
                  <a:cubicBezTo>
                    <a:pt x="8948" y="12287"/>
                    <a:pt x="5957" y="2234"/>
                    <a:pt x="5957" y="2234"/>
                  </a:cubicBezTo>
                  <a:cubicBezTo>
                    <a:pt x="5957" y="2234"/>
                    <a:pt x="3625" y="0"/>
                    <a:pt x="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5538237" y="1771784"/>
              <a:ext cx="144134" cy="181080"/>
            </a:xfrm>
            <a:custGeom>
              <a:avLst/>
              <a:gdLst/>
              <a:ahLst/>
              <a:cxnLst/>
              <a:rect l="l" t="t" r="r" b="b"/>
              <a:pathLst>
                <a:path w="6831" h="8582" extrusionOk="0">
                  <a:moveTo>
                    <a:pt x="5403" y="0"/>
                  </a:moveTo>
                  <a:cubicBezTo>
                    <a:pt x="5403" y="0"/>
                    <a:pt x="5075" y="1325"/>
                    <a:pt x="3875" y="1325"/>
                  </a:cubicBezTo>
                  <a:cubicBezTo>
                    <a:pt x="3559" y="1325"/>
                    <a:pt x="3183" y="1233"/>
                    <a:pt x="2737" y="1002"/>
                  </a:cubicBezTo>
                  <a:cubicBezTo>
                    <a:pt x="2737" y="1002"/>
                    <a:pt x="1" y="7536"/>
                    <a:pt x="1345" y="8473"/>
                  </a:cubicBezTo>
                  <a:cubicBezTo>
                    <a:pt x="1452" y="8547"/>
                    <a:pt x="1573" y="8582"/>
                    <a:pt x="1706" y="8582"/>
                  </a:cubicBezTo>
                  <a:cubicBezTo>
                    <a:pt x="3241" y="8582"/>
                    <a:pt x="6314" y="3948"/>
                    <a:pt x="6561" y="2880"/>
                  </a:cubicBezTo>
                  <a:cubicBezTo>
                    <a:pt x="6831" y="1719"/>
                    <a:pt x="5403" y="0"/>
                    <a:pt x="5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5829016" y="1890197"/>
              <a:ext cx="162386" cy="224188"/>
            </a:xfrm>
            <a:custGeom>
              <a:avLst/>
              <a:gdLst/>
              <a:ahLst/>
              <a:cxnLst/>
              <a:rect l="l" t="t" r="r" b="b"/>
              <a:pathLst>
                <a:path w="7696" h="10625" extrusionOk="0">
                  <a:moveTo>
                    <a:pt x="4520" y="0"/>
                  </a:moveTo>
                  <a:cubicBezTo>
                    <a:pt x="3768" y="0"/>
                    <a:pt x="3415" y="367"/>
                    <a:pt x="3415" y="367"/>
                  </a:cubicBezTo>
                  <a:cubicBezTo>
                    <a:pt x="3415" y="367"/>
                    <a:pt x="1" y="2805"/>
                    <a:pt x="2928" y="8170"/>
                  </a:cubicBezTo>
                  <a:lnTo>
                    <a:pt x="3415" y="6765"/>
                  </a:lnTo>
                  <a:lnTo>
                    <a:pt x="4879" y="10625"/>
                  </a:lnTo>
                  <a:cubicBezTo>
                    <a:pt x="4879" y="10625"/>
                    <a:pt x="6451" y="8424"/>
                    <a:pt x="6077" y="5851"/>
                  </a:cubicBezTo>
                  <a:lnTo>
                    <a:pt x="6077" y="5851"/>
                  </a:lnTo>
                  <a:lnTo>
                    <a:pt x="7198" y="7886"/>
                  </a:lnTo>
                  <a:cubicBezTo>
                    <a:pt x="7198" y="7886"/>
                    <a:pt x="7696" y="1193"/>
                    <a:pt x="5953" y="367"/>
                  </a:cubicBezTo>
                  <a:cubicBezTo>
                    <a:pt x="5372" y="92"/>
                    <a:pt x="4896" y="0"/>
                    <a:pt x="4520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5903964" y="1383354"/>
              <a:ext cx="28021" cy="493993"/>
            </a:xfrm>
            <a:custGeom>
              <a:avLst/>
              <a:gdLst/>
              <a:ahLst/>
              <a:cxnLst/>
              <a:rect l="l" t="t" r="r" b="b"/>
              <a:pathLst>
                <a:path w="1328" h="23412" fill="none" extrusionOk="0">
                  <a:moveTo>
                    <a:pt x="0" y="0"/>
                  </a:moveTo>
                  <a:lnTo>
                    <a:pt x="1327" y="23411"/>
                  </a:lnTo>
                </a:path>
              </a:pathLst>
            </a:custGeom>
            <a:noFill/>
            <a:ln w="60975" cap="rnd" cmpd="sng">
              <a:solidFill>
                <a:srgbClr val="174859"/>
              </a:solidFill>
              <a:prstDash val="solid"/>
              <a:miter lim="1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5870204" y="1815588"/>
              <a:ext cx="123498" cy="123519"/>
            </a:xfrm>
            <a:custGeom>
              <a:avLst/>
              <a:gdLst/>
              <a:ahLst/>
              <a:cxnLst/>
              <a:rect l="l" t="t" r="r" b="b"/>
              <a:pathLst>
                <a:path w="5853" h="5854" extrusionOk="0">
                  <a:moveTo>
                    <a:pt x="2927" y="1"/>
                  </a:moveTo>
                  <a:cubicBezTo>
                    <a:pt x="1311" y="1"/>
                    <a:pt x="0" y="1311"/>
                    <a:pt x="0" y="2926"/>
                  </a:cubicBezTo>
                  <a:cubicBezTo>
                    <a:pt x="0" y="4543"/>
                    <a:pt x="1311" y="5853"/>
                    <a:pt x="2927" y="5853"/>
                  </a:cubicBezTo>
                  <a:cubicBezTo>
                    <a:pt x="4542" y="5853"/>
                    <a:pt x="5853" y="4543"/>
                    <a:pt x="5853" y="2926"/>
                  </a:cubicBezTo>
                  <a:cubicBezTo>
                    <a:pt x="5853" y="1311"/>
                    <a:pt x="4542" y="1"/>
                    <a:pt x="2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47" name="Google Shape;347;p33"/>
          <p:cNvSpPr txBox="1">
            <a:spLocks noGrp="1"/>
          </p:cNvSpPr>
          <p:nvPr>
            <p:ph type="ctrTitle"/>
          </p:nvPr>
        </p:nvSpPr>
        <p:spPr>
          <a:xfrm>
            <a:off x="525517" y="787125"/>
            <a:ext cx="5047712" cy="26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 TIẾNG VIỆT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08AE5-529D-C182-2927-367EDD6F6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0"/>
          <p:cNvSpPr txBox="1">
            <a:spLocks noGrp="1"/>
          </p:cNvSpPr>
          <p:nvPr>
            <p:ph type="title"/>
          </p:nvPr>
        </p:nvSpPr>
        <p:spPr>
          <a:xfrm>
            <a:off x="311700" y="56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Bài tập 2 (SGK-47)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0" name="Google Shape;950;p50"/>
          <p:cNvSpPr txBox="1">
            <a:spLocks noGrp="1"/>
          </p:cNvSpPr>
          <p:nvPr>
            <p:ph type="title" idx="2"/>
          </p:nvPr>
        </p:nvSpPr>
        <p:spPr>
          <a:xfrm>
            <a:off x="195710" y="2040621"/>
            <a:ext cx="2073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Bình minh vàng</a:t>
            </a:r>
            <a:endParaRPr sz="19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1" name="Google Shape;951;p50"/>
          <p:cNvSpPr txBox="1">
            <a:spLocks noGrp="1"/>
          </p:cNvSpPr>
          <p:nvPr>
            <p:ph type="subTitle" idx="1"/>
          </p:nvPr>
        </p:nvSpPr>
        <p:spPr>
          <a:xfrm>
            <a:off x="2900900" y="1572748"/>
            <a:ext cx="28628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latin typeface="Cambria" panose="02040503050406030204" pitchFamily="18" charset="0"/>
                <a:ea typeface="Cambria" panose="02040503050406030204" pitchFamily="18" charset="0"/>
              </a:rPr>
              <a:t>Nghệ thuật: Ẩn dụ</a:t>
            </a:r>
            <a:endParaRPr sz="19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2" name="Google Shape;952;p50"/>
          <p:cNvSpPr txBox="1">
            <a:spLocks noGrp="1"/>
          </p:cNvSpPr>
          <p:nvPr>
            <p:ph type="title" idx="3"/>
          </p:nvPr>
        </p:nvSpPr>
        <p:spPr>
          <a:xfrm>
            <a:off x="6759300" y="1988848"/>
            <a:ext cx="20730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Vầng trăng bạc</a:t>
            </a:r>
            <a:endParaRPr sz="19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3" name="Google Shape;953;p50"/>
          <p:cNvSpPr txBox="1">
            <a:spLocks noGrp="1"/>
          </p:cNvSpPr>
          <p:nvPr>
            <p:ph type="subTitle" idx="4"/>
          </p:nvPr>
        </p:nvSpPr>
        <p:spPr>
          <a:xfrm>
            <a:off x="6528063" y="2548820"/>
            <a:ext cx="2531854" cy="2443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Vầng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lấp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lánh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đĩa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bằng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vầng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tỏa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lung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Sunrise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832391"/>
            <a:ext cx="1841391" cy="105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Google Shape;953;p50"/>
          <p:cNvSpPr txBox="1">
            <a:spLocks noGrp="1"/>
          </p:cNvSpPr>
          <p:nvPr>
            <p:ph type="subTitle" idx="4"/>
          </p:nvPr>
        </p:nvSpPr>
        <p:spPr>
          <a:xfrm>
            <a:off x="84083" y="2700552"/>
            <a:ext cx="2816817" cy="1685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dát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vạn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của thời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4" name="Picture 8" descr="happy full moon with clouds, kawaii character flat style 1889486 Vector Art  at Vecteez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90" y="227099"/>
            <a:ext cx="2188619" cy="21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Google Shape;951;p50"/>
          <p:cNvSpPr txBox="1">
            <a:spLocks noGrp="1"/>
          </p:cNvSpPr>
          <p:nvPr>
            <p:ph type="subTitle" idx="1"/>
          </p:nvPr>
        </p:nvSpPr>
        <p:spPr>
          <a:xfrm>
            <a:off x="3115647" y="2294721"/>
            <a:ext cx="2796715" cy="209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Cambria" panose="02040503050406030204" pitchFamily="18" charset="0"/>
                <a:ea typeface="Cambria" panose="02040503050406030204" pitchFamily="18" charset="0"/>
              </a:rPr>
              <a:t>Không gian thiên nhiên rực rỡ, với những sắc màu quyến rũ.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Cambria" panose="02040503050406030204" pitchFamily="18" charset="0"/>
                <a:ea typeface="Cambria" panose="02040503050406030204" pitchFamily="18" charset="0"/>
              </a:rPr>
              <a:t>Khơi mở tình yêu thiên nhiên, sự trân trọng mỗi khoảnh khắc của thiên nhiên.</a:t>
            </a:r>
            <a:endParaRPr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76488" y="1574342"/>
            <a:ext cx="477546" cy="46787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ight Arrow 70"/>
          <p:cNvSpPr/>
          <p:nvPr/>
        </p:nvSpPr>
        <p:spPr>
          <a:xfrm flipH="1">
            <a:off x="5763700" y="1567025"/>
            <a:ext cx="578656" cy="46787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" grpId="0"/>
      <p:bldP spid="950" grpId="0"/>
      <p:bldP spid="951" grpId="0" build="p"/>
      <p:bldP spid="952" grpId="0"/>
      <p:bldP spid="953" grpId="0" build="p"/>
      <p:bldP spid="65" grpId="0" build="p"/>
      <p:bldP spid="6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0"/>
          <p:cNvSpPr txBox="1">
            <a:spLocks noGrp="1"/>
          </p:cNvSpPr>
          <p:nvPr>
            <p:ph type="title"/>
          </p:nvPr>
        </p:nvSpPr>
        <p:spPr>
          <a:xfrm>
            <a:off x="311700" y="56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Bài tập 3 (SGK-47)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175064" y="734058"/>
            <a:ext cx="5826342" cy="1641280"/>
          </a:xfrm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lăn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lăn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lăn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vang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tan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con ta ở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chốn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742542" y="2585854"/>
            <a:ext cx="2073000" cy="493984"/>
          </a:xfrm>
        </p:spPr>
        <p:txBody>
          <a:bodyPr/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Điẹp ngữ “lăn”</a:t>
            </a:r>
          </a:p>
        </p:txBody>
      </p:sp>
      <p:sp>
        <p:nvSpPr>
          <p:cNvPr id="17" name="Subtitle 4"/>
          <p:cNvSpPr>
            <a:spLocks noGrp="1"/>
          </p:cNvSpPr>
          <p:nvPr>
            <p:ph type="subTitle" idx="4"/>
          </p:nvPr>
        </p:nvSpPr>
        <p:spPr>
          <a:xfrm>
            <a:off x="1702677" y="3079838"/>
            <a:ext cx="7129623" cy="769716"/>
          </a:xfrm>
        </p:spPr>
        <p:txBody>
          <a:bodyPr/>
          <a:lstStyle/>
          <a:p>
            <a:pPr marL="114300" indent="0" algn="l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thực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động của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đến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Subtitle 4"/>
          <p:cNvSpPr>
            <a:spLocks noGrp="1"/>
          </p:cNvSpPr>
          <p:nvPr>
            <p:ph type="subTitle" idx="4"/>
          </p:nvPr>
        </p:nvSpPr>
        <p:spPr>
          <a:xfrm>
            <a:off x="1702677" y="3784338"/>
            <a:ext cx="6998244" cy="769716"/>
          </a:xfrm>
        </p:spPr>
        <p:txBody>
          <a:bodyPr/>
          <a:lstStyle/>
          <a:p>
            <a:pPr marL="114300" indent="0" algn="l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tình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hồn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tình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dịu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dàng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 indent="0" algn="l"/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Gợi tình mẫu tử thắm thiết.</a:t>
            </a:r>
          </a:p>
        </p:txBody>
      </p:sp>
      <p:pic>
        <p:nvPicPr>
          <p:cNvPr id="5122" name="Picture 2" descr="Warm Mother Holding Baby, Warm, Child, Cute PNG Transparent Clipart Image  and PSD File for Free Download | Mother and child drawing, Mother holding  baby, Baby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906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06" y="248943"/>
            <a:ext cx="2830894" cy="28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666177" y="2583220"/>
            <a:ext cx="329341" cy="46787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9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" grpId="0"/>
      <p:bldP spid="2" grpId="0"/>
      <p:bldP spid="5" grpId="0" build="p"/>
      <p:bldP spid="17" grpId="0" build="p"/>
      <p:bldP spid="18" grpId="0" build="p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>
            <a:spLocks noGrp="1"/>
          </p:cNvSpPr>
          <p:nvPr>
            <p:ph type="subTitle" idx="1"/>
          </p:nvPr>
        </p:nvSpPr>
        <p:spPr>
          <a:xfrm>
            <a:off x="1313084" y="1704186"/>
            <a:ext cx="2154581" cy="746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Kết thúc câu, kết thúc đoạn văn.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2" name="Google Shape;362;p35"/>
          <p:cNvSpPr txBox="1">
            <a:spLocks noGrp="1"/>
          </p:cNvSpPr>
          <p:nvPr>
            <p:ph type="subTitle" idx="2"/>
          </p:nvPr>
        </p:nvSpPr>
        <p:spPr>
          <a:xfrm>
            <a:off x="1622762" y="3271400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Ngăn cách giữa các thành phần câu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3" name="Google Shape;363;p35"/>
          <p:cNvSpPr txBox="1">
            <a:spLocks noGrp="1"/>
          </p:cNvSpPr>
          <p:nvPr>
            <p:ph type="subTitle" idx="3"/>
          </p:nvPr>
        </p:nvSpPr>
        <p:spPr>
          <a:xfrm>
            <a:off x="5462577" y="1772865"/>
            <a:ext cx="20730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Dùng ở cuối câu hỏi, câu nghi vấn.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5" name="Google Shape;415;p35"/>
          <p:cNvSpPr txBox="1">
            <a:spLocks noGrp="1"/>
          </p:cNvSpPr>
          <p:nvPr>
            <p:ph type="subTitle" idx="7"/>
          </p:nvPr>
        </p:nvSpPr>
        <p:spPr>
          <a:xfrm>
            <a:off x="1313084" y="1401663"/>
            <a:ext cx="2073000" cy="4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Dấu chấm</a:t>
            </a:r>
            <a:endParaRPr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6" name="Google Shape;416;p35"/>
          <p:cNvSpPr txBox="1">
            <a:spLocks noGrp="1"/>
          </p:cNvSpPr>
          <p:nvPr>
            <p:ph type="subTitle" idx="8"/>
          </p:nvPr>
        </p:nvSpPr>
        <p:spPr>
          <a:xfrm>
            <a:off x="1622762" y="2958400"/>
            <a:ext cx="2073000" cy="4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Dấu phẩy</a:t>
            </a:r>
            <a:endParaRPr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7" name="Google Shape;417;p35"/>
          <p:cNvSpPr txBox="1">
            <a:spLocks noGrp="1"/>
          </p:cNvSpPr>
          <p:nvPr>
            <p:ph type="subTitle" idx="9"/>
          </p:nvPr>
        </p:nvSpPr>
        <p:spPr>
          <a:xfrm>
            <a:off x="5462577" y="1459865"/>
            <a:ext cx="2073000" cy="4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Dấu hỏi chấm</a:t>
            </a:r>
            <a:endParaRPr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949;p50"/>
          <p:cNvSpPr txBox="1">
            <a:spLocks/>
          </p:cNvSpPr>
          <p:nvPr/>
        </p:nvSpPr>
        <p:spPr>
          <a:xfrm>
            <a:off x="913343" y="226555"/>
            <a:ext cx="5236306" cy="834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II. Dấu câu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5"/>
          </p:nvPr>
        </p:nvSpPr>
        <p:spPr>
          <a:xfrm>
            <a:off x="4706213" y="3271400"/>
            <a:ext cx="2281122" cy="932873"/>
          </a:xfrm>
        </p:spPr>
        <p:txBody>
          <a:bodyPr/>
          <a:lstStyle/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Đánh dấu lời nói của nhân vật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Trích dẫn...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4"/>
          </p:nvPr>
        </p:nvSpPr>
        <p:spPr>
          <a:xfrm>
            <a:off x="4914335" y="2901683"/>
            <a:ext cx="2073000" cy="450300"/>
          </a:xfrm>
        </p:spPr>
        <p:txBody>
          <a:bodyPr/>
          <a:lstStyle/>
          <a:p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Dấu ngoặc kép</a:t>
            </a:r>
          </a:p>
        </p:txBody>
      </p:sp>
      <p:pic>
        <p:nvPicPr>
          <p:cNvPr id="9218" name="Picture 2" descr="5 câu đố logic &amp;quot;khó nhằn&amp;quot; khiến ai cũng phải nhăn mặt | Tin tức mới nhất  24h - Đọc Báo Lao Động online - Laodong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43" r="53331"/>
          <a:stretch/>
        </p:blipFill>
        <p:spPr bwMode="auto">
          <a:xfrm>
            <a:off x="-99010" y="-12303"/>
            <a:ext cx="1607911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604657" y="1393950"/>
            <a:ext cx="0" cy="3286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2677886"/>
            <a:ext cx="77288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6387" l="9961" r="89941">
                        <a14:foregroundMark x1="44922" y1="82910" x2="49219" y2="886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8222" y="829522"/>
            <a:ext cx="1311667" cy="1311667"/>
          </a:xfrm>
          <a:prstGeom prst="rect">
            <a:avLst/>
          </a:prstGeom>
        </p:spPr>
      </p:pic>
      <p:pic>
        <p:nvPicPr>
          <p:cNvPr id="9222" name="Picture 6" descr="Bí quyết sử dụng dấu phẩy trong tiếng anh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37" b="89896" l="9941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302">
            <a:off x="3386100" y="2790039"/>
            <a:ext cx="1202638" cy="120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ấu Chấm - Ehon Thực Phẩm Tâm Hồn Cho Bé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82" y="627088"/>
            <a:ext cx="1481097" cy="21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双引号 - shuāng yǐn hào - dấu ngoặc kép - double quotation mark | Từ vự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91" b="45905" l="9899" r="94938">
                        <a14:foregroundMark x1="21597" y1="22142" x2="22272" y2="29703"/>
                        <a14:foregroundMark x1="35771" y1="21602" x2="34083" y2="31593"/>
                        <a14:foregroundMark x1="77053" y1="21062" x2="80765" y2="25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625"/>
          <a:stretch/>
        </p:blipFill>
        <p:spPr bwMode="auto">
          <a:xfrm>
            <a:off x="6554757" y="2489906"/>
            <a:ext cx="2771548" cy="18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build="p"/>
      <p:bldP spid="362" grpId="0" build="p"/>
      <p:bldP spid="363" grpId="0" build="p"/>
      <p:bldP spid="415" grpId="0" build="p"/>
      <p:bldP spid="416" grpId="0" build="p"/>
      <p:bldP spid="417" grpId="0" build="p"/>
      <p:bldP spid="62" grpId="0"/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949;p50"/>
          <p:cNvSpPr txBox="1">
            <a:spLocks/>
          </p:cNvSpPr>
          <p:nvPr/>
        </p:nvSpPr>
        <p:spPr>
          <a:xfrm>
            <a:off x="913343" y="226555"/>
            <a:ext cx="5236306" cy="834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II. Dấu câu</a:t>
            </a:r>
          </a:p>
        </p:txBody>
      </p:sp>
      <p:pic>
        <p:nvPicPr>
          <p:cNvPr id="9218" name="Picture 2" descr="5 câu đố logic &amp;quot;khó nhằn&amp;quot; khiến ai cũng phải nhăn mặt | Tin tức mới nhất  24h - Đọc Báo Lao Động online - Laodong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43" r="53331"/>
          <a:stretch/>
        </p:blipFill>
        <p:spPr bwMode="auto">
          <a:xfrm>
            <a:off x="-99010" y="-12303"/>
            <a:ext cx="1607911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BFBDCB-BB58-8E36-499C-E623EDC1B223}"/>
              </a:ext>
            </a:extLst>
          </p:cNvPr>
          <p:cNvSpPr txBox="1"/>
          <p:nvPr/>
        </p:nvSpPr>
        <p:spPr>
          <a:xfrm>
            <a:off x="1389737" y="832812"/>
            <a:ext cx="720835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Dấu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tiện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pháp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tác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rõ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văn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cấu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pháp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giữa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giữa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Dấu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tiện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thị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sắc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tế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nhị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nghĩa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tưởng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Dấu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đọc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hiểu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rõ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dấu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gây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hiểu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nhầm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949;p50"/>
          <p:cNvSpPr txBox="1">
            <a:spLocks/>
          </p:cNvSpPr>
          <p:nvPr/>
        </p:nvSpPr>
        <p:spPr>
          <a:xfrm>
            <a:off x="913343" y="226555"/>
            <a:ext cx="5236306" cy="834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II. Dấu câu</a:t>
            </a:r>
          </a:p>
        </p:txBody>
      </p:sp>
      <p:pic>
        <p:nvPicPr>
          <p:cNvPr id="9218" name="Picture 2" descr="5 câu đố logic &amp;quot;khó nhằn&amp;quot; khiến ai cũng phải nhăn mặt | Tin tức mới nhất  24h - Đọc Báo Lao Động online - Laodong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43" r="53331"/>
          <a:stretch/>
        </p:blipFill>
        <p:spPr bwMode="auto">
          <a:xfrm>
            <a:off x="-99010" y="-12303"/>
            <a:ext cx="1607911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2AAC2E-F387-E78E-8F4C-63729A575803}"/>
              </a:ext>
            </a:extLst>
          </p:cNvPr>
          <p:cNvSpPr txBox="1"/>
          <p:nvPr/>
        </p:nvSpPr>
        <p:spPr>
          <a:xfrm>
            <a:off x="1209502" y="3098817"/>
            <a:ext cx="75364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34132-AE56-A3D4-6506-70F9EA9E0821}"/>
              </a:ext>
            </a:extLst>
          </p:cNvPr>
          <p:cNvSpPr txBox="1"/>
          <p:nvPr/>
        </p:nvSpPr>
        <p:spPr>
          <a:xfrm>
            <a:off x="1263240" y="907650"/>
            <a:ext cx="74064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75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0"/>
          <p:cNvSpPr txBox="1">
            <a:spLocks noGrp="1"/>
          </p:cNvSpPr>
          <p:nvPr>
            <p:ph type="title"/>
          </p:nvPr>
        </p:nvSpPr>
        <p:spPr>
          <a:xfrm>
            <a:off x="311700" y="56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III. Đại từ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1173548" y="1387365"/>
            <a:ext cx="1522356" cy="572085"/>
          </a:xfrm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4"/>
          </p:nvPr>
        </p:nvSpPr>
        <p:spPr>
          <a:xfrm>
            <a:off x="3283509" y="3183823"/>
            <a:ext cx="3380307" cy="1074668"/>
          </a:xfrm>
        </p:spPr>
        <p:txBody>
          <a:bodyPr/>
          <a:lstStyle/>
          <a:p>
            <a:pPr marL="114300" indent="0"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nhiều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3349331" y="1208690"/>
            <a:ext cx="2690648" cy="1174588"/>
          </a:xfrm>
        </p:spPr>
        <p:txBody>
          <a:bodyPr/>
          <a:lstStyle/>
          <a:p>
            <a:pPr marL="114300" indent="0"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Những người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người trong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ubtitle 3"/>
          <p:cNvSpPr>
            <a:spLocks noGrp="1"/>
          </p:cNvSpPr>
          <p:nvPr>
            <p:ph type="subTitle" idx="4"/>
          </p:nvPr>
        </p:nvSpPr>
        <p:spPr>
          <a:xfrm>
            <a:off x="311700" y="2142806"/>
            <a:ext cx="2673238" cy="1091766"/>
          </a:xfrm>
        </p:spPr>
        <p:txBody>
          <a:bodyPr/>
          <a:lstStyle/>
          <a:p>
            <a:pPr marL="114300" indent="0"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được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8" name="Picture 6" descr="kawaii cloud and stars - Clipart Worl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24" y="268095"/>
            <a:ext cx="2865917" cy="22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ector Cartoon Waves, Wave Clipart, Wave, Blue PNG Transparent Clipart  Image and PSD File for Free Download | Surfboard art, Wave art, Art  inspi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100000" l="9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31" y="442852"/>
            <a:ext cx="2670667" cy="188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and Drawn Cartoon Boys Question Free Map, Person Clipart, Confused,  Thinking Problem PNG Transparent Clipart Image and PSD File for Free  Downloa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9167" y1="45556" x2="51944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56" y="2644969"/>
            <a:ext cx="2519607" cy="25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837085" y="1309113"/>
            <a:ext cx="446424" cy="6503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ight Arrow 18"/>
          <p:cNvSpPr/>
          <p:nvPr/>
        </p:nvSpPr>
        <p:spPr>
          <a:xfrm>
            <a:off x="2837085" y="3254436"/>
            <a:ext cx="446424" cy="6503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204" name="Picture 12" descr="Hình ảnh Trẻ Em Vui Mừng Nhảy, Nhảy Clipart, Png Vector, Giới Trẻ miễn phí  tải tập tin PNG PSDComment và Vecto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7750" r="94500">
                        <a14:foregroundMark x1="66333" y1="43917" x2="69500" y2="4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76" t="18179" r="3221" b="21814"/>
          <a:stretch/>
        </p:blipFill>
        <p:spPr bwMode="auto">
          <a:xfrm>
            <a:off x="6663816" y="2503510"/>
            <a:ext cx="2177143" cy="25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4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" grpId="0"/>
      <p:bldP spid="2" grpId="0"/>
      <p:bldP spid="4" grpId="0" build="p"/>
      <p:bldP spid="6" grpId="0" build="p"/>
      <p:bldP spid="11" grpId="0" build="p"/>
      <p:bldP spid="11" grpId="1" build="p"/>
      <p:bldP spid="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0"/>
          <p:cNvSpPr txBox="1">
            <a:spLocks noGrp="1"/>
          </p:cNvSpPr>
          <p:nvPr>
            <p:ph type="title"/>
          </p:nvPr>
        </p:nvSpPr>
        <p:spPr>
          <a:xfrm>
            <a:off x="311700" y="56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 (SGK-47)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2882710" y="888641"/>
            <a:ext cx="2382973" cy="3686274"/>
          </a:xfrm>
        </p:spPr>
        <p:txBody>
          <a:bodyPr anchor="t"/>
          <a:lstStyle/>
          <a:p>
            <a:pPr algn="l">
              <a:lnSpc>
                <a:spcPct val="150000"/>
              </a:lnSpc>
            </a:pP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ta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tao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108760" y="1139387"/>
            <a:ext cx="2224537" cy="1782489"/>
          </a:xfrm>
        </p:spPr>
        <p:txBody>
          <a:bodyPr/>
          <a:lstStyle/>
          <a:p>
            <a:pPr marL="114300" indent="0" algn="just"/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nhiều trong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Việt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136076" y="1262920"/>
            <a:ext cx="3173710" cy="1535422"/>
          </a:xfrm>
        </p:spPr>
        <p:txBody>
          <a:bodyPr/>
          <a:lstStyle/>
          <a:p>
            <a:pPr marL="114300" indent="0"/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dùng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10" descr="Hand Drawn Cartoon Boys Question Free Map, Person Clipart, Confused,  Thinking Problem PNG Transparent Clipart Image and PSD File for Free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167" y1="45556" x2="51944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02" y="2513934"/>
            <a:ext cx="2780605" cy="27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llustration Depicting A Child Holding A Pencil And Writing On.. Royalty  Free Cliparts, Vectors, And Stock Illustration. Image 71449948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7846" l="10385" r="92308">
                        <a14:foregroundMark x1="38154" y1="24692" x2="47692" y2="65462"/>
                        <a14:foregroundMark x1="52462" y1="20385" x2="52846" y2="30769"/>
                        <a14:foregroundMark x1="37308" y1="26000" x2="38154" y2="34692"/>
                        <a14:foregroundMark x1="49846" y1="22538" x2="50308" y2="32462"/>
                        <a14:foregroundMark x1="39000" y1="45923" x2="40308" y2="72385"/>
                        <a14:foregroundMark x1="36846" y1="62385" x2="32923" y2="76308"/>
                        <a14:foregroundMark x1="49000" y1="46769" x2="59846" y2="80154"/>
                        <a14:foregroundMark x1="66308" y1="68000" x2="68462" y2="80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84" y="2691890"/>
            <a:ext cx="2424694" cy="24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" grpId="0"/>
      <p:bldP spid="2" grpId="0"/>
      <p:bldP spid="6" grpId="0" build="p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0"/>
          <p:cNvSpPr txBox="1">
            <a:spLocks noGrp="1"/>
          </p:cNvSpPr>
          <p:nvPr>
            <p:ph type="title"/>
          </p:nvPr>
        </p:nvSpPr>
        <p:spPr>
          <a:xfrm>
            <a:off x="311700" y="56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 (SGK-47)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2882710" y="888641"/>
            <a:ext cx="2382973" cy="3686274"/>
          </a:xfrm>
        </p:spPr>
        <p:txBody>
          <a:bodyPr anchor="t"/>
          <a:lstStyle/>
          <a:p>
            <a:pPr algn="l">
              <a:lnSpc>
                <a:spcPct val="150000"/>
              </a:lnSpc>
            </a:pP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ta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tao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108760" y="1139387"/>
            <a:ext cx="2224537" cy="1782489"/>
          </a:xfrm>
        </p:spPr>
        <p:txBody>
          <a:bodyPr/>
          <a:lstStyle/>
          <a:p>
            <a:pPr marL="114300" indent="0" algn="just"/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nhiều trong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Việt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5136076" y="1262920"/>
            <a:ext cx="3173710" cy="1535422"/>
          </a:xfrm>
        </p:spPr>
        <p:txBody>
          <a:bodyPr/>
          <a:lstStyle/>
          <a:p>
            <a:pPr marL="114300" indent="0"/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dùng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10" descr="Hand Drawn Cartoon Boys Question Free Map, Person Clipart, Confused,  Thinking Problem PNG Transparent Clipart Image and PSD File for Free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167" y1="45556" x2="51944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02" y="2513934"/>
            <a:ext cx="2780605" cy="27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AF378-B73A-253C-9E89-371FCCED2D0A}"/>
              </a:ext>
            </a:extLst>
          </p:cNvPr>
          <p:cNvSpPr txBox="1"/>
          <p:nvPr/>
        </p:nvSpPr>
        <p:spPr>
          <a:xfrm>
            <a:off x="5265683" y="3058183"/>
            <a:ext cx="36872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bọn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chúng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tớ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chúng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ngôi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bao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gồm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mang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sắc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gũi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29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" grpId="0"/>
      <p:bldP spid="2" grpId="0"/>
      <p:bldP spid="6" grpId="0" build="p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1"/>
          <p:cNvSpPr txBox="1">
            <a:spLocks noGrp="1"/>
          </p:cNvSpPr>
          <p:nvPr>
            <p:ph type="title"/>
          </p:nvPr>
        </p:nvSpPr>
        <p:spPr>
          <a:xfrm>
            <a:off x="392007" y="544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Biện pháp tu từ ẩn dụ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1700" y="477907"/>
            <a:ext cx="3514200" cy="572700"/>
          </a:xfrm>
        </p:spPr>
        <p:txBody>
          <a:bodyPr/>
          <a:lstStyle/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328655" y="892879"/>
            <a:ext cx="4647304" cy="1060601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(1)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của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bắp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>
              <a:lnSpc>
                <a:spcPct val="150000"/>
              </a:lnSpc>
              <a:buNone/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(2)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của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Yellow Minimalist Cute Cartoon Sun Cloud, Two Flowers, Clouds, Blue PNG  Transparent Clipart Image and PSD Fi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97969">
                        <a14:foregroundMark x1="23281" y1="59531" x2="22969" y2="60000"/>
                        <a14:foregroundMark x1="24688" y1="48594" x2="15469" y2="50781"/>
                        <a14:foregroundMark x1="27813" y1="38438" x2="20781" y2="33906"/>
                        <a14:foregroundMark x1="40938" y1="17656" x2="43750" y2="25000"/>
                        <a14:foregroundMark x1="60938" y1="18750" x2="57500" y2="25781"/>
                        <a14:foregroundMark x1="73750" y1="28906" x2="69844" y2="33438"/>
                        <a14:foregroundMark x1="83125" y1="42344" x2="75469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68" y="2046794"/>
            <a:ext cx="1292637" cy="12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 Placeholder 2"/>
          <p:cNvSpPr txBox="1">
            <a:spLocks/>
          </p:cNvSpPr>
          <p:nvPr/>
        </p:nvSpPr>
        <p:spPr>
          <a:xfrm>
            <a:off x="311700" y="2565819"/>
            <a:ext cx="3603106" cy="1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(1):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4652307" y="2417360"/>
            <a:ext cx="4490037" cy="197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(2):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của cuộc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>
              <a:lnSpc>
                <a:spcPct val="150000"/>
              </a:lnSpc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-&gt; Tình yêu con tha thiết của mẹ.</a:t>
            </a:r>
          </a:p>
        </p:txBody>
      </p:sp>
      <p:pic>
        <p:nvPicPr>
          <p:cNvPr id="1030" name="Picture 6" descr="Sleep Baby Logo Design Vector Illustration. Royalty Free Cliparts, Vectors,  And Stock Illustration. Image 90756158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25" y="1675563"/>
            <a:ext cx="1914692" cy="19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" grpId="0"/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1"/>
          <p:cNvSpPr txBox="1">
            <a:spLocks noGrp="1"/>
          </p:cNvSpPr>
          <p:nvPr>
            <p:ph type="title"/>
          </p:nvPr>
        </p:nvSpPr>
        <p:spPr>
          <a:xfrm>
            <a:off x="392007" y="544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Biện pháp tu từ ẩn dụ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2007" y="627120"/>
            <a:ext cx="8600907" cy="4291041"/>
          </a:xfrm>
        </p:spPr>
        <p:txBody>
          <a:bodyPr/>
          <a:lstStyle/>
          <a:p>
            <a:pPr marL="571500" indent="-457200">
              <a:buAutoNum type="arabicPeriod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457200">
              <a:buAutoNum type="arabicPeriod"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Nhận xét</a:t>
            </a:r>
          </a:p>
          <a:p>
            <a:pPr marL="139700" indent="0" algn="ctr"/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(1)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bắp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 algn="ctr"/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(2)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(1): </a:t>
            </a:r>
          </a:p>
          <a:p>
            <a:pPr marL="1397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(2): </a:t>
            </a:r>
          </a:p>
          <a:p>
            <a:pPr marL="1397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397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-&gt; Tình yêu con tha thiết của mẹ.</a:t>
            </a:r>
          </a:p>
          <a:p>
            <a:pPr marL="139700" indent="0"/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/>
            <a:endParaRPr lang="vi-VN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 indent="0"/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457200">
              <a:buAutoNum type="arabicPeriod"/>
            </a:pP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2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1"/>
          <p:cNvSpPr txBox="1">
            <a:spLocks noGrp="1"/>
          </p:cNvSpPr>
          <p:nvPr>
            <p:ph type="title"/>
          </p:nvPr>
        </p:nvSpPr>
        <p:spPr>
          <a:xfrm>
            <a:off x="233170" y="8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Biện pháp tu từ ẩn dụ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33170" y="1204578"/>
            <a:ext cx="4647304" cy="1060601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Cha lại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dắt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>
              <a:lnSpc>
                <a:spcPct val="150000"/>
              </a:lnSpc>
              <a:buNone/>
            </a:pP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4141076" y="1181334"/>
            <a:ext cx="4892118" cy="131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(Động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động,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động của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233170" y="2589169"/>
            <a:ext cx="5083159" cy="197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>
              <a:lnSpc>
                <a:spcPct val="150000"/>
              </a:lnSpc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tràn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cha con và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tỏa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Có thể là hình minh họ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7591" l="6982" r="89941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11" t="14232" r="9860"/>
          <a:stretch/>
        </p:blipFill>
        <p:spPr bwMode="auto">
          <a:xfrm>
            <a:off x="5316329" y="2042383"/>
            <a:ext cx="3817161" cy="32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1"/>
          <p:cNvSpPr txBox="1">
            <a:spLocks noGrp="1"/>
          </p:cNvSpPr>
          <p:nvPr>
            <p:ph type="title"/>
          </p:nvPr>
        </p:nvSpPr>
        <p:spPr>
          <a:xfrm>
            <a:off x="392007" y="544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Biện pháp tu từ ẩn dụ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1393" y="177420"/>
            <a:ext cx="8681214" cy="4291041"/>
          </a:xfrm>
        </p:spPr>
        <p:txBody>
          <a:bodyPr/>
          <a:lstStyle/>
          <a:p>
            <a:pPr marL="571500" indent="-457200">
              <a:buAutoNum type="arabicPeriod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457200">
              <a:buAutoNum type="arabicPeriod"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Nhận xét</a:t>
            </a:r>
          </a:p>
          <a:p>
            <a:pPr marL="114300" indent="0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</a:p>
          <a:p>
            <a:pPr>
              <a:buFontTx/>
              <a:buChar char="-"/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(1): </a:t>
            </a:r>
          </a:p>
          <a:p>
            <a:pPr marL="1397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(2): </a:t>
            </a:r>
          </a:p>
          <a:p>
            <a:pPr marL="1397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397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-&gt; Tình yêu con tha thiết của mẹ.</a:t>
            </a:r>
          </a:p>
          <a:p>
            <a:pPr marL="11430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tràn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cha con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tỏa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0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7"/>
          <p:cNvSpPr txBox="1">
            <a:spLocks noGrp="1"/>
          </p:cNvSpPr>
          <p:nvPr>
            <p:ph type="title"/>
          </p:nvPr>
        </p:nvSpPr>
        <p:spPr>
          <a:xfrm>
            <a:off x="1304372" y="184212"/>
            <a:ext cx="3396000" cy="8055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Ẩn dụ</a:t>
            </a:r>
          </a:p>
        </p:txBody>
      </p:sp>
      <p:sp>
        <p:nvSpPr>
          <p:cNvPr id="464" name="Google Shape;464;p37"/>
          <p:cNvSpPr txBox="1">
            <a:spLocks noGrp="1"/>
          </p:cNvSpPr>
          <p:nvPr>
            <p:ph type="subTitle" idx="1"/>
          </p:nvPr>
        </p:nvSpPr>
        <p:spPr>
          <a:xfrm>
            <a:off x="1054341" y="1007889"/>
            <a:ext cx="4250035" cy="1341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 niệm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biện pháp tu từ gọi tên sự vật, hiện tượng này bằng tên sự vật, hiện tượng khác có nét tương đồng với nó.</a:t>
            </a:r>
            <a:endParaRPr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66" name="Google Shape;466;p37"/>
          <p:cNvGrpSpPr/>
          <p:nvPr/>
        </p:nvGrpSpPr>
        <p:grpSpPr>
          <a:xfrm>
            <a:off x="4392060" y="922424"/>
            <a:ext cx="4751940" cy="4190770"/>
            <a:chOff x="3589992" y="952722"/>
            <a:chExt cx="4751940" cy="4190770"/>
          </a:xfrm>
        </p:grpSpPr>
        <p:sp>
          <p:nvSpPr>
            <p:cNvPr id="467" name="Google Shape;467;p37"/>
            <p:cNvSpPr/>
            <p:nvPr/>
          </p:nvSpPr>
          <p:spPr>
            <a:xfrm>
              <a:off x="4696381" y="3845966"/>
              <a:ext cx="1699697" cy="122199"/>
            </a:xfrm>
            <a:custGeom>
              <a:avLst/>
              <a:gdLst/>
              <a:ahLst/>
              <a:cxnLst/>
              <a:rect l="l" t="t" r="r" b="b"/>
              <a:pathLst>
                <a:path w="60380" h="4341" extrusionOk="0">
                  <a:moveTo>
                    <a:pt x="0" y="1"/>
                  </a:moveTo>
                  <a:lnTo>
                    <a:pt x="0" y="4341"/>
                  </a:lnTo>
                  <a:lnTo>
                    <a:pt x="60380" y="4341"/>
                  </a:lnTo>
                  <a:lnTo>
                    <a:pt x="603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4696381" y="3845966"/>
              <a:ext cx="1699697" cy="122199"/>
            </a:xfrm>
            <a:custGeom>
              <a:avLst/>
              <a:gdLst/>
              <a:ahLst/>
              <a:cxnLst/>
              <a:rect l="l" t="t" r="r" b="b"/>
              <a:pathLst>
                <a:path w="60380" h="4341" extrusionOk="0">
                  <a:moveTo>
                    <a:pt x="0" y="1"/>
                  </a:moveTo>
                  <a:lnTo>
                    <a:pt x="0" y="4341"/>
                  </a:lnTo>
                  <a:lnTo>
                    <a:pt x="60380" y="4341"/>
                  </a:lnTo>
                  <a:lnTo>
                    <a:pt x="60380" y="1"/>
                  </a:lnTo>
                  <a:close/>
                </a:path>
              </a:pathLst>
            </a:custGeom>
            <a:solidFill>
              <a:srgbClr val="103440">
                <a:alpha val="1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69" name="Google Shape;469;p37"/>
            <p:cNvGrpSpPr/>
            <p:nvPr/>
          </p:nvGrpSpPr>
          <p:grpSpPr>
            <a:xfrm>
              <a:off x="3589992" y="952722"/>
              <a:ext cx="4751940" cy="4190770"/>
              <a:chOff x="3869749" y="1084195"/>
              <a:chExt cx="4415891" cy="3894406"/>
            </a:xfrm>
          </p:grpSpPr>
          <p:sp>
            <p:nvSpPr>
              <p:cNvPr id="470" name="Google Shape;470;p37"/>
              <p:cNvSpPr/>
              <p:nvPr/>
            </p:nvSpPr>
            <p:spPr>
              <a:xfrm>
                <a:off x="6198096" y="3592964"/>
                <a:ext cx="1177802" cy="125176"/>
              </a:xfrm>
              <a:custGeom>
                <a:avLst/>
                <a:gdLst/>
                <a:ahLst/>
                <a:cxnLst/>
                <a:rect l="l" t="t" r="r" b="b"/>
                <a:pathLst>
                  <a:path w="45023" h="4785" extrusionOk="0">
                    <a:moveTo>
                      <a:pt x="2368" y="0"/>
                    </a:moveTo>
                    <a:cubicBezTo>
                      <a:pt x="1067" y="0"/>
                      <a:pt x="1" y="1077"/>
                      <a:pt x="1" y="2393"/>
                    </a:cubicBezTo>
                    <a:cubicBezTo>
                      <a:pt x="1" y="3709"/>
                      <a:pt x="1065" y="4785"/>
                      <a:pt x="2368" y="4785"/>
                    </a:cubicBezTo>
                    <a:lnTo>
                      <a:pt x="45022" y="4785"/>
                    </a:lnTo>
                    <a:lnTo>
                      <a:pt x="450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1" name="Google Shape;471;p37"/>
              <p:cNvSpPr/>
              <p:nvPr/>
            </p:nvSpPr>
            <p:spPr>
              <a:xfrm>
                <a:off x="4905535" y="3569787"/>
                <a:ext cx="2509267" cy="171557"/>
              </a:xfrm>
              <a:custGeom>
                <a:avLst/>
                <a:gdLst/>
                <a:ahLst/>
                <a:cxnLst/>
                <a:rect l="l" t="t" r="r" b="b"/>
                <a:pathLst>
                  <a:path w="95920" h="6558" extrusionOk="0">
                    <a:moveTo>
                      <a:pt x="2572" y="0"/>
                    </a:moveTo>
                    <a:cubicBezTo>
                      <a:pt x="1158" y="0"/>
                      <a:pt x="1" y="1157"/>
                      <a:pt x="1" y="2571"/>
                    </a:cubicBezTo>
                    <a:lnTo>
                      <a:pt x="1" y="3986"/>
                    </a:lnTo>
                    <a:cubicBezTo>
                      <a:pt x="1" y="5400"/>
                      <a:pt x="1158" y="6557"/>
                      <a:pt x="2572" y="6557"/>
                    </a:cubicBezTo>
                    <a:lnTo>
                      <a:pt x="95427" y="6557"/>
                    </a:lnTo>
                    <a:cubicBezTo>
                      <a:pt x="95847" y="6557"/>
                      <a:pt x="95918" y="5662"/>
                      <a:pt x="95918" y="5214"/>
                    </a:cubicBezTo>
                    <a:lnTo>
                      <a:pt x="52706" y="5214"/>
                    </a:lnTo>
                    <a:cubicBezTo>
                      <a:pt x="51292" y="5214"/>
                      <a:pt x="50135" y="4693"/>
                      <a:pt x="50135" y="3279"/>
                    </a:cubicBezTo>
                    <a:cubicBezTo>
                      <a:pt x="50135" y="1865"/>
                      <a:pt x="51292" y="1343"/>
                      <a:pt x="52706" y="1343"/>
                    </a:cubicBezTo>
                    <a:lnTo>
                      <a:pt x="95920" y="1343"/>
                    </a:lnTo>
                    <a:cubicBezTo>
                      <a:pt x="95920" y="869"/>
                      <a:pt x="95795" y="0"/>
                      <a:pt x="95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2" name="Google Shape;472;p37"/>
              <p:cNvSpPr/>
              <p:nvPr/>
            </p:nvSpPr>
            <p:spPr>
              <a:xfrm>
                <a:off x="4905430" y="3569709"/>
                <a:ext cx="2509607" cy="171583"/>
              </a:xfrm>
              <a:custGeom>
                <a:avLst/>
                <a:gdLst/>
                <a:ahLst/>
                <a:cxnLst/>
                <a:rect l="l" t="t" r="r" b="b"/>
                <a:pathLst>
                  <a:path w="95933" h="6559" extrusionOk="0">
                    <a:moveTo>
                      <a:pt x="52683" y="5213"/>
                    </a:moveTo>
                    <a:lnTo>
                      <a:pt x="52683" y="5195"/>
                    </a:lnTo>
                    <a:cubicBezTo>
                      <a:pt x="51568" y="5191"/>
                      <a:pt x="50632" y="4846"/>
                      <a:pt x="50288" y="4003"/>
                    </a:cubicBezTo>
                    <a:cubicBezTo>
                      <a:pt x="50196" y="3772"/>
                      <a:pt x="50148" y="3527"/>
                      <a:pt x="50148" y="3279"/>
                    </a:cubicBezTo>
                    <a:cubicBezTo>
                      <a:pt x="50148" y="1865"/>
                      <a:pt x="51305" y="1343"/>
                      <a:pt x="52719" y="1343"/>
                    </a:cubicBezTo>
                    <a:lnTo>
                      <a:pt x="95932" y="1343"/>
                    </a:lnTo>
                    <a:cubicBezTo>
                      <a:pt x="95932" y="869"/>
                      <a:pt x="95808" y="0"/>
                      <a:pt x="95442" y="0"/>
                    </a:cubicBezTo>
                    <a:lnTo>
                      <a:pt x="51910" y="0"/>
                    </a:lnTo>
                    <a:cubicBezTo>
                      <a:pt x="50108" y="0"/>
                      <a:pt x="48632" y="1475"/>
                      <a:pt x="48632" y="3279"/>
                    </a:cubicBezTo>
                    <a:cubicBezTo>
                      <a:pt x="48632" y="3496"/>
                      <a:pt x="48654" y="3713"/>
                      <a:pt x="48697" y="3925"/>
                    </a:cubicBezTo>
                    <a:lnTo>
                      <a:pt x="1" y="3925"/>
                    </a:lnTo>
                    <a:lnTo>
                      <a:pt x="1" y="3969"/>
                    </a:lnTo>
                    <a:cubicBezTo>
                      <a:pt x="1" y="5381"/>
                      <a:pt x="1156" y="6538"/>
                      <a:pt x="2570" y="6538"/>
                    </a:cubicBezTo>
                    <a:lnTo>
                      <a:pt x="51712" y="6538"/>
                    </a:lnTo>
                    <a:cubicBezTo>
                      <a:pt x="51778" y="6542"/>
                      <a:pt x="51842" y="6559"/>
                      <a:pt x="51910" y="6559"/>
                    </a:cubicBezTo>
                    <a:lnTo>
                      <a:pt x="95442" y="6559"/>
                    </a:lnTo>
                    <a:cubicBezTo>
                      <a:pt x="95861" y="6559"/>
                      <a:pt x="95932" y="5664"/>
                      <a:pt x="95932" y="5216"/>
                    </a:cubicBezTo>
                    <a:lnTo>
                      <a:pt x="52719" y="5216"/>
                    </a:lnTo>
                    <a:cubicBezTo>
                      <a:pt x="52707" y="5215"/>
                      <a:pt x="52695" y="5213"/>
                      <a:pt x="52683" y="5213"/>
                    </a:cubicBezTo>
                    <a:close/>
                  </a:path>
                </a:pathLst>
              </a:custGeom>
              <a:solidFill>
                <a:srgbClr val="10344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3" name="Google Shape;473;p37"/>
              <p:cNvSpPr/>
              <p:nvPr/>
            </p:nvSpPr>
            <p:spPr>
              <a:xfrm>
                <a:off x="6341813" y="3772833"/>
                <a:ext cx="1358332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51924" h="4341" extrusionOk="0">
                    <a:moveTo>
                      <a:pt x="1" y="1"/>
                    </a:moveTo>
                    <a:lnTo>
                      <a:pt x="1" y="4341"/>
                    </a:lnTo>
                    <a:lnTo>
                      <a:pt x="51924" y="4341"/>
                    </a:lnTo>
                    <a:lnTo>
                      <a:pt x="519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4" name="Google Shape;474;p37"/>
              <p:cNvSpPr/>
              <p:nvPr/>
            </p:nvSpPr>
            <p:spPr>
              <a:xfrm>
                <a:off x="4870926" y="3739716"/>
                <a:ext cx="2869072" cy="33276"/>
              </a:xfrm>
              <a:custGeom>
                <a:avLst/>
                <a:gdLst/>
                <a:ahLst/>
                <a:cxnLst/>
                <a:rect l="l" t="t" r="r" b="b"/>
                <a:pathLst>
                  <a:path w="109674" h="1272" extrusionOk="0">
                    <a:moveTo>
                      <a:pt x="637" y="0"/>
                    </a:moveTo>
                    <a:cubicBezTo>
                      <a:pt x="285" y="0"/>
                      <a:pt x="1" y="284"/>
                      <a:pt x="1" y="636"/>
                    </a:cubicBezTo>
                    <a:cubicBezTo>
                      <a:pt x="1" y="987"/>
                      <a:pt x="285" y="1271"/>
                      <a:pt x="637" y="1271"/>
                    </a:cubicBezTo>
                    <a:lnTo>
                      <a:pt x="109037" y="1271"/>
                    </a:lnTo>
                    <a:cubicBezTo>
                      <a:pt x="109388" y="1271"/>
                      <a:pt x="109674" y="987"/>
                      <a:pt x="109674" y="636"/>
                    </a:cubicBezTo>
                    <a:cubicBezTo>
                      <a:pt x="109674" y="284"/>
                      <a:pt x="109390" y="0"/>
                      <a:pt x="1090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5" name="Google Shape;475;p37"/>
              <p:cNvSpPr/>
              <p:nvPr/>
            </p:nvSpPr>
            <p:spPr>
              <a:xfrm>
                <a:off x="4870926" y="3885238"/>
                <a:ext cx="2869072" cy="33328"/>
              </a:xfrm>
              <a:custGeom>
                <a:avLst/>
                <a:gdLst/>
                <a:ahLst/>
                <a:cxnLst/>
                <a:rect l="l" t="t" r="r" b="b"/>
                <a:pathLst>
                  <a:path w="109674" h="1274" extrusionOk="0">
                    <a:moveTo>
                      <a:pt x="637" y="1"/>
                    </a:moveTo>
                    <a:cubicBezTo>
                      <a:pt x="285" y="1"/>
                      <a:pt x="1" y="285"/>
                      <a:pt x="1" y="637"/>
                    </a:cubicBezTo>
                    <a:cubicBezTo>
                      <a:pt x="1" y="988"/>
                      <a:pt x="285" y="1273"/>
                      <a:pt x="637" y="1273"/>
                    </a:cubicBezTo>
                    <a:lnTo>
                      <a:pt x="109037" y="1273"/>
                    </a:lnTo>
                    <a:cubicBezTo>
                      <a:pt x="109388" y="1273"/>
                      <a:pt x="109674" y="988"/>
                      <a:pt x="109674" y="637"/>
                    </a:cubicBezTo>
                    <a:cubicBezTo>
                      <a:pt x="109674" y="286"/>
                      <a:pt x="109388" y="1"/>
                      <a:pt x="109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6" name="Google Shape;476;p37"/>
              <p:cNvSpPr/>
              <p:nvPr/>
            </p:nvSpPr>
            <p:spPr>
              <a:xfrm>
                <a:off x="5095343" y="3689229"/>
                <a:ext cx="246296" cy="278395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10642" extrusionOk="0">
                    <a:moveTo>
                      <a:pt x="5320" y="0"/>
                    </a:moveTo>
                    <a:cubicBezTo>
                      <a:pt x="2387" y="0"/>
                      <a:pt x="0" y="2387"/>
                      <a:pt x="0" y="5321"/>
                    </a:cubicBezTo>
                    <a:cubicBezTo>
                      <a:pt x="0" y="8255"/>
                      <a:pt x="2387" y="10641"/>
                      <a:pt x="5320" y="10641"/>
                    </a:cubicBezTo>
                    <a:cubicBezTo>
                      <a:pt x="6939" y="10641"/>
                      <a:pt x="8389" y="9913"/>
                      <a:pt x="9366" y="8768"/>
                    </a:cubicBezTo>
                    <a:lnTo>
                      <a:pt x="7375" y="8768"/>
                    </a:lnTo>
                    <a:cubicBezTo>
                      <a:pt x="6755" y="9141"/>
                      <a:pt x="6044" y="9337"/>
                      <a:pt x="5322" y="9339"/>
                    </a:cubicBezTo>
                    <a:cubicBezTo>
                      <a:pt x="3106" y="9339"/>
                      <a:pt x="1304" y="7535"/>
                      <a:pt x="1304" y="5321"/>
                    </a:cubicBezTo>
                    <a:cubicBezTo>
                      <a:pt x="1304" y="3106"/>
                      <a:pt x="3106" y="1304"/>
                      <a:pt x="5322" y="1304"/>
                    </a:cubicBezTo>
                    <a:cubicBezTo>
                      <a:pt x="6080" y="1304"/>
                      <a:pt x="6823" y="1521"/>
                      <a:pt x="7464" y="1929"/>
                    </a:cubicBezTo>
                    <a:lnTo>
                      <a:pt x="9415" y="1929"/>
                    </a:lnTo>
                    <a:cubicBezTo>
                      <a:pt x="8438" y="753"/>
                      <a:pt x="6966" y="0"/>
                      <a:pt x="53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7" name="Google Shape;477;p37"/>
              <p:cNvSpPr/>
              <p:nvPr/>
            </p:nvSpPr>
            <p:spPr>
              <a:xfrm>
                <a:off x="5265768" y="3689229"/>
                <a:ext cx="246296" cy="278395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10642" extrusionOk="0">
                    <a:moveTo>
                      <a:pt x="5320" y="0"/>
                    </a:moveTo>
                    <a:cubicBezTo>
                      <a:pt x="2387" y="0"/>
                      <a:pt x="1" y="2387"/>
                      <a:pt x="1" y="5321"/>
                    </a:cubicBezTo>
                    <a:cubicBezTo>
                      <a:pt x="1" y="8255"/>
                      <a:pt x="2387" y="10641"/>
                      <a:pt x="5320" y="10641"/>
                    </a:cubicBezTo>
                    <a:cubicBezTo>
                      <a:pt x="6939" y="10641"/>
                      <a:pt x="8389" y="9913"/>
                      <a:pt x="9366" y="8768"/>
                    </a:cubicBezTo>
                    <a:lnTo>
                      <a:pt x="7375" y="8768"/>
                    </a:lnTo>
                    <a:cubicBezTo>
                      <a:pt x="6755" y="9141"/>
                      <a:pt x="6044" y="9337"/>
                      <a:pt x="5322" y="9339"/>
                    </a:cubicBezTo>
                    <a:cubicBezTo>
                      <a:pt x="3106" y="9339"/>
                      <a:pt x="1303" y="7535"/>
                      <a:pt x="1303" y="5321"/>
                    </a:cubicBezTo>
                    <a:cubicBezTo>
                      <a:pt x="1303" y="3106"/>
                      <a:pt x="3106" y="1304"/>
                      <a:pt x="5322" y="1304"/>
                    </a:cubicBezTo>
                    <a:cubicBezTo>
                      <a:pt x="6080" y="1304"/>
                      <a:pt x="6823" y="1521"/>
                      <a:pt x="7464" y="1929"/>
                    </a:cubicBezTo>
                    <a:lnTo>
                      <a:pt x="9415" y="1929"/>
                    </a:lnTo>
                    <a:cubicBezTo>
                      <a:pt x="8438" y="753"/>
                      <a:pt x="6966" y="0"/>
                      <a:pt x="53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8" name="Google Shape;478;p37"/>
              <p:cNvSpPr/>
              <p:nvPr/>
            </p:nvSpPr>
            <p:spPr>
              <a:xfrm>
                <a:off x="5437240" y="3689229"/>
                <a:ext cx="246323" cy="278395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10642" extrusionOk="0">
                    <a:moveTo>
                      <a:pt x="5321" y="0"/>
                    </a:moveTo>
                    <a:cubicBezTo>
                      <a:pt x="2387" y="0"/>
                      <a:pt x="1" y="2387"/>
                      <a:pt x="1" y="5321"/>
                    </a:cubicBezTo>
                    <a:cubicBezTo>
                      <a:pt x="1" y="8255"/>
                      <a:pt x="2387" y="10641"/>
                      <a:pt x="5321" y="10641"/>
                    </a:cubicBezTo>
                    <a:cubicBezTo>
                      <a:pt x="6940" y="10641"/>
                      <a:pt x="8389" y="9913"/>
                      <a:pt x="9366" y="8768"/>
                    </a:cubicBezTo>
                    <a:lnTo>
                      <a:pt x="7375" y="8768"/>
                    </a:lnTo>
                    <a:cubicBezTo>
                      <a:pt x="6755" y="9141"/>
                      <a:pt x="6045" y="9337"/>
                      <a:pt x="5322" y="9339"/>
                    </a:cubicBezTo>
                    <a:cubicBezTo>
                      <a:pt x="3107" y="9339"/>
                      <a:pt x="1305" y="7535"/>
                      <a:pt x="1305" y="5321"/>
                    </a:cubicBezTo>
                    <a:cubicBezTo>
                      <a:pt x="1305" y="3106"/>
                      <a:pt x="3107" y="1304"/>
                      <a:pt x="5322" y="1304"/>
                    </a:cubicBezTo>
                    <a:cubicBezTo>
                      <a:pt x="6080" y="1304"/>
                      <a:pt x="6824" y="1521"/>
                      <a:pt x="7465" y="1929"/>
                    </a:cubicBezTo>
                    <a:lnTo>
                      <a:pt x="9415" y="1929"/>
                    </a:lnTo>
                    <a:cubicBezTo>
                      <a:pt x="8438" y="753"/>
                      <a:pt x="6966" y="0"/>
                      <a:pt x="5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9" name="Google Shape;479;p37"/>
              <p:cNvSpPr/>
              <p:nvPr/>
            </p:nvSpPr>
            <p:spPr>
              <a:xfrm>
                <a:off x="5607664" y="3689229"/>
                <a:ext cx="246323" cy="278395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10642" extrusionOk="0">
                    <a:moveTo>
                      <a:pt x="5321" y="0"/>
                    </a:moveTo>
                    <a:cubicBezTo>
                      <a:pt x="2387" y="0"/>
                      <a:pt x="1" y="2387"/>
                      <a:pt x="1" y="5321"/>
                    </a:cubicBezTo>
                    <a:cubicBezTo>
                      <a:pt x="1" y="8255"/>
                      <a:pt x="2387" y="10641"/>
                      <a:pt x="5321" y="10641"/>
                    </a:cubicBezTo>
                    <a:cubicBezTo>
                      <a:pt x="6940" y="10641"/>
                      <a:pt x="8389" y="9913"/>
                      <a:pt x="9366" y="8768"/>
                    </a:cubicBezTo>
                    <a:lnTo>
                      <a:pt x="7374" y="8768"/>
                    </a:lnTo>
                    <a:cubicBezTo>
                      <a:pt x="6754" y="9141"/>
                      <a:pt x="6045" y="9339"/>
                      <a:pt x="5321" y="9339"/>
                    </a:cubicBezTo>
                    <a:cubicBezTo>
                      <a:pt x="3107" y="9339"/>
                      <a:pt x="1303" y="7535"/>
                      <a:pt x="1303" y="5321"/>
                    </a:cubicBezTo>
                    <a:cubicBezTo>
                      <a:pt x="1303" y="3106"/>
                      <a:pt x="3107" y="1304"/>
                      <a:pt x="5321" y="1304"/>
                    </a:cubicBezTo>
                    <a:cubicBezTo>
                      <a:pt x="6080" y="1304"/>
                      <a:pt x="6824" y="1521"/>
                      <a:pt x="7463" y="1929"/>
                    </a:cubicBezTo>
                    <a:lnTo>
                      <a:pt x="9415" y="1929"/>
                    </a:lnTo>
                    <a:cubicBezTo>
                      <a:pt x="8438" y="753"/>
                      <a:pt x="6967" y="0"/>
                      <a:pt x="5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0" name="Google Shape;480;p37"/>
              <p:cNvSpPr/>
              <p:nvPr/>
            </p:nvSpPr>
            <p:spPr>
              <a:xfrm>
                <a:off x="5779162" y="3689229"/>
                <a:ext cx="246296" cy="278395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10642" extrusionOk="0">
                    <a:moveTo>
                      <a:pt x="5320" y="0"/>
                    </a:moveTo>
                    <a:cubicBezTo>
                      <a:pt x="2386" y="0"/>
                      <a:pt x="0" y="2387"/>
                      <a:pt x="0" y="5321"/>
                    </a:cubicBezTo>
                    <a:cubicBezTo>
                      <a:pt x="0" y="8255"/>
                      <a:pt x="2386" y="10641"/>
                      <a:pt x="5320" y="10641"/>
                    </a:cubicBezTo>
                    <a:cubicBezTo>
                      <a:pt x="6939" y="10641"/>
                      <a:pt x="8389" y="9913"/>
                      <a:pt x="9365" y="8768"/>
                    </a:cubicBezTo>
                    <a:lnTo>
                      <a:pt x="7375" y="8768"/>
                    </a:lnTo>
                    <a:cubicBezTo>
                      <a:pt x="6755" y="9141"/>
                      <a:pt x="6044" y="9337"/>
                      <a:pt x="5321" y="9339"/>
                    </a:cubicBezTo>
                    <a:cubicBezTo>
                      <a:pt x="3106" y="9339"/>
                      <a:pt x="1303" y="7535"/>
                      <a:pt x="1303" y="5321"/>
                    </a:cubicBezTo>
                    <a:cubicBezTo>
                      <a:pt x="1303" y="3106"/>
                      <a:pt x="3106" y="1304"/>
                      <a:pt x="5321" y="1304"/>
                    </a:cubicBezTo>
                    <a:cubicBezTo>
                      <a:pt x="6080" y="1304"/>
                      <a:pt x="6823" y="1521"/>
                      <a:pt x="7462" y="1929"/>
                    </a:cubicBezTo>
                    <a:lnTo>
                      <a:pt x="9415" y="1929"/>
                    </a:lnTo>
                    <a:cubicBezTo>
                      <a:pt x="8438" y="753"/>
                      <a:pt x="6966" y="0"/>
                      <a:pt x="53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1" name="Google Shape;481;p37"/>
              <p:cNvSpPr/>
              <p:nvPr/>
            </p:nvSpPr>
            <p:spPr>
              <a:xfrm>
                <a:off x="5949535" y="3689229"/>
                <a:ext cx="246349" cy="278395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10642" extrusionOk="0">
                    <a:moveTo>
                      <a:pt x="5322" y="0"/>
                    </a:moveTo>
                    <a:cubicBezTo>
                      <a:pt x="2389" y="0"/>
                      <a:pt x="1" y="2387"/>
                      <a:pt x="1" y="5321"/>
                    </a:cubicBezTo>
                    <a:cubicBezTo>
                      <a:pt x="1" y="8255"/>
                      <a:pt x="2389" y="10641"/>
                      <a:pt x="5322" y="10641"/>
                    </a:cubicBezTo>
                    <a:cubicBezTo>
                      <a:pt x="6941" y="10641"/>
                      <a:pt x="8391" y="9913"/>
                      <a:pt x="9366" y="8768"/>
                    </a:cubicBezTo>
                    <a:lnTo>
                      <a:pt x="7375" y="8768"/>
                    </a:lnTo>
                    <a:cubicBezTo>
                      <a:pt x="6755" y="9141"/>
                      <a:pt x="6046" y="9339"/>
                      <a:pt x="5322" y="9339"/>
                    </a:cubicBezTo>
                    <a:cubicBezTo>
                      <a:pt x="3107" y="9339"/>
                      <a:pt x="1305" y="7535"/>
                      <a:pt x="1305" y="5321"/>
                    </a:cubicBezTo>
                    <a:cubicBezTo>
                      <a:pt x="1305" y="3106"/>
                      <a:pt x="3108" y="1304"/>
                      <a:pt x="5322" y="1304"/>
                    </a:cubicBezTo>
                    <a:cubicBezTo>
                      <a:pt x="6082" y="1304"/>
                      <a:pt x="6825" y="1521"/>
                      <a:pt x="7464" y="1929"/>
                    </a:cubicBezTo>
                    <a:lnTo>
                      <a:pt x="9417" y="1929"/>
                    </a:lnTo>
                    <a:cubicBezTo>
                      <a:pt x="8440" y="753"/>
                      <a:pt x="6966" y="0"/>
                      <a:pt x="5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2" name="Google Shape;482;p37"/>
              <p:cNvSpPr/>
              <p:nvPr/>
            </p:nvSpPr>
            <p:spPr>
              <a:xfrm>
                <a:off x="6321827" y="3739716"/>
                <a:ext cx="1418578" cy="33354"/>
              </a:xfrm>
              <a:custGeom>
                <a:avLst/>
                <a:gdLst/>
                <a:ahLst/>
                <a:cxnLst/>
                <a:rect l="l" t="t" r="r" b="b"/>
                <a:pathLst>
                  <a:path w="54227" h="1275" extrusionOk="0">
                    <a:moveTo>
                      <a:pt x="0" y="0"/>
                    </a:moveTo>
                    <a:lnTo>
                      <a:pt x="0" y="1274"/>
                    </a:lnTo>
                    <a:lnTo>
                      <a:pt x="54226" y="1274"/>
                    </a:lnTo>
                    <a:lnTo>
                      <a:pt x="542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3" name="Google Shape;483;p37"/>
              <p:cNvSpPr/>
              <p:nvPr/>
            </p:nvSpPr>
            <p:spPr>
              <a:xfrm>
                <a:off x="6321827" y="3885133"/>
                <a:ext cx="1418578" cy="33354"/>
              </a:xfrm>
              <a:custGeom>
                <a:avLst/>
                <a:gdLst/>
                <a:ahLst/>
                <a:cxnLst/>
                <a:rect l="l" t="t" r="r" b="b"/>
                <a:pathLst>
                  <a:path w="54227" h="1275" extrusionOk="0">
                    <a:moveTo>
                      <a:pt x="0" y="0"/>
                    </a:moveTo>
                    <a:lnTo>
                      <a:pt x="0" y="1274"/>
                    </a:lnTo>
                    <a:lnTo>
                      <a:pt x="54226" y="1274"/>
                    </a:lnTo>
                    <a:lnTo>
                      <a:pt x="542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4" name="Google Shape;484;p37"/>
              <p:cNvSpPr/>
              <p:nvPr/>
            </p:nvSpPr>
            <p:spPr>
              <a:xfrm>
                <a:off x="5720461" y="4429395"/>
                <a:ext cx="2394843" cy="497406"/>
              </a:xfrm>
              <a:custGeom>
                <a:avLst/>
                <a:gdLst/>
                <a:ahLst/>
                <a:cxnLst/>
                <a:rect l="l" t="t" r="r" b="b"/>
                <a:pathLst>
                  <a:path w="91546" h="19014" extrusionOk="0">
                    <a:moveTo>
                      <a:pt x="6337" y="0"/>
                    </a:moveTo>
                    <a:cubicBezTo>
                      <a:pt x="2852" y="0"/>
                      <a:pt x="1" y="2853"/>
                      <a:pt x="1" y="6338"/>
                    </a:cubicBezTo>
                    <a:lnTo>
                      <a:pt x="1" y="12675"/>
                    </a:lnTo>
                    <a:cubicBezTo>
                      <a:pt x="1" y="16162"/>
                      <a:pt x="2852" y="19013"/>
                      <a:pt x="6337" y="19013"/>
                    </a:cubicBezTo>
                    <a:lnTo>
                      <a:pt x="91545" y="19013"/>
                    </a:lnTo>
                    <a:cubicBezTo>
                      <a:pt x="88059" y="19013"/>
                      <a:pt x="85207" y="16162"/>
                      <a:pt x="85207" y="12675"/>
                    </a:cubicBezTo>
                    <a:lnTo>
                      <a:pt x="85207" y="6338"/>
                    </a:lnTo>
                    <a:cubicBezTo>
                      <a:pt x="85207" y="2852"/>
                      <a:pt x="88059" y="0"/>
                      <a:pt x="915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5" name="Google Shape;485;p37"/>
              <p:cNvSpPr/>
              <p:nvPr/>
            </p:nvSpPr>
            <p:spPr>
              <a:xfrm>
                <a:off x="3869749" y="4375534"/>
                <a:ext cx="4217149" cy="603066"/>
              </a:xfrm>
              <a:custGeom>
                <a:avLst/>
                <a:gdLst/>
                <a:ahLst/>
                <a:cxnLst/>
                <a:rect l="l" t="t" r="r" b="b"/>
                <a:pathLst>
                  <a:path w="161206" h="23053" extrusionOk="0">
                    <a:moveTo>
                      <a:pt x="6312" y="0"/>
                    </a:moveTo>
                    <a:cubicBezTo>
                      <a:pt x="5749" y="7"/>
                      <a:pt x="5295" y="467"/>
                      <a:pt x="5295" y="1030"/>
                    </a:cubicBezTo>
                    <a:cubicBezTo>
                      <a:pt x="5295" y="1594"/>
                      <a:pt x="5749" y="2052"/>
                      <a:pt x="6312" y="2059"/>
                    </a:cubicBezTo>
                    <a:lnTo>
                      <a:pt x="6339" y="2059"/>
                    </a:lnTo>
                    <a:cubicBezTo>
                      <a:pt x="2853" y="2059"/>
                      <a:pt x="1" y="4912"/>
                      <a:pt x="1" y="8397"/>
                    </a:cubicBezTo>
                    <a:lnTo>
                      <a:pt x="1" y="14734"/>
                    </a:lnTo>
                    <a:cubicBezTo>
                      <a:pt x="1" y="18099"/>
                      <a:pt x="2659" y="20864"/>
                      <a:pt x="5978" y="21053"/>
                    </a:cubicBezTo>
                    <a:cubicBezTo>
                      <a:pt x="5502" y="21216"/>
                      <a:pt x="5214" y="21700"/>
                      <a:pt x="5297" y="22195"/>
                    </a:cubicBezTo>
                    <a:cubicBezTo>
                      <a:pt x="5380" y="22690"/>
                      <a:pt x="5808" y="23053"/>
                      <a:pt x="6309" y="23053"/>
                    </a:cubicBezTo>
                    <a:cubicBezTo>
                      <a:pt x="6310" y="23053"/>
                      <a:pt x="6311" y="23053"/>
                      <a:pt x="6312" y="23053"/>
                    </a:cubicBezTo>
                    <a:lnTo>
                      <a:pt x="160177" y="23053"/>
                    </a:lnTo>
                    <a:cubicBezTo>
                      <a:pt x="160745" y="23053"/>
                      <a:pt x="161206" y="22592"/>
                      <a:pt x="161206" y="22022"/>
                    </a:cubicBezTo>
                    <a:cubicBezTo>
                      <a:pt x="161206" y="21454"/>
                      <a:pt x="160745" y="20992"/>
                      <a:pt x="160177" y="20992"/>
                    </a:cubicBezTo>
                    <a:lnTo>
                      <a:pt x="160177" y="20993"/>
                    </a:lnTo>
                    <a:lnTo>
                      <a:pt x="98205" y="20993"/>
                    </a:lnTo>
                    <a:cubicBezTo>
                      <a:pt x="95166" y="20531"/>
                      <a:pt x="92815" y="17898"/>
                      <a:pt x="92815" y="14734"/>
                    </a:cubicBezTo>
                    <a:lnTo>
                      <a:pt x="92815" y="8397"/>
                    </a:lnTo>
                    <a:cubicBezTo>
                      <a:pt x="92815" y="4911"/>
                      <a:pt x="95667" y="2059"/>
                      <a:pt x="99152" y="2059"/>
                    </a:cubicBezTo>
                    <a:lnTo>
                      <a:pt x="160175" y="2059"/>
                    </a:lnTo>
                    <a:cubicBezTo>
                      <a:pt x="160739" y="2052"/>
                      <a:pt x="161192" y="1594"/>
                      <a:pt x="161192" y="1030"/>
                    </a:cubicBezTo>
                    <a:cubicBezTo>
                      <a:pt x="161192" y="467"/>
                      <a:pt x="160739" y="7"/>
                      <a:pt x="160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6" name="Google Shape;486;p37"/>
              <p:cNvSpPr/>
              <p:nvPr/>
            </p:nvSpPr>
            <p:spPr>
              <a:xfrm>
                <a:off x="6903705" y="4547005"/>
                <a:ext cx="211085" cy="214512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8200" extrusionOk="0">
                    <a:moveTo>
                      <a:pt x="0" y="0"/>
                    </a:moveTo>
                    <a:cubicBezTo>
                      <a:pt x="0" y="681"/>
                      <a:pt x="2334" y="525"/>
                      <a:pt x="2334" y="5916"/>
                    </a:cubicBezTo>
                    <a:lnTo>
                      <a:pt x="2334" y="8200"/>
                    </a:lnTo>
                    <a:lnTo>
                      <a:pt x="5008" y="5293"/>
                    </a:lnTo>
                    <a:lnTo>
                      <a:pt x="7764" y="8200"/>
                    </a:lnTo>
                    <a:lnTo>
                      <a:pt x="7764" y="5604"/>
                    </a:lnTo>
                    <a:cubicBezTo>
                      <a:pt x="7764" y="5604"/>
                      <a:pt x="8069" y="0"/>
                      <a:pt x="55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7" name="Google Shape;487;p37"/>
              <p:cNvSpPr/>
              <p:nvPr/>
            </p:nvSpPr>
            <p:spPr>
              <a:xfrm>
                <a:off x="6224673" y="4376528"/>
                <a:ext cx="1886633" cy="602072"/>
              </a:xfrm>
              <a:custGeom>
                <a:avLst/>
                <a:gdLst/>
                <a:ahLst/>
                <a:cxnLst/>
                <a:rect l="l" t="t" r="r" b="b"/>
                <a:pathLst>
                  <a:path w="72119" h="23015" extrusionOk="0">
                    <a:moveTo>
                      <a:pt x="6878" y="1"/>
                    </a:moveTo>
                    <a:cubicBezTo>
                      <a:pt x="3671" y="1"/>
                      <a:pt x="3" y="1651"/>
                      <a:pt x="3" y="8340"/>
                    </a:cubicBezTo>
                    <a:lnTo>
                      <a:pt x="3" y="14677"/>
                    </a:lnTo>
                    <a:cubicBezTo>
                      <a:pt x="0" y="20057"/>
                      <a:pt x="3671" y="23015"/>
                      <a:pt x="6878" y="23015"/>
                    </a:cubicBezTo>
                    <a:lnTo>
                      <a:pt x="71076" y="23015"/>
                    </a:lnTo>
                    <a:cubicBezTo>
                      <a:pt x="71650" y="23015"/>
                      <a:pt x="72118" y="22552"/>
                      <a:pt x="72118" y="21986"/>
                    </a:cubicBezTo>
                    <a:cubicBezTo>
                      <a:pt x="72118" y="21419"/>
                      <a:pt x="71650" y="20955"/>
                      <a:pt x="71076" y="20955"/>
                    </a:cubicBezTo>
                    <a:lnTo>
                      <a:pt x="8340" y="20955"/>
                    </a:lnTo>
                    <a:cubicBezTo>
                      <a:pt x="5237" y="20550"/>
                      <a:pt x="2819" y="17885"/>
                      <a:pt x="2819" y="14677"/>
                    </a:cubicBezTo>
                    <a:lnTo>
                      <a:pt x="2819" y="8340"/>
                    </a:lnTo>
                    <a:cubicBezTo>
                      <a:pt x="2819" y="5130"/>
                      <a:pt x="5240" y="2463"/>
                      <a:pt x="8344" y="2060"/>
                    </a:cubicBezTo>
                    <a:lnTo>
                      <a:pt x="71076" y="2060"/>
                    </a:lnTo>
                    <a:cubicBezTo>
                      <a:pt x="71650" y="2060"/>
                      <a:pt x="72118" y="1596"/>
                      <a:pt x="72118" y="1031"/>
                    </a:cubicBezTo>
                    <a:cubicBezTo>
                      <a:pt x="72118" y="465"/>
                      <a:pt x="71650" y="1"/>
                      <a:pt x="710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8" name="Google Shape;488;p37"/>
              <p:cNvSpPr/>
              <p:nvPr/>
            </p:nvSpPr>
            <p:spPr>
              <a:xfrm>
                <a:off x="3869749" y="4760096"/>
                <a:ext cx="2551542" cy="218148"/>
              </a:xfrm>
              <a:custGeom>
                <a:avLst/>
                <a:gdLst/>
                <a:ahLst/>
                <a:cxnLst/>
                <a:rect l="l" t="t" r="r" b="b"/>
                <a:pathLst>
                  <a:path w="97536" h="8339" extrusionOk="0">
                    <a:moveTo>
                      <a:pt x="90661" y="0"/>
                    </a:moveTo>
                    <a:lnTo>
                      <a:pt x="1" y="21"/>
                    </a:lnTo>
                    <a:cubicBezTo>
                      <a:pt x="1" y="3384"/>
                      <a:pt x="2659" y="6150"/>
                      <a:pt x="5978" y="6340"/>
                    </a:cubicBezTo>
                    <a:cubicBezTo>
                      <a:pt x="5575" y="6480"/>
                      <a:pt x="5283" y="6860"/>
                      <a:pt x="5283" y="7308"/>
                    </a:cubicBezTo>
                    <a:cubicBezTo>
                      <a:pt x="5285" y="7876"/>
                      <a:pt x="5744" y="8337"/>
                      <a:pt x="6312" y="8338"/>
                    </a:cubicBezTo>
                    <a:lnTo>
                      <a:pt x="97536" y="8338"/>
                    </a:lnTo>
                    <a:cubicBezTo>
                      <a:pt x="94329" y="8338"/>
                      <a:pt x="90658" y="5381"/>
                      <a:pt x="906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9" name="Google Shape;489;p37"/>
              <p:cNvSpPr/>
              <p:nvPr/>
            </p:nvSpPr>
            <p:spPr>
              <a:xfrm>
                <a:off x="5552522" y="3963793"/>
                <a:ext cx="2394843" cy="364775"/>
              </a:xfrm>
              <a:custGeom>
                <a:avLst/>
                <a:gdLst/>
                <a:ahLst/>
                <a:cxnLst/>
                <a:rect l="l" t="t" r="r" b="b"/>
                <a:pathLst>
                  <a:path w="91546" h="13944" extrusionOk="0">
                    <a:moveTo>
                      <a:pt x="6339" y="1"/>
                    </a:moveTo>
                    <a:cubicBezTo>
                      <a:pt x="2852" y="1"/>
                      <a:pt x="1" y="2853"/>
                      <a:pt x="1" y="6339"/>
                    </a:cubicBezTo>
                    <a:lnTo>
                      <a:pt x="1" y="7606"/>
                    </a:lnTo>
                    <a:cubicBezTo>
                      <a:pt x="1" y="11092"/>
                      <a:pt x="2852" y="13944"/>
                      <a:pt x="6339" y="13944"/>
                    </a:cubicBezTo>
                    <a:lnTo>
                      <a:pt x="91545" y="13944"/>
                    </a:lnTo>
                    <a:cubicBezTo>
                      <a:pt x="88060" y="13944"/>
                      <a:pt x="85208" y="11092"/>
                      <a:pt x="85208" y="7606"/>
                    </a:cubicBezTo>
                    <a:lnTo>
                      <a:pt x="85208" y="6339"/>
                    </a:lnTo>
                    <a:cubicBezTo>
                      <a:pt x="85208" y="2853"/>
                      <a:pt x="88060" y="1"/>
                      <a:pt x="915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0" name="Google Shape;490;p37"/>
              <p:cNvSpPr/>
              <p:nvPr/>
            </p:nvSpPr>
            <p:spPr>
              <a:xfrm>
                <a:off x="4036381" y="3914405"/>
                <a:ext cx="3930749" cy="462169"/>
              </a:xfrm>
              <a:custGeom>
                <a:avLst/>
                <a:gdLst/>
                <a:ahLst/>
                <a:cxnLst/>
                <a:rect l="l" t="t" r="r" b="b"/>
                <a:pathLst>
                  <a:path w="150258" h="17667" extrusionOk="0">
                    <a:moveTo>
                      <a:pt x="149300" y="1"/>
                    </a:moveTo>
                    <a:cubicBezTo>
                      <a:pt x="149295" y="1"/>
                      <a:pt x="149289" y="1"/>
                      <a:pt x="149284" y="1"/>
                    </a:cubicBezTo>
                    <a:lnTo>
                      <a:pt x="5995" y="1"/>
                    </a:lnTo>
                    <a:cubicBezTo>
                      <a:pt x="5994" y="1"/>
                      <a:pt x="5993" y="1"/>
                      <a:pt x="5992" y="1"/>
                    </a:cubicBezTo>
                    <a:cubicBezTo>
                      <a:pt x="5510" y="1"/>
                      <a:pt x="5103" y="360"/>
                      <a:pt x="5043" y="839"/>
                    </a:cubicBezTo>
                    <a:cubicBezTo>
                      <a:pt x="4984" y="1320"/>
                      <a:pt x="5292" y="1769"/>
                      <a:pt x="5762" y="1886"/>
                    </a:cubicBezTo>
                    <a:cubicBezTo>
                      <a:pt x="2580" y="1962"/>
                      <a:pt x="0" y="4582"/>
                      <a:pt x="0" y="7781"/>
                    </a:cubicBezTo>
                    <a:lnTo>
                      <a:pt x="0" y="9882"/>
                    </a:lnTo>
                    <a:cubicBezTo>
                      <a:pt x="0" y="13086"/>
                      <a:pt x="2589" y="15709"/>
                      <a:pt x="5778" y="15777"/>
                    </a:cubicBezTo>
                    <a:cubicBezTo>
                      <a:pt x="5302" y="15887"/>
                      <a:pt x="4987" y="16336"/>
                      <a:pt x="5043" y="16819"/>
                    </a:cubicBezTo>
                    <a:cubicBezTo>
                      <a:pt x="5098" y="17303"/>
                      <a:pt x="5507" y="17667"/>
                      <a:pt x="5993" y="17667"/>
                    </a:cubicBezTo>
                    <a:cubicBezTo>
                      <a:pt x="5994" y="17667"/>
                      <a:pt x="5995" y="17667"/>
                      <a:pt x="5996" y="17667"/>
                    </a:cubicBezTo>
                    <a:lnTo>
                      <a:pt x="149286" y="17667"/>
                    </a:lnTo>
                    <a:cubicBezTo>
                      <a:pt x="149290" y="17667"/>
                      <a:pt x="149295" y="17667"/>
                      <a:pt x="149299" y="17667"/>
                    </a:cubicBezTo>
                    <a:cubicBezTo>
                      <a:pt x="149828" y="17667"/>
                      <a:pt x="150258" y="17238"/>
                      <a:pt x="150258" y="16708"/>
                    </a:cubicBezTo>
                    <a:cubicBezTo>
                      <a:pt x="150258" y="16178"/>
                      <a:pt x="149828" y="15749"/>
                      <a:pt x="149299" y="15749"/>
                    </a:cubicBezTo>
                    <a:cubicBezTo>
                      <a:pt x="149295" y="15749"/>
                      <a:pt x="149290" y="15749"/>
                      <a:pt x="149286" y="15749"/>
                    </a:cubicBezTo>
                    <a:lnTo>
                      <a:pt x="91711" y="15749"/>
                    </a:lnTo>
                    <a:cubicBezTo>
                      <a:pt x="88757" y="15435"/>
                      <a:pt x="86433" y="12916"/>
                      <a:pt x="86433" y="9880"/>
                    </a:cubicBezTo>
                    <a:lnTo>
                      <a:pt x="86433" y="7781"/>
                    </a:lnTo>
                    <a:cubicBezTo>
                      <a:pt x="86433" y="4757"/>
                      <a:pt x="88738" y="2249"/>
                      <a:pt x="91676" y="1919"/>
                    </a:cubicBezTo>
                    <a:lnTo>
                      <a:pt x="149284" y="1919"/>
                    </a:lnTo>
                    <a:cubicBezTo>
                      <a:pt x="149289" y="1919"/>
                      <a:pt x="149293" y="1919"/>
                      <a:pt x="149298" y="1919"/>
                    </a:cubicBezTo>
                    <a:cubicBezTo>
                      <a:pt x="149827" y="1919"/>
                      <a:pt x="150256" y="1489"/>
                      <a:pt x="150256" y="960"/>
                    </a:cubicBezTo>
                    <a:cubicBezTo>
                      <a:pt x="150256" y="430"/>
                      <a:pt x="149828" y="1"/>
                      <a:pt x="1493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1" name="Google Shape;491;p37"/>
              <p:cNvSpPr/>
              <p:nvPr/>
            </p:nvSpPr>
            <p:spPr>
              <a:xfrm>
                <a:off x="6237701" y="3914405"/>
                <a:ext cx="1729856" cy="462169"/>
              </a:xfrm>
              <a:custGeom>
                <a:avLst/>
                <a:gdLst/>
                <a:ahLst/>
                <a:cxnLst/>
                <a:rect l="l" t="t" r="r" b="b"/>
                <a:pathLst>
                  <a:path w="66126" h="17667" extrusionOk="0">
                    <a:moveTo>
                      <a:pt x="4388" y="1"/>
                    </a:moveTo>
                    <a:cubicBezTo>
                      <a:pt x="3860" y="2"/>
                      <a:pt x="3430" y="430"/>
                      <a:pt x="3429" y="960"/>
                    </a:cubicBezTo>
                    <a:cubicBezTo>
                      <a:pt x="3430" y="1120"/>
                      <a:pt x="3472" y="1278"/>
                      <a:pt x="3552" y="1418"/>
                    </a:cubicBezTo>
                    <a:cubicBezTo>
                      <a:pt x="1411" y="2912"/>
                      <a:pt x="0" y="5384"/>
                      <a:pt x="0" y="8178"/>
                    </a:cubicBezTo>
                    <a:lnTo>
                      <a:pt x="0" y="9469"/>
                    </a:lnTo>
                    <a:cubicBezTo>
                      <a:pt x="0" y="12264"/>
                      <a:pt x="1413" y="14739"/>
                      <a:pt x="3555" y="16233"/>
                    </a:cubicBezTo>
                    <a:cubicBezTo>
                      <a:pt x="3474" y="16375"/>
                      <a:pt x="3430" y="16535"/>
                      <a:pt x="3429" y="16699"/>
                    </a:cubicBezTo>
                    <a:cubicBezTo>
                      <a:pt x="3430" y="17227"/>
                      <a:pt x="3860" y="17656"/>
                      <a:pt x="4388" y="17658"/>
                    </a:cubicBezTo>
                    <a:lnTo>
                      <a:pt x="7244" y="17658"/>
                    </a:lnTo>
                    <a:cubicBezTo>
                      <a:pt x="7262" y="17659"/>
                      <a:pt x="7281" y="17665"/>
                      <a:pt x="7301" y="17667"/>
                    </a:cubicBezTo>
                    <a:lnTo>
                      <a:pt x="64337" y="17667"/>
                    </a:lnTo>
                    <a:cubicBezTo>
                      <a:pt x="64356" y="17665"/>
                      <a:pt x="64374" y="17659"/>
                      <a:pt x="64393" y="17658"/>
                    </a:cubicBezTo>
                    <a:lnTo>
                      <a:pt x="65165" y="17658"/>
                    </a:lnTo>
                    <a:cubicBezTo>
                      <a:pt x="65437" y="17656"/>
                      <a:pt x="65696" y="17539"/>
                      <a:pt x="65875" y="17335"/>
                    </a:cubicBezTo>
                    <a:cubicBezTo>
                      <a:pt x="65878" y="17335"/>
                      <a:pt x="65880" y="17335"/>
                      <a:pt x="65883" y="17334"/>
                    </a:cubicBezTo>
                    <a:cubicBezTo>
                      <a:pt x="65890" y="17326"/>
                      <a:pt x="65893" y="17316"/>
                      <a:pt x="65899" y="17307"/>
                    </a:cubicBezTo>
                    <a:cubicBezTo>
                      <a:pt x="65963" y="17231"/>
                      <a:pt x="66017" y="17145"/>
                      <a:pt x="66054" y="17054"/>
                    </a:cubicBezTo>
                    <a:cubicBezTo>
                      <a:pt x="66057" y="17047"/>
                      <a:pt x="66058" y="17039"/>
                      <a:pt x="66061" y="17032"/>
                    </a:cubicBezTo>
                    <a:cubicBezTo>
                      <a:pt x="66101" y="16926"/>
                      <a:pt x="66124" y="16812"/>
                      <a:pt x="66125" y="16697"/>
                    </a:cubicBezTo>
                    <a:cubicBezTo>
                      <a:pt x="66122" y="16170"/>
                      <a:pt x="65694" y="15740"/>
                      <a:pt x="65165" y="15740"/>
                    </a:cubicBezTo>
                    <a:lnTo>
                      <a:pt x="7528" y="15740"/>
                    </a:lnTo>
                    <a:cubicBezTo>
                      <a:pt x="4602" y="15396"/>
                      <a:pt x="2312" y="12896"/>
                      <a:pt x="2312" y="9880"/>
                    </a:cubicBezTo>
                    <a:lnTo>
                      <a:pt x="2312" y="7781"/>
                    </a:lnTo>
                    <a:cubicBezTo>
                      <a:pt x="2312" y="4757"/>
                      <a:pt x="4617" y="2249"/>
                      <a:pt x="7555" y="1919"/>
                    </a:cubicBezTo>
                    <a:lnTo>
                      <a:pt x="65165" y="1919"/>
                    </a:lnTo>
                    <a:cubicBezTo>
                      <a:pt x="65694" y="1917"/>
                      <a:pt x="66122" y="1488"/>
                      <a:pt x="66124" y="958"/>
                    </a:cubicBezTo>
                    <a:cubicBezTo>
                      <a:pt x="66122" y="924"/>
                      <a:pt x="66119" y="890"/>
                      <a:pt x="66113" y="856"/>
                    </a:cubicBezTo>
                    <a:cubicBezTo>
                      <a:pt x="66113" y="851"/>
                      <a:pt x="66113" y="848"/>
                      <a:pt x="66112" y="844"/>
                    </a:cubicBezTo>
                    <a:cubicBezTo>
                      <a:pt x="66101" y="744"/>
                      <a:pt x="66073" y="646"/>
                      <a:pt x="66032" y="555"/>
                    </a:cubicBezTo>
                    <a:cubicBezTo>
                      <a:pt x="65929" y="307"/>
                      <a:pt x="65722" y="57"/>
                      <a:pt x="65363" y="20"/>
                    </a:cubicBezTo>
                    <a:cubicBezTo>
                      <a:pt x="65354" y="19"/>
                      <a:pt x="65345" y="19"/>
                      <a:pt x="65336" y="17"/>
                    </a:cubicBezTo>
                    <a:cubicBezTo>
                      <a:pt x="65318" y="16"/>
                      <a:pt x="65302" y="10"/>
                      <a:pt x="65281" y="10"/>
                    </a:cubicBezTo>
                    <a:lnTo>
                      <a:pt x="65260" y="10"/>
                    </a:lnTo>
                    <a:cubicBezTo>
                      <a:pt x="65229" y="5"/>
                      <a:pt x="65197" y="2"/>
                      <a:pt x="65166" y="1"/>
                    </a:cubicBezTo>
                    <a:close/>
                  </a:path>
                </a:pathLst>
              </a:custGeom>
              <a:solidFill>
                <a:srgbClr val="10344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2" name="Google Shape;492;p37"/>
              <p:cNvSpPr/>
              <p:nvPr/>
            </p:nvSpPr>
            <p:spPr>
              <a:xfrm>
                <a:off x="4042083" y="4213506"/>
                <a:ext cx="2387728" cy="162715"/>
              </a:xfrm>
              <a:custGeom>
                <a:avLst/>
                <a:gdLst/>
                <a:ahLst/>
                <a:cxnLst/>
                <a:rect l="l" t="t" r="r" b="b"/>
                <a:pathLst>
                  <a:path w="91274" h="6220" extrusionOk="0">
                    <a:moveTo>
                      <a:pt x="1" y="0"/>
                    </a:moveTo>
                    <a:cubicBezTo>
                      <a:pt x="682" y="2452"/>
                      <a:pt x="2910" y="4273"/>
                      <a:pt x="5558" y="4330"/>
                    </a:cubicBezTo>
                    <a:cubicBezTo>
                      <a:pt x="5084" y="4440"/>
                      <a:pt x="4769" y="4889"/>
                      <a:pt x="4825" y="5372"/>
                    </a:cubicBezTo>
                    <a:cubicBezTo>
                      <a:pt x="4880" y="5854"/>
                      <a:pt x="5289" y="6219"/>
                      <a:pt x="5774" y="6219"/>
                    </a:cubicBezTo>
                    <a:cubicBezTo>
                      <a:pt x="5775" y="6219"/>
                      <a:pt x="5776" y="6219"/>
                      <a:pt x="5777" y="6219"/>
                    </a:cubicBezTo>
                    <a:lnTo>
                      <a:pt x="91272" y="6219"/>
                    </a:lnTo>
                    <a:lnTo>
                      <a:pt x="91273" y="4261"/>
                    </a:lnTo>
                    <a:cubicBezTo>
                      <a:pt x="88948" y="3921"/>
                      <a:pt x="87049" y="2226"/>
                      <a:pt x="86432" y="0"/>
                    </a:cubicBezTo>
                    <a:close/>
                  </a:path>
                </a:pathLst>
              </a:custGeom>
              <a:solidFill>
                <a:srgbClr val="10344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3" name="Google Shape;493;p37"/>
              <p:cNvSpPr/>
              <p:nvPr/>
            </p:nvSpPr>
            <p:spPr>
              <a:xfrm>
                <a:off x="6069761" y="2237462"/>
                <a:ext cx="496464" cy="291265"/>
              </a:xfrm>
              <a:custGeom>
                <a:avLst/>
                <a:gdLst/>
                <a:ahLst/>
                <a:cxnLst/>
                <a:rect l="l" t="t" r="r" b="b"/>
                <a:pathLst>
                  <a:path w="18978" h="11134" extrusionOk="0">
                    <a:moveTo>
                      <a:pt x="18523" y="1670"/>
                    </a:moveTo>
                    <a:cubicBezTo>
                      <a:pt x="18773" y="1876"/>
                      <a:pt x="18923" y="2025"/>
                      <a:pt x="18978" y="2051"/>
                    </a:cubicBezTo>
                    <a:cubicBezTo>
                      <a:pt x="18978" y="2051"/>
                      <a:pt x="18827" y="1833"/>
                      <a:pt x="18523" y="1670"/>
                    </a:cubicBezTo>
                    <a:close/>
                    <a:moveTo>
                      <a:pt x="13658" y="0"/>
                    </a:moveTo>
                    <a:cubicBezTo>
                      <a:pt x="12395" y="0"/>
                      <a:pt x="10889" y="259"/>
                      <a:pt x="9120" y="960"/>
                    </a:cubicBezTo>
                    <a:cubicBezTo>
                      <a:pt x="2500" y="3587"/>
                      <a:pt x="0" y="6011"/>
                      <a:pt x="555" y="9404"/>
                    </a:cubicBezTo>
                    <a:cubicBezTo>
                      <a:pt x="772" y="10730"/>
                      <a:pt x="1340" y="11134"/>
                      <a:pt x="1952" y="11134"/>
                    </a:cubicBezTo>
                    <a:cubicBezTo>
                      <a:pt x="2906" y="11134"/>
                      <a:pt x="3967" y="10151"/>
                      <a:pt x="3967" y="10151"/>
                    </a:cubicBezTo>
                    <a:cubicBezTo>
                      <a:pt x="4328" y="10147"/>
                      <a:pt x="10546" y="9769"/>
                      <a:pt x="13949" y="4728"/>
                    </a:cubicBezTo>
                    <a:cubicBezTo>
                      <a:pt x="15705" y="2127"/>
                      <a:pt x="16988" y="1497"/>
                      <a:pt x="17818" y="1497"/>
                    </a:cubicBezTo>
                    <a:cubicBezTo>
                      <a:pt x="18108" y="1497"/>
                      <a:pt x="18342" y="1574"/>
                      <a:pt x="18523" y="1670"/>
                    </a:cubicBezTo>
                    <a:lnTo>
                      <a:pt x="18523" y="1670"/>
                    </a:lnTo>
                    <a:cubicBezTo>
                      <a:pt x="17799" y="1075"/>
                      <a:pt x="16232" y="0"/>
                      <a:pt x="13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4" name="Google Shape;494;p37"/>
              <p:cNvSpPr/>
              <p:nvPr/>
            </p:nvSpPr>
            <p:spPr>
              <a:xfrm>
                <a:off x="5826693" y="2154669"/>
                <a:ext cx="288231" cy="465465"/>
              </a:xfrm>
              <a:custGeom>
                <a:avLst/>
                <a:gdLst/>
                <a:ahLst/>
                <a:cxnLst/>
                <a:rect l="l" t="t" r="r" b="b"/>
                <a:pathLst>
                  <a:path w="11018" h="17793" extrusionOk="0">
                    <a:moveTo>
                      <a:pt x="1990" y="1"/>
                    </a:moveTo>
                    <a:cubicBezTo>
                      <a:pt x="1476" y="1"/>
                      <a:pt x="465" y="700"/>
                      <a:pt x="465" y="700"/>
                    </a:cubicBezTo>
                    <a:cubicBezTo>
                      <a:pt x="465" y="700"/>
                      <a:pt x="0" y="1091"/>
                      <a:pt x="635" y="2165"/>
                    </a:cubicBezTo>
                    <a:cubicBezTo>
                      <a:pt x="1329" y="3343"/>
                      <a:pt x="6875" y="8620"/>
                      <a:pt x="8576" y="14970"/>
                    </a:cubicBezTo>
                    <a:cubicBezTo>
                      <a:pt x="9142" y="17087"/>
                      <a:pt x="9603" y="17793"/>
                      <a:pt x="9964" y="17793"/>
                    </a:cubicBezTo>
                    <a:cubicBezTo>
                      <a:pt x="10687" y="17793"/>
                      <a:pt x="11017" y="14973"/>
                      <a:pt x="11017" y="14973"/>
                    </a:cubicBezTo>
                    <a:cubicBezTo>
                      <a:pt x="10968" y="14729"/>
                      <a:pt x="7932" y="3469"/>
                      <a:pt x="2132" y="25"/>
                    </a:cubicBezTo>
                    <a:cubicBezTo>
                      <a:pt x="2091" y="8"/>
                      <a:pt x="2043" y="1"/>
                      <a:pt x="19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5" name="Google Shape;495;p37"/>
              <p:cNvSpPr/>
              <p:nvPr/>
            </p:nvSpPr>
            <p:spPr>
              <a:xfrm>
                <a:off x="5925625" y="2501903"/>
                <a:ext cx="791628" cy="1071304"/>
              </a:xfrm>
              <a:custGeom>
                <a:avLst/>
                <a:gdLst/>
                <a:ahLst/>
                <a:cxnLst/>
                <a:rect l="l" t="t" r="r" b="b"/>
                <a:pathLst>
                  <a:path w="30261" h="40952" extrusionOk="0">
                    <a:moveTo>
                      <a:pt x="16118" y="0"/>
                    </a:moveTo>
                    <a:cubicBezTo>
                      <a:pt x="12591" y="0"/>
                      <a:pt x="9081" y="1768"/>
                      <a:pt x="6242" y="5010"/>
                    </a:cubicBezTo>
                    <a:cubicBezTo>
                      <a:pt x="3126" y="8569"/>
                      <a:pt x="1074" y="13612"/>
                      <a:pt x="537" y="19029"/>
                    </a:cubicBezTo>
                    <a:cubicBezTo>
                      <a:pt x="0" y="24446"/>
                      <a:pt x="1022" y="29794"/>
                      <a:pt x="3380" y="33895"/>
                    </a:cubicBezTo>
                    <a:cubicBezTo>
                      <a:pt x="5736" y="37997"/>
                      <a:pt x="9236" y="40517"/>
                      <a:pt x="13106" y="40901"/>
                    </a:cubicBezTo>
                    <a:cubicBezTo>
                      <a:pt x="13452" y="40935"/>
                      <a:pt x="13797" y="40952"/>
                      <a:pt x="14143" y="40952"/>
                    </a:cubicBezTo>
                    <a:cubicBezTo>
                      <a:pt x="17670" y="40952"/>
                      <a:pt x="21180" y="39183"/>
                      <a:pt x="24019" y="35941"/>
                    </a:cubicBezTo>
                    <a:cubicBezTo>
                      <a:pt x="27136" y="32381"/>
                      <a:pt x="29188" y="27340"/>
                      <a:pt x="29724" y="21922"/>
                    </a:cubicBezTo>
                    <a:cubicBezTo>
                      <a:pt x="30261" y="16506"/>
                      <a:pt x="29240" y="11158"/>
                      <a:pt x="26882" y="7056"/>
                    </a:cubicBezTo>
                    <a:cubicBezTo>
                      <a:pt x="24525" y="2953"/>
                      <a:pt x="21025" y="435"/>
                      <a:pt x="17155" y="51"/>
                    </a:cubicBezTo>
                    <a:cubicBezTo>
                      <a:pt x="16810" y="17"/>
                      <a:pt x="16464" y="0"/>
                      <a:pt x="16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6" name="Google Shape;496;p37"/>
              <p:cNvSpPr/>
              <p:nvPr/>
            </p:nvSpPr>
            <p:spPr>
              <a:xfrm>
                <a:off x="5540436" y="2510587"/>
                <a:ext cx="797226" cy="1069682"/>
              </a:xfrm>
              <a:custGeom>
                <a:avLst/>
                <a:gdLst/>
                <a:ahLst/>
                <a:cxnLst/>
                <a:rect l="l" t="t" r="r" b="b"/>
                <a:pathLst>
                  <a:path w="30475" h="40890" extrusionOk="0">
                    <a:moveTo>
                      <a:pt x="13968" y="1"/>
                    </a:moveTo>
                    <a:cubicBezTo>
                      <a:pt x="13524" y="1"/>
                      <a:pt x="13079" y="29"/>
                      <a:pt x="12636" y="85"/>
                    </a:cubicBezTo>
                    <a:cubicBezTo>
                      <a:pt x="8778" y="579"/>
                      <a:pt x="5353" y="3195"/>
                      <a:pt x="3112" y="7363"/>
                    </a:cubicBezTo>
                    <a:cubicBezTo>
                      <a:pt x="872" y="11529"/>
                      <a:pt x="0" y="16904"/>
                      <a:pt x="690" y="22304"/>
                    </a:cubicBezTo>
                    <a:cubicBezTo>
                      <a:pt x="1380" y="27704"/>
                      <a:pt x="3575" y="32686"/>
                      <a:pt x="6790" y="36156"/>
                    </a:cubicBezTo>
                    <a:cubicBezTo>
                      <a:pt x="9637" y="39226"/>
                      <a:pt x="13078" y="40890"/>
                      <a:pt x="16507" y="40890"/>
                    </a:cubicBezTo>
                    <a:cubicBezTo>
                      <a:pt x="16951" y="40890"/>
                      <a:pt x="17396" y="40862"/>
                      <a:pt x="17839" y="40805"/>
                    </a:cubicBezTo>
                    <a:cubicBezTo>
                      <a:pt x="21697" y="40311"/>
                      <a:pt x="25123" y="37695"/>
                      <a:pt x="27363" y="33527"/>
                    </a:cubicBezTo>
                    <a:cubicBezTo>
                      <a:pt x="29604" y="29361"/>
                      <a:pt x="30475" y="23987"/>
                      <a:pt x="29785" y="18587"/>
                    </a:cubicBezTo>
                    <a:cubicBezTo>
                      <a:pt x="29095" y="13187"/>
                      <a:pt x="26901" y="8204"/>
                      <a:pt x="23685" y="4734"/>
                    </a:cubicBezTo>
                    <a:cubicBezTo>
                      <a:pt x="20838" y="1664"/>
                      <a:pt x="17397" y="1"/>
                      <a:pt x="139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7" name="Google Shape;497;p37"/>
              <p:cNvSpPr/>
              <p:nvPr/>
            </p:nvSpPr>
            <p:spPr>
              <a:xfrm>
                <a:off x="5930883" y="2472500"/>
                <a:ext cx="390098" cy="488957"/>
              </a:xfrm>
              <a:custGeom>
                <a:avLst/>
                <a:gdLst/>
                <a:ahLst/>
                <a:cxnLst/>
                <a:rect l="l" t="t" r="r" b="b"/>
                <a:pathLst>
                  <a:path w="14912" h="18691" extrusionOk="0">
                    <a:moveTo>
                      <a:pt x="7409" y="0"/>
                    </a:moveTo>
                    <a:cubicBezTo>
                      <a:pt x="7380" y="0"/>
                      <a:pt x="7352" y="0"/>
                      <a:pt x="7324" y="1"/>
                    </a:cubicBezTo>
                    <a:cubicBezTo>
                      <a:pt x="5356" y="29"/>
                      <a:pt x="3482" y="1040"/>
                      <a:pt x="2116" y="2812"/>
                    </a:cubicBezTo>
                    <a:cubicBezTo>
                      <a:pt x="748" y="4584"/>
                      <a:pt x="0" y="6972"/>
                      <a:pt x="36" y="9451"/>
                    </a:cubicBezTo>
                    <a:cubicBezTo>
                      <a:pt x="70" y="11929"/>
                      <a:pt x="886" y="14295"/>
                      <a:pt x="2302" y="16027"/>
                    </a:cubicBezTo>
                    <a:cubicBezTo>
                      <a:pt x="3698" y="17735"/>
                      <a:pt x="5566" y="18690"/>
                      <a:pt x="7504" y="18690"/>
                    </a:cubicBezTo>
                    <a:cubicBezTo>
                      <a:pt x="7532" y="18690"/>
                      <a:pt x="7560" y="18690"/>
                      <a:pt x="7589" y="18690"/>
                    </a:cubicBezTo>
                    <a:cubicBezTo>
                      <a:pt x="9556" y="18661"/>
                      <a:pt x="11429" y="17650"/>
                      <a:pt x="12797" y="15878"/>
                    </a:cubicBezTo>
                    <a:cubicBezTo>
                      <a:pt x="14163" y="14107"/>
                      <a:pt x="14911" y="11718"/>
                      <a:pt x="14877" y="9241"/>
                    </a:cubicBezTo>
                    <a:cubicBezTo>
                      <a:pt x="14841" y="6763"/>
                      <a:pt x="14026" y="4397"/>
                      <a:pt x="12610" y="2664"/>
                    </a:cubicBezTo>
                    <a:cubicBezTo>
                      <a:pt x="11214" y="956"/>
                      <a:pt x="9347" y="0"/>
                      <a:pt x="74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8" name="Google Shape;498;p37"/>
              <p:cNvSpPr/>
              <p:nvPr/>
            </p:nvSpPr>
            <p:spPr>
              <a:xfrm>
                <a:off x="5173951" y="3345658"/>
                <a:ext cx="126824" cy="110552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4226" extrusionOk="0">
                    <a:moveTo>
                      <a:pt x="87" y="0"/>
                    </a:moveTo>
                    <a:cubicBezTo>
                      <a:pt x="0" y="0"/>
                      <a:pt x="638" y="3628"/>
                      <a:pt x="638" y="3628"/>
                    </a:cubicBezTo>
                    <a:lnTo>
                      <a:pt x="4212" y="4225"/>
                    </a:lnTo>
                    <a:lnTo>
                      <a:pt x="4847" y="492"/>
                    </a:lnTo>
                    <a:cubicBezTo>
                      <a:pt x="4847" y="492"/>
                      <a:pt x="174" y="0"/>
                      <a:pt x="87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9" name="Google Shape;499;p37"/>
              <p:cNvSpPr/>
              <p:nvPr/>
            </p:nvSpPr>
            <p:spPr>
              <a:xfrm>
                <a:off x="5615015" y="3275029"/>
                <a:ext cx="126719" cy="104012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3976" extrusionOk="0">
                    <a:moveTo>
                      <a:pt x="3715" y="0"/>
                    </a:moveTo>
                    <a:lnTo>
                      <a:pt x="1" y="1161"/>
                    </a:lnTo>
                    <a:lnTo>
                      <a:pt x="2236" y="3976"/>
                    </a:lnTo>
                    <a:lnTo>
                      <a:pt x="4843" y="2930"/>
                    </a:lnTo>
                    <a:cubicBezTo>
                      <a:pt x="4843" y="2930"/>
                      <a:pt x="3715" y="116"/>
                      <a:pt x="3715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0" name="Google Shape;500;p37"/>
              <p:cNvSpPr/>
              <p:nvPr/>
            </p:nvSpPr>
            <p:spPr>
              <a:xfrm>
                <a:off x="5116140" y="2230792"/>
                <a:ext cx="633307" cy="1163466"/>
              </a:xfrm>
              <a:custGeom>
                <a:avLst/>
                <a:gdLst/>
                <a:ahLst/>
                <a:cxnLst/>
                <a:rect l="l" t="t" r="r" b="b"/>
                <a:pathLst>
                  <a:path w="24209" h="44475" extrusionOk="0">
                    <a:moveTo>
                      <a:pt x="9072" y="0"/>
                    </a:moveTo>
                    <a:cubicBezTo>
                      <a:pt x="5343" y="0"/>
                      <a:pt x="2698" y="1700"/>
                      <a:pt x="2698" y="1700"/>
                    </a:cubicBezTo>
                    <a:lnTo>
                      <a:pt x="1439" y="13083"/>
                    </a:lnTo>
                    <a:cubicBezTo>
                      <a:pt x="1439" y="13083"/>
                      <a:pt x="1726" y="17601"/>
                      <a:pt x="1807" y="20737"/>
                    </a:cubicBezTo>
                    <a:cubicBezTo>
                      <a:pt x="1888" y="23872"/>
                      <a:pt x="1167" y="36682"/>
                      <a:pt x="857" y="38547"/>
                    </a:cubicBezTo>
                    <a:cubicBezTo>
                      <a:pt x="1" y="43707"/>
                      <a:pt x="2604" y="44140"/>
                      <a:pt x="2604" y="44140"/>
                    </a:cubicBezTo>
                    <a:cubicBezTo>
                      <a:pt x="2604" y="44140"/>
                      <a:pt x="3201" y="44475"/>
                      <a:pt x="5610" y="44475"/>
                    </a:cubicBezTo>
                    <a:cubicBezTo>
                      <a:pt x="5868" y="44475"/>
                      <a:pt x="6146" y="44471"/>
                      <a:pt x="6446" y="44463"/>
                    </a:cubicBezTo>
                    <a:cubicBezTo>
                      <a:pt x="9232" y="44384"/>
                      <a:pt x="9253" y="41135"/>
                      <a:pt x="9253" y="41135"/>
                    </a:cubicBezTo>
                    <a:lnTo>
                      <a:pt x="9531" y="38074"/>
                    </a:lnTo>
                    <a:lnTo>
                      <a:pt x="10252" y="23692"/>
                    </a:lnTo>
                    <a:cubicBezTo>
                      <a:pt x="10808" y="25041"/>
                      <a:pt x="10551" y="26776"/>
                      <a:pt x="10733" y="28215"/>
                    </a:cubicBezTo>
                    <a:cubicBezTo>
                      <a:pt x="10932" y="29810"/>
                      <a:pt x="11344" y="31415"/>
                      <a:pt x="11996" y="32890"/>
                    </a:cubicBezTo>
                    <a:cubicBezTo>
                      <a:pt x="12945" y="35038"/>
                      <a:pt x="14222" y="36818"/>
                      <a:pt x="15504" y="38715"/>
                    </a:cubicBezTo>
                    <a:cubicBezTo>
                      <a:pt x="16809" y="40636"/>
                      <a:pt x="17506" y="41955"/>
                      <a:pt x="19169" y="41955"/>
                    </a:cubicBezTo>
                    <a:cubicBezTo>
                      <a:pt x="19629" y="41955"/>
                      <a:pt x="20164" y="41854"/>
                      <a:pt x="20806" y="41636"/>
                    </a:cubicBezTo>
                    <a:cubicBezTo>
                      <a:pt x="22624" y="40940"/>
                      <a:pt x="24209" y="40259"/>
                      <a:pt x="23867" y="38536"/>
                    </a:cubicBezTo>
                    <a:cubicBezTo>
                      <a:pt x="23663" y="37152"/>
                      <a:pt x="22185" y="35850"/>
                      <a:pt x="21858" y="34358"/>
                    </a:cubicBezTo>
                    <a:cubicBezTo>
                      <a:pt x="21518" y="32635"/>
                      <a:pt x="22109" y="30970"/>
                      <a:pt x="21769" y="29247"/>
                    </a:cubicBezTo>
                    <a:cubicBezTo>
                      <a:pt x="21580" y="28095"/>
                      <a:pt x="21281" y="27067"/>
                      <a:pt x="21100" y="26031"/>
                    </a:cubicBezTo>
                    <a:cubicBezTo>
                      <a:pt x="20432" y="22817"/>
                      <a:pt x="22393" y="20716"/>
                      <a:pt x="21732" y="17617"/>
                    </a:cubicBezTo>
                    <a:cubicBezTo>
                      <a:pt x="20745" y="13026"/>
                      <a:pt x="20639" y="8381"/>
                      <a:pt x="20276" y="3752"/>
                    </a:cubicBezTo>
                    <a:cubicBezTo>
                      <a:pt x="20102" y="1551"/>
                      <a:pt x="19528" y="1123"/>
                      <a:pt x="19528" y="1123"/>
                    </a:cubicBezTo>
                    <a:cubicBezTo>
                      <a:pt x="19528" y="1123"/>
                      <a:pt x="15675" y="901"/>
                      <a:pt x="10975" y="151"/>
                    </a:cubicBezTo>
                    <a:cubicBezTo>
                      <a:pt x="10316" y="46"/>
                      <a:pt x="9680" y="0"/>
                      <a:pt x="9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1" name="Google Shape;501;p37"/>
              <p:cNvSpPr/>
              <p:nvPr/>
            </p:nvSpPr>
            <p:spPr>
              <a:xfrm>
                <a:off x="5333912" y="1418662"/>
                <a:ext cx="159602" cy="182649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6982" extrusionOk="0">
                    <a:moveTo>
                      <a:pt x="1130" y="0"/>
                    </a:moveTo>
                    <a:cubicBezTo>
                      <a:pt x="716" y="0"/>
                      <a:pt x="282" y="343"/>
                      <a:pt x="412" y="868"/>
                    </a:cubicBezTo>
                    <a:cubicBezTo>
                      <a:pt x="451" y="1027"/>
                      <a:pt x="482" y="1202"/>
                      <a:pt x="507" y="1382"/>
                    </a:cubicBezTo>
                    <a:cubicBezTo>
                      <a:pt x="461" y="2704"/>
                      <a:pt x="0" y="3982"/>
                      <a:pt x="107" y="5315"/>
                    </a:cubicBezTo>
                    <a:cubicBezTo>
                      <a:pt x="112" y="5332"/>
                      <a:pt x="116" y="5352"/>
                      <a:pt x="124" y="5370"/>
                    </a:cubicBezTo>
                    <a:cubicBezTo>
                      <a:pt x="131" y="5441"/>
                      <a:pt x="161" y="5508"/>
                      <a:pt x="210" y="5560"/>
                    </a:cubicBezTo>
                    <a:cubicBezTo>
                      <a:pt x="258" y="5610"/>
                      <a:pt x="307" y="5660"/>
                      <a:pt x="357" y="5709"/>
                    </a:cubicBezTo>
                    <a:cubicBezTo>
                      <a:pt x="473" y="5863"/>
                      <a:pt x="635" y="6000"/>
                      <a:pt x="826" y="6123"/>
                    </a:cubicBezTo>
                    <a:cubicBezTo>
                      <a:pt x="1491" y="6642"/>
                      <a:pt x="2276" y="6982"/>
                      <a:pt x="3065" y="6982"/>
                    </a:cubicBezTo>
                    <a:cubicBezTo>
                      <a:pt x="3670" y="6982"/>
                      <a:pt x="4277" y="6782"/>
                      <a:pt x="4832" y="6309"/>
                    </a:cubicBezTo>
                    <a:cubicBezTo>
                      <a:pt x="5479" y="5761"/>
                      <a:pt x="6101" y="5047"/>
                      <a:pt x="5864" y="4137"/>
                    </a:cubicBezTo>
                    <a:cubicBezTo>
                      <a:pt x="5732" y="3623"/>
                      <a:pt x="5502" y="3133"/>
                      <a:pt x="5421" y="2604"/>
                    </a:cubicBezTo>
                    <a:cubicBezTo>
                      <a:pt x="5323" y="1947"/>
                      <a:pt x="5403" y="1293"/>
                      <a:pt x="5384" y="633"/>
                    </a:cubicBezTo>
                    <a:cubicBezTo>
                      <a:pt x="5377" y="409"/>
                      <a:pt x="5199" y="297"/>
                      <a:pt x="5024" y="297"/>
                    </a:cubicBezTo>
                    <a:cubicBezTo>
                      <a:pt x="4850" y="297"/>
                      <a:pt x="4680" y="408"/>
                      <a:pt x="4687" y="633"/>
                    </a:cubicBezTo>
                    <a:cubicBezTo>
                      <a:pt x="4694" y="838"/>
                      <a:pt x="4690" y="1045"/>
                      <a:pt x="4685" y="1251"/>
                    </a:cubicBezTo>
                    <a:cubicBezTo>
                      <a:pt x="4605" y="1223"/>
                      <a:pt x="4520" y="1210"/>
                      <a:pt x="4434" y="1210"/>
                    </a:cubicBezTo>
                    <a:cubicBezTo>
                      <a:pt x="4140" y="1210"/>
                      <a:pt x="3840" y="1369"/>
                      <a:pt x="3747" y="1657"/>
                    </a:cubicBezTo>
                    <a:cubicBezTo>
                      <a:pt x="3601" y="1669"/>
                      <a:pt x="3463" y="1720"/>
                      <a:pt x="3344" y="1806"/>
                    </a:cubicBezTo>
                    <a:cubicBezTo>
                      <a:pt x="3223" y="1713"/>
                      <a:pt x="3076" y="1669"/>
                      <a:pt x="2929" y="1669"/>
                    </a:cubicBezTo>
                    <a:cubicBezTo>
                      <a:pt x="2820" y="1669"/>
                      <a:pt x="2711" y="1693"/>
                      <a:pt x="2611" y="1739"/>
                    </a:cubicBezTo>
                    <a:cubicBezTo>
                      <a:pt x="2495" y="1562"/>
                      <a:pt x="2323" y="1486"/>
                      <a:pt x="2145" y="1486"/>
                    </a:cubicBezTo>
                    <a:cubicBezTo>
                      <a:pt x="2064" y="1486"/>
                      <a:pt x="1981" y="1502"/>
                      <a:pt x="1902" y="1531"/>
                    </a:cubicBezTo>
                    <a:cubicBezTo>
                      <a:pt x="1881" y="1186"/>
                      <a:pt x="1840" y="841"/>
                      <a:pt x="1755" y="497"/>
                    </a:cubicBezTo>
                    <a:cubicBezTo>
                      <a:pt x="1669" y="151"/>
                      <a:pt x="1404" y="0"/>
                      <a:pt x="1130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2" name="Google Shape;502;p37"/>
              <p:cNvSpPr/>
              <p:nvPr/>
            </p:nvSpPr>
            <p:spPr>
              <a:xfrm>
                <a:off x="5074155" y="3423690"/>
                <a:ext cx="228220" cy="158817"/>
              </a:xfrm>
              <a:custGeom>
                <a:avLst/>
                <a:gdLst/>
                <a:ahLst/>
                <a:cxnLst/>
                <a:rect l="l" t="t" r="r" b="b"/>
                <a:pathLst>
                  <a:path w="8724" h="6071" extrusionOk="0">
                    <a:moveTo>
                      <a:pt x="5733" y="0"/>
                    </a:moveTo>
                    <a:cubicBezTo>
                      <a:pt x="4834" y="0"/>
                      <a:pt x="4251" y="671"/>
                      <a:pt x="4171" y="1098"/>
                    </a:cubicBezTo>
                    <a:cubicBezTo>
                      <a:pt x="3921" y="2421"/>
                      <a:pt x="315" y="3098"/>
                      <a:pt x="207" y="4180"/>
                    </a:cubicBezTo>
                    <a:cubicBezTo>
                      <a:pt x="155" y="4690"/>
                      <a:pt x="48" y="5376"/>
                      <a:pt x="48" y="5376"/>
                    </a:cubicBezTo>
                    <a:cubicBezTo>
                      <a:pt x="0" y="5841"/>
                      <a:pt x="3015" y="6070"/>
                      <a:pt x="4846" y="6070"/>
                    </a:cubicBezTo>
                    <a:cubicBezTo>
                      <a:pt x="4858" y="6070"/>
                      <a:pt x="4870" y="6070"/>
                      <a:pt x="4881" y="6070"/>
                    </a:cubicBezTo>
                    <a:cubicBezTo>
                      <a:pt x="6645" y="6067"/>
                      <a:pt x="7737" y="5896"/>
                      <a:pt x="8010" y="5801"/>
                    </a:cubicBezTo>
                    <a:cubicBezTo>
                      <a:pt x="8197" y="5736"/>
                      <a:pt x="8545" y="5722"/>
                      <a:pt x="8574" y="5435"/>
                    </a:cubicBezTo>
                    <a:cubicBezTo>
                      <a:pt x="8574" y="5435"/>
                      <a:pt x="8674" y="4249"/>
                      <a:pt x="8661" y="4036"/>
                    </a:cubicBezTo>
                    <a:cubicBezTo>
                      <a:pt x="8650" y="3871"/>
                      <a:pt x="8461" y="3626"/>
                      <a:pt x="8432" y="3357"/>
                    </a:cubicBezTo>
                    <a:cubicBezTo>
                      <a:pt x="8375" y="2841"/>
                      <a:pt x="8723" y="2482"/>
                      <a:pt x="8615" y="1427"/>
                    </a:cubicBezTo>
                    <a:cubicBezTo>
                      <a:pt x="8588" y="1167"/>
                      <a:pt x="8173" y="1187"/>
                      <a:pt x="7934" y="1092"/>
                    </a:cubicBezTo>
                    <a:cubicBezTo>
                      <a:pt x="7491" y="917"/>
                      <a:pt x="7085" y="416"/>
                      <a:pt x="6622" y="206"/>
                    </a:cubicBezTo>
                    <a:cubicBezTo>
                      <a:pt x="6301" y="61"/>
                      <a:pt x="6002" y="0"/>
                      <a:pt x="57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3" name="Google Shape;503;p37"/>
              <p:cNvSpPr/>
              <p:nvPr/>
            </p:nvSpPr>
            <p:spPr>
              <a:xfrm>
                <a:off x="5042110" y="1461511"/>
                <a:ext cx="803190" cy="870108"/>
              </a:xfrm>
              <a:custGeom>
                <a:avLst/>
                <a:gdLst/>
                <a:ahLst/>
                <a:cxnLst/>
                <a:rect l="l" t="t" r="r" b="b"/>
                <a:pathLst>
                  <a:path w="30703" h="33261" extrusionOk="0">
                    <a:moveTo>
                      <a:pt x="10713" y="1"/>
                    </a:moveTo>
                    <a:cubicBezTo>
                      <a:pt x="10409" y="1"/>
                      <a:pt x="10052" y="143"/>
                      <a:pt x="9685" y="595"/>
                    </a:cubicBezTo>
                    <a:cubicBezTo>
                      <a:pt x="8687" y="1820"/>
                      <a:pt x="9203" y="2166"/>
                      <a:pt x="8991" y="2499"/>
                    </a:cubicBezTo>
                    <a:cubicBezTo>
                      <a:pt x="8780" y="2832"/>
                      <a:pt x="8308" y="2863"/>
                      <a:pt x="8084" y="3430"/>
                    </a:cubicBezTo>
                    <a:cubicBezTo>
                      <a:pt x="7858" y="3996"/>
                      <a:pt x="7925" y="4603"/>
                      <a:pt x="7940" y="4835"/>
                    </a:cubicBezTo>
                    <a:cubicBezTo>
                      <a:pt x="7954" y="5067"/>
                      <a:pt x="5439" y="6460"/>
                      <a:pt x="5439" y="6460"/>
                    </a:cubicBezTo>
                    <a:cubicBezTo>
                      <a:pt x="5439" y="6460"/>
                      <a:pt x="3967" y="7993"/>
                      <a:pt x="4025" y="9603"/>
                    </a:cubicBezTo>
                    <a:cubicBezTo>
                      <a:pt x="4083" y="11213"/>
                      <a:pt x="3286" y="15189"/>
                      <a:pt x="2755" y="17142"/>
                    </a:cubicBezTo>
                    <a:cubicBezTo>
                      <a:pt x="2224" y="19095"/>
                      <a:pt x="0" y="21154"/>
                      <a:pt x="977" y="24190"/>
                    </a:cubicBezTo>
                    <a:cubicBezTo>
                      <a:pt x="1952" y="27224"/>
                      <a:pt x="3383" y="29831"/>
                      <a:pt x="3519" y="29914"/>
                    </a:cubicBezTo>
                    <a:cubicBezTo>
                      <a:pt x="3655" y="29997"/>
                      <a:pt x="5127" y="30870"/>
                      <a:pt x="5127" y="30870"/>
                    </a:cubicBezTo>
                    <a:cubicBezTo>
                      <a:pt x="5127" y="30870"/>
                      <a:pt x="4912" y="31298"/>
                      <a:pt x="4795" y="31985"/>
                    </a:cubicBezTo>
                    <a:cubicBezTo>
                      <a:pt x="4741" y="32299"/>
                      <a:pt x="5106" y="32592"/>
                      <a:pt x="5358" y="32642"/>
                    </a:cubicBezTo>
                    <a:cubicBezTo>
                      <a:pt x="5358" y="32642"/>
                      <a:pt x="5423" y="32703"/>
                      <a:pt x="5818" y="32703"/>
                    </a:cubicBezTo>
                    <a:cubicBezTo>
                      <a:pt x="6158" y="32703"/>
                      <a:pt x="6741" y="32658"/>
                      <a:pt x="7737" y="32492"/>
                    </a:cubicBezTo>
                    <a:cubicBezTo>
                      <a:pt x="8634" y="32342"/>
                      <a:pt x="10049" y="32252"/>
                      <a:pt x="11517" y="32252"/>
                    </a:cubicBezTo>
                    <a:cubicBezTo>
                      <a:pt x="13580" y="32252"/>
                      <a:pt x="15751" y="32431"/>
                      <a:pt x="16747" y="32877"/>
                    </a:cubicBezTo>
                    <a:cubicBezTo>
                      <a:pt x="17374" y="33158"/>
                      <a:pt x="18331" y="33261"/>
                      <a:pt x="19313" y="33261"/>
                    </a:cubicBezTo>
                    <a:cubicBezTo>
                      <a:pt x="21006" y="33261"/>
                      <a:pt x="22774" y="32955"/>
                      <a:pt x="23063" y="32725"/>
                    </a:cubicBezTo>
                    <a:cubicBezTo>
                      <a:pt x="23520" y="32363"/>
                      <a:pt x="23154" y="30474"/>
                      <a:pt x="23154" y="30474"/>
                    </a:cubicBezTo>
                    <a:cubicBezTo>
                      <a:pt x="24070" y="30013"/>
                      <a:pt x="24367" y="29686"/>
                      <a:pt x="25154" y="28961"/>
                    </a:cubicBezTo>
                    <a:cubicBezTo>
                      <a:pt x="25784" y="28380"/>
                      <a:pt x="26463" y="27942"/>
                      <a:pt x="27226" y="27486"/>
                    </a:cubicBezTo>
                    <a:cubicBezTo>
                      <a:pt x="27861" y="27107"/>
                      <a:pt x="28888" y="26732"/>
                      <a:pt x="29352" y="26133"/>
                    </a:cubicBezTo>
                    <a:cubicBezTo>
                      <a:pt x="29691" y="25693"/>
                      <a:pt x="29672" y="25082"/>
                      <a:pt x="29844" y="24578"/>
                    </a:cubicBezTo>
                    <a:cubicBezTo>
                      <a:pt x="30026" y="24050"/>
                      <a:pt x="30702" y="23382"/>
                      <a:pt x="30539" y="22800"/>
                    </a:cubicBezTo>
                    <a:cubicBezTo>
                      <a:pt x="30531" y="22770"/>
                      <a:pt x="28978" y="18238"/>
                      <a:pt x="28813" y="17168"/>
                    </a:cubicBezTo>
                    <a:cubicBezTo>
                      <a:pt x="28384" y="14386"/>
                      <a:pt x="27839" y="12890"/>
                      <a:pt x="26950" y="10220"/>
                    </a:cubicBezTo>
                    <a:cubicBezTo>
                      <a:pt x="26483" y="8815"/>
                      <a:pt x="25961" y="7284"/>
                      <a:pt x="25750" y="5948"/>
                    </a:cubicBezTo>
                    <a:cubicBezTo>
                      <a:pt x="25665" y="5413"/>
                      <a:pt x="25576" y="4772"/>
                      <a:pt x="25020" y="4479"/>
                    </a:cubicBezTo>
                    <a:cubicBezTo>
                      <a:pt x="24580" y="4249"/>
                      <a:pt x="23954" y="4377"/>
                      <a:pt x="23433" y="4249"/>
                    </a:cubicBezTo>
                    <a:cubicBezTo>
                      <a:pt x="19275" y="3231"/>
                      <a:pt x="19247" y="2273"/>
                      <a:pt x="19247" y="2273"/>
                    </a:cubicBezTo>
                    <a:cubicBezTo>
                      <a:pt x="19247" y="2273"/>
                      <a:pt x="19189" y="828"/>
                      <a:pt x="17984" y="828"/>
                    </a:cubicBezTo>
                    <a:cubicBezTo>
                      <a:pt x="17582" y="828"/>
                      <a:pt x="17097" y="371"/>
                      <a:pt x="16786" y="371"/>
                    </a:cubicBezTo>
                    <a:cubicBezTo>
                      <a:pt x="16679" y="371"/>
                      <a:pt x="16592" y="426"/>
                      <a:pt x="16538" y="574"/>
                    </a:cubicBezTo>
                    <a:cubicBezTo>
                      <a:pt x="16538" y="574"/>
                      <a:pt x="16765" y="3999"/>
                      <a:pt x="14058" y="4534"/>
                    </a:cubicBezTo>
                    <a:cubicBezTo>
                      <a:pt x="13776" y="4590"/>
                      <a:pt x="13495" y="4620"/>
                      <a:pt x="13225" y="4620"/>
                    </a:cubicBezTo>
                    <a:cubicBezTo>
                      <a:pt x="12007" y="4620"/>
                      <a:pt x="11024" y="4020"/>
                      <a:pt x="11309" y="2541"/>
                    </a:cubicBezTo>
                    <a:cubicBezTo>
                      <a:pt x="11410" y="2016"/>
                      <a:pt x="11606" y="422"/>
                      <a:pt x="11606" y="422"/>
                    </a:cubicBezTo>
                    <a:cubicBezTo>
                      <a:pt x="11606" y="422"/>
                      <a:pt x="11237" y="1"/>
                      <a:pt x="107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4" name="Google Shape;504;p37"/>
              <p:cNvSpPr/>
              <p:nvPr/>
            </p:nvSpPr>
            <p:spPr>
              <a:xfrm>
                <a:off x="5503055" y="1531826"/>
                <a:ext cx="150891" cy="535495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20470" extrusionOk="0">
                    <a:moveTo>
                      <a:pt x="3345" y="0"/>
                    </a:moveTo>
                    <a:cubicBezTo>
                      <a:pt x="3154" y="0"/>
                      <a:pt x="2862" y="78"/>
                      <a:pt x="2686" y="501"/>
                    </a:cubicBezTo>
                    <a:cubicBezTo>
                      <a:pt x="2406" y="1170"/>
                      <a:pt x="0" y="6100"/>
                      <a:pt x="1568" y="13152"/>
                    </a:cubicBezTo>
                    <a:cubicBezTo>
                      <a:pt x="1568" y="13152"/>
                      <a:pt x="1571" y="13384"/>
                      <a:pt x="1994" y="13540"/>
                    </a:cubicBezTo>
                    <a:lnTo>
                      <a:pt x="1993" y="13540"/>
                    </a:lnTo>
                    <a:cubicBezTo>
                      <a:pt x="1993" y="13540"/>
                      <a:pt x="2033" y="14008"/>
                      <a:pt x="2076" y="14356"/>
                    </a:cubicBezTo>
                    <a:cubicBezTo>
                      <a:pt x="2119" y="14704"/>
                      <a:pt x="2482" y="14792"/>
                      <a:pt x="2482" y="14792"/>
                    </a:cubicBezTo>
                    <a:cubicBezTo>
                      <a:pt x="2518" y="16484"/>
                      <a:pt x="3593" y="19892"/>
                      <a:pt x="3671" y="20146"/>
                    </a:cubicBezTo>
                    <a:cubicBezTo>
                      <a:pt x="3727" y="20324"/>
                      <a:pt x="3845" y="20469"/>
                      <a:pt x="4009" y="20469"/>
                    </a:cubicBezTo>
                    <a:cubicBezTo>
                      <a:pt x="4086" y="20469"/>
                      <a:pt x="4172" y="20438"/>
                      <a:pt x="4266" y="20364"/>
                    </a:cubicBezTo>
                    <a:cubicBezTo>
                      <a:pt x="4503" y="20178"/>
                      <a:pt x="4979" y="20159"/>
                      <a:pt x="5162" y="20159"/>
                    </a:cubicBezTo>
                    <a:cubicBezTo>
                      <a:pt x="5209" y="20159"/>
                      <a:pt x="5237" y="20161"/>
                      <a:pt x="5237" y="20161"/>
                    </a:cubicBezTo>
                    <a:cubicBezTo>
                      <a:pt x="4303" y="18512"/>
                      <a:pt x="3813" y="15225"/>
                      <a:pt x="3750" y="14780"/>
                    </a:cubicBezTo>
                    <a:cubicBezTo>
                      <a:pt x="4165" y="14679"/>
                      <a:pt x="4033" y="14313"/>
                      <a:pt x="4033" y="14313"/>
                    </a:cubicBezTo>
                    <a:lnTo>
                      <a:pt x="3874" y="13540"/>
                    </a:lnTo>
                    <a:cubicBezTo>
                      <a:pt x="4229" y="13384"/>
                      <a:pt x="4180" y="13152"/>
                      <a:pt x="4180" y="13152"/>
                    </a:cubicBezTo>
                    <a:cubicBezTo>
                      <a:pt x="4180" y="13152"/>
                      <a:pt x="2525" y="5055"/>
                      <a:pt x="5099" y="1377"/>
                    </a:cubicBezTo>
                    <a:lnTo>
                      <a:pt x="5586" y="1505"/>
                    </a:lnTo>
                    <a:cubicBezTo>
                      <a:pt x="5586" y="1505"/>
                      <a:pt x="5768" y="1463"/>
                      <a:pt x="5768" y="1213"/>
                    </a:cubicBezTo>
                    <a:cubicBezTo>
                      <a:pt x="5768" y="963"/>
                      <a:pt x="5747" y="777"/>
                      <a:pt x="5508" y="669"/>
                    </a:cubicBezTo>
                    <a:cubicBezTo>
                      <a:pt x="5268" y="560"/>
                      <a:pt x="3533" y="27"/>
                      <a:pt x="3533" y="27"/>
                    </a:cubicBezTo>
                    <a:cubicBezTo>
                      <a:pt x="3533" y="27"/>
                      <a:pt x="3456" y="0"/>
                      <a:pt x="3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5" name="Google Shape;505;p37"/>
              <p:cNvSpPr/>
              <p:nvPr/>
            </p:nvSpPr>
            <p:spPr>
              <a:xfrm>
                <a:off x="5168850" y="1577552"/>
                <a:ext cx="80939" cy="383898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4675" extrusionOk="0">
                    <a:moveTo>
                      <a:pt x="2952" y="0"/>
                    </a:moveTo>
                    <a:cubicBezTo>
                      <a:pt x="2909" y="0"/>
                      <a:pt x="2853" y="16"/>
                      <a:pt x="2784" y="63"/>
                    </a:cubicBezTo>
                    <a:cubicBezTo>
                      <a:pt x="2577" y="206"/>
                      <a:pt x="1599" y="907"/>
                      <a:pt x="1599" y="907"/>
                    </a:cubicBezTo>
                    <a:cubicBezTo>
                      <a:pt x="1599" y="907"/>
                      <a:pt x="1272" y="1135"/>
                      <a:pt x="1373" y="1579"/>
                    </a:cubicBezTo>
                    <a:cubicBezTo>
                      <a:pt x="1472" y="2025"/>
                      <a:pt x="1352" y="4171"/>
                      <a:pt x="1298" y="4322"/>
                    </a:cubicBezTo>
                    <a:cubicBezTo>
                      <a:pt x="1243" y="4474"/>
                      <a:pt x="586" y="6463"/>
                      <a:pt x="412" y="8117"/>
                    </a:cubicBezTo>
                    <a:cubicBezTo>
                      <a:pt x="96" y="11127"/>
                      <a:pt x="234" y="11000"/>
                      <a:pt x="195" y="12195"/>
                    </a:cubicBezTo>
                    <a:lnTo>
                      <a:pt x="277" y="12216"/>
                    </a:lnTo>
                    <a:cubicBezTo>
                      <a:pt x="227" y="12500"/>
                      <a:pt x="1" y="13850"/>
                      <a:pt x="195" y="14276"/>
                    </a:cubicBezTo>
                    <a:cubicBezTo>
                      <a:pt x="355" y="14628"/>
                      <a:pt x="480" y="14675"/>
                      <a:pt x="535" y="14675"/>
                    </a:cubicBezTo>
                    <a:cubicBezTo>
                      <a:pt x="555" y="14675"/>
                      <a:pt x="565" y="14669"/>
                      <a:pt x="565" y="14669"/>
                    </a:cubicBezTo>
                    <a:lnTo>
                      <a:pt x="902" y="12381"/>
                    </a:lnTo>
                    <a:lnTo>
                      <a:pt x="992" y="12405"/>
                    </a:lnTo>
                    <a:cubicBezTo>
                      <a:pt x="1202" y="11692"/>
                      <a:pt x="977" y="8225"/>
                      <a:pt x="2240" y="4896"/>
                    </a:cubicBezTo>
                    <a:cubicBezTo>
                      <a:pt x="2784" y="3462"/>
                      <a:pt x="2886" y="1426"/>
                      <a:pt x="2715" y="745"/>
                    </a:cubicBezTo>
                    <a:lnTo>
                      <a:pt x="3093" y="449"/>
                    </a:lnTo>
                    <a:lnTo>
                      <a:pt x="3075" y="63"/>
                    </a:lnTo>
                    <a:cubicBezTo>
                      <a:pt x="3075" y="63"/>
                      <a:pt x="3038" y="0"/>
                      <a:pt x="2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6" name="Google Shape;506;p37"/>
              <p:cNvSpPr/>
              <p:nvPr/>
            </p:nvSpPr>
            <p:spPr>
              <a:xfrm>
                <a:off x="5633143" y="3313875"/>
                <a:ext cx="146522" cy="256551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9807" extrusionOk="0">
                    <a:moveTo>
                      <a:pt x="890" y="1621"/>
                    </a:moveTo>
                    <a:cubicBezTo>
                      <a:pt x="897" y="1628"/>
                      <a:pt x="903" y="1637"/>
                      <a:pt x="911" y="1645"/>
                    </a:cubicBezTo>
                    <a:lnTo>
                      <a:pt x="908" y="1645"/>
                    </a:lnTo>
                    <a:cubicBezTo>
                      <a:pt x="902" y="1637"/>
                      <a:pt x="893" y="1631"/>
                      <a:pt x="884" y="1628"/>
                    </a:cubicBezTo>
                    <a:cubicBezTo>
                      <a:pt x="885" y="1625"/>
                      <a:pt x="888" y="1624"/>
                      <a:pt x="890" y="1621"/>
                    </a:cubicBezTo>
                    <a:close/>
                    <a:moveTo>
                      <a:pt x="5340" y="3487"/>
                    </a:moveTo>
                    <a:cubicBezTo>
                      <a:pt x="5340" y="3491"/>
                      <a:pt x="5341" y="3496"/>
                      <a:pt x="5344" y="3500"/>
                    </a:cubicBezTo>
                    <a:lnTo>
                      <a:pt x="5341" y="3500"/>
                    </a:lnTo>
                    <a:cubicBezTo>
                      <a:pt x="5340" y="3496"/>
                      <a:pt x="5340" y="3491"/>
                      <a:pt x="5340" y="3487"/>
                    </a:cubicBezTo>
                    <a:close/>
                    <a:moveTo>
                      <a:pt x="3890" y="0"/>
                    </a:moveTo>
                    <a:cubicBezTo>
                      <a:pt x="3726" y="0"/>
                      <a:pt x="3678" y="205"/>
                      <a:pt x="3701" y="345"/>
                    </a:cubicBezTo>
                    <a:cubicBezTo>
                      <a:pt x="3777" y="802"/>
                      <a:pt x="4051" y="1289"/>
                      <a:pt x="3672" y="1557"/>
                    </a:cubicBezTo>
                    <a:cubicBezTo>
                      <a:pt x="3270" y="1130"/>
                      <a:pt x="2760" y="716"/>
                      <a:pt x="2191" y="716"/>
                    </a:cubicBezTo>
                    <a:cubicBezTo>
                      <a:pt x="2116" y="716"/>
                      <a:pt x="2039" y="724"/>
                      <a:pt x="1962" y="739"/>
                    </a:cubicBezTo>
                    <a:cubicBezTo>
                      <a:pt x="1962" y="739"/>
                      <a:pt x="1961" y="739"/>
                      <a:pt x="1961" y="739"/>
                    </a:cubicBezTo>
                    <a:cubicBezTo>
                      <a:pt x="1932" y="739"/>
                      <a:pt x="1271" y="918"/>
                      <a:pt x="1024" y="1660"/>
                    </a:cubicBezTo>
                    <a:cubicBezTo>
                      <a:pt x="1000" y="1618"/>
                      <a:pt x="972" y="1578"/>
                      <a:pt x="940" y="1539"/>
                    </a:cubicBezTo>
                    <a:cubicBezTo>
                      <a:pt x="953" y="1509"/>
                      <a:pt x="930" y="1476"/>
                      <a:pt x="902" y="1476"/>
                    </a:cubicBezTo>
                    <a:cubicBezTo>
                      <a:pt x="893" y="1476"/>
                      <a:pt x="883" y="1480"/>
                      <a:pt x="874" y="1490"/>
                    </a:cubicBezTo>
                    <a:cubicBezTo>
                      <a:pt x="564" y="1823"/>
                      <a:pt x="481" y="2238"/>
                      <a:pt x="512" y="2699"/>
                    </a:cubicBezTo>
                    <a:cubicBezTo>
                      <a:pt x="524" y="2886"/>
                      <a:pt x="604" y="3038"/>
                      <a:pt x="692" y="3185"/>
                    </a:cubicBezTo>
                    <a:cubicBezTo>
                      <a:pt x="735" y="3305"/>
                      <a:pt x="777" y="3426"/>
                      <a:pt x="817" y="3546"/>
                    </a:cubicBezTo>
                    <a:cubicBezTo>
                      <a:pt x="936" y="4085"/>
                      <a:pt x="887" y="4574"/>
                      <a:pt x="769" y="5049"/>
                    </a:cubicBezTo>
                    <a:cubicBezTo>
                      <a:pt x="725" y="5146"/>
                      <a:pt x="227" y="6865"/>
                      <a:pt x="184" y="7140"/>
                    </a:cubicBezTo>
                    <a:cubicBezTo>
                      <a:pt x="100" y="7677"/>
                      <a:pt x="1" y="8780"/>
                      <a:pt x="894" y="9551"/>
                    </a:cubicBezTo>
                    <a:cubicBezTo>
                      <a:pt x="1152" y="9775"/>
                      <a:pt x="1499" y="9807"/>
                      <a:pt x="1838" y="9807"/>
                    </a:cubicBezTo>
                    <a:cubicBezTo>
                      <a:pt x="1905" y="9807"/>
                      <a:pt x="1971" y="9805"/>
                      <a:pt x="2036" y="9804"/>
                    </a:cubicBezTo>
                    <a:cubicBezTo>
                      <a:pt x="3014" y="9785"/>
                      <a:pt x="3883" y="9374"/>
                      <a:pt x="4430" y="8469"/>
                    </a:cubicBezTo>
                    <a:cubicBezTo>
                      <a:pt x="4747" y="7947"/>
                      <a:pt x="4906" y="7482"/>
                      <a:pt x="4915" y="6856"/>
                    </a:cubicBezTo>
                    <a:cubicBezTo>
                      <a:pt x="4916" y="6715"/>
                      <a:pt x="4925" y="6575"/>
                      <a:pt x="4941" y="6437"/>
                    </a:cubicBezTo>
                    <a:cubicBezTo>
                      <a:pt x="4950" y="6380"/>
                      <a:pt x="4962" y="6325"/>
                      <a:pt x="4976" y="6270"/>
                    </a:cubicBezTo>
                    <a:cubicBezTo>
                      <a:pt x="5039" y="6016"/>
                      <a:pt x="5123" y="5771"/>
                      <a:pt x="5205" y="5530"/>
                    </a:cubicBezTo>
                    <a:cubicBezTo>
                      <a:pt x="5234" y="5463"/>
                      <a:pt x="5261" y="5399"/>
                      <a:pt x="5295" y="5329"/>
                    </a:cubicBezTo>
                    <a:cubicBezTo>
                      <a:pt x="5352" y="5220"/>
                      <a:pt x="5438" y="5064"/>
                      <a:pt x="5469" y="4941"/>
                    </a:cubicBezTo>
                    <a:cubicBezTo>
                      <a:pt x="5600" y="4425"/>
                      <a:pt x="5558" y="4013"/>
                      <a:pt x="5442" y="3630"/>
                    </a:cubicBezTo>
                    <a:cubicBezTo>
                      <a:pt x="5441" y="3625"/>
                      <a:pt x="5441" y="3619"/>
                      <a:pt x="5439" y="3613"/>
                    </a:cubicBezTo>
                    <a:cubicBezTo>
                      <a:pt x="5438" y="3609"/>
                      <a:pt x="5435" y="3606"/>
                      <a:pt x="5433" y="3601"/>
                    </a:cubicBezTo>
                    <a:cubicBezTo>
                      <a:pt x="5270" y="3079"/>
                      <a:pt x="4970" y="2607"/>
                      <a:pt x="4770" y="2000"/>
                    </a:cubicBezTo>
                    <a:cubicBezTo>
                      <a:pt x="4781" y="1765"/>
                      <a:pt x="4733" y="1514"/>
                      <a:pt x="4721" y="1303"/>
                    </a:cubicBezTo>
                    <a:cubicBezTo>
                      <a:pt x="4698" y="894"/>
                      <a:pt x="4558" y="588"/>
                      <a:pt x="4307" y="284"/>
                    </a:cubicBezTo>
                    <a:cubicBezTo>
                      <a:pt x="4292" y="268"/>
                      <a:pt x="4275" y="253"/>
                      <a:pt x="4256" y="244"/>
                    </a:cubicBezTo>
                    <a:cubicBezTo>
                      <a:pt x="4159" y="124"/>
                      <a:pt x="4045" y="8"/>
                      <a:pt x="3899" y="0"/>
                    </a:cubicBezTo>
                    <a:cubicBezTo>
                      <a:pt x="3896" y="0"/>
                      <a:pt x="3893" y="0"/>
                      <a:pt x="38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7" name="Google Shape;507;p37"/>
              <p:cNvSpPr/>
              <p:nvPr/>
            </p:nvSpPr>
            <p:spPr>
              <a:xfrm>
                <a:off x="5258888" y="1157780"/>
                <a:ext cx="59017" cy="128603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4916" extrusionOk="0">
                    <a:moveTo>
                      <a:pt x="1358" y="1"/>
                    </a:moveTo>
                    <a:cubicBezTo>
                      <a:pt x="1358" y="1"/>
                      <a:pt x="49" y="733"/>
                      <a:pt x="26" y="1774"/>
                    </a:cubicBezTo>
                    <a:cubicBezTo>
                      <a:pt x="0" y="2813"/>
                      <a:pt x="1242" y="4916"/>
                      <a:pt x="1242" y="4916"/>
                    </a:cubicBezTo>
                    <a:cubicBezTo>
                      <a:pt x="1750" y="3433"/>
                      <a:pt x="2130" y="2364"/>
                      <a:pt x="2193" y="1581"/>
                    </a:cubicBezTo>
                    <a:cubicBezTo>
                      <a:pt x="2256" y="797"/>
                      <a:pt x="1358" y="1"/>
                      <a:pt x="13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8" name="Google Shape;508;p37"/>
              <p:cNvSpPr/>
              <p:nvPr/>
            </p:nvSpPr>
            <p:spPr>
              <a:xfrm>
                <a:off x="5260275" y="1128822"/>
                <a:ext cx="315777" cy="360145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13767" extrusionOk="0">
                    <a:moveTo>
                      <a:pt x="6224" y="0"/>
                    </a:moveTo>
                    <a:cubicBezTo>
                      <a:pt x="5818" y="0"/>
                      <a:pt x="5414" y="16"/>
                      <a:pt x="5017" y="31"/>
                    </a:cubicBezTo>
                    <a:cubicBezTo>
                      <a:pt x="4311" y="39"/>
                      <a:pt x="3238" y="416"/>
                      <a:pt x="2645" y="416"/>
                    </a:cubicBezTo>
                    <a:cubicBezTo>
                      <a:pt x="2583" y="416"/>
                      <a:pt x="2526" y="412"/>
                      <a:pt x="2475" y="403"/>
                    </a:cubicBezTo>
                    <a:lnTo>
                      <a:pt x="2222" y="568"/>
                    </a:lnTo>
                    <a:cubicBezTo>
                      <a:pt x="1260" y="1524"/>
                      <a:pt x="975" y="2322"/>
                      <a:pt x="892" y="3757"/>
                    </a:cubicBezTo>
                    <a:cubicBezTo>
                      <a:pt x="771" y="5827"/>
                      <a:pt x="1202" y="5754"/>
                      <a:pt x="1132" y="7487"/>
                    </a:cubicBezTo>
                    <a:cubicBezTo>
                      <a:pt x="1091" y="8532"/>
                      <a:pt x="1" y="13168"/>
                      <a:pt x="4383" y="13723"/>
                    </a:cubicBezTo>
                    <a:cubicBezTo>
                      <a:pt x="4615" y="13752"/>
                      <a:pt x="4836" y="13766"/>
                      <a:pt x="5047" y="13766"/>
                    </a:cubicBezTo>
                    <a:cubicBezTo>
                      <a:pt x="7961" y="13766"/>
                      <a:pt x="8786" y="11050"/>
                      <a:pt x="10144" y="8703"/>
                    </a:cubicBezTo>
                    <a:cubicBezTo>
                      <a:pt x="11625" y="6145"/>
                      <a:pt x="12071" y="1274"/>
                      <a:pt x="8480" y="259"/>
                    </a:cubicBezTo>
                    <a:cubicBezTo>
                      <a:pt x="7751" y="54"/>
                      <a:pt x="6985" y="0"/>
                      <a:pt x="6224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9" name="Google Shape;509;p37"/>
              <p:cNvSpPr/>
              <p:nvPr/>
            </p:nvSpPr>
            <p:spPr>
              <a:xfrm>
                <a:off x="5404410" y="1155739"/>
                <a:ext cx="194055" cy="294431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11255" extrusionOk="0">
                    <a:moveTo>
                      <a:pt x="2959" y="1"/>
                    </a:moveTo>
                    <a:cubicBezTo>
                      <a:pt x="1155" y="1"/>
                      <a:pt x="808" y="904"/>
                      <a:pt x="808" y="904"/>
                    </a:cubicBezTo>
                    <a:cubicBezTo>
                      <a:pt x="808" y="904"/>
                      <a:pt x="1" y="2329"/>
                      <a:pt x="404" y="3321"/>
                    </a:cubicBezTo>
                    <a:cubicBezTo>
                      <a:pt x="622" y="3861"/>
                      <a:pt x="1030" y="4316"/>
                      <a:pt x="1030" y="4316"/>
                    </a:cubicBezTo>
                    <a:lnTo>
                      <a:pt x="829" y="5929"/>
                    </a:lnTo>
                    <a:cubicBezTo>
                      <a:pt x="829" y="5929"/>
                      <a:pt x="1265" y="6558"/>
                      <a:pt x="1490" y="6558"/>
                    </a:cubicBezTo>
                    <a:cubicBezTo>
                      <a:pt x="1548" y="6558"/>
                      <a:pt x="1592" y="6517"/>
                      <a:pt x="1611" y="6412"/>
                    </a:cubicBezTo>
                    <a:cubicBezTo>
                      <a:pt x="1637" y="6274"/>
                      <a:pt x="2097" y="4742"/>
                      <a:pt x="2797" y="4742"/>
                    </a:cubicBezTo>
                    <a:cubicBezTo>
                      <a:pt x="2819" y="4742"/>
                      <a:pt x="2842" y="4744"/>
                      <a:pt x="2865" y="4747"/>
                    </a:cubicBezTo>
                    <a:cubicBezTo>
                      <a:pt x="3816" y="4881"/>
                      <a:pt x="3919" y="5748"/>
                      <a:pt x="3538" y="6875"/>
                    </a:cubicBezTo>
                    <a:cubicBezTo>
                      <a:pt x="3218" y="7822"/>
                      <a:pt x="2606" y="7954"/>
                      <a:pt x="2355" y="8320"/>
                    </a:cubicBezTo>
                    <a:cubicBezTo>
                      <a:pt x="2170" y="8587"/>
                      <a:pt x="2696" y="11254"/>
                      <a:pt x="2868" y="11254"/>
                    </a:cubicBezTo>
                    <a:cubicBezTo>
                      <a:pt x="2877" y="11254"/>
                      <a:pt x="2885" y="11248"/>
                      <a:pt x="2891" y="11234"/>
                    </a:cubicBezTo>
                    <a:cubicBezTo>
                      <a:pt x="3479" y="10018"/>
                      <a:pt x="4809" y="8485"/>
                      <a:pt x="5242" y="7587"/>
                    </a:cubicBezTo>
                    <a:cubicBezTo>
                      <a:pt x="5673" y="6689"/>
                      <a:pt x="6558" y="3516"/>
                      <a:pt x="6558" y="3516"/>
                    </a:cubicBezTo>
                    <a:cubicBezTo>
                      <a:pt x="6558" y="3516"/>
                      <a:pt x="7417" y="941"/>
                      <a:pt x="5191" y="342"/>
                    </a:cubicBezTo>
                    <a:cubicBezTo>
                      <a:pt x="4271" y="94"/>
                      <a:pt x="3540" y="1"/>
                      <a:pt x="29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0" name="Google Shape;510;p37"/>
              <p:cNvSpPr/>
              <p:nvPr/>
            </p:nvSpPr>
            <p:spPr>
              <a:xfrm>
                <a:off x="5257214" y="1084195"/>
                <a:ext cx="275465" cy="125202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4786" extrusionOk="0">
                    <a:moveTo>
                      <a:pt x="808" y="0"/>
                    </a:moveTo>
                    <a:cubicBezTo>
                      <a:pt x="284" y="0"/>
                      <a:pt x="1" y="3193"/>
                      <a:pt x="1857" y="4268"/>
                    </a:cubicBezTo>
                    <a:cubicBezTo>
                      <a:pt x="2189" y="4460"/>
                      <a:pt x="3369" y="4786"/>
                      <a:pt x="4550" y="4786"/>
                    </a:cubicBezTo>
                    <a:cubicBezTo>
                      <a:pt x="5194" y="4786"/>
                      <a:pt x="5839" y="4689"/>
                      <a:pt x="6346" y="4419"/>
                    </a:cubicBezTo>
                    <a:cubicBezTo>
                      <a:pt x="6348" y="4419"/>
                      <a:pt x="10271" y="4174"/>
                      <a:pt x="10427" y="3193"/>
                    </a:cubicBezTo>
                    <a:cubicBezTo>
                      <a:pt x="10427" y="3193"/>
                      <a:pt x="10530" y="2104"/>
                      <a:pt x="8636" y="1191"/>
                    </a:cubicBezTo>
                    <a:cubicBezTo>
                      <a:pt x="7624" y="704"/>
                      <a:pt x="6618" y="523"/>
                      <a:pt x="5750" y="523"/>
                    </a:cubicBezTo>
                    <a:cubicBezTo>
                      <a:pt x="4992" y="523"/>
                      <a:pt x="4339" y="660"/>
                      <a:pt x="3877" y="851"/>
                    </a:cubicBezTo>
                    <a:cubicBezTo>
                      <a:pt x="3728" y="912"/>
                      <a:pt x="3596" y="938"/>
                      <a:pt x="3472" y="938"/>
                    </a:cubicBezTo>
                    <a:cubicBezTo>
                      <a:pt x="2775" y="938"/>
                      <a:pt x="2348" y="109"/>
                      <a:pt x="817" y="1"/>
                    </a:cubicBezTo>
                    <a:cubicBezTo>
                      <a:pt x="814" y="0"/>
                      <a:pt x="811" y="0"/>
                      <a:pt x="8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1" name="Google Shape;511;p37"/>
              <p:cNvSpPr/>
              <p:nvPr/>
            </p:nvSpPr>
            <p:spPr>
              <a:xfrm>
                <a:off x="7224334" y="4070835"/>
                <a:ext cx="134750" cy="120179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4594" extrusionOk="0">
                    <a:moveTo>
                      <a:pt x="339" y="0"/>
                    </a:moveTo>
                    <a:cubicBezTo>
                      <a:pt x="223" y="0"/>
                      <a:pt x="0" y="4593"/>
                      <a:pt x="0" y="4593"/>
                    </a:cubicBezTo>
                    <a:lnTo>
                      <a:pt x="3888" y="4357"/>
                    </a:lnTo>
                    <a:cubicBezTo>
                      <a:pt x="3888" y="4357"/>
                      <a:pt x="5149" y="444"/>
                      <a:pt x="5150" y="328"/>
                    </a:cubicBezTo>
                    <a:cubicBezTo>
                      <a:pt x="5150" y="328"/>
                      <a:pt x="457" y="42"/>
                      <a:pt x="341" y="1"/>
                    </a:cubicBezTo>
                    <a:cubicBezTo>
                      <a:pt x="340" y="0"/>
                      <a:pt x="340" y="0"/>
                      <a:pt x="339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2" name="Google Shape;512;p37"/>
              <p:cNvSpPr/>
              <p:nvPr/>
            </p:nvSpPr>
            <p:spPr>
              <a:xfrm>
                <a:off x="7188784" y="4154439"/>
                <a:ext cx="313397" cy="192564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7361" extrusionOk="0">
                    <a:moveTo>
                      <a:pt x="5146" y="1"/>
                    </a:moveTo>
                    <a:cubicBezTo>
                      <a:pt x="4881" y="1"/>
                      <a:pt x="4567" y="84"/>
                      <a:pt x="4196" y="287"/>
                    </a:cubicBezTo>
                    <a:cubicBezTo>
                      <a:pt x="3785" y="512"/>
                      <a:pt x="3080" y="1308"/>
                      <a:pt x="2228" y="1308"/>
                    </a:cubicBezTo>
                    <a:cubicBezTo>
                      <a:pt x="1942" y="1308"/>
                      <a:pt x="1641" y="1219"/>
                      <a:pt x="1328" y="988"/>
                    </a:cubicBezTo>
                    <a:cubicBezTo>
                      <a:pt x="1276" y="950"/>
                      <a:pt x="1223" y="933"/>
                      <a:pt x="1171" y="933"/>
                    </a:cubicBezTo>
                    <a:cubicBezTo>
                      <a:pt x="972" y="933"/>
                      <a:pt x="784" y="1180"/>
                      <a:pt x="738" y="1423"/>
                    </a:cubicBezTo>
                    <a:cubicBezTo>
                      <a:pt x="497" y="2668"/>
                      <a:pt x="431" y="2826"/>
                      <a:pt x="310" y="3434"/>
                    </a:cubicBezTo>
                    <a:cubicBezTo>
                      <a:pt x="246" y="3751"/>
                      <a:pt x="81" y="3947"/>
                      <a:pt x="51" y="4143"/>
                    </a:cubicBezTo>
                    <a:cubicBezTo>
                      <a:pt x="12" y="4395"/>
                      <a:pt x="0" y="6128"/>
                      <a:pt x="0" y="6128"/>
                    </a:cubicBezTo>
                    <a:cubicBezTo>
                      <a:pt x="5" y="6473"/>
                      <a:pt x="727" y="6531"/>
                      <a:pt x="944" y="6629"/>
                    </a:cubicBezTo>
                    <a:cubicBezTo>
                      <a:pt x="1260" y="6770"/>
                      <a:pt x="2543" y="7089"/>
                      <a:pt x="4642" y="7277"/>
                    </a:cubicBezTo>
                    <a:cubicBezTo>
                      <a:pt x="5252" y="7332"/>
                      <a:pt x="6098" y="7360"/>
                      <a:pt x="6999" y="7360"/>
                    </a:cubicBezTo>
                    <a:cubicBezTo>
                      <a:pt x="9308" y="7360"/>
                      <a:pt x="11979" y="7174"/>
                      <a:pt x="11975" y="6769"/>
                    </a:cubicBezTo>
                    <a:cubicBezTo>
                      <a:pt x="11975" y="6769"/>
                      <a:pt x="11973" y="5850"/>
                      <a:pt x="11966" y="5236"/>
                    </a:cubicBezTo>
                    <a:cubicBezTo>
                      <a:pt x="11950" y="3937"/>
                      <a:pt x="6566" y="3042"/>
                      <a:pt x="6408" y="1439"/>
                    </a:cubicBezTo>
                    <a:cubicBezTo>
                      <a:pt x="6357" y="921"/>
                      <a:pt x="6025" y="1"/>
                      <a:pt x="5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3" name="Google Shape;513;p37"/>
              <p:cNvSpPr/>
              <p:nvPr/>
            </p:nvSpPr>
            <p:spPr>
              <a:xfrm>
                <a:off x="6714289" y="2084747"/>
                <a:ext cx="328517" cy="414793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15856" extrusionOk="0">
                    <a:moveTo>
                      <a:pt x="6767" y="1"/>
                    </a:moveTo>
                    <a:cubicBezTo>
                      <a:pt x="3645" y="1"/>
                      <a:pt x="0" y="3229"/>
                      <a:pt x="635" y="7382"/>
                    </a:cubicBezTo>
                    <a:cubicBezTo>
                      <a:pt x="958" y="9488"/>
                      <a:pt x="2476" y="15719"/>
                      <a:pt x="5689" y="15833"/>
                    </a:cubicBezTo>
                    <a:cubicBezTo>
                      <a:pt x="6104" y="15848"/>
                      <a:pt x="6449" y="15856"/>
                      <a:pt x="6808" y="15856"/>
                    </a:cubicBezTo>
                    <a:cubicBezTo>
                      <a:pt x="7071" y="15856"/>
                      <a:pt x="7343" y="15852"/>
                      <a:pt x="7656" y="15842"/>
                    </a:cubicBezTo>
                    <a:cubicBezTo>
                      <a:pt x="9265" y="15792"/>
                      <a:pt x="11831" y="10704"/>
                      <a:pt x="12148" y="7347"/>
                    </a:cubicBezTo>
                    <a:cubicBezTo>
                      <a:pt x="12558" y="2980"/>
                      <a:pt x="10375" y="320"/>
                      <a:pt x="7174" y="20"/>
                    </a:cubicBezTo>
                    <a:cubicBezTo>
                      <a:pt x="7040" y="7"/>
                      <a:pt x="6904" y="1"/>
                      <a:pt x="6767" y="1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4" name="Google Shape;514;p37"/>
              <p:cNvSpPr/>
              <p:nvPr/>
            </p:nvSpPr>
            <p:spPr>
              <a:xfrm>
                <a:off x="6978205" y="2222944"/>
                <a:ext cx="60194" cy="159367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6092" extrusionOk="0">
                    <a:moveTo>
                      <a:pt x="2011" y="0"/>
                    </a:moveTo>
                    <a:cubicBezTo>
                      <a:pt x="2011" y="0"/>
                      <a:pt x="726" y="1402"/>
                      <a:pt x="408" y="1775"/>
                    </a:cubicBezTo>
                    <a:cubicBezTo>
                      <a:pt x="92" y="2147"/>
                      <a:pt x="375" y="3818"/>
                      <a:pt x="188" y="4609"/>
                    </a:cubicBezTo>
                    <a:cubicBezTo>
                      <a:pt x="1" y="5400"/>
                      <a:pt x="973" y="6084"/>
                      <a:pt x="973" y="6084"/>
                    </a:cubicBezTo>
                    <a:cubicBezTo>
                      <a:pt x="973" y="6084"/>
                      <a:pt x="1134" y="6092"/>
                      <a:pt x="1327" y="6092"/>
                    </a:cubicBezTo>
                    <a:cubicBezTo>
                      <a:pt x="1571" y="6092"/>
                      <a:pt x="1865" y="6079"/>
                      <a:pt x="1953" y="6023"/>
                    </a:cubicBezTo>
                    <a:cubicBezTo>
                      <a:pt x="2109" y="5920"/>
                      <a:pt x="1972" y="5611"/>
                      <a:pt x="1972" y="5611"/>
                    </a:cubicBezTo>
                    <a:lnTo>
                      <a:pt x="1758" y="3659"/>
                    </a:lnTo>
                    <a:lnTo>
                      <a:pt x="2301" y="2554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5" name="Google Shape;515;p37"/>
              <p:cNvSpPr/>
              <p:nvPr/>
            </p:nvSpPr>
            <p:spPr>
              <a:xfrm>
                <a:off x="6874956" y="2382069"/>
                <a:ext cx="128733" cy="124522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4760" extrusionOk="0">
                    <a:moveTo>
                      <a:pt x="4920" y="1"/>
                    </a:moveTo>
                    <a:cubicBezTo>
                      <a:pt x="4920" y="1"/>
                      <a:pt x="2592" y="758"/>
                      <a:pt x="2549" y="838"/>
                    </a:cubicBezTo>
                    <a:cubicBezTo>
                      <a:pt x="2506" y="918"/>
                      <a:pt x="1252" y="1843"/>
                      <a:pt x="799" y="2178"/>
                    </a:cubicBezTo>
                    <a:cubicBezTo>
                      <a:pt x="345" y="2512"/>
                      <a:pt x="130" y="3865"/>
                      <a:pt x="66" y="3990"/>
                    </a:cubicBezTo>
                    <a:cubicBezTo>
                      <a:pt x="0" y="4116"/>
                      <a:pt x="772" y="4485"/>
                      <a:pt x="772" y="4485"/>
                    </a:cubicBezTo>
                    <a:cubicBezTo>
                      <a:pt x="772" y="4485"/>
                      <a:pt x="2286" y="4721"/>
                      <a:pt x="2494" y="4754"/>
                    </a:cubicBezTo>
                    <a:cubicBezTo>
                      <a:pt x="2517" y="4758"/>
                      <a:pt x="2538" y="4760"/>
                      <a:pt x="2559" y="4760"/>
                    </a:cubicBezTo>
                    <a:cubicBezTo>
                      <a:pt x="2723" y="4760"/>
                      <a:pt x="2802" y="4645"/>
                      <a:pt x="2874" y="4467"/>
                    </a:cubicBezTo>
                    <a:cubicBezTo>
                      <a:pt x="2955" y="4270"/>
                      <a:pt x="3398" y="2864"/>
                      <a:pt x="3398" y="2864"/>
                    </a:cubicBezTo>
                    <a:cubicBezTo>
                      <a:pt x="3398" y="2864"/>
                      <a:pt x="4773" y="1317"/>
                      <a:pt x="4792" y="1283"/>
                    </a:cubicBezTo>
                    <a:cubicBezTo>
                      <a:pt x="4813" y="1248"/>
                      <a:pt x="4920" y="1"/>
                      <a:pt x="4920" y="1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6" name="Google Shape;516;p37"/>
              <p:cNvSpPr/>
              <p:nvPr/>
            </p:nvSpPr>
            <p:spPr>
              <a:xfrm>
                <a:off x="6660689" y="3095448"/>
                <a:ext cx="858388" cy="1045380"/>
              </a:xfrm>
              <a:custGeom>
                <a:avLst/>
                <a:gdLst/>
                <a:ahLst/>
                <a:cxnLst/>
                <a:rect l="l" t="t" r="r" b="b"/>
                <a:pathLst>
                  <a:path w="32813" h="39961" extrusionOk="0">
                    <a:moveTo>
                      <a:pt x="6670" y="5479"/>
                    </a:moveTo>
                    <a:cubicBezTo>
                      <a:pt x="6689" y="5479"/>
                      <a:pt x="6724" y="5525"/>
                      <a:pt x="6774" y="5638"/>
                    </a:cubicBezTo>
                    <a:cubicBezTo>
                      <a:pt x="6770" y="5722"/>
                      <a:pt x="6772" y="5805"/>
                      <a:pt x="6780" y="5888"/>
                    </a:cubicBezTo>
                    <a:cubicBezTo>
                      <a:pt x="6661" y="5680"/>
                      <a:pt x="6630" y="5479"/>
                      <a:pt x="6670" y="5479"/>
                    </a:cubicBezTo>
                    <a:close/>
                    <a:moveTo>
                      <a:pt x="6992" y="6379"/>
                    </a:moveTo>
                    <a:lnTo>
                      <a:pt x="7021" y="6410"/>
                    </a:lnTo>
                    <a:cubicBezTo>
                      <a:pt x="7043" y="6496"/>
                      <a:pt x="7066" y="6587"/>
                      <a:pt x="7090" y="6685"/>
                    </a:cubicBezTo>
                    <a:lnTo>
                      <a:pt x="7090" y="6685"/>
                    </a:lnTo>
                    <a:cubicBezTo>
                      <a:pt x="7064" y="6582"/>
                      <a:pt x="7027" y="6481"/>
                      <a:pt x="6992" y="6379"/>
                    </a:cubicBezTo>
                    <a:close/>
                    <a:moveTo>
                      <a:pt x="6095" y="1"/>
                    </a:moveTo>
                    <a:cubicBezTo>
                      <a:pt x="5573" y="679"/>
                      <a:pt x="4813" y="1104"/>
                      <a:pt x="4009" y="1150"/>
                    </a:cubicBezTo>
                    <a:cubicBezTo>
                      <a:pt x="2994" y="1684"/>
                      <a:pt x="2090" y="2632"/>
                      <a:pt x="1496" y="3704"/>
                    </a:cubicBezTo>
                    <a:cubicBezTo>
                      <a:pt x="634" y="5261"/>
                      <a:pt x="1" y="6966"/>
                      <a:pt x="97" y="8770"/>
                    </a:cubicBezTo>
                    <a:cubicBezTo>
                      <a:pt x="271" y="12051"/>
                      <a:pt x="1513" y="14978"/>
                      <a:pt x="4247" y="17152"/>
                    </a:cubicBezTo>
                    <a:cubicBezTo>
                      <a:pt x="5215" y="17935"/>
                      <a:pt x="6765" y="18200"/>
                      <a:pt x="8580" y="18200"/>
                    </a:cubicBezTo>
                    <a:cubicBezTo>
                      <a:pt x="12396" y="18200"/>
                      <a:pt x="17383" y="17027"/>
                      <a:pt x="20590" y="17027"/>
                    </a:cubicBezTo>
                    <a:cubicBezTo>
                      <a:pt x="21699" y="17027"/>
                      <a:pt x="22595" y="17167"/>
                      <a:pt x="23156" y="17545"/>
                    </a:cubicBezTo>
                    <a:cubicBezTo>
                      <a:pt x="23156" y="17545"/>
                      <a:pt x="22100" y="20560"/>
                      <a:pt x="22442" y="27616"/>
                    </a:cubicBezTo>
                    <a:lnTo>
                      <a:pt x="21318" y="39149"/>
                    </a:lnTo>
                    <a:cubicBezTo>
                      <a:pt x="21427" y="39748"/>
                      <a:pt x="22241" y="39961"/>
                      <a:pt x="23225" y="39961"/>
                    </a:cubicBezTo>
                    <a:cubicBezTo>
                      <a:pt x="24845" y="39961"/>
                      <a:pt x="26929" y="39384"/>
                      <a:pt x="27102" y="38997"/>
                    </a:cubicBezTo>
                    <a:cubicBezTo>
                      <a:pt x="27102" y="38997"/>
                      <a:pt x="29985" y="30844"/>
                      <a:pt x="30694" y="25588"/>
                    </a:cubicBezTo>
                    <a:cubicBezTo>
                      <a:pt x="31113" y="22481"/>
                      <a:pt x="32813" y="15701"/>
                      <a:pt x="32364" y="13472"/>
                    </a:cubicBezTo>
                    <a:cubicBezTo>
                      <a:pt x="31900" y="11168"/>
                      <a:pt x="30353" y="9846"/>
                      <a:pt x="28247" y="8863"/>
                    </a:cubicBezTo>
                    <a:cubicBezTo>
                      <a:pt x="24561" y="7143"/>
                      <a:pt x="12044" y="6291"/>
                      <a:pt x="10543" y="5815"/>
                    </a:cubicBezTo>
                    <a:cubicBezTo>
                      <a:pt x="10459" y="5789"/>
                      <a:pt x="10339" y="5777"/>
                      <a:pt x="10194" y="5777"/>
                    </a:cubicBezTo>
                    <a:cubicBezTo>
                      <a:pt x="9255" y="5777"/>
                      <a:pt x="7265" y="6263"/>
                      <a:pt x="7116" y="6263"/>
                    </a:cubicBezTo>
                    <a:cubicBezTo>
                      <a:pt x="7111" y="6263"/>
                      <a:pt x="7109" y="6262"/>
                      <a:pt x="7108" y="6261"/>
                    </a:cubicBezTo>
                    <a:cubicBezTo>
                      <a:pt x="7094" y="6252"/>
                      <a:pt x="7079" y="6245"/>
                      <a:pt x="7066" y="6236"/>
                    </a:cubicBezTo>
                    <a:cubicBezTo>
                      <a:pt x="7032" y="6214"/>
                      <a:pt x="6968" y="6148"/>
                      <a:pt x="6968" y="6141"/>
                    </a:cubicBezTo>
                    <a:lnTo>
                      <a:pt x="6968" y="6141"/>
                    </a:lnTo>
                    <a:cubicBezTo>
                      <a:pt x="6984" y="6151"/>
                      <a:pt x="7002" y="6162"/>
                      <a:pt x="7018" y="6172"/>
                    </a:cubicBezTo>
                    <a:cubicBezTo>
                      <a:pt x="7002" y="6156"/>
                      <a:pt x="7100" y="5340"/>
                      <a:pt x="7160" y="5143"/>
                    </a:cubicBezTo>
                    <a:cubicBezTo>
                      <a:pt x="7684" y="3404"/>
                      <a:pt x="7210" y="1437"/>
                      <a:pt x="6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7" name="Google Shape;517;p37"/>
              <p:cNvSpPr/>
              <p:nvPr/>
            </p:nvSpPr>
            <p:spPr>
              <a:xfrm>
                <a:off x="6633432" y="2324833"/>
                <a:ext cx="261809" cy="451757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17269" extrusionOk="0">
                    <a:moveTo>
                      <a:pt x="4897" y="0"/>
                    </a:moveTo>
                    <a:cubicBezTo>
                      <a:pt x="4515" y="0"/>
                      <a:pt x="4289" y="287"/>
                      <a:pt x="4361" y="988"/>
                    </a:cubicBezTo>
                    <a:cubicBezTo>
                      <a:pt x="4511" y="2437"/>
                      <a:pt x="3295" y="6374"/>
                      <a:pt x="2784" y="7577"/>
                    </a:cubicBezTo>
                    <a:cubicBezTo>
                      <a:pt x="2641" y="7913"/>
                      <a:pt x="2535" y="8270"/>
                      <a:pt x="2405" y="8610"/>
                    </a:cubicBezTo>
                    <a:cubicBezTo>
                      <a:pt x="2363" y="8718"/>
                      <a:pt x="2333" y="8799"/>
                      <a:pt x="2312" y="8858"/>
                    </a:cubicBezTo>
                    <a:lnTo>
                      <a:pt x="2312" y="8858"/>
                    </a:lnTo>
                    <a:cubicBezTo>
                      <a:pt x="2289" y="8904"/>
                      <a:pt x="2261" y="8959"/>
                      <a:pt x="2228" y="9025"/>
                    </a:cubicBezTo>
                    <a:cubicBezTo>
                      <a:pt x="2064" y="9352"/>
                      <a:pt x="1902" y="9676"/>
                      <a:pt x="1722" y="9996"/>
                    </a:cubicBezTo>
                    <a:cubicBezTo>
                      <a:pt x="1649" y="10127"/>
                      <a:pt x="1605" y="10215"/>
                      <a:pt x="1581" y="10272"/>
                    </a:cubicBezTo>
                    <a:lnTo>
                      <a:pt x="1581" y="10272"/>
                    </a:lnTo>
                    <a:cubicBezTo>
                      <a:pt x="440" y="11619"/>
                      <a:pt x="0" y="13356"/>
                      <a:pt x="873" y="15020"/>
                    </a:cubicBezTo>
                    <a:cubicBezTo>
                      <a:pt x="1557" y="16324"/>
                      <a:pt x="3115" y="17268"/>
                      <a:pt x="4633" y="17268"/>
                    </a:cubicBezTo>
                    <a:cubicBezTo>
                      <a:pt x="5254" y="17268"/>
                      <a:pt x="5868" y="17111"/>
                      <a:pt x="6413" y="16755"/>
                    </a:cubicBezTo>
                    <a:cubicBezTo>
                      <a:pt x="8868" y="15155"/>
                      <a:pt x="10008" y="11642"/>
                      <a:pt x="9840" y="9608"/>
                    </a:cubicBezTo>
                    <a:cubicBezTo>
                      <a:pt x="9739" y="8381"/>
                      <a:pt x="9736" y="7595"/>
                      <a:pt x="9610" y="6817"/>
                    </a:cubicBezTo>
                    <a:cubicBezTo>
                      <a:pt x="9358" y="5259"/>
                      <a:pt x="8896" y="4192"/>
                      <a:pt x="8169" y="2868"/>
                    </a:cubicBezTo>
                    <a:cubicBezTo>
                      <a:pt x="7379" y="1431"/>
                      <a:pt x="5751" y="0"/>
                      <a:pt x="4897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8" name="Google Shape;518;p37"/>
              <p:cNvSpPr/>
              <p:nvPr/>
            </p:nvSpPr>
            <p:spPr>
              <a:xfrm>
                <a:off x="6699587" y="2478281"/>
                <a:ext cx="224165" cy="159314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6090" extrusionOk="0">
                    <a:moveTo>
                      <a:pt x="834" y="1"/>
                    </a:moveTo>
                    <a:cubicBezTo>
                      <a:pt x="624" y="1"/>
                      <a:pt x="615" y="192"/>
                      <a:pt x="615" y="192"/>
                    </a:cubicBezTo>
                    <a:cubicBezTo>
                      <a:pt x="615" y="192"/>
                      <a:pt x="0" y="2013"/>
                      <a:pt x="20" y="2089"/>
                    </a:cubicBezTo>
                    <a:cubicBezTo>
                      <a:pt x="475" y="3806"/>
                      <a:pt x="8569" y="6090"/>
                      <a:pt x="8569" y="6090"/>
                    </a:cubicBezTo>
                    <a:cubicBezTo>
                      <a:pt x="8569" y="6090"/>
                      <a:pt x="8135" y="3278"/>
                      <a:pt x="8054" y="2617"/>
                    </a:cubicBezTo>
                    <a:cubicBezTo>
                      <a:pt x="7974" y="1956"/>
                      <a:pt x="7463" y="1903"/>
                      <a:pt x="7463" y="1903"/>
                    </a:cubicBezTo>
                    <a:cubicBezTo>
                      <a:pt x="7463" y="1903"/>
                      <a:pt x="1174" y="59"/>
                      <a:pt x="921" y="10"/>
                    </a:cubicBezTo>
                    <a:cubicBezTo>
                      <a:pt x="888" y="4"/>
                      <a:pt x="860" y="1"/>
                      <a:pt x="8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9" name="Google Shape;519;p37"/>
              <p:cNvSpPr/>
              <p:nvPr/>
            </p:nvSpPr>
            <p:spPr>
              <a:xfrm>
                <a:off x="6592990" y="2527224"/>
                <a:ext cx="452542" cy="851874"/>
              </a:xfrm>
              <a:custGeom>
                <a:avLst/>
                <a:gdLst/>
                <a:ahLst/>
                <a:cxnLst/>
                <a:rect l="l" t="t" r="r" b="b"/>
                <a:pathLst>
                  <a:path w="17299" h="32564" extrusionOk="0">
                    <a:moveTo>
                      <a:pt x="4477" y="0"/>
                    </a:moveTo>
                    <a:cubicBezTo>
                      <a:pt x="3636" y="0"/>
                      <a:pt x="2577" y="1874"/>
                      <a:pt x="2076" y="3112"/>
                    </a:cubicBezTo>
                    <a:cubicBezTo>
                      <a:pt x="0" y="8248"/>
                      <a:pt x="641" y="16061"/>
                      <a:pt x="1948" y="24265"/>
                    </a:cubicBezTo>
                    <a:cubicBezTo>
                      <a:pt x="2607" y="28407"/>
                      <a:pt x="1493" y="31388"/>
                      <a:pt x="2406" y="32512"/>
                    </a:cubicBezTo>
                    <a:cubicBezTo>
                      <a:pt x="2434" y="32547"/>
                      <a:pt x="2476" y="32563"/>
                      <a:pt x="2530" y="32563"/>
                    </a:cubicBezTo>
                    <a:cubicBezTo>
                      <a:pt x="3202" y="32563"/>
                      <a:pt x="5856" y="30063"/>
                      <a:pt x="10179" y="29216"/>
                    </a:cubicBezTo>
                    <a:cubicBezTo>
                      <a:pt x="14721" y="28324"/>
                      <a:pt x="17277" y="28447"/>
                      <a:pt x="17284" y="27808"/>
                    </a:cubicBezTo>
                    <a:cubicBezTo>
                      <a:pt x="17299" y="26486"/>
                      <a:pt x="16214" y="25976"/>
                      <a:pt x="16279" y="24583"/>
                    </a:cubicBezTo>
                    <a:cubicBezTo>
                      <a:pt x="16395" y="22121"/>
                      <a:pt x="17103" y="18617"/>
                      <a:pt x="16031" y="11452"/>
                    </a:cubicBezTo>
                    <a:cubicBezTo>
                      <a:pt x="15378" y="7093"/>
                      <a:pt x="12665" y="2180"/>
                      <a:pt x="12665" y="2180"/>
                    </a:cubicBezTo>
                    <a:lnTo>
                      <a:pt x="4492" y="1"/>
                    </a:lnTo>
                    <a:cubicBezTo>
                      <a:pt x="4487" y="0"/>
                      <a:pt x="4482" y="0"/>
                      <a:pt x="44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0" name="Google Shape;520;p37"/>
              <p:cNvSpPr/>
              <p:nvPr/>
            </p:nvSpPr>
            <p:spPr>
              <a:xfrm>
                <a:off x="6635341" y="2555842"/>
                <a:ext cx="766514" cy="718484"/>
              </a:xfrm>
              <a:custGeom>
                <a:avLst/>
                <a:gdLst/>
                <a:ahLst/>
                <a:cxnLst/>
                <a:rect l="l" t="t" r="r" b="b"/>
                <a:pathLst>
                  <a:path w="29301" h="27465" extrusionOk="0">
                    <a:moveTo>
                      <a:pt x="5166" y="0"/>
                    </a:moveTo>
                    <a:cubicBezTo>
                      <a:pt x="5110" y="0"/>
                      <a:pt x="5053" y="1"/>
                      <a:pt x="4996" y="2"/>
                    </a:cubicBezTo>
                    <a:cubicBezTo>
                      <a:pt x="1999" y="1861"/>
                      <a:pt x="0" y="5221"/>
                      <a:pt x="818" y="8981"/>
                    </a:cubicBezTo>
                    <a:cubicBezTo>
                      <a:pt x="1408" y="11702"/>
                      <a:pt x="2306" y="13635"/>
                      <a:pt x="2977" y="16339"/>
                    </a:cubicBezTo>
                    <a:cubicBezTo>
                      <a:pt x="3350" y="17848"/>
                      <a:pt x="4287" y="19985"/>
                      <a:pt x="7641" y="21791"/>
                    </a:cubicBezTo>
                    <a:cubicBezTo>
                      <a:pt x="9120" y="22587"/>
                      <a:pt x="15540" y="23953"/>
                      <a:pt x="18268" y="25267"/>
                    </a:cubicBezTo>
                    <a:cubicBezTo>
                      <a:pt x="18239" y="25428"/>
                      <a:pt x="20545" y="26318"/>
                      <a:pt x="20641" y="26332"/>
                    </a:cubicBezTo>
                    <a:cubicBezTo>
                      <a:pt x="20912" y="26371"/>
                      <a:pt x="21164" y="26389"/>
                      <a:pt x="21397" y="26389"/>
                    </a:cubicBezTo>
                    <a:cubicBezTo>
                      <a:pt x="23523" y="26389"/>
                      <a:pt x="24175" y="24923"/>
                      <a:pt x="24803" y="24830"/>
                    </a:cubicBezTo>
                    <a:cubicBezTo>
                      <a:pt x="24868" y="24821"/>
                      <a:pt x="24933" y="24816"/>
                      <a:pt x="24997" y="24816"/>
                    </a:cubicBezTo>
                    <a:cubicBezTo>
                      <a:pt x="26526" y="24816"/>
                      <a:pt x="27641" y="27464"/>
                      <a:pt x="28440" y="27464"/>
                    </a:cubicBezTo>
                    <a:cubicBezTo>
                      <a:pt x="28481" y="27464"/>
                      <a:pt x="28522" y="27457"/>
                      <a:pt x="28561" y="27442"/>
                    </a:cubicBezTo>
                    <a:cubicBezTo>
                      <a:pt x="29300" y="27164"/>
                      <a:pt x="27944" y="24344"/>
                      <a:pt x="27035" y="23077"/>
                    </a:cubicBezTo>
                    <a:cubicBezTo>
                      <a:pt x="26511" y="22348"/>
                      <a:pt x="25897" y="22191"/>
                      <a:pt x="25424" y="22191"/>
                    </a:cubicBezTo>
                    <a:cubicBezTo>
                      <a:pt x="25240" y="22191"/>
                      <a:pt x="25078" y="22214"/>
                      <a:pt x="24950" y="22237"/>
                    </a:cubicBezTo>
                    <a:cubicBezTo>
                      <a:pt x="24932" y="22240"/>
                      <a:pt x="24905" y="22242"/>
                      <a:pt x="24871" y="22242"/>
                    </a:cubicBezTo>
                    <a:cubicBezTo>
                      <a:pt x="24140" y="22242"/>
                      <a:pt x="19875" y="21571"/>
                      <a:pt x="19806" y="21547"/>
                    </a:cubicBezTo>
                    <a:cubicBezTo>
                      <a:pt x="17567" y="20770"/>
                      <a:pt x="14708" y="19154"/>
                      <a:pt x="14205" y="18629"/>
                    </a:cubicBezTo>
                    <a:cubicBezTo>
                      <a:pt x="10069" y="14311"/>
                      <a:pt x="9330" y="15802"/>
                      <a:pt x="9134" y="14896"/>
                    </a:cubicBezTo>
                    <a:cubicBezTo>
                      <a:pt x="9024" y="13947"/>
                      <a:pt x="9590" y="12270"/>
                      <a:pt x="8530" y="9571"/>
                    </a:cubicBezTo>
                    <a:cubicBezTo>
                      <a:pt x="8430" y="9317"/>
                      <a:pt x="8158" y="8137"/>
                      <a:pt x="8136" y="7955"/>
                    </a:cubicBezTo>
                    <a:cubicBezTo>
                      <a:pt x="8087" y="7496"/>
                      <a:pt x="8068" y="7032"/>
                      <a:pt x="8078" y="6570"/>
                    </a:cubicBezTo>
                    <a:cubicBezTo>
                      <a:pt x="8084" y="6195"/>
                      <a:pt x="8097" y="5820"/>
                      <a:pt x="8133" y="5446"/>
                    </a:cubicBezTo>
                    <a:cubicBezTo>
                      <a:pt x="8142" y="5344"/>
                      <a:pt x="8142" y="5242"/>
                      <a:pt x="8133" y="5139"/>
                    </a:cubicBezTo>
                    <a:cubicBezTo>
                      <a:pt x="8173" y="4882"/>
                      <a:pt x="8295" y="4595"/>
                      <a:pt x="8350" y="4371"/>
                    </a:cubicBezTo>
                    <a:cubicBezTo>
                      <a:pt x="8555" y="3519"/>
                      <a:pt x="8621" y="2815"/>
                      <a:pt x="8401" y="1959"/>
                    </a:cubicBezTo>
                    <a:cubicBezTo>
                      <a:pt x="8032" y="529"/>
                      <a:pt x="6747" y="0"/>
                      <a:pt x="5166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1" name="Google Shape;521;p37"/>
              <p:cNvSpPr/>
              <p:nvPr/>
            </p:nvSpPr>
            <p:spPr>
              <a:xfrm>
                <a:off x="6596469" y="2527695"/>
                <a:ext cx="347745" cy="451862"/>
              </a:xfrm>
              <a:custGeom>
                <a:avLst/>
                <a:gdLst/>
                <a:ahLst/>
                <a:cxnLst/>
                <a:rect l="l" t="t" r="r" b="b"/>
                <a:pathLst>
                  <a:path w="13293" h="17273" extrusionOk="0">
                    <a:moveTo>
                      <a:pt x="7497" y="1"/>
                    </a:moveTo>
                    <a:cubicBezTo>
                      <a:pt x="7258" y="1"/>
                      <a:pt x="7015" y="18"/>
                      <a:pt x="6770" y="54"/>
                    </a:cubicBezTo>
                    <a:cubicBezTo>
                      <a:pt x="4667" y="363"/>
                      <a:pt x="3687" y="1300"/>
                      <a:pt x="2760" y="2497"/>
                    </a:cubicBezTo>
                    <a:cubicBezTo>
                      <a:pt x="1" y="6055"/>
                      <a:pt x="1364" y="13411"/>
                      <a:pt x="2123" y="16080"/>
                    </a:cubicBezTo>
                    <a:cubicBezTo>
                      <a:pt x="2123" y="16080"/>
                      <a:pt x="4526" y="17273"/>
                      <a:pt x="7525" y="17273"/>
                    </a:cubicBezTo>
                    <a:cubicBezTo>
                      <a:pt x="9227" y="17273"/>
                      <a:pt x="11120" y="16889"/>
                      <a:pt x="12875" y="15685"/>
                    </a:cubicBezTo>
                    <a:cubicBezTo>
                      <a:pt x="13293" y="15398"/>
                      <a:pt x="12332" y="5915"/>
                      <a:pt x="11247" y="2455"/>
                    </a:cubicBezTo>
                    <a:cubicBezTo>
                      <a:pt x="10760" y="905"/>
                      <a:pt x="9218" y="1"/>
                      <a:pt x="74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2" name="Google Shape;522;p37"/>
              <p:cNvSpPr/>
              <p:nvPr/>
            </p:nvSpPr>
            <p:spPr>
              <a:xfrm>
                <a:off x="7016319" y="3240185"/>
                <a:ext cx="471796" cy="91272"/>
              </a:xfrm>
              <a:custGeom>
                <a:avLst/>
                <a:gdLst/>
                <a:ahLst/>
                <a:cxnLst/>
                <a:rect l="l" t="t" r="r" b="b"/>
                <a:pathLst>
                  <a:path w="18035" h="3489" extrusionOk="0">
                    <a:moveTo>
                      <a:pt x="638" y="1"/>
                    </a:moveTo>
                    <a:cubicBezTo>
                      <a:pt x="348" y="1"/>
                      <a:pt x="97" y="216"/>
                      <a:pt x="57" y="510"/>
                    </a:cubicBezTo>
                    <a:lnTo>
                      <a:pt x="42" y="621"/>
                    </a:lnTo>
                    <a:cubicBezTo>
                      <a:pt x="1" y="942"/>
                      <a:pt x="227" y="1237"/>
                      <a:pt x="547" y="1280"/>
                    </a:cubicBezTo>
                    <a:lnTo>
                      <a:pt x="17320" y="3483"/>
                    </a:lnTo>
                    <a:cubicBezTo>
                      <a:pt x="17346" y="3487"/>
                      <a:pt x="17372" y="3488"/>
                      <a:pt x="17397" y="3488"/>
                    </a:cubicBezTo>
                    <a:cubicBezTo>
                      <a:pt x="17687" y="3488"/>
                      <a:pt x="17939" y="3273"/>
                      <a:pt x="17979" y="2978"/>
                    </a:cubicBezTo>
                    <a:lnTo>
                      <a:pt x="17994" y="2866"/>
                    </a:lnTo>
                    <a:cubicBezTo>
                      <a:pt x="18034" y="2545"/>
                      <a:pt x="17810" y="2252"/>
                      <a:pt x="17488" y="2209"/>
                    </a:cubicBezTo>
                    <a:lnTo>
                      <a:pt x="715" y="6"/>
                    </a:lnTo>
                    <a:cubicBezTo>
                      <a:pt x="689" y="2"/>
                      <a:pt x="663" y="1"/>
                      <a:pt x="6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3" name="Google Shape;523;p37"/>
              <p:cNvSpPr/>
              <p:nvPr/>
            </p:nvSpPr>
            <p:spPr>
              <a:xfrm>
                <a:off x="7448856" y="2954818"/>
                <a:ext cx="311173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4246" extrusionOk="0">
                    <a:moveTo>
                      <a:pt x="11382" y="0"/>
                    </a:moveTo>
                    <a:cubicBezTo>
                      <a:pt x="11265" y="0"/>
                      <a:pt x="11150" y="51"/>
                      <a:pt x="11070" y="148"/>
                    </a:cubicBezTo>
                    <a:lnTo>
                      <a:pt x="140" y="13539"/>
                    </a:lnTo>
                    <a:cubicBezTo>
                      <a:pt x="0" y="13711"/>
                      <a:pt x="26" y="13964"/>
                      <a:pt x="198" y="14105"/>
                    </a:cubicBezTo>
                    <a:lnTo>
                      <a:pt x="258" y="14156"/>
                    </a:lnTo>
                    <a:cubicBezTo>
                      <a:pt x="332" y="14216"/>
                      <a:pt x="422" y="14246"/>
                      <a:pt x="511" y="14246"/>
                    </a:cubicBezTo>
                    <a:cubicBezTo>
                      <a:pt x="629" y="14246"/>
                      <a:pt x="745" y="14195"/>
                      <a:pt x="826" y="14098"/>
                    </a:cubicBezTo>
                    <a:lnTo>
                      <a:pt x="11755" y="707"/>
                    </a:lnTo>
                    <a:cubicBezTo>
                      <a:pt x="11895" y="534"/>
                      <a:pt x="11868" y="281"/>
                      <a:pt x="11697" y="140"/>
                    </a:cubicBezTo>
                    <a:lnTo>
                      <a:pt x="11636" y="91"/>
                    </a:lnTo>
                    <a:cubicBezTo>
                      <a:pt x="11561" y="30"/>
                      <a:pt x="11471" y="0"/>
                      <a:pt x="113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4" name="Google Shape;524;p37"/>
              <p:cNvSpPr/>
              <p:nvPr/>
            </p:nvSpPr>
            <p:spPr>
              <a:xfrm>
                <a:off x="6710836" y="2044357"/>
                <a:ext cx="376835" cy="347012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13265" extrusionOk="0">
                    <a:moveTo>
                      <a:pt x="7103" y="1"/>
                    </a:moveTo>
                    <a:cubicBezTo>
                      <a:pt x="5963" y="1"/>
                      <a:pt x="4811" y="313"/>
                      <a:pt x="3857" y="923"/>
                    </a:cubicBezTo>
                    <a:cubicBezTo>
                      <a:pt x="3686" y="894"/>
                      <a:pt x="3516" y="878"/>
                      <a:pt x="3347" y="878"/>
                    </a:cubicBezTo>
                    <a:cubicBezTo>
                      <a:pt x="2612" y="878"/>
                      <a:pt x="1911" y="1177"/>
                      <a:pt x="1329" y="1940"/>
                    </a:cubicBezTo>
                    <a:cubicBezTo>
                      <a:pt x="0" y="3681"/>
                      <a:pt x="70" y="5990"/>
                      <a:pt x="449" y="8241"/>
                    </a:cubicBezTo>
                    <a:cubicBezTo>
                      <a:pt x="515" y="8748"/>
                      <a:pt x="599" y="9265"/>
                      <a:pt x="692" y="9793"/>
                    </a:cubicBezTo>
                    <a:cubicBezTo>
                      <a:pt x="724" y="10545"/>
                      <a:pt x="915" y="11311"/>
                      <a:pt x="1042" y="12050"/>
                    </a:cubicBezTo>
                    <a:cubicBezTo>
                      <a:pt x="1172" y="12807"/>
                      <a:pt x="1432" y="12837"/>
                      <a:pt x="2157" y="13000"/>
                    </a:cubicBezTo>
                    <a:cubicBezTo>
                      <a:pt x="2450" y="13066"/>
                      <a:pt x="2928" y="13265"/>
                      <a:pt x="3326" y="13265"/>
                    </a:cubicBezTo>
                    <a:cubicBezTo>
                      <a:pt x="3521" y="13265"/>
                      <a:pt x="3697" y="13217"/>
                      <a:pt x="3823" y="13082"/>
                    </a:cubicBezTo>
                    <a:cubicBezTo>
                      <a:pt x="4230" y="12643"/>
                      <a:pt x="4245" y="11778"/>
                      <a:pt x="4385" y="11222"/>
                    </a:cubicBezTo>
                    <a:cubicBezTo>
                      <a:pt x="4397" y="11173"/>
                      <a:pt x="4389" y="11122"/>
                      <a:pt x="4365" y="11078"/>
                    </a:cubicBezTo>
                    <a:cubicBezTo>
                      <a:pt x="4340" y="10942"/>
                      <a:pt x="4249" y="10828"/>
                      <a:pt x="4123" y="10771"/>
                    </a:cubicBezTo>
                    <a:cubicBezTo>
                      <a:pt x="4107" y="10736"/>
                      <a:pt x="4086" y="10703"/>
                      <a:pt x="4059" y="10673"/>
                    </a:cubicBezTo>
                    <a:cubicBezTo>
                      <a:pt x="3568" y="10176"/>
                      <a:pt x="3736" y="8244"/>
                      <a:pt x="4677" y="8244"/>
                    </a:cubicBezTo>
                    <a:cubicBezTo>
                      <a:pt x="4752" y="8244"/>
                      <a:pt x="4832" y="8256"/>
                      <a:pt x="4917" y="8283"/>
                    </a:cubicBezTo>
                    <a:cubicBezTo>
                      <a:pt x="5428" y="8442"/>
                      <a:pt x="5425" y="9047"/>
                      <a:pt x="5721" y="9375"/>
                    </a:cubicBezTo>
                    <a:cubicBezTo>
                      <a:pt x="5901" y="9574"/>
                      <a:pt x="6078" y="9647"/>
                      <a:pt x="6263" y="9647"/>
                    </a:cubicBezTo>
                    <a:cubicBezTo>
                      <a:pt x="6552" y="9647"/>
                      <a:pt x="6857" y="9466"/>
                      <a:pt x="7208" y="9301"/>
                    </a:cubicBezTo>
                    <a:cubicBezTo>
                      <a:pt x="7925" y="8964"/>
                      <a:pt x="8739" y="8746"/>
                      <a:pt x="8674" y="7859"/>
                    </a:cubicBezTo>
                    <a:cubicBezTo>
                      <a:pt x="8621" y="7123"/>
                      <a:pt x="8420" y="6272"/>
                      <a:pt x="8152" y="5487"/>
                    </a:cubicBezTo>
                    <a:lnTo>
                      <a:pt x="8152" y="5487"/>
                    </a:lnTo>
                    <a:cubicBezTo>
                      <a:pt x="9023" y="5793"/>
                      <a:pt x="10007" y="6067"/>
                      <a:pt x="10927" y="6067"/>
                    </a:cubicBezTo>
                    <a:cubicBezTo>
                      <a:pt x="11131" y="6067"/>
                      <a:pt x="11331" y="6053"/>
                      <a:pt x="11526" y="6024"/>
                    </a:cubicBezTo>
                    <a:cubicBezTo>
                      <a:pt x="11558" y="6027"/>
                      <a:pt x="11589" y="6028"/>
                      <a:pt x="11620" y="6028"/>
                    </a:cubicBezTo>
                    <a:cubicBezTo>
                      <a:pt x="11841" y="6028"/>
                      <a:pt x="12029" y="5966"/>
                      <a:pt x="12245" y="5823"/>
                    </a:cubicBezTo>
                    <a:cubicBezTo>
                      <a:pt x="12296" y="5801"/>
                      <a:pt x="12352" y="5792"/>
                      <a:pt x="12403" y="5765"/>
                    </a:cubicBezTo>
                    <a:cubicBezTo>
                      <a:pt x="12583" y="5672"/>
                      <a:pt x="12752" y="5559"/>
                      <a:pt x="12908" y="5429"/>
                    </a:cubicBezTo>
                    <a:cubicBezTo>
                      <a:pt x="13386" y="5129"/>
                      <a:pt x="13850" y="4719"/>
                      <a:pt x="14068" y="4246"/>
                    </a:cubicBezTo>
                    <a:cubicBezTo>
                      <a:pt x="14404" y="3520"/>
                      <a:pt x="14022" y="2952"/>
                      <a:pt x="13661" y="2340"/>
                    </a:cubicBezTo>
                    <a:cubicBezTo>
                      <a:pt x="13624" y="2277"/>
                      <a:pt x="13558" y="2252"/>
                      <a:pt x="13488" y="2242"/>
                    </a:cubicBezTo>
                    <a:cubicBezTo>
                      <a:pt x="13447" y="2213"/>
                      <a:pt x="13399" y="2193"/>
                      <a:pt x="13349" y="2193"/>
                    </a:cubicBezTo>
                    <a:cubicBezTo>
                      <a:pt x="13336" y="2193"/>
                      <a:pt x="13323" y="2195"/>
                      <a:pt x="13310" y="2197"/>
                    </a:cubicBezTo>
                    <a:cubicBezTo>
                      <a:pt x="13003" y="2264"/>
                      <a:pt x="12712" y="2296"/>
                      <a:pt x="12429" y="2296"/>
                    </a:cubicBezTo>
                    <a:cubicBezTo>
                      <a:pt x="12090" y="2296"/>
                      <a:pt x="11763" y="2250"/>
                      <a:pt x="11435" y="2163"/>
                    </a:cubicBezTo>
                    <a:cubicBezTo>
                      <a:pt x="11264" y="1937"/>
                      <a:pt x="11090" y="1715"/>
                      <a:pt x="10889" y="1512"/>
                    </a:cubicBezTo>
                    <a:cubicBezTo>
                      <a:pt x="10188" y="800"/>
                      <a:pt x="9336" y="339"/>
                      <a:pt x="8356" y="131"/>
                    </a:cubicBezTo>
                    <a:cubicBezTo>
                      <a:pt x="7947" y="44"/>
                      <a:pt x="7526" y="1"/>
                      <a:pt x="71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5" name="Google Shape;525;p37"/>
              <p:cNvSpPr/>
              <p:nvPr/>
            </p:nvSpPr>
            <p:spPr>
              <a:xfrm>
                <a:off x="7906348" y="3815472"/>
                <a:ext cx="149138" cy="174304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6663" extrusionOk="0">
                    <a:moveTo>
                      <a:pt x="3099" y="0"/>
                    </a:moveTo>
                    <a:cubicBezTo>
                      <a:pt x="3099" y="0"/>
                      <a:pt x="198" y="3702"/>
                      <a:pt x="99" y="3774"/>
                    </a:cubicBezTo>
                    <a:cubicBezTo>
                      <a:pt x="0" y="3847"/>
                      <a:pt x="3686" y="6663"/>
                      <a:pt x="3686" y="6663"/>
                    </a:cubicBezTo>
                    <a:lnTo>
                      <a:pt x="5701" y="3328"/>
                    </a:lnTo>
                    <a:cubicBezTo>
                      <a:pt x="5701" y="3328"/>
                      <a:pt x="3193" y="69"/>
                      <a:pt x="3099" y="0"/>
                    </a:cubicBezTo>
                    <a:close/>
                  </a:path>
                </a:pathLst>
              </a:custGeom>
              <a:solidFill>
                <a:srgbClr val="E0B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6" name="Google Shape;526;p37"/>
              <p:cNvSpPr/>
              <p:nvPr/>
            </p:nvSpPr>
            <p:spPr>
              <a:xfrm>
                <a:off x="7956913" y="3897585"/>
                <a:ext cx="328727" cy="201275"/>
              </a:xfrm>
              <a:custGeom>
                <a:avLst/>
                <a:gdLst/>
                <a:ahLst/>
                <a:cxnLst/>
                <a:rect l="l" t="t" r="r" b="b"/>
                <a:pathLst>
                  <a:path w="12566" h="7694" extrusionOk="0">
                    <a:moveTo>
                      <a:pt x="4125" y="1"/>
                    </a:moveTo>
                    <a:cubicBezTo>
                      <a:pt x="3784" y="1"/>
                      <a:pt x="3393" y="170"/>
                      <a:pt x="2965" y="627"/>
                    </a:cubicBezTo>
                    <a:cubicBezTo>
                      <a:pt x="2592" y="1026"/>
                      <a:pt x="2084" y="2283"/>
                      <a:pt x="989" y="2283"/>
                    </a:cubicBezTo>
                    <a:cubicBezTo>
                      <a:pt x="826" y="2283"/>
                      <a:pt x="651" y="2255"/>
                      <a:pt x="461" y="2193"/>
                    </a:cubicBezTo>
                    <a:cubicBezTo>
                      <a:pt x="430" y="2183"/>
                      <a:pt x="400" y="2178"/>
                      <a:pt x="372" y="2178"/>
                    </a:cubicBezTo>
                    <a:cubicBezTo>
                      <a:pt x="133" y="2178"/>
                      <a:pt x="0" y="2516"/>
                      <a:pt x="36" y="2792"/>
                    </a:cubicBezTo>
                    <a:cubicBezTo>
                      <a:pt x="198" y="4050"/>
                      <a:pt x="186" y="4221"/>
                      <a:pt x="261" y="4836"/>
                    </a:cubicBezTo>
                    <a:cubicBezTo>
                      <a:pt x="299" y="5156"/>
                      <a:pt x="204" y="5395"/>
                      <a:pt x="237" y="5590"/>
                    </a:cubicBezTo>
                    <a:cubicBezTo>
                      <a:pt x="278" y="5842"/>
                      <a:pt x="812" y="7490"/>
                      <a:pt x="812" y="7490"/>
                    </a:cubicBezTo>
                    <a:cubicBezTo>
                      <a:pt x="869" y="7656"/>
                      <a:pt x="1077" y="7694"/>
                      <a:pt x="1300" y="7694"/>
                    </a:cubicBezTo>
                    <a:cubicBezTo>
                      <a:pt x="1485" y="7694"/>
                      <a:pt x="1680" y="7668"/>
                      <a:pt x="1806" y="7668"/>
                    </a:cubicBezTo>
                    <a:cubicBezTo>
                      <a:pt x="1828" y="7668"/>
                      <a:pt x="1847" y="7668"/>
                      <a:pt x="1865" y="7670"/>
                    </a:cubicBezTo>
                    <a:cubicBezTo>
                      <a:pt x="1906" y="7675"/>
                      <a:pt x="1960" y="7677"/>
                      <a:pt x="2029" y="7677"/>
                    </a:cubicBezTo>
                    <a:cubicBezTo>
                      <a:pt x="2533" y="7677"/>
                      <a:pt x="3771" y="7549"/>
                      <a:pt x="5579" y="7128"/>
                    </a:cubicBezTo>
                    <a:cubicBezTo>
                      <a:pt x="7706" y="6630"/>
                      <a:pt x="12565" y="4878"/>
                      <a:pt x="12382" y="4346"/>
                    </a:cubicBezTo>
                    <a:cubicBezTo>
                      <a:pt x="12382" y="4346"/>
                      <a:pt x="12094" y="3473"/>
                      <a:pt x="11895" y="2893"/>
                    </a:cubicBezTo>
                    <a:cubicBezTo>
                      <a:pt x="11471" y="1664"/>
                      <a:pt x="6078" y="2501"/>
                      <a:pt x="5426" y="1029"/>
                    </a:cubicBezTo>
                    <a:cubicBezTo>
                      <a:pt x="5246" y="622"/>
                      <a:pt x="4778" y="1"/>
                      <a:pt x="4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7" name="Google Shape;527;p37"/>
              <p:cNvSpPr/>
              <p:nvPr/>
            </p:nvSpPr>
            <p:spPr>
              <a:xfrm>
                <a:off x="7407629" y="3322638"/>
                <a:ext cx="624308" cy="633124"/>
              </a:xfrm>
              <a:custGeom>
                <a:avLst/>
                <a:gdLst/>
                <a:ahLst/>
                <a:cxnLst/>
                <a:rect l="l" t="t" r="r" b="b"/>
                <a:pathLst>
                  <a:path w="23865" h="24202" extrusionOk="0">
                    <a:moveTo>
                      <a:pt x="3287" y="0"/>
                    </a:moveTo>
                    <a:cubicBezTo>
                      <a:pt x="2396" y="0"/>
                      <a:pt x="1526" y="221"/>
                      <a:pt x="658" y="595"/>
                    </a:cubicBezTo>
                    <a:cubicBezTo>
                      <a:pt x="317" y="1933"/>
                      <a:pt x="0" y="3251"/>
                      <a:pt x="179" y="4789"/>
                    </a:cubicBezTo>
                    <a:cubicBezTo>
                      <a:pt x="366" y="6402"/>
                      <a:pt x="3408" y="10364"/>
                      <a:pt x="3625" y="10364"/>
                    </a:cubicBezTo>
                    <a:cubicBezTo>
                      <a:pt x="3627" y="10364"/>
                      <a:pt x="3628" y="10363"/>
                      <a:pt x="3630" y="10363"/>
                    </a:cubicBezTo>
                    <a:cubicBezTo>
                      <a:pt x="3630" y="10363"/>
                      <a:pt x="5513" y="12944"/>
                      <a:pt x="11517" y="16668"/>
                    </a:cubicBezTo>
                    <a:lnTo>
                      <a:pt x="20374" y="24141"/>
                    </a:lnTo>
                    <a:cubicBezTo>
                      <a:pt x="20466" y="24182"/>
                      <a:pt x="20560" y="24202"/>
                      <a:pt x="20656" y="24202"/>
                    </a:cubicBezTo>
                    <a:cubicBezTo>
                      <a:pt x="22087" y="24202"/>
                      <a:pt x="23865" y="19839"/>
                      <a:pt x="23532" y="19294"/>
                    </a:cubicBezTo>
                    <a:cubicBezTo>
                      <a:pt x="23532" y="19294"/>
                      <a:pt x="18456" y="12291"/>
                      <a:pt x="14531" y="8724"/>
                    </a:cubicBezTo>
                    <a:cubicBezTo>
                      <a:pt x="12211" y="6616"/>
                      <a:pt x="7595" y="1368"/>
                      <a:pt x="5505" y="471"/>
                    </a:cubicBezTo>
                    <a:cubicBezTo>
                      <a:pt x="4745" y="145"/>
                      <a:pt x="4009" y="0"/>
                      <a:pt x="32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67" name="Google Shape;464;p37"/>
          <p:cNvSpPr txBox="1">
            <a:spLocks/>
          </p:cNvSpPr>
          <p:nvPr/>
        </p:nvSpPr>
        <p:spPr>
          <a:xfrm>
            <a:off x="1282368" y="2382182"/>
            <a:ext cx="3440009" cy="109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vi-VN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dụng</a:t>
            </a:r>
          </a:p>
          <a:p>
            <a:pPr marL="0" indent="0"/>
            <a:r>
              <a:rPr lang="vi-V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 sức gợi hình, gợi cảm cho sự diễn đạt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  <p:bldP spid="464" grpId="0" build="p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1"/>
          <p:cNvSpPr txBox="1">
            <a:spLocks noGrp="1"/>
          </p:cNvSpPr>
          <p:nvPr>
            <p:ph type="title"/>
          </p:nvPr>
        </p:nvSpPr>
        <p:spPr>
          <a:xfrm>
            <a:off x="392007" y="544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Biện pháp tu từ ẩn dụ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" y="599147"/>
            <a:ext cx="9144000" cy="4291041"/>
          </a:xfrm>
        </p:spPr>
        <p:txBody>
          <a:bodyPr/>
          <a:lstStyle/>
          <a:p>
            <a:pPr marL="571500" indent="-457200">
              <a:buAutoNum type="arabicPeriod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457200">
              <a:buAutoNum type="arabicPeriod"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Nhận xét</a:t>
            </a:r>
          </a:p>
          <a:p>
            <a:pPr marL="114300" indent="0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</a:p>
          <a:p>
            <a:pPr>
              <a:buFontTx/>
              <a:buChar char="-"/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(1): </a:t>
            </a:r>
          </a:p>
          <a:p>
            <a:pPr marL="1397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(2): </a:t>
            </a:r>
          </a:p>
          <a:p>
            <a:pPr marL="1397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397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-&gt; Tình yêu con tha thiết của mẹ.</a:t>
            </a:r>
          </a:p>
          <a:p>
            <a:pPr marL="11430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tràn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cha con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tỏa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 algn="just"/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=&gt;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Ẩn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biện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pháp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gọi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tượng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này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tượng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nét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tương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nhằm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tăng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sức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cảm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diễn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đạt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7"/>
          <p:cNvSpPr txBox="1">
            <a:spLocks noGrp="1"/>
          </p:cNvSpPr>
          <p:nvPr>
            <p:ph type="title"/>
          </p:nvPr>
        </p:nvSpPr>
        <p:spPr>
          <a:xfrm>
            <a:off x="630620" y="1737965"/>
            <a:ext cx="4624552" cy="1772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LUYỆN TẬP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91" name="Google Shape;891;p47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6" name="Picture 2" descr="33,777 Writing Clipart Stock Photos and Images - 123R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222" l="0" r="100000">
                        <a14:foregroundMark x1="42183" y1="43778" x2="47493" y2="51111"/>
                        <a14:foregroundMark x1="57227" y1="43333" x2="78761" y2="55556"/>
                        <a14:foregroundMark x1="21829" y1="84000" x2="81416" y2="95778"/>
                        <a14:foregroundMark x1="57227" y1="81111" x2="65487" y2="92222"/>
                        <a14:foregroundMark x1="63127" y1="81333" x2="69027" y2="88889"/>
                        <a14:foregroundMark x1="39233" y1="92889" x2="47788" y2="96222"/>
                        <a14:foregroundMark x1="10029" y1="83333" x2="14454" y2="86667"/>
                        <a14:foregroundMark x1="46313" y1="92222" x2="49853" y2="9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86" y="315891"/>
            <a:ext cx="3636799" cy="48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9"/>
          <p:cNvSpPr txBox="1">
            <a:spLocks noGrp="1"/>
          </p:cNvSpPr>
          <p:nvPr>
            <p:ph type="title" idx="8"/>
          </p:nvPr>
        </p:nvSpPr>
        <p:spPr>
          <a:xfrm>
            <a:off x="311700" y="28288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1 (SGK – 47)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1" name="Google Shape;541;p39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3" name="Google Shape;553;p39"/>
          <p:cNvSpPr/>
          <p:nvPr/>
        </p:nvSpPr>
        <p:spPr>
          <a:xfrm>
            <a:off x="588275" y="1727525"/>
            <a:ext cx="1203600" cy="120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4" name="Google Shape;554;p39"/>
          <p:cNvSpPr/>
          <p:nvPr/>
        </p:nvSpPr>
        <p:spPr>
          <a:xfrm>
            <a:off x="7352125" y="1727525"/>
            <a:ext cx="1203600" cy="120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6" name="Google Shape;556;p39"/>
          <p:cNvSpPr txBox="1">
            <a:spLocks noGrp="1"/>
          </p:cNvSpPr>
          <p:nvPr>
            <p:ph type="title"/>
          </p:nvPr>
        </p:nvSpPr>
        <p:spPr>
          <a:xfrm>
            <a:off x="682191" y="2019650"/>
            <a:ext cx="1015816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7" name="Google Shape;557;p39"/>
          <p:cNvSpPr txBox="1">
            <a:spLocks noGrp="1"/>
          </p:cNvSpPr>
          <p:nvPr>
            <p:ph type="title"/>
          </p:nvPr>
        </p:nvSpPr>
        <p:spPr>
          <a:xfrm>
            <a:off x="7446017" y="2019650"/>
            <a:ext cx="1015816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58" name="Google Shape;558;p39"/>
          <p:cNvCxnSpPr>
            <a:stCxn id="553" idx="4"/>
          </p:cNvCxnSpPr>
          <p:nvPr/>
        </p:nvCxnSpPr>
        <p:spPr>
          <a:xfrm>
            <a:off x="1190075" y="2931125"/>
            <a:ext cx="0" cy="225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9" name="Google Shape;559;p39"/>
          <p:cNvCxnSpPr>
            <a:stCxn id="554" idx="4"/>
          </p:cNvCxnSpPr>
          <p:nvPr/>
        </p:nvCxnSpPr>
        <p:spPr>
          <a:xfrm>
            <a:off x="7953925" y="2931125"/>
            <a:ext cx="0" cy="22335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6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5650" y="1203673"/>
            <a:ext cx="1460688" cy="890664"/>
          </a:xfrm>
          <a:prstGeom prst="rect">
            <a:avLst/>
          </a:prstGeom>
        </p:spPr>
      </p:pic>
      <p:pic>
        <p:nvPicPr>
          <p:cNvPr id="3080" name="Picture 8" descr="Cute Cloud Cartoon Royalty Free Cliparts, Vectors, And Stock Illustration.  Image 110809846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5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2" y="871536"/>
            <a:ext cx="1479289" cy="147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8590" y="1858024"/>
            <a:ext cx="5056716" cy="508200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Thiên nhiên tươi đẹp, thơ mộng, hấp dẫn.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4"/>
          </p:nvPr>
        </p:nvSpPr>
        <p:spPr>
          <a:xfrm>
            <a:off x="2122114" y="2677025"/>
            <a:ext cx="5083192" cy="508200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Thế giới xa xôi, hư ảo, huyền bí, và rộng lớn.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idx="6"/>
          </p:nvPr>
        </p:nvSpPr>
        <p:spPr>
          <a:xfrm>
            <a:off x="2148589" y="3550175"/>
            <a:ext cx="4752954" cy="508200"/>
          </a:xfrm>
        </p:spPr>
        <p:txBody>
          <a:bodyPr/>
          <a:lstStyle/>
          <a:p>
            <a:pPr algn="l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Những cám dỗ, hấp dẫn ở đời.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0"/>
      <p:bldP spid="553" grpId="0" animBg="1"/>
      <p:bldP spid="554" grpId="0" animBg="1"/>
      <p:bldP spid="556" grpId="0"/>
      <p:bldP spid="557" grpId="0"/>
      <p:bldP spid="4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University Marketing Campaign">
  <a:themeElements>
    <a:clrScheme name="Simple Light">
      <a:dk1>
        <a:srgbClr val="FFF2CC"/>
      </a:dk1>
      <a:lt1>
        <a:srgbClr val="FFFFFF"/>
      </a:lt1>
      <a:dk2>
        <a:srgbClr val="174859"/>
      </a:dk2>
      <a:lt2>
        <a:srgbClr val="103440"/>
      </a:lt2>
      <a:accent1>
        <a:srgbClr val="AB99E2"/>
      </a:accent1>
      <a:accent2>
        <a:srgbClr val="F6B26B"/>
      </a:accent2>
      <a:accent3>
        <a:srgbClr val="F6B26B"/>
      </a:accent3>
      <a:accent4>
        <a:srgbClr val="6BC29A"/>
      </a:accent4>
      <a:accent5>
        <a:srgbClr val="41966F"/>
      </a:accent5>
      <a:accent6>
        <a:srgbClr val="E06666"/>
      </a:accent6>
      <a:hlink>
        <a:srgbClr val="1034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1330</Words>
  <Application>Microsoft Office PowerPoint</Application>
  <PresentationFormat>On-screen Show (16:9)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Cambria</vt:lpstr>
      <vt:lpstr>Fjalla One</vt:lpstr>
      <vt:lpstr>Lato</vt:lpstr>
      <vt:lpstr>Times New Roman</vt:lpstr>
      <vt:lpstr>Arial</vt:lpstr>
      <vt:lpstr>University Marketing Campaign</vt:lpstr>
      <vt:lpstr>THỰC HÀNH TIẾNG VIỆT</vt:lpstr>
      <vt:lpstr>I. Biện pháp tu từ ẩn dụ</vt:lpstr>
      <vt:lpstr>I. Biện pháp tu từ ẩn dụ</vt:lpstr>
      <vt:lpstr>I. Biện pháp tu từ ẩn dụ</vt:lpstr>
      <vt:lpstr>I. Biện pháp tu từ ẩn dụ</vt:lpstr>
      <vt:lpstr>Ẩn dụ</vt:lpstr>
      <vt:lpstr>I. Biện pháp tu từ ẩn dụ</vt:lpstr>
      <vt:lpstr>3. LUYỆN TẬP</vt:lpstr>
      <vt:lpstr>Bài 1 (SGK – 47)</vt:lpstr>
      <vt:lpstr>Bài tập 2 (SGK-47)</vt:lpstr>
      <vt:lpstr>Bài tập 3 (SGK-47)</vt:lpstr>
      <vt:lpstr>PowerPoint Presentation</vt:lpstr>
      <vt:lpstr>PowerPoint Presentation</vt:lpstr>
      <vt:lpstr>PowerPoint Presentation</vt:lpstr>
      <vt:lpstr>III. Đại từ</vt:lpstr>
      <vt:lpstr>Bài tập 6 (SGK-47)</vt:lpstr>
      <vt:lpstr>Bài tập 6 (SGK-47)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MARKETING CAMPAIGN</dc:title>
  <cp:lastModifiedBy>Admin_01</cp:lastModifiedBy>
  <cp:revision>20</cp:revision>
  <dcterms:modified xsi:type="dcterms:W3CDTF">2023-05-31T08:30:55Z</dcterms:modified>
</cp:coreProperties>
</file>