
<file path=[Content_Types].xml><?xml version="1.0" encoding="utf-8"?>
<Types xmlns="http://schemas.openxmlformats.org/package/2006/content-types">
  <Default Extension="fntdata" ContentType="application/x-fontdata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7" r:id="rId1"/>
  </p:sldMasterIdLst>
  <p:notesMasterIdLst>
    <p:notesMasterId r:id="rId14"/>
  </p:notesMasterIdLst>
  <p:sldIdLst>
    <p:sldId id="256" r:id="rId2"/>
    <p:sldId id="282" r:id="rId3"/>
    <p:sldId id="286" r:id="rId4"/>
    <p:sldId id="287" r:id="rId5"/>
    <p:sldId id="289" r:id="rId6"/>
    <p:sldId id="290" r:id="rId7"/>
    <p:sldId id="292" r:id="rId8"/>
    <p:sldId id="293" r:id="rId9"/>
    <p:sldId id="295" r:id="rId10"/>
    <p:sldId id="296" r:id="rId11"/>
    <p:sldId id="291" r:id="rId12"/>
    <p:sldId id="294" r:id="rId13"/>
  </p:sldIdLst>
  <p:sldSz cx="9144000" cy="5143500" type="screen16x9"/>
  <p:notesSz cx="6858000" cy="9144000"/>
  <p:embeddedFontLst>
    <p:embeddedFont>
      <p:font typeface="Cambria" panose="02040503050406030204" pitchFamily="18" charset="0"/>
      <p:regular r:id="rId15"/>
      <p:bold r:id="rId16"/>
      <p:italic r:id="rId17"/>
      <p:boldItalic r:id="rId18"/>
    </p:embeddedFont>
    <p:embeddedFont>
      <p:font typeface="Finger Paint" panose="020B0604020202020204" charset="0"/>
      <p:regular r:id="rId19"/>
    </p:embeddedFont>
    <p:embeddedFont>
      <p:font typeface="Livvic" pitchFamily="2" charset="0"/>
      <p:regular r:id="rId20"/>
      <p:bold r:id="rId21"/>
      <p:italic r:id="rId22"/>
      <p:boldItalic r:id="rId23"/>
    </p:embeddedFont>
    <p:embeddedFont>
      <p:font typeface="Ribeye" panose="020B0604020202020204" charset="0"/>
      <p:regular r:id="rId2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D9CBA43-2014-49B2-AC35-9192C0E7C17E}">
  <a:tblStyle styleId="{ED9CBA43-2014-49B2-AC35-9192C0E7C17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53" d="100"/>
          <a:sy n="53" d="100"/>
        </p:scale>
        <p:origin x="1896" y="60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" name="Google Shape;1045;gb03569e2b8_1_2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6" name="Google Shape;1046;gb03569e2b8_1_2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2" name="Google Shape;2552;ga715632f6c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3" name="Google Shape;2553;ga715632f6c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3033989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13225" y="1429800"/>
            <a:ext cx="3812100" cy="202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6000"/>
              <a:buNone/>
              <a:defRPr sz="4000" b="1">
                <a:solidFill>
                  <a:schemeClr val="lt2"/>
                </a:solidFill>
                <a:latin typeface="Finger Paint"/>
                <a:ea typeface="Finger Paint"/>
                <a:cs typeface="Finger Paint"/>
                <a:sym typeface="Finger Pain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713225" y="3450900"/>
            <a:ext cx="38121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lt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CUSTOM_9"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p24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61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801" name="Google Shape;801;p24"/>
          <p:cNvSpPr txBox="1">
            <a:spLocks noGrp="1"/>
          </p:cNvSpPr>
          <p:nvPr>
            <p:ph type="subTitle" idx="1"/>
          </p:nvPr>
        </p:nvSpPr>
        <p:spPr>
          <a:xfrm>
            <a:off x="1733125" y="1919225"/>
            <a:ext cx="2923200" cy="4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802" name="Google Shape;802;p24"/>
          <p:cNvSpPr txBox="1">
            <a:spLocks noGrp="1"/>
          </p:cNvSpPr>
          <p:nvPr>
            <p:ph type="subTitle" idx="2"/>
          </p:nvPr>
        </p:nvSpPr>
        <p:spPr>
          <a:xfrm>
            <a:off x="1733125" y="1557500"/>
            <a:ext cx="2923200" cy="4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Font typeface="Ribeye"/>
              <a:buNone/>
              <a:defRPr sz="2000" b="1">
                <a:latin typeface="Finger Paint"/>
                <a:ea typeface="Finger Paint"/>
                <a:cs typeface="Finger Paint"/>
                <a:sym typeface="Finger Paint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3000"/>
              <a:buFont typeface="Ribeye"/>
              <a:buNone/>
              <a:defRPr sz="3000">
                <a:latin typeface="Ribeye"/>
                <a:ea typeface="Ribeye"/>
                <a:cs typeface="Ribeye"/>
                <a:sym typeface="Ribeye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3000"/>
              <a:buFont typeface="Ribeye"/>
              <a:buNone/>
              <a:defRPr sz="3000">
                <a:latin typeface="Ribeye"/>
                <a:ea typeface="Ribeye"/>
                <a:cs typeface="Ribeye"/>
                <a:sym typeface="Ribeye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3000"/>
              <a:buFont typeface="Ribeye"/>
              <a:buNone/>
              <a:defRPr sz="3000">
                <a:latin typeface="Ribeye"/>
                <a:ea typeface="Ribeye"/>
                <a:cs typeface="Ribeye"/>
                <a:sym typeface="Ribeye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3000"/>
              <a:buFont typeface="Ribeye"/>
              <a:buNone/>
              <a:defRPr sz="3000">
                <a:latin typeface="Ribeye"/>
                <a:ea typeface="Ribeye"/>
                <a:cs typeface="Ribeye"/>
                <a:sym typeface="Ribeye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3000"/>
              <a:buFont typeface="Ribeye"/>
              <a:buNone/>
              <a:defRPr sz="3000">
                <a:latin typeface="Ribeye"/>
                <a:ea typeface="Ribeye"/>
                <a:cs typeface="Ribeye"/>
                <a:sym typeface="Ribeye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3000"/>
              <a:buFont typeface="Ribeye"/>
              <a:buNone/>
              <a:defRPr sz="3000">
                <a:latin typeface="Ribeye"/>
                <a:ea typeface="Ribeye"/>
                <a:cs typeface="Ribeye"/>
                <a:sym typeface="Ribeye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3000"/>
              <a:buFont typeface="Ribeye"/>
              <a:buNone/>
              <a:defRPr sz="3000">
                <a:latin typeface="Ribeye"/>
                <a:ea typeface="Ribeye"/>
                <a:cs typeface="Ribeye"/>
                <a:sym typeface="Ribeye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3000"/>
              <a:buFont typeface="Ribeye"/>
              <a:buNone/>
              <a:defRPr sz="3000">
                <a:latin typeface="Ribeye"/>
                <a:ea typeface="Ribeye"/>
                <a:cs typeface="Ribeye"/>
                <a:sym typeface="Ribeye"/>
              </a:defRPr>
            </a:lvl9pPr>
          </a:lstStyle>
          <a:p>
            <a:endParaRPr/>
          </a:p>
        </p:txBody>
      </p:sp>
      <p:sp>
        <p:nvSpPr>
          <p:cNvPr id="803" name="Google Shape;803;p24"/>
          <p:cNvSpPr txBox="1">
            <a:spLocks noGrp="1"/>
          </p:cNvSpPr>
          <p:nvPr>
            <p:ph type="subTitle" idx="3"/>
          </p:nvPr>
        </p:nvSpPr>
        <p:spPr>
          <a:xfrm>
            <a:off x="1733125" y="3021600"/>
            <a:ext cx="2923200" cy="4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804" name="Google Shape;804;p24"/>
          <p:cNvSpPr txBox="1">
            <a:spLocks noGrp="1"/>
          </p:cNvSpPr>
          <p:nvPr>
            <p:ph type="subTitle" idx="4"/>
          </p:nvPr>
        </p:nvSpPr>
        <p:spPr>
          <a:xfrm>
            <a:off x="1733125" y="2659875"/>
            <a:ext cx="2923200" cy="4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Font typeface="Ribeye"/>
              <a:buNone/>
              <a:defRPr sz="2000" b="1">
                <a:latin typeface="Finger Paint"/>
                <a:ea typeface="Finger Paint"/>
                <a:cs typeface="Finger Paint"/>
                <a:sym typeface="Finger Paint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3000"/>
              <a:buFont typeface="Ribeye"/>
              <a:buNone/>
              <a:defRPr sz="3000">
                <a:latin typeface="Ribeye"/>
                <a:ea typeface="Ribeye"/>
                <a:cs typeface="Ribeye"/>
                <a:sym typeface="Ribeye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3000"/>
              <a:buFont typeface="Ribeye"/>
              <a:buNone/>
              <a:defRPr sz="3000">
                <a:latin typeface="Ribeye"/>
                <a:ea typeface="Ribeye"/>
                <a:cs typeface="Ribeye"/>
                <a:sym typeface="Ribeye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3000"/>
              <a:buFont typeface="Ribeye"/>
              <a:buNone/>
              <a:defRPr sz="3000">
                <a:latin typeface="Ribeye"/>
                <a:ea typeface="Ribeye"/>
                <a:cs typeface="Ribeye"/>
                <a:sym typeface="Ribeye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3000"/>
              <a:buFont typeface="Ribeye"/>
              <a:buNone/>
              <a:defRPr sz="3000">
                <a:latin typeface="Ribeye"/>
                <a:ea typeface="Ribeye"/>
                <a:cs typeface="Ribeye"/>
                <a:sym typeface="Ribeye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3000"/>
              <a:buFont typeface="Ribeye"/>
              <a:buNone/>
              <a:defRPr sz="3000">
                <a:latin typeface="Ribeye"/>
                <a:ea typeface="Ribeye"/>
                <a:cs typeface="Ribeye"/>
                <a:sym typeface="Ribeye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3000"/>
              <a:buFont typeface="Ribeye"/>
              <a:buNone/>
              <a:defRPr sz="3000">
                <a:latin typeface="Ribeye"/>
                <a:ea typeface="Ribeye"/>
                <a:cs typeface="Ribeye"/>
                <a:sym typeface="Ribeye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3000"/>
              <a:buFont typeface="Ribeye"/>
              <a:buNone/>
              <a:defRPr sz="3000">
                <a:latin typeface="Ribeye"/>
                <a:ea typeface="Ribeye"/>
                <a:cs typeface="Ribeye"/>
                <a:sym typeface="Ribeye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3000"/>
              <a:buFont typeface="Ribeye"/>
              <a:buNone/>
              <a:defRPr sz="3000">
                <a:latin typeface="Ribeye"/>
                <a:ea typeface="Ribeye"/>
                <a:cs typeface="Ribeye"/>
                <a:sym typeface="Ribeye"/>
              </a:defRPr>
            </a:lvl9pPr>
          </a:lstStyle>
          <a:p>
            <a:endParaRPr/>
          </a:p>
        </p:txBody>
      </p:sp>
      <p:sp>
        <p:nvSpPr>
          <p:cNvPr id="805" name="Google Shape;805;p24"/>
          <p:cNvSpPr txBox="1">
            <a:spLocks noGrp="1"/>
          </p:cNvSpPr>
          <p:nvPr>
            <p:ph type="subTitle" idx="5"/>
          </p:nvPr>
        </p:nvSpPr>
        <p:spPr>
          <a:xfrm>
            <a:off x="1733125" y="4123975"/>
            <a:ext cx="2923200" cy="4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806" name="Google Shape;806;p24"/>
          <p:cNvSpPr txBox="1">
            <a:spLocks noGrp="1"/>
          </p:cNvSpPr>
          <p:nvPr>
            <p:ph type="subTitle" idx="6"/>
          </p:nvPr>
        </p:nvSpPr>
        <p:spPr>
          <a:xfrm>
            <a:off x="1733125" y="3762250"/>
            <a:ext cx="2923200" cy="4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Font typeface="Ribeye"/>
              <a:buNone/>
              <a:defRPr sz="2000" b="1">
                <a:latin typeface="Finger Paint"/>
                <a:ea typeface="Finger Paint"/>
                <a:cs typeface="Finger Paint"/>
                <a:sym typeface="Finger Paint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3000"/>
              <a:buFont typeface="Ribeye"/>
              <a:buNone/>
              <a:defRPr sz="3000">
                <a:latin typeface="Ribeye"/>
                <a:ea typeface="Ribeye"/>
                <a:cs typeface="Ribeye"/>
                <a:sym typeface="Ribeye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3000"/>
              <a:buFont typeface="Ribeye"/>
              <a:buNone/>
              <a:defRPr sz="3000">
                <a:latin typeface="Ribeye"/>
                <a:ea typeface="Ribeye"/>
                <a:cs typeface="Ribeye"/>
                <a:sym typeface="Ribeye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3000"/>
              <a:buFont typeface="Ribeye"/>
              <a:buNone/>
              <a:defRPr sz="3000">
                <a:latin typeface="Ribeye"/>
                <a:ea typeface="Ribeye"/>
                <a:cs typeface="Ribeye"/>
                <a:sym typeface="Ribeye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3000"/>
              <a:buFont typeface="Ribeye"/>
              <a:buNone/>
              <a:defRPr sz="3000">
                <a:latin typeface="Ribeye"/>
                <a:ea typeface="Ribeye"/>
                <a:cs typeface="Ribeye"/>
                <a:sym typeface="Ribeye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3000"/>
              <a:buFont typeface="Ribeye"/>
              <a:buNone/>
              <a:defRPr sz="3000">
                <a:latin typeface="Ribeye"/>
                <a:ea typeface="Ribeye"/>
                <a:cs typeface="Ribeye"/>
                <a:sym typeface="Ribeye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3000"/>
              <a:buFont typeface="Ribeye"/>
              <a:buNone/>
              <a:defRPr sz="3000">
                <a:latin typeface="Ribeye"/>
                <a:ea typeface="Ribeye"/>
                <a:cs typeface="Ribeye"/>
                <a:sym typeface="Ribeye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3000"/>
              <a:buFont typeface="Ribeye"/>
              <a:buNone/>
              <a:defRPr sz="3000">
                <a:latin typeface="Ribeye"/>
                <a:ea typeface="Ribeye"/>
                <a:cs typeface="Ribeye"/>
                <a:sym typeface="Ribeye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3000"/>
              <a:buFont typeface="Ribeye"/>
              <a:buNone/>
              <a:defRPr sz="3000">
                <a:latin typeface="Ribeye"/>
                <a:ea typeface="Ribeye"/>
                <a:cs typeface="Ribeye"/>
                <a:sym typeface="Ribeye"/>
              </a:defRPr>
            </a:lvl9pPr>
          </a:lstStyle>
          <a:p>
            <a:endParaRPr/>
          </a:p>
        </p:txBody>
      </p:sp>
      <p:grpSp>
        <p:nvGrpSpPr>
          <p:cNvPr id="807" name="Google Shape;807;p24"/>
          <p:cNvGrpSpPr/>
          <p:nvPr/>
        </p:nvGrpSpPr>
        <p:grpSpPr>
          <a:xfrm flipH="1">
            <a:off x="8191565" y="4744131"/>
            <a:ext cx="274649" cy="245421"/>
            <a:chOff x="788486" y="3918006"/>
            <a:chExt cx="274649" cy="245421"/>
          </a:xfrm>
        </p:grpSpPr>
        <p:sp>
          <p:nvSpPr>
            <p:cNvPr id="808" name="Google Shape;808;p24"/>
            <p:cNvSpPr/>
            <p:nvPr/>
          </p:nvSpPr>
          <p:spPr>
            <a:xfrm>
              <a:off x="788486" y="3977281"/>
              <a:ext cx="274649" cy="186145"/>
            </a:xfrm>
            <a:custGeom>
              <a:avLst/>
              <a:gdLst/>
              <a:ahLst/>
              <a:cxnLst/>
              <a:rect l="l" t="t" r="r" b="b"/>
              <a:pathLst>
                <a:path w="5741" h="3891" extrusionOk="0">
                  <a:moveTo>
                    <a:pt x="3596" y="0"/>
                  </a:moveTo>
                  <a:cubicBezTo>
                    <a:pt x="2666" y="0"/>
                    <a:pt x="2369" y="990"/>
                    <a:pt x="2369" y="990"/>
                  </a:cubicBezTo>
                  <a:cubicBezTo>
                    <a:pt x="1940" y="635"/>
                    <a:pt x="1549" y="491"/>
                    <a:pt x="1216" y="491"/>
                  </a:cubicBezTo>
                  <a:cubicBezTo>
                    <a:pt x="459" y="491"/>
                    <a:pt x="0" y="1236"/>
                    <a:pt x="78" y="1942"/>
                  </a:cubicBezTo>
                  <a:cubicBezTo>
                    <a:pt x="184" y="2909"/>
                    <a:pt x="1650" y="3891"/>
                    <a:pt x="2126" y="3891"/>
                  </a:cubicBezTo>
                  <a:cubicBezTo>
                    <a:pt x="2158" y="3891"/>
                    <a:pt x="2185" y="3886"/>
                    <a:pt x="2208" y="3877"/>
                  </a:cubicBezTo>
                  <a:cubicBezTo>
                    <a:pt x="2434" y="3797"/>
                    <a:pt x="2579" y="3603"/>
                    <a:pt x="2627" y="3377"/>
                  </a:cubicBezTo>
                  <a:cubicBezTo>
                    <a:pt x="2627" y="3377"/>
                    <a:pt x="3113" y="3657"/>
                    <a:pt x="3421" y="3657"/>
                  </a:cubicBezTo>
                  <a:cubicBezTo>
                    <a:pt x="3468" y="3657"/>
                    <a:pt x="3510" y="3650"/>
                    <a:pt x="3547" y="3635"/>
                  </a:cubicBezTo>
                  <a:cubicBezTo>
                    <a:pt x="3805" y="3522"/>
                    <a:pt x="5740" y="780"/>
                    <a:pt x="4272" y="151"/>
                  </a:cubicBezTo>
                  <a:cubicBezTo>
                    <a:pt x="4017" y="44"/>
                    <a:pt x="3792" y="0"/>
                    <a:pt x="35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24"/>
            <p:cNvSpPr/>
            <p:nvPr/>
          </p:nvSpPr>
          <p:spPr>
            <a:xfrm>
              <a:off x="866324" y="3927670"/>
              <a:ext cx="38607" cy="75396"/>
            </a:xfrm>
            <a:custGeom>
              <a:avLst/>
              <a:gdLst/>
              <a:ahLst/>
              <a:cxnLst/>
              <a:rect l="l" t="t" r="r" b="b"/>
              <a:pathLst>
                <a:path w="807" h="1576" extrusionOk="0">
                  <a:moveTo>
                    <a:pt x="293" y="1"/>
                  </a:moveTo>
                  <a:cubicBezTo>
                    <a:pt x="192" y="1"/>
                    <a:pt x="100" y="50"/>
                    <a:pt x="48" y="140"/>
                  </a:cubicBezTo>
                  <a:cubicBezTo>
                    <a:pt x="1" y="251"/>
                    <a:pt x="488" y="1576"/>
                    <a:pt x="671" y="1576"/>
                  </a:cubicBezTo>
                  <a:cubicBezTo>
                    <a:pt x="673" y="1576"/>
                    <a:pt x="675" y="1576"/>
                    <a:pt x="677" y="1575"/>
                  </a:cubicBezTo>
                  <a:cubicBezTo>
                    <a:pt x="807" y="1559"/>
                    <a:pt x="484" y="43"/>
                    <a:pt x="371" y="11"/>
                  </a:cubicBezTo>
                  <a:cubicBezTo>
                    <a:pt x="345" y="4"/>
                    <a:pt x="318" y="1"/>
                    <a:pt x="2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24"/>
            <p:cNvSpPr/>
            <p:nvPr/>
          </p:nvSpPr>
          <p:spPr>
            <a:xfrm>
              <a:off x="898808" y="3918006"/>
              <a:ext cx="60900" cy="45065"/>
            </a:xfrm>
            <a:custGeom>
              <a:avLst/>
              <a:gdLst/>
              <a:ahLst/>
              <a:cxnLst/>
              <a:rect l="l" t="t" r="r" b="b"/>
              <a:pathLst>
                <a:path w="1273" h="942" extrusionOk="0">
                  <a:moveTo>
                    <a:pt x="483" y="1"/>
                  </a:moveTo>
                  <a:cubicBezTo>
                    <a:pt x="0" y="1"/>
                    <a:pt x="31" y="713"/>
                    <a:pt x="31" y="713"/>
                  </a:cubicBezTo>
                  <a:cubicBezTo>
                    <a:pt x="141" y="881"/>
                    <a:pt x="294" y="941"/>
                    <a:pt x="448" y="941"/>
                  </a:cubicBezTo>
                  <a:cubicBezTo>
                    <a:pt x="766" y="941"/>
                    <a:pt x="1095" y="687"/>
                    <a:pt x="1095" y="600"/>
                  </a:cubicBezTo>
                  <a:cubicBezTo>
                    <a:pt x="1095" y="487"/>
                    <a:pt x="1273" y="358"/>
                    <a:pt x="1273" y="358"/>
                  </a:cubicBezTo>
                  <a:cubicBezTo>
                    <a:pt x="1095" y="132"/>
                    <a:pt x="821" y="3"/>
                    <a:pt x="531" y="3"/>
                  </a:cubicBezTo>
                  <a:cubicBezTo>
                    <a:pt x="514" y="1"/>
                    <a:pt x="498" y="1"/>
                    <a:pt x="4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1" name="Google Shape;811;p24"/>
          <p:cNvGrpSpPr/>
          <p:nvPr/>
        </p:nvGrpSpPr>
        <p:grpSpPr>
          <a:xfrm flipH="1">
            <a:off x="8666149" y="180762"/>
            <a:ext cx="191412" cy="371485"/>
            <a:chOff x="259803" y="3974215"/>
            <a:chExt cx="191412" cy="371485"/>
          </a:xfrm>
        </p:grpSpPr>
        <p:sp>
          <p:nvSpPr>
            <p:cNvPr id="812" name="Google Shape;812;p24"/>
            <p:cNvSpPr/>
            <p:nvPr/>
          </p:nvSpPr>
          <p:spPr>
            <a:xfrm>
              <a:off x="395624" y="4287335"/>
              <a:ext cx="55590" cy="58365"/>
            </a:xfrm>
            <a:custGeom>
              <a:avLst/>
              <a:gdLst/>
              <a:ahLst/>
              <a:cxnLst/>
              <a:rect l="l" t="t" r="r" b="b"/>
              <a:pathLst>
                <a:path w="1162" h="1220" extrusionOk="0">
                  <a:moveTo>
                    <a:pt x="801" y="0"/>
                  </a:moveTo>
                  <a:cubicBezTo>
                    <a:pt x="484" y="0"/>
                    <a:pt x="187" y="154"/>
                    <a:pt x="0" y="408"/>
                  </a:cubicBezTo>
                  <a:cubicBezTo>
                    <a:pt x="0" y="408"/>
                    <a:pt x="650" y="1220"/>
                    <a:pt x="876" y="1220"/>
                  </a:cubicBezTo>
                  <a:cubicBezTo>
                    <a:pt x="886" y="1220"/>
                    <a:pt x="895" y="1218"/>
                    <a:pt x="904" y="1214"/>
                  </a:cubicBezTo>
                  <a:cubicBezTo>
                    <a:pt x="1162" y="1118"/>
                    <a:pt x="1000" y="21"/>
                    <a:pt x="1000" y="21"/>
                  </a:cubicBezTo>
                  <a:cubicBezTo>
                    <a:pt x="934" y="7"/>
                    <a:pt x="867" y="0"/>
                    <a:pt x="8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24"/>
            <p:cNvSpPr/>
            <p:nvPr/>
          </p:nvSpPr>
          <p:spPr>
            <a:xfrm>
              <a:off x="359360" y="4228873"/>
              <a:ext cx="81806" cy="66402"/>
            </a:xfrm>
            <a:custGeom>
              <a:avLst/>
              <a:gdLst/>
              <a:ahLst/>
              <a:cxnLst/>
              <a:rect l="l" t="t" r="r" b="b"/>
              <a:pathLst>
                <a:path w="1710" h="1388" extrusionOk="0">
                  <a:moveTo>
                    <a:pt x="1150" y="0"/>
                  </a:moveTo>
                  <a:cubicBezTo>
                    <a:pt x="1010" y="0"/>
                    <a:pt x="871" y="28"/>
                    <a:pt x="742" y="81"/>
                  </a:cubicBezTo>
                  <a:cubicBezTo>
                    <a:pt x="436" y="194"/>
                    <a:pt x="178" y="404"/>
                    <a:pt x="0" y="662"/>
                  </a:cubicBezTo>
                  <a:lnTo>
                    <a:pt x="549" y="1388"/>
                  </a:lnTo>
                  <a:cubicBezTo>
                    <a:pt x="797" y="1098"/>
                    <a:pt x="1151" y="938"/>
                    <a:pt x="1521" y="938"/>
                  </a:cubicBezTo>
                  <a:cubicBezTo>
                    <a:pt x="1584" y="938"/>
                    <a:pt x="1647" y="943"/>
                    <a:pt x="1710" y="952"/>
                  </a:cubicBezTo>
                  <a:lnTo>
                    <a:pt x="1613" y="114"/>
                  </a:lnTo>
                  <a:cubicBezTo>
                    <a:pt x="1467" y="36"/>
                    <a:pt x="1308" y="0"/>
                    <a:pt x="11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24"/>
            <p:cNvSpPr/>
            <p:nvPr/>
          </p:nvSpPr>
          <p:spPr>
            <a:xfrm>
              <a:off x="259803" y="3974215"/>
              <a:ext cx="174425" cy="276324"/>
            </a:xfrm>
            <a:custGeom>
              <a:avLst/>
              <a:gdLst/>
              <a:ahLst/>
              <a:cxnLst/>
              <a:rect l="l" t="t" r="r" b="b"/>
              <a:pathLst>
                <a:path w="3646" h="5776" extrusionOk="0">
                  <a:moveTo>
                    <a:pt x="1104" y="1"/>
                  </a:moveTo>
                  <a:cubicBezTo>
                    <a:pt x="988" y="1"/>
                    <a:pt x="871" y="17"/>
                    <a:pt x="758" y="49"/>
                  </a:cubicBezTo>
                  <a:cubicBezTo>
                    <a:pt x="420" y="210"/>
                    <a:pt x="146" y="485"/>
                    <a:pt x="0" y="823"/>
                  </a:cubicBezTo>
                  <a:lnTo>
                    <a:pt x="1904" y="5775"/>
                  </a:lnTo>
                  <a:cubicBezTo>
                    <a:pt x="2238" y="5320"/>
                    <a:pt x="2762" y="5065"/>
                    <a:pt x="3308" y="5065"/>
                  </a:cubicBezTo>
                  <a:cubicBezTo>
                    <a:pt x="3420" y="5065"/>
                    <a:pt x="3533" y="5076"/>
                    <a:pt x="3646" y="5098"/>
                  </a:cubicBezTo>
                  <a:lnTo>
                    <a:pt x="1759" y="194"/>
                  </a:lnTo>
                  <a:cubicBezTo>
                    <a:pt x="1565" y="65"/>
                    <a:pt x="1336" y="1"/>
                    <a:pt x="1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15" name="Google Shape;815;p24"/>
          <p:cNvSpPr/>
          <p:nvPr/>
        </p:nvSpPr>
        <p:spPr>
          <a:xfrm flipH="1">
            <a:off x="8470477" y="4533613"/>
            <a:ext cx="191408" cy="149931"/>
          </a:xfrm>
          <a:custGeom>
            <a:avLst/>
            <a:gdLst/>
            <a:ahLst/>
            <a:cxnLst/>
            <a:rect l="l" t="t" r="r" b="b"/>
            <a:pathLst>
              <a:path w="4001" h="3134" extrusionOk="0">
                <a:moveTo>
                  <a:pt x="775" y="1"/>
                </a:moveTo>
                <a:cubicBezTo>
                  <a:pt x="451" y="1"/>
                  <a:pt x="159" y="191"/>
                  <a:pt x="114" y="634"/>
                </a:cubicBezTo>
                <a:cubicBezTo>
                  <a:pt x="1" y="1763"/>
                  <a:pt x="1404" y="3134"/>
                  <a:pt x="1404" y="3134"/>
                </a:cubicBezTo>
                <a:cubicBezTo>
                  <a:pt x="3098" y="2505"/>
                  <a:pt x="4001" y="811"/>
                  <a:pt x="3098" y="408"/>
                </a:cubicBezTo>
                <a:cubicBezTo>
                  <a:pt x="2956" y="344"/>
                  <a:pt x="2824" y="318"/>
                  <a:pt x="2702" y="318"/>
                </a:cubicBezTo>
                <a:cubicBezTo>
                  <a:pt x="2049" y="318"/>
                  <a:pt x="1694" y="1085"/>
                  <a:pt x="1694" y="1085"/>
                </a:cubicBezTo>
                <a:cubicBezTo>
                  <a:pt x="1821" y="435"/>
                  <a:pt x="1263" y="1"/>
                  <a:pt x="77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6" name="Google Shape;816;p24"/>
          <p:cNvSpPr/>
          <p:nvPr/>
        </p:nvSpPr>
        <p:spPr>
          <a:xfrm rot="10800000">
            <a:off x="8940737" y="4989555"/>
            <a:ext cx="111180" cy="104483"/>
          </a:xfrm>
          <a:custGeom>
            <a:avLst/>
            <a:gdLst/>
            <a:ahLst/>
            <a:cxnLst/>
            <a:rect l="l" t="t" r="r" b="b"/>
            <a:pathLst>
              <a:path w="2324" h="2184" extrusionOk="0">
                <a:moveTo>
                  <a:pt x="1438" y="0"/>
                </a:moveTo>
                <a:cubicBezTo>
                  <a:pt x="1258" y="0"/>
                  <a:pt x="985" y="490"/>
                  <a:pt x="985" y="490"/>
                </a:cubicBezTo>
                <a:cubicBezTo>
                  <a:pt x="985" y="490"/>
                  <a:pt x="593" y="321"/>
                  <a:pt x="424" y="321"/>
                </a:cubicBezTo>
                <a:cubicBezTo>
                  <a:pt x="391" y="321"/>
                  <a:pt x="366" y="328"/>
                  <a:pt x="355" y="344"/>
                </a:cubicBezTo>
                <a:cubicBezTo>
                  <a:pt x="291" y="457"/>
                  <a:pt x="501" y="973"/>
                  <a:pt x="501" y="973"/>
                </a:cubicBezTo>
                <a:cubicBezTo>
                  <a:pt x="501" y="973"/>
                  <a:pt x="1" y="1538"/>
                  <a:pt x="194" y="1667"/>
                </a:cubicBezTo>
                <a:cubicBezTo>
                  <a:pt x="236" y="1693"/>
                  <a:pt x="295" y="1703"/>
                  <a:pt x="364" y="1703"/>
                </a:cubicBezTo>
                <a:cubicBezTo>
                  <a:pt x="636" y="1703"/>
                  <a:pt x="1049" y="1538"/>
                  <a:pt x="1049" y="1538"/>
                </a:cubicBezTo>
                <a:cubicBezTo>
                  <a:pt x="1049" y="1538"/>
                  <a:pt x="1380" y="2183"/>
                  <a:pt x="1590" y="2183"/>
                </a:cubicBezTo>
                <a:cubicBezTo>
                  <a:pt x="1592" y="2183"/>
                  <a:pt x="1595" y="2183"/>
                  <a:pt x="1598" y="2183"/>
                </a:cubicBezTo>
                <a:cubicBezTo>
                  <a:pt x="1823" y="2167"/>
                  <a:pt x="1727" y="1409"/>
                  <a:pt x="1727" y="1409"/>
                </a:cubicBezTo>
                <a:cubicBezTo>
                  <a:pt x="1727" y="1409"/>
                  <a:pt x="2323" y="1070"/>
                  <a:pt x="2275" y="925"/>
                </a:cubicBezTo>
                <a:cubicBezTo>
                  <a:pt x="2210" y="780"/>
                  <a:pt x="1710" y="667"/>
                  <a:pt x="1710" y="667"/>
                </a:cubicBezTo>
                <a:cubicBezTo>
                  <a:pt x="1710" y="667"/>
                  <a:pt x="1710" y="54"/>
                  <a:pt x="1468" y="6"/>
                </a:cubicBezTo>
                <a:cubicBezTo>
                  <a:pt x="1459" y="2"/>
                  <a:pt x="1448" y="0"/>
                  <a:pt x="143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7" name="Google Shape;817;p24"/>
          <p:cNvSpPr/>
          <p:nvPr/>
        </p:nvSpPr>
        <p:spPr>
          <a:xfrm rot="10800000">
            <a:off x="8646907" y="4933411"/>
            <a:ext cx="108836" cy="100225"/>
          </a:xfrm>
          <a:custGeom>
            <a:avLst/>
            <a:gdLst/>
            <a:ahLst/>
            <a:cxnLst/>
            <a:rect l="l" t="t" r="r" b="b"/>
            <a:pathLst>
              <a:path w="2275" h="2095" extrusionOk="0">
                <a:moveTo>
                  <a:pt x="757" y="1"/>
                </a:moveTo>
                <a:cubicBezTo>
                  <a:pt x="735" y="1"/>
                  <a:pt x="714" y="5"/>
                  <a:pt x="694" y="13"/>
                </a:cubicBezTo>
                <a:cubicBezTo>
                  <a:pt x="517" y="78"/>
                  <a:pt x="597" y="691"/>
                  <a:pt x="597" y="691"/>
                </a:cubicBezTo>
                <a:cubicBezTo>
                  <a:pt x="597" y="691"/>
                  <a:pt x="0" y="820"/>
                  <a:pt x="16" y="949"/>
                </a:cubicBezTo>
                <a:cubicBezTo>
                  <a:pt x="16" y="1062"/>
                  <a:pt x="484" y="1368"/>
                  <a:pt x="484" y="1368"/>
                </a:cubicBezTo>
                <a:cubicBezTo>
                  <a:pt x="484" y="1368"/>
                  <a:pt x="421" y="2094"/>
                  <a:pt x="654" y="2094"/>
                </a:cubicBezTo>
                <a:cubicBezTo>
                  <a:pt x="657" y="2094"/>
                  <a:pt x="659" y="2094"/>
                  <a:pt x="662" y="2094"/>
                </a:cubicBezTo>
                <a:cubicBezTo>
                  <a:pt x="920" y="2078"/>
                  <a:pt x="1275" y="1497"/>
                  <a:pt x="1275" y="1497"/>
                </a:cubicBezTo>
                <a:cubicBezTo>
                  <a:pt x="1275" y="1497"/>
                  <a:pt x="1734" y="1727"/>
                  <a:pt x="1986" y="1727"/>
                </a:cubicBezTo>
                <a:cubicBezTo>
                  <a:pt x="2040" y="1727"/>
                  <a:pt x="2085" y="1717"/>
                  <a:pt x="2113" y="1691"/>
                </a:cubicBezTo>
                <a:cubicBezTo>
                  <a:pt x="2275" y="1562"/>
                  <a:pt x="1759" y="1013"/>
                  <a:pt x="1759" y="1013"/>
                </a:cubicBezTo>
                <a:cubicBezTo>
                  <a:pt x="1759" y="1013"/>
                  <a:pt x="2049" y="368"/>
                  <a:pt x="1904" y="288"/>
                </a:cubicBezTo>
                <a:cubicBezTo>
                  <a:pt x="1880" y="275"/>
                  <a:pt x="1849" y="269"/>
                  <a:pt x="1813" y="269"/>
                </a:cubicBezTo>
                <a:cubicBezTo>
                  <a:pt x="1625" y="269"/>
                  <a:pt x="1307" y="417"/>
                  <a:pt x="1307" y="417"/>
                </a:cubicBezTo>
                <a:cubicBezTo>
                  <a:pt x="1307" y="417"/>
                  <a:pt x="985" y="1"/>
                  <a:pt x="75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8" name="Google Shape;818;p24"/>
          <p:cNvSpPr/>
          <p:nvPr/>
        </p:nvSpPr>
        <p:spPr>
          <a:xfrm flipH="1">
            <a:off x="8466234" y="660921"/>
            <a:ext cx="199923" cy="186385"/>
          </a:xfrm>
          <a:custGeom>
            <a:avLst/>
            <a:gdLst/>
            <a:ahLst/>
            <a:cxnLst/>
            <a:rect l="l" t="t" r="r" b="b"/>
            <a:pathLst>
              <a:path w="4179" h="3896" extrusionOk="0">
                <a:moveTo>
                  <a:pt x="2599" y="1"/>
                </a:moveTo>
                <a:cubicBezTo>
                  <a:pt x="2271" y="1"/>
                  <a:pt x="1759" y="879"/>
                  <a:pt x="1759" y="879"/>
                </a:cubicBezTo>
                <a:cubicBezTo>
                  <a:pt x="1759" y="879"/>
                  <a:pt x="1081" y="572"/>
                  <a:pt x="778" y="572"/>
                </a:cubicBezTo>
                <a:cubicBezTo>
                  <a:pt x="714" y="572"/>
                  <a:pt x="666" y="586"/>
                  <a:pt x="646" y="620"/>
                </a:cubicBezTo>
                <a:cubicBezTo>
                  <a:pt x="517" y="814"/>
                  <a:pt x="888" y="1733"/>
                  <a:pt x="888" y="1733"/>
                </a:cubicBezTo>
                <a:cubicBezTo>
                  <a:pt x="888" y="1733"/>
                  <a:pt x="1" y="2750"/>
                  <a:pt x="372" y="2975"/>
                </a:cubicBezTo>
                <a:cubicBezTo>
                  <a:pt x="444" y="3019"/>
                  <a:pt x="545" y="3037"/>
                  <a:pt x="660" y="3037"/>
                </a:cubicBezTo>
                <a:cubicBezTo>
                  <a:pt x="1139" y="3037"/>
                  <a:pt x="1872" y="2733"/>
                  <a:pt x="1872" y="2733"/>
                </a:cubicBezTo>
                <a:cubicBezTo>
                  <a:pt x="1872" y="2733"/>
                  <a:pt x="2484" y="3896"/>
                  <a:pt x="2873" y="3896"/>
                </a:cubicBezTo>
                <a:cubicBezTo>
                  <a:pt x="2878" y="3896"/>
                  <a:pt x="2883" y="3895"/>
                  <a:pt x="2888" y="3895"/>
                </a:cubicBezTo>
                <a:cubicBezTo>
                  <a:pt x="3259" y="3863"/>
                  <a:pt x="3098" y="2524"/>
                  <a:pt x="3098" y="2524"/>
                </a:cubicBezTo>
                <a:cubicBezTo>
                  <a:pt x="3098" y="2524"/>
                  <a:pt x="4179" y="1895"/>
                  <a:pt x="4082" y="1637"/>
                </a:cubicBezTo>
                <a:cubicBezTo>
                  <a:pt x="3985" y="1379"/>
                  <a:pt x="3082" y="1185"/>
                  <a:pt x="3082" y="1185"/>
                </a:cubicBezTo>
                <a:cubicBezTo>
                  <a:pt x="3082" y="1185"/>
                  <a:pt x="3066" y="104"/>
                  <a:pt x="2646" y="7"/>
                </a:cubicBezTo>
                <a:cubicBezTo>
                  <a:pt x="2631" y="3"/>
                  <a:pt x="2615" y="1"/>
                  <a:pt x="259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19" name="Google Shape;819;p24"/>
          <p:cNvGrpSpPr/>
          <p:nvPr/>
        </p:nvGrpSpPr>
        <p:grpSpPr>
          <a:xfrm flipH="1">
            <a:off x="8755754" y="4384455"/>
            <a:ext cx="239252" cy="347325"/>
            <a:chOff x="770999" y="2883387"/>
            <a:chExt cx="239252" cy="347325"/>
          </a:xfrm>
        </p:grpSpPr>
        <p:sp>
          <p:nvSpPr>
            <p:cNvPr id="820" name="Google Shape;820;p24"/>
            <p:cNvSpPr/>
            <p:nvPr/>
          </p:nvSpPr>
          <p:spPr>
            <a:xfrm>
              <a:off x="897540" y="3147279"/>
              <a:ext cx="90322" cy="83433"/>
            </a:xfrm>
            <a:custGeom>
              <a:avLst/>
              <a:gdLst/>
              <a:ahLst/>
              <a:cxnLst/>
              <a:rect l="l" t="t" r="r" b="b"/>
              <a:pathLst>
                <a:path w="1888" h="1744" extrusionOk="0">
                  <a:moveTo>
                    <a:pt x="1146" y="1"/>
                  </a:moveTo>
                  <a:cubicBezTo>
                    <a:pt x="839" y="227"/>
                    <a:pt x="468" y="388"/>
                    <a:pt x="97" y="453"/>
                  </a:cubicBezTo>
                  <a:cubicBezTo>
                    <a:pt x="97" y="453"/>
                    <a:pt x="1" y="824"/>
                    <a:pt x="420" y="1227"/>
                  </a:cubicBezTo>
                  <a:cubicBezTo>
                    <a:pt x="646" y="1453"/>
                    <a:pt x="920" y="1630"/>
                    <a:pt x="1210" y="1743"/>
                  </a:cubicBezTo>
                  <a:cubicBezTo>
                    <a:pt x="1210" y="1743"/>
                    <a:pt x="1888" y="775"/>
                    <a:pt x="11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24"/>
            <p:cNvSpPr/>
            <p:nvPr/>
          </p:nvSpPr>
          <p:spPr>
            <a:xfrm>
              <a:off x="793341" y="2883387"/>
              <a:ext cx="93432" cy="100177"/>
            </a:xfrm>
            <a:custGeom>
              <a:avLst/>
              <a:gdLst/>
              <a:ahLst/>
              <a:cxnLst/>
              <a:rect l="l" t="t" r="r" b="b"/>
              <a:pathLst>
                <a:path w="1953" h="2094" extrusionOk="0">
                  <a:moveTo>
                    <a:pt x="340" y="0"/>
                  </a:moveTo>
                  <a:cubicBezTo>
                    <a:pt x="98" y="646"/>
                    <a:pt x="1" y="1339"/>
                    <a:pt x="65" y="2033"/>
                  </a:cubicBezTo>
                  <a:cubicBezTo>
                    <a:pt x="65" y="2033"/>
                    <a:pt x="181" y="2093"/>
                    <a:pt x="407" y="2093"/>
                  </a:cubicBezTo>
                  <a:cubicBezTo>
                    <a:pt x="585" y="2093"/>
                    <a:pt x="833" y="2055"/>
                    <a:pt x="1146" y="1920"/>
                  </a:cubicBezTo>
                  <a:cubicBezTo>
                    <a:pt x="1856" y="1630"/>
                    <a:pt x="1953" y="1275"/>
                    <a:pt x="1953" y="1275"/>
                  </a:cubicBezTo>
                  <a:cubicBezTo>
                    <a:pt x="872" y="146"/>
                    <a:pt x="340" y="0"/>
                    <a:pt x="3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24"/>
            <p:cNvSpPr/>
            <p:nvPr/>
          </p:nvSpPr>
          <p:spPr>
            <a:xfrm>
              <a:off x="799513" y="2954384"/>
              <a:ext cx="179113" cy="206095"/>
            </a:xfrm>
            <a:custGeom>
              <a:avLst/>
              <a:gdLst/>
              <a:ahLst/>
              <a:cxnLst/>
              <a:rect l="l" t="t" r="r" b="b"/>
              <a:pathLst>
                <a:path w="3744" h="4308" extrusionOk="0">
                  <a:moveTo>
                    <a:pt x="2066" y="0"/>
                  </a:moveTo>
                  <a:cubicBezTo>
                    <a:pt x="1583" y="558"/>
                    <a:pt x="890" y="876"/>
                    <a:pt x="156" y="876"/>
                  </a:cubicBezTo>
                  <a:cubicBezTo>
                    <a:pt x="105" y="876"/>
                    <a:pt x="53" y="875"/>
                    <a:pt x="1" y="871"/>
                  </a:cubicBezTo>
                  <a:lnTo>
                    <a:pt x="1" y="871"/>
                  </a:lnTo>
                  <a:cubicBezTo>
                    <a:pt x="82" y="1533"/>
                    <a:pt x="259" y="2194"/>
                    <a:pt x="533" y="2807"/>
                  </a:cubicBezTo>
                  <a:cubicBezTo>
                    <a:pt x="791" y="3420"/>
                    <a:pt x="1211" y="3936"/>
                    <a:pt x="1759" y="4307"/>
                  </a:cubicBezTo>
                  <a:cubicBezTo>
                    <a:pt x="2372" y="4275"/>
                    <a:pt x="2937" y="4033"/>
                    <a:pt x="3388" y="3630"/>
                  </a:cubicBezTo>
                  <a:cubicBezTo>
                    <a:pt x="3388" y="3630"/>
                    <a:pt x="3743" y="1872"/>
                    <a:pt x="20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24"/>
            <p:cNvSpPr/>
            <p:nvPr/>
          </p:nvSpPr>
          <p:spPr>
            <a:xfrm>
              <a:off x="939209" y="2997584"/>
              <a:ext cx="71042" cy="62575"/>
            </a:xfrm>
            <a:custGeom>
              <a:avLst/>
              <a:gdLst/>
              <a:ahLst/>
              <a:cxnLst/>
              <a:rect l="l" t="t" r="r" b="b"/>
              <a:pathLst>
                <a:path w="1485" h="1308" extrusionOk="0">
                  <a:moveTo>
                    <a:pt x="1" y="1"/>
                  </a:moveTo>
                  <a:lnTo>
                    <a:pt x="1" y="1"/>
                  </a:lnTo>
                  <a:cubicBezTo>
                    <a:pt x="275" y="372"/>
                    <a:pt x="452" y="807"/>
                    <a:pt x="533" y="1259"/>
                  </a:cubicBezTo>
                  <a:lnTo>
                    <a:pt x="1485" y="1307"/>
                  </a:lnTo>
                  <a:cubicBezTo>
                    <a:pt x="1485" y="1307"/>
                    <a:pt x="1114" y="178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24"/>
            <p:cNvSpPr/>
            <p:nvPr/>
          </p:nvSpPr>
          <p:spPr>
            <a:xfrm>
              <a:off x="770999" y="3056238"/>
              <a:ext cx="57121" cy="94197"/>
            </a:xfrm>
            <a:custGeom>
              <a:avLst/>
              <a:gdLst/>
              <a:ahLst/>
              <a:cxnLst/>
              <a:rect l="l" t="t" r="r" b="b"/>
              <a:pathLst>
                <a:path w="1194" h="1969" extrusionOk="0">
                  <a:moveTo>
                    <a:pt x="662" y="1"/>
                  </a:moveTo>
                  <a:cubicBezTo>
                    <a:pt x="0" y="920"/>
                    <a:pt x="565" y="1969"/>
                    <a:pt x="565" y="1969"/>
                  </a:cubicBezTo>
                  <a:lnTo>
                    <a:pt x="1194" y="1243"/>
                  </a:lnTo>
                  <a:cubicBezTo>
                    <a:pt x="920" y="872"/>
                    <a:pt x="742" y="452"/>
                    <a:pt x="6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5" name="Google Shape;825;p24"/>
          <p:cNvSpPr/>
          <p:nvPr/>
        </p:nvSpPr>
        <p:spPr>
          <a:xfrm rot="970913" flipH="1">
            <a:off x="8843417" y="599400"/>
            <a:ext cx="191409" cy="149932"/>
          </a:xfrm>
          <a:custGeom>
            <a:avLst/>
            <a:gdLst/>
            <a:ahLst/>
            <a:cxnLst/>
            <a:rect l="l" t="t" r="r" b="b"/>
            <a:pathLst>
              <a:path w="4001" h="3134" extrusionOk="0">
                <a:moveTo>
                  <a:pt x="775" y="1"/>
                </a:moveTo>
                <a:cubicBezTo>
                  <a:pt x="451" y="1"/>
                  <a:pt x="159" y="191"/>
                  <a:pt x="114" y="634"/>
                </a:cubicBezTo>
                <a:cubicBezTo>
                  <a:pt x="1" y="1763"/>
                  <a:pt x="1404" y="3134"/>
                  <a:pt x="1404" y="3134"/>
                </a:cubicBezTo>
                <a:cubicBezTo>
                  <a:pt x="3098" y="2505"/>
                  <a:pt x="4001" y="811"/>
                  <a:pt x="3098" y="408"/>
                </a:cubicBezTo>
                <a:cubicBezTo>
                  <a:pt x="2956" y="344"/>
                  <a:pt x="2824" y="318"/>
                  <a:pt x="2702" y="318"/>
                </a:cubicBezTo>
                <a:cubicBezTo>
                  <a:pt x="2049" y="318"/>
                  <a:pt x="1694" y="1085"/>
                  <a:pt x="1694" y="1085"/>
                </a:cubicBezTo>
                <a:cubicBezTo>
                  <a:pt x="1821" y="435"/>
                  <a:pt x="1263" y="1"/>
                  <a:pt x="77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6" name="Google Shape;826;p24"/>
          <p:cNvSpPr/>
          <p:nvPr/>
        </p:nvSpPr>
        <p:spPr>
          <a:xfrm>
            <a:off x="8340620" y="180747"/>
            <a:ext cx="108836" cy="100225"/>
          </a:xfrm>
          <a:custGeom>
            <a:avLst/>
            <a:gdLst/>
            <a:ahLst/>
            <a:cxnLst/>
            <a:rect l="l" t="t" r="r" b="b"/>
            <a:pathLst>
              <a:path w="2275" h="2095" extrusionOk="0">
                <a:moveTo>
                  <a:pt x="757" y="1"/>
                </a:moveTo>
                <a:cubicBezTo>
                  <a:pt x="735" y="1"/>
                  <a:pt x="714" y="5"/>
                  <a:pt x="694" y="13"/>
                </a:cubicBezTo>
                <a:cubicBezTo>
                  <a:pt x="517" y="78"/>
                  <a:pt x="597" y="691"/>
                  <a:pt x="597" y="691"/>
                </a:cubicBezTo>
                <a:cubicBezTo>
                  <a:pt x="597" y="691"/>
                  <a:pt x="0" y="820"/>
                  <a:pt x="16" y="949"/>
                </a:cubicBezTo>
                <a:cubicBezTo>
                  <a:pt x="16" y="1062"/>
                  <a:pt x="484" y="1368"/>
                  <a:pt x="484" y="1368"/>
                </a:cubicBezTo>
                <a:cubicBezTo>
                  <a:pt x="484" y="1368"/>
                  <a:pt x="421" y="2094"/>
                  <a:pt x="654" y="2094"/>
                </a:cubicBezTo>
                <a:cubicBezTo>
                  <a:pt x="657" y="2094"/>
                  <a:pt x="659" y="2094"/>
                  <a:pt x="662" y="2094"/>
                </a:cubicBezTo>
                <a:cubicBezTo>
                  <a:pt x="920" y="2078"/>
                  <a:pt x="1275" y="1497"/>
                  <a:pt x="1275" y="1497"/>
                </a:cubicBezTo>
                <a:cubicBezTo>
                  <a:pt x="1275" y="1497"/>
                  <a:pt x="1734" y="1727"/>
                  <a:pt x="1986" y="1727"/>
                </a:cubicBezTo>
                <a:cubicBezTo>
                  <a:pt x="2040" y="1727"/>
                  <a:pt x="2085" y="1717"/>
                  <a:pt x="2113" y="1691"/>
                </a:cubicBezTo>
                <a:cubicBezTo>
                  <a:pt x="2275" y="1562"/>
                  <a:pt x="1759" y="1013"/>
                  <a:pt x="1759" y="1013"/>
                </a:cubicBezTo>
                <a:cubicBezTo>
                  <a:pt x="1759" y="1013"/>
                  <a:pt x="2049" y="368"/>
                  <a:pt x="1904" y="288"/>
                </a:cubicBezTo>
                <a:cubicBezTo>
                  <a:pt x="1880" y="275"/>
                  <a:pt x="1849" y="269"/>
                  <a:pt x="1813" y="269"/>
                </a:cubicBezTo>
                <a:cubicBezTo>
                  <a:pt x="1625" y="269"/>
                  <a:pt x="1307" y="417"/>
                  <a:pt x="1307" y="417"/>
                </a:cubicBezTo>
                <a:cubicBezTo>
                  <a:pt x="1307" y="417"/>
                  <a:pt x="985" y="1"/>
                  <a:pt x="75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6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Finger Paint"/>
              <a:buNone/>
              <a:defRPr sz="3600" b="1">
                <a:solidFill>
                  <a:schemeClr val="lt1"/>
                </a:solidFill>
                <a:latin typeface="Finger Paint"/>
                <a:ea typeface="Finger Paint"/>
                <a:cs typeface="Finger Paint"/>
                <a:sym typeface="Finger Pain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Finger Paint"/>
              <a:buNone/>
              <a:defRPr sz="3600" b="1">
                <a:solidFill>
                  <a:schemeClr val="lt1"/>
                </a:solidFill>
                <a:latin typeface="Finger Paint"/>
                <a:ea typeface="Finger Paint"/>
                <a:cs typeface="Finger Paint"/>
                <a:sym typeface="Finger Pain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Finger Paint"/>
              <a:buNone/>
              <a:defRPr sz="3600" b="1">
                <a:solidFill>
                  <a:schemeClr val="lt1"/>
                </a:solidFill>
                <a:latin typeface="Finger Paint"/>
                <a:ea typeface="Finger Paint"/>
                <a:cs typeface="Finger Paint"/>
                <a:sym typeface="Finger Pain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Finger Paint"/>
              <a:buNone/>
              <a:defRPr sz="3600" b="1">
                <a:solidFill>
                  <a:schemeClr val="lt1"/>
                </a:solidFill>
                <a:latin typeface="Finger Paint"/>
                <a:ea typeface="Finger Paint"/>
                <a:cs typeface="Finger Paint"/>
                <a:sym typeface="Finger Pain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Finger Paint"/>
              <a:buNone/>
              <a:defRPr sz="3600" b="1">
                <a:solidFill>
                  <a:schemeClr val="lt1"/>
                </a:solidFill>
                <a:latin typeface="Finger Paint"/>
                <a:ea typeface="Finger Paint"/>
                <a:cs typeface="Finger Paint"/>
                <a:sym typeface="Finger Pain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Finger Paint"/>
              <a:buNone/>
              <a:defRPr sz="3600" b="1">
                <a:solidFill>
                  <a:schemeClr val="lt1"/>
                </a:solidFill>
                <a:latin typeface="Finger Paint"/>
                <a:ea typeface="Finger Paint"/>
                <a:cs typeface="Finger Paint"/>
                <a:sym typeface="Finger Pain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Finger Paint"/>
              <a:buNone/>
              <a:defRPr sz="3600" b="1">
                <a:solidFill>
                  <a:schemeClr val="lt1"/>
                </a:solidFill>
                <a:latin typeface="Finger Paint"/>
                <a:ea typeface="Finger Paint"/>
                <a:cs typeface="Finger Paint"/>
                <a:sym typeface="Finger Pain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Finger Paint"/>
              <a:buNone/>
              <a:defRPr sz="3600" b="1">
                <a:solidFill>
                  <a:schemeClr val="lt1"/>
                </a:solidFill>
                <a:latin typeface="Finger Paint"/>
                <a:ea typeface="Finger Paint"/>
                <a:cs typeface="Finger Paint"/>
                <a:sym typeface="Finger Pain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Finger Paint"/>
              <a:buNone/>
              <a:defRPr sz="3600" b="1">
                <a:solidFill>
                  <a:schemeClr val="lt1"/>
                </a:solidFill>
                <a:latin typeface="Finger Paint"/>
                <a:ea typeface="Finger Paint"/>
                <a:cs typeface="Finger Paint"/>
                <a:sym typeface="Finger Pain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ivvic"/>
              <a:buChar char="●"/>
              <a:defRPr sz="1600">
                <a:solidFill>
                  <a:schemeClr val="lt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L="914400" lvl="1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ivvic"/>
              <a:buChar char="○"/>
              <a:defRPr sz="1600">
                <a:solidFill>
                  <a:schemeClr val="lt1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marL="1371600" lvl="2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ivvic"/>
              <a:buChar char="■"/>
              <a:defRPr sz="1600">
                <a:solidFill>
                  <a:schemeClr val="lt1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marL="1828800" lvl="3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ivvic"/>
              <a:buChar char="●"/>
              <a:defRPr sz="1600">
                <a:solidFill>
                  <a:schemeClr val="lt1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marL="2286000" lvl="4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ivvic"/>
              <a:buChar char="○"/>
              <a:defRPr sz="1600">
                <a:solidFill>
                  <a:schemeClr val="lt1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marL="2743200" lvl="5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ivvic"/>
              <a:buChar char="■"/>
              <a:defRPr sz="1600">
                <a:solidFill>
                  <a:schemeClr val="lt1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marL="3200400" lvl="6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ivvic"/>
              <a:buChar char="●"/>
              <a:defRPr sz="1600">
                <a:solidFill>
                  <a:schemeClr val="lt1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marL="3657600" lvl="7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ivvic"/>
              <a:buChar char="○"/>
              <a:defRPr sz="1600">
                <a:solidFill>
                  <a:schemeClr val="lt1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marL="4114800" lvl="8" indent="-3302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600"/>
              <a:buFont typeface="Livvic"/>
              <a:buChar char="■"/>
              <a:defRPr sz="1600">
                <a:solidFill>
                  <a:schemeClr val="lt1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8" r:id="rId2"/>
    <p:sldLayoutId id="2147483670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3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1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" name="Google Shape;1048;p32"/>
          <p:cNvSpPr txBox="1">
            <a:spLocks noGrp="1"/>
          </p:cNvSpPr>
          <p:nvPr>
            <p:ph type="ctrTitle"/>
          </p:nvPr>
        </p:nvSpPr>
        <p:spPr>
          <a:xfrm>
            <a:off x="322461" y="905681"/>
            <a:ext cx="4741143" cy="202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5400" dirty="0">
                <a:latin typeface="Cambria" panose="02040503050406030204" pitchFamily="18" charset="0"/>
                <a:ea typeface="Cambria" panose="02040503050406030204" pitchFamily="18" charset="0"/>
              </a:rPr>
              <a:t>THỰC HÀNH TIẾNG VIỆT</a:t>
            </a:r>
            <a:endParaRPr sz="5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050" name="Google Shape;1050;p32"/>
          <p:cNvGrpSpPr/>
          <p:nvPr/>
        </p:nvGrpSpPr>
        <p:grpSpPr>
          <a:xfrm>
            <a:off x="4872654" y="1017419"/>
            <a:ext cx="3875287" cy="3513424"/>
            <a:chOff x="4872654" y="1017419"/>
            <a:chExt cx="3875287" cy="3513424"/>
          </a:xfrm>
        </p:grpSpPr>
        <p:sp>
          <p:nvSpPr>
            <p:cNvPr id="1051" name="Google Shape;1051;p32"/>
            <p:cNvSpPr/>
            <p:nvPr/>
          </p:nvSpPr>
          <p:spPr>
            <a:xfrm>
              <a:off x="5032866" y="1148570"/>
              <a:ext cx="3486168" cy="3337172"/>
            </a:xfrm>
            <a:custGeom>
              <a:avLst/>
              <a:gdLst/>
              <a:ahLst/>
              <a:cxnLst/>
              <a:rect l="l" t="t" r="r" b="b"/>
              <a:pathLst>
                <a:path w="206696" h="197862" extrusionOk="0">
                  <a:moveTo>
                    <a:pt x="75488" y="1"/>
                  </a:moveTo>
                  <a:cubicBezTo>
                    <a:pt x="74077" y="1"/>
                    <a:pt x="72702" y="185"/>
                    <a:pt x="71373" y="614"/>
                  </a:cubicBezTo>
                  <a:cubicBezTo>
                    <a:pt x="61535" y="3820"/>
                    <a:pt x="57582" y="18534"/>
                    <a:pt x="49325" y="24551"/>
                  </a:cubicBezTo>
                  <a:cubicBezTo>
                    <a:pt x="41023" y="30569"/>
                    <a:pt x="25739" y="29866"/>
                    <a:pt x="19721" y="38167"/>
                  </a:cubicBezTo>
                  <a:cubicBezTo>
                    <a:pt x="13748" y="46336"/>
                    <a:pt x="19106" y="60655"/>
                    <a:pt x="15900" y="70493"/>
                  </a:cubicBezTo>
                  <a:cubicBezTo>
                    <a:pt x="12826" y="80024"/>
                    <a:pt x="1" y="88369"/>
                    <a:pt x="1" y="98911"/>
                  </a:cubicBezTo>
                  <a:cubicBezTo>
                    <a:pt x="1" y="109452"/>
                    <a:pt x="12826" y="117841"/>
                    <a:pt x="15900" y="127328"/>
                  </a:cubicBezTo>
                  <a:cubicBezTo>
                    <a:pt x="19106" y="137166"/>
                    <a:pt x="13704" y="151397"/>
                    <a:pt x="19721" y="159698"/>
                  </a:cubicBezTo>
                  <a:cubicBezTo>
                    <a:pt x="25739" y="167955"/>
                    <a:pt x="41111" y="167297"/>
                    <a:pt x="49325" y="173270"/>
                  </a:cubicBezTo>
                  <a:cubicBezTo>
                    <a:pt x="57538" y="179243"/>
                    <a:pt x="61535" y="194045"/>
                    <a:pt x="71373" y="197251"/>
                  </a:cubicBezTo>
                  <a:cubicBezTo>
                    <a:pt x="72697" y="197678"/>
                    <a:pt x="74066" y="197862"/>
                    <a:pt x="75472" y="197862"/>
                  </a:cubicBezTo>
                  <a:cubicBezTo>
                    <a:pt x="84184" y="197862"/>
                    <a:pt x="94271" y="190795"/>
                    <a:pt x="103348" y="190795"/>
                  </a:cubicBezTo>
                  <a:cubicBezTo>
                    <a:pt x="112387" y="190795"/>
                    <a:pt x="122501" y="197862"/>
                    <a:pt x="131194" y="197862"/>
                  </a:cubicBezTo>
                  <a:cubicBezTo>
                    <a:pt x="132596" y="197862"/>
                    <a:pt x="133961" y="197678"/>
                    <a:pt x="135279" y="197251"/>
                  </a:cubicBezTo>
                  <a:cubicBezTo>
                    <a:pt x="145118" y="194045"/>
                    <a:pt x="149158" y="179243"/>
                    <a:pt x="157328" y="173270"/>
                  </a:cubicBezTo>
                  <a:cubicBezTo>
                    <a:pt x="165629" y="167253"/>
                    <a:pt x="181001" y="167868"/>
                    <a:pt x="186931" y="159654"/>
                  </a:cubicBezTo>
                  <a:cubicBezTo>
                    <a:pt x="192904" y="151485"/>
                    <a:pt x="187546" y="137166"/>
                    <a:pt x="190752" y="127328"/>
                  </a:cubicBezTo>
                  <a:cubicBezTo>
                    <a:pt x="193827" y="117841"/>
                    <a:pt x="206696" y="109452"/>
                    <a:pt x="206696" y="98911"/>
                  </a:cubicBezTo>
                  <a:cubicBezTo>
                    <a:pt x="206696" y="88369"/>
                    <a:pt x="193827" y="80024"/>
                    <a:pt x="190752" y="70493"/>
                  </a:cubicBezTo>
                  <a:cubicBezTo>
                    <a:pt x="187546" y="60699"/>
                    <a:pt x="192904" y="46380"/>
                    <a:pt x="186931" y="38167"/>
                  </a:cubicBezTo>
                  <a:cubicBezTo>
                    <a:pt x="180914" y="29866"/>
                    <a:pt x="165629" y="30612"/>
                    <a:pt x="157328" y="24551"/>
                  </a:cubicBezTo>
                  <a:cubicBezTo>
                    <a:pt x="149158" y="18578"/>
                    <a:pt x="145118" y="3820"/>
                    <a:pt x="135279" y="614"/>
                  </a:cubicBezTo>
                  <a:cubicBezTo>
                    <a:pt x="133956" y="185"/>
                    <a:pt x="132585" y="1"/>
                    <a:pt x="131178" y="1"/>
                  </a:cubicBezTo>
                  <a:cubicBezTo>
                    <a:pt x="122488" y="1"/>
                    <a:pt x="112382" y="7027"/>
                    <a:pt x="103348" y="7027"/>
                  </a:cubicBezTo>
                  <a:cubicBezTo>
                    <a:pt x="94277" y="7027"/>
                    <a:pt x="84197" y="1"/>
                    <a:pt x="75488" y="1"/>
                  </a:cubicBezTo>
                  <a:close/>
                </a:path>
              </a:pathLst>
            </a:custGeom>
            <a:solidFill>
              <a:srgbClr val="22292E">
                <a:alpha val="33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1052" name="Google Shape;1052;p32"/>
            <p:cNvGrpSpPr/>
            <p:nvPr/>
          </p:nvGrpSpPr>
          <p:grpSpPr>
            <a:xfrm>
              <a:off x="4970647" y="1057425"/>
              <a:ext cx="1717161" cy="2435001"/>
              <a:chOff x="2530828" y="1079780"/>
              <a:chExt cx="1675300" cy="2375641"/>
            </a:xfrm>
          </p:grpSpPr>
          <p:grpSp>
            <p:nvGrpSpPr>
              <p:cNvPr id="1053" name="Google Shape;1053;p32"/>
              <p:cNvGrpSpPr/>
              <p:nvPr/>
            </p:nvGrpSpPr>
            <p:grpSpPr>
              <a:xfrm>
                <a:off x="2711504" y="1079780"/>
                <a:ext cx="1225042" cy="2124851"/>
                <a:chOff x="2711504" y="1079780"/>
                <a:chExt cx="1225042" cy="2124851"/>
              </a:xfrm>
            </p:grpSpPr>
            <p:sp>
              <p:nvSpPr>
                <p:cNvPr id="1054" name="Google Shape;1054;p32"/>
                <p:cNvSpPr/>
                <p:nvPr/>
              </p:nvSpPr>
              <p:spPr>
                <a:xfrm>
                  <a:off x="2711504" y="1079780"/>
                  <a:ext cx="198052" cy="2486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36" h="15110" extrusionOk="0">
                      <a:moveTo>
                        <a:pt x="1" y="1"/>
                      </a:moveTo>
                      <a:lnTo>
                        <a:pt x="2284" y="15110"/>
                      </a:lnTo>
                      <a:lnTo>
                        <a:pt x="12035" y="9795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1055" name="Google Shape;1055;p32"/>
                <p:cNvSpPr/>
                <p:nvPr/>
              </p:nvSpPr>
              <p:spPr>
                <a:xfrm>
                  <a:off x="2742588" y="1228665"/>
                  <a:ext cx="1193958" cy="19759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559" h="120083" extrusionOk="0">
                      <a:moveTo>
                        <a:pt x="9751" y="1"/>
                      </a:moveTo>
                      <a:lnTo>
                        <a:pt x="0" y="5359"/>
                      </a:lnTo>
                      <a:lnTo>
                        <a:pt x="62808" y="120082"/>
                      </a:lnTo>
                      <a:lnTo>
                        <a:pt x="72559" y="114768"/>
                      </a:lnTo>
                      <a:lnTo>
                        <a:pt x="9751" y="1"/>
                      </a:lnTo>
                      <a:close/>
                    </a:path>
                  </a:pathLst>
                </a:custGeom>
                <a:solidFill>
                  <a:srgbClr val="009A9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1056" name="Google Shape;1056;p32"/>
                <p:cNvSpPr/>
                <p:nvPr/>
              </p:nvSpPr>
              <p:spPr>
                <a:xfrm>
                  <a:off x="2711504" y="1079780"/>
                  <a:ext cx="62167" cy="780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78" h="4745" extrusionOk="0">
                      <a:moveTo>
                        <a:pt x="1" y="1"/>
                      </a:moveTo>
                      <a:lnTo>
                        <a:pt x="703" y="4744"/>
                      </a:lnTo>
                      <a:lnTo>
                        <a:pt x="3778" y="3075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22292E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  <p:grpSp>
            <p:nvGrpSpPr>
              <p:cNvPr id="1057" name="Google Shape;1057;p32"/>
              <p:cNvGrpSpPr/>
              <p:nvPr/>
            </p:nvGrpSpPr>
            <p:grpSpPr>
              <a:xfrm>
                <a:off x="2530828" y="1372498"/>
                <a:ext cx="1301640" cy="2082923"/>
                <a:chOff x="2530828" y="1372498"/>
                <a:chExt cx="1301640" cy="2082923"/>
              </a:xfrm>
            </p:grpSpPr>
            <p:sp>
              <p:nvSpPr>
                <p:cNvPr id="1058" name="Google Shape;1058;p32"/>
                <p:cNvSpPr/>
                <p:nvPr/>
              </p:nvSpPr>
              <p:spPr>
                <a:xfrm>
                  <a:off x="2530828" y="1372498"/>
                  <a:ext cx="204536" cy="2471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30" h="15022" extrusionOk="0">
                      <a:moveTo>
                        <a:pt x="0" y="0"/>
                      </a:moveTo>
                      <a:lnTo>
                        <a:pt x="2899" y="15021"/>
                      </a:lnTo>
                      <a:lnTo>
                        <a:pt x="12430" y="931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1059" name="Google Shape;1059;p32"/>
                <p:cNvSpPr/>
                <p:nvPr/>
              </p:nvSpPr>
              <p:spPr>
                <a:xfrm>
                  <a:off x="2571291" y="1514143"/>
                  <a:ext cx="1261177" cy="19412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644" h="117975" extrusionOk="0">
                      <a:moveTo>
                        <a:pt x="9532" y="1"/>
                      </a:moveTo>
                      <a:lnTo>
                        <a:pt x="1" y="5710"/>
                      </a:lnTo>
                      <a:lnTo>
                        <a:pt x="67113" y="117974"/>
                      </a:lnTo>
                      <a:lnTo>
                        <a:pt x="76644" y="112308"/>
                      </a:lnTo>
                      <a:lnTo>
                        <a:pt x="9532" y="1"/>
                      </a:lnTo>
                      <a:close/>
                    </a:path>
                  </a:pathLst>
                </a:custGeom>
                <a:solidFill>
                  <a:srgbClr val="F8B45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1060" name="Google Shape;1060;p32"/>
                <p:cNvSpPr/>
                <p:nvPr/>
              </p:nvSpPr>
              <p:spPr>
                <a:xfrm>
                  <a:off x="2697781" y="1577396"/>
                  <a:ext cx="1056641" cy="17490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214" h="106290" extrusionOk="0">
                      <a:moveTo>
                        <a:pt x="729" y="1"/>
                      </a:moveTo>
                      <a:cubicBezTo>
                        <a:pt x="616" y="1"/>
                        <a:pt x="500" y="35"/>
                        <a:pt x="395" y="110"/>
                      </a:cubicBezTo>
                      <a:cubicBezTo>
                        <a:pt x="88" y="285"/>
                        <a:pt x="0" y="681"/>
                        <a:pt x="176" y="988"/>
                      </a:cubicBezTo>
                      <a:lnTo>
                        <a:pt x="62896" y="105961"/>
                      </a:lnTo>
                      <a:cubicBezTo>
                        <a:pt x="63011" y="106163"/>
                        <a:pt x="63222" y="106289"/>
                        <a:pt x="63453" y="106289"/>
                      </a:cubicBezTo>
                      <a:cubicBezTo>
                        <a:pt x="63573" y="106289"/>
                        <a:pt x="63698" y="106255"/>
                        <a:pt x="63818" y="106180"/>
                      </a:cubicBezTo>
                      <a:cubicBezTo>
                        <a:pt x="64126" y="106005"/>
                        <a:pt x="64213" y="105609"/>
                        <a:pt x="64038" y="105302"/>
                      </a:cubicBezTo>
                      <a:lnTo>
                        <a:pt x="1274" y="329"/>
                      </a:lnTo>
                      <a:cubicBezTo>
                        <a:pt x="1158" y="127"/>
                        <a:pt x="947" y="1"/>
                        <a:pt x="729" y="1"/>
                      </a:cubicBezTo>
                      <a:close/>
                    </a:path>
                  </a:pathLst>
                </a:custGeom>
                <a:solidFill>
                  <a:srgbClr val="2229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1061" name="Google Shape;1061;p32"/>
                <p:cNvSpPr/>
                <p:nvPr/>
              </p:nvSpPr>
              <p:spPr>
                <a:xfrm>
                  <a:off x="2642130" y="1610240"/>
                  <a:ext cx="1056641" cy="17490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214" h="106295" extrusionOk="0">
                      <a:moveTo>
                        <a:pt x="732" y="1"/>
                      </a:moveTo>
                      <a:cubicBezTo>
                        <a:pt x="617" y="1"/>
                        <a:pt x="501" y="30"/>
                        <a:pt x="395" y="90"/>
                      </a:cubicBezTo>
                      <a:cubicBezTo>
                        <a:pt x="88" y="310"/>
                        <a:pt x="0" y="705"/>
                        <a:pt x="176" y="1012"/>
                      </a:cubicBezTo>
                      <a:lnTo>
                        <a:pt x="62896" y="105985"/>
                      </a:lnTo>
                      <a:cubicBezTo>
                        <a:pt x="63011" y="106187"/>
                        <a:pt x="63221" y="106294"/>
                        <a:pt x="63439" y="106294"/>
                      </a:cubicBezTo>
                      <a:cubicBezTo>
                        <a:pt x="63553" y="106294"/>
                        <a:pt x="63669" y="106265"/>
                        <a:pt x="63774" y="106205"/>
                      </a:cubicBezTo>
                      <a:cubicBezTo>
                        <a:pt x="64082" y="106029"/>
                        <a:pt x="64213" y="105634"/>
                        <a:pt x="64038" y="105326"/>
                      </a:cubicBezTo>
                      <a:lnTo>
                        <a:pt x="1318" y="310"/>
                      </a:lnTo>
                      <a:cubicBezTo>
                        <a:pt x="1173" y="108"/>
                        <a:pt x="953" y="1"/>
                        <a:pt x="732" y="1"/>
                      </a:cubicBezTo>
                      <a:close/>
                    </a:path>
                  </a:pathLst>
                </a:custGeom>
                <a:solidFill>
                  <a:srgbClr val="2229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1062" name="Google Shape;1062;p32"/>
                <p:cNvSpPr/>
                <p:nvPr/>
              </p:nvSpPr>
              <p:spPr>
                <a:xfrm>
                  <a:off x="2530828" y="1372498"/>
                  <a:ext cx="64339" cy="773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0" h="4700" extrusionOk="0">
                      <a:moveTo>
                        <a:pt x="0" y="0"/>
                      </a:moveTo>
                      <a:lnTo>
                        <a:pt x="922" y="4700"/>
                      </a:lnTo>
                      <a:lnTo>
                        <a:pt x="3909" y="294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22292E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  <p:grpSp>
            <p:nvGrpSpPr>
              <p:cNvPr id="1063" name="Google Shape;1063;p32"/>
              <p:cNvGrpSpPr/>
              <p:nvPr/>
            </p:nvGrpSpPr>
            <p:grpSpPr>
              <a:xfrm>
                <a:off x="2812686" y="1082676"/>
                <a:ext cx="1393442" cy="2147246"/>
                <a:chOff x="2812686" y="1082676"/>
                <a:chExt cx="1393442" cy="2147246"/>
              </a:xfrm>
            </p:grpSpPr>
            <p:sp>
              <p:nvSpPr>
                <p:cNvPr id="1064" name="Google Shape;1064;p32"/>
                <p:cNvSpPr/>
                <p:nvPr/>
              </p:nvSpPr>
              <p:spPr>
                <a:xfrm>
                  <a:off x="2869785" y="1290980"/>
                  <a:ext cx="990147" cy="1787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73" h="108600" extrusionOk="0">
                      <a:moveTo>
                        <a:pt x="737" y="0"/>
                      </a:moveTo>
                      <a:cubicBezTo>
                        <a:pt x="636" y="0"/>
                        <a:pt x="534" y="25"/>
                        <a:pt x="440" y="79"/>
                      </a:cubicBezTo>
                      <a:cubicBezTo>
                        <a:pt x="88" y="254"/>
                        <a:pt x="0" y="650"/>
                        <a:pt x="176" y="1001"/>
                      </a:cubicBezTo>
                      <a:lnTo>
                        <a:pt x="58855" y="108258"/>
                      </a:lnTo>
                      <a:cubicBezTo>
                        <a:pt x="58977" y="108471"/>
                        <a:pt x="59205" y="108600"/>
                        <a:pt x="59451" y="108600"/>
                      </a:cubicBezTo>
                      <a:cubicBezTo>
                        <a:pt x="59559" y="108600"/>
                        <a:pt x="59670" y="108575"/>
                        <a:pt x="59778" y="108521"/>
                      </a:cubicBezTo>
                      <a:cubicBezTo>
                        <a:pt x="60085" y="108345"/>
                        <a:pt x="60173" y="107950"/>
                        <a:pt x="59997" y="107643"/>
                      </a:cubicBezTo>
                      <a:lnTo>
                        <a:pt x="1318" y="342"/>
                      </a:lnTo>
                      <a:cubicBezTo>
                        <a:pt x="1196" y="129"/>
                        <a:pt x="968" y="0"/>
                        <a:pt x="737" y="0"/>
                      </a:cubicBezTo>
                      <a:close/>
                    </a:path>
                  </a:pathLst>
                </a:custGeom>
                <a:solidFill>
                  <a:srgbClr val="2229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1065" name="Google Shape;1065;p32"/>
                <p:cNvSpPr/>
                <p:nvPr/>
              </p:nvSpPr>
              <p:spPr>
                <a:xfrm>
                  <a:off x="2812686" y="1322047"/>
                  <a:ext cx="990887" cy="17870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218" h="108601" extrusionOk="0">
                      <a:moveTo>
                        <a:pt x="739" y="1"/>
                      </a:moveTo>
                      <a:cubicBezTo>
                        <a:pt x="636" y="1"/>
                        <a:pt x="534" y="26"/>
                        <a:pt x="440" y="79"/>
                      </a:cubicBezTo>
                      <a:cubicBezTo>
                        <a:pt x="132" y="255"/>
                        <a:pt x="1" y="650"/>
                        <a:pt x="176" y="958"/>
                      </a:cubicBezTo>
                      <a:lnTo>
                        <a:pt x="58899" y="108258"/>
                      </a:lnTo>
                      <a:cubicBezTo>
                        <a:pt x="59021" y="108472"/>
                        <a:pt x="59249" y="108601"/>
                        <a:pt x="59480" y="108601"/>
                      </a:cubicBezTo>
                      <a:cubicBezTo>
                        <a:pt x="59582" y="108601"/>
                        <a:pt x="59684" y="108576"/>
                        <a:pt x="59778" y="108522"/>
                      </a:cubicBezTo>
                      <a:cubicBezTo>
                        <a:pt x="60085" y="108346"/>
                        <a:pt x="60217" y="107951"/>
                        <a:pt x="60041" y="107643"/>
                      </a:cubicBezTo>
                      <a:lnTo>
                        <a:pt x="1362" y="343"/>
                      </a:lnTo>
                      <a:cubicBezTo>
                        <a:pt x="1210" y="129"/>
                        <a:pt x="973" y="1"/>
                        <a:pt x="739" y="1"/>
                      </a:cubicBezTo>
                      <a:close/>
                    </a:path>
                  </a:pathLst>
                </a:custGeom>
                <a:solidFill>
                  <a:srgbClr val="2229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1066" name="Google Shape;1066;p32"/>
                <p:cNvSpPr/>
                <p:nvPr/>
              </p:nvSpPr>
              <p:spPr>
                <a:xfrm>
                  <a:off x="3022997" y="1082676"/>
                  <a:ext cx="195880" cy="2500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04" h="15198" extrusionOk="0">
                      <a:moveTo>
                        <a:pt x="1" y="0"/>
                      </a:moveTo>
                      <a:lnTo>
                        <a:pt x="2021" y="15197"/>
                      </a:lnTo>
                      <a:lnTo>
                        <a:pt x="11903" y="10059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1067" name="Google Shape;1067;p32"/>
                <p:cNvSpPr/>
                <p:nvPr/>
              </p:nvSpPr>
              <p:spPr>
                <a:xfrm>
                  <a:off x="3049737" y="1235889"/>
                  <a:ext cx="1156392" cy="1994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76" h="121181" extrusionOk="0">
                      <a:moveTo>
                        <a:pt x="9883" y="1"/>
                      </a:moveTo>
                      <a:lnTo>
                        <a:pt x="1" y="5140"/>
                      </a:lnTo>
                      <a:lnTo>
                        <a:pt x="60437" y="121181"/>
                      </a:lnTo>
                      <a:lnTo>
                        <a:pt x="70275" y="116042"/>
                      </a:lnTo>
                      <a:lnTo>
                        <a:pt x="9883" y="1"/>
                      </a:lnTo>
                      <a:close/>
                    </a:path>
                  </a:pathLst>
                </a:custGeom>
                <a:solidFill>
                  <a:srgbClr val="D55D7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1068" name="Google Shape;1068;p32"/>
                <p:cNvSpPr/>
                <p:nvPr/>
              </p:nvSpPr>
              <p:spPr>
                <a:xfrm>
                  <a:off x="3176950" y="1298204"/>
                  <a:ext cx="954012" cy="1806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77" h="109785" extrusionOk="0">
                      <a:moveTo>
                        <a:pt x="765" y="0"/>
                      </a:moveTo>
                      <a:cubicBezTo>
                        <a:pt x="658" y="0"/>
                        <a:pt x="547" y="25"/>
                        <a:pt x="439" y="79"/>
                      </a:cubicBezTo>
                      <a:cubicBezTo>
                        <a:pt x="132" y="211"/>
                        <a:pt x="0" y="606"/>
                        <a:pt x="176" y="957"/>
                      </a:cubicBezTo>
                      <a:lnTo>
                        <a:pt x="56659" y="109400"/>
                      </a:lnTo>
                      <a:cubicBezTo>
                        <a:pt x="56782" y="109646"/>
                        <a:pt x="57014" y="109785"/>
                        <a:pt x="57247" y="109785"/>
                      </a:cubicBezTo>
                      <a:cubicBezTo>
                        <a:pt x="57346" y="109785"/>
                        <a:pt x="57446" y="109760"/>
                        <a:pt x="57537" y="109707"/>
                      </a:cubicBezTo>
                      <a:cubicBezTo>
                        <a:pt x="57889" y="109532"/>
                        <a:pt x="57977" y="109136"/>
                        <a:pt x="57845" y="108829"/>
                      </a:cubicBezTo>
                      <a:lnTo>
                        <a:pt x="1318" y="342"/>
                      </a:lnTo>
                      <a:cubicBezTo>
                        <a:pt x="1226" y="129"/>
                        <a:pt x="1008" y="0"/>
                        <a:pt x="765" y="0"/>
                      </a:cubicBezTo>
                      <a:close/>
                    </a:path>
                  </a:pathLst>
                </a:custGeom>
                <a:solidFill>
                  <a:srgbClr val="2229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1069" name="Google Shape;1069;p32"/>
                <p:cNvSpPr/>
                <p:nvPr/>
              </p:nvSpPr>
              <p:spPr>
                <a:xfrm>
                  <a:off x="3119851" y="1327839"/>
                  <a:ext cx="954012" cy="18065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77" h="109786" extrusionOk="0">
                      <a:moveTo>
                        <a:pt x="737" y="0"/>
                      </a:moveTo>
                      <a:cubicBezTo>
                        <a:pt x="636" y="0"/>
                        <a:pt x="533" y="25"/>
                        <a:pt x="439" y="79"/>
                      </a:cubicBezTo>
                      <a:cubicBezTo>
                        <a:pt x="132" y="254"/>
                        <a:pt x="0" y="650"/>
                        <a:pt x="176" y="957"/>
                      </a:cubicBezTo>
                      <a:lnTo>
                        <a:pt x="56659" y="109444"/>
                      </a:lnTo>
                      <a:cubicBezTo>
                        <a:pt x="56781" y="109657"/>
                        <a:pt x="57009" y="109786"/>
                        <a:pt x="57240" y="109786"/>
                      </a:cubicBezTo>
                      <a:cubicBezTo>
                        <a:pt x="57341" y="109786"/>
                        <a:pt x="57444" y="109761"/>
                        <a:pt x="57538" y="109707"/>
                      </a:cubicBezTo>
                      <a:cubicBezTo>
                        <a:pt x="57845" y="109531"/>
                        <a:pt x="57977" y="109136"/>
                        <a:pt x="57801" y="108829"/>
                      </a:cubicBezTo>
                      <a:lnTo>
                        <a:pt x="1318" y="342"/>
                      </a:lnTo>
                      <a:cubicBezTo>
                        <a:pt x="1196" y="129"/>
                        <a:pt x="968" y="0"/>
                        <a:pt x="737" y="0"/>
                      </a:cubicBezTo>
                      <a:close/>
                    </a:path>
                  </a:pathLst>
                </a:custGeom>
                <a:solidFill>
                  <a:srgbClr val="2229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1070" name="Google Shape;1070;p32"/>
                <p:cNvSpPr/>
                <p:nvPr/>
              </p:nvSpPr>
              <p:spPr>
                <a:xfrm>
                  <a:off x="3022997" y="1082676"/>
                  <a:ext cx="61459" cy="78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35" h="4788" extrusionOk="0">
                      <a:moveTo>
                        <a:pt x="1" y="0"/>
                      </a:moveTo>
                      <a:lnTo>
                        <a:pt x="660" y="4788"/>
                      </a:lnTo>
                      <a:lnTo>
                        <a:pt x="3734" y="3163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22292E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</p:grpSp>
        <p:grpSp>
          <p:nvGrpSpPr>
            <p:cNvPr id="1071" name="Google Shape;1071;p32"/>
            <p:cNvGrpSpPr/>
            <p:nvPr/>
          </p:nvGrpSpPr>
          <p:grpSpPr>
            <a:xfrm>
              <a:off x="5370661" y="1549242"/>
              <a:ext cx="2828354" cy="2275785"/>
              <a:chOff x="2716320" y="992879"/>
              <a:chExt cx="3645726" cy="2933468"/>
            </a:xfrm>
          </p:grpSpPr>
          <p:sp>
            <p:nvSpPr>
              <p:cNvPr id="1072" name="Google Shape;1072;p32"/>
              <p:cNvSpPr/>
              <p:nvPr/>
            </p:nvSpPr>
            <p:spPr>
              <a:xfrm>
                <a:off x="3824926" y="3032798"/>
                <a:ext cx="253079" cy="151400"/>
              </a:xfrm>
              <a:custGeom>
                <a:avLst/>
                <a:gdLst/>
                <a:ahLst/>
                <a:cxnLst/>
                <a:rect l="l" t="t" r="r" b="b"/>
                <a:pathLst>
                  <a:path w="11641" h="6964" extrusionOk="0">
                    <a:moveTo>
                      <a:pt x="10749" y="1"/>
                    </a:moveTo>
                    <a:cubicBezTo>
                      <a:pt x="10632" y="1"/>
                      <a:pt x="10515" y="26"/>
                      <a:pt x="10410" y="78"/>
                    </a:cubicBezTo>
                    <a:lnTo>
                      <a:pt x="528" y="5524"/>
                    </a:lnTo>
                    <a:cubicBezTo>
                      <a:pt x="133" y="5700"/>
                      <a:pt x="1" y="6183"/>
                      <a:pt x="220" y="6579"/>
                    </a:cubicBezTo>
                    <a:cubicBezTo>
                      <a:pt x="344" y="6825"/>
                      <a:pt x="618" y="6963"/>
                      <a:pt x="908" y="6963"/>
                    </a:cubicBezTo>
                    <a:cubicBezTo>
                      <a:pt x="1031" y="6963"/>
                      <a:pt x="1157" y="6938"/>
                      <a:pt x="1275" y="6886"/>
                    </a:cubicBezTo>
                    <a:lnTo>
                      <a:pt x="11157" y="1440"/>
                    </a:lnTo>
                    <a:cubicBezTo>
                      <a:pt x="11508" y="1264"/>
                      <a:pt x="11640" y="781"/>
                      <a:pt x="11464" y="386"/>
                    </a:cubicBezTo>
                    <a:cubicBezTo>
                      <a:pt x="11310" y="139"/>
                      <a:pt x="11026" y="1"/>
                      <a:pt x="10749" y="1"/>
                    </a:cubicBezTo>
                    <a:close/>
                  </a:path>
                </a:pathLst>
              </a:custGeom>
              <a:solidFill>
                <a:srgbClr val="2229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73" name="Google Shape;1073;p32"/>
              <p:cNvSpPr/>
              <p:nvPr/>
            </p:nvSpPr>
            <p:spPr>
              <a:xfrm>
                <a:off x="3692201" y="3356576"/>
                <a:ext cx="249253" cy="159618"/>
              </a:xfrm>
              <a:custGeom>
                <a:avLst/>
                <a:gdLst/>
                <a:ahLst/>
                <a:cxnLst/>
                <a:rect l="l" t="t" r="r" b="b"/>
                <a:pathLst>
                  <a:path w="11465" h="7342" extrusionOk="0">
                    <a:moveTo>
                      <a:pt x="10588" y="1"/>
                    </a:moveTo>
                    <a:cubicBezTo>
                      <a:pt x="10440" y="1"/>
                      <a:pt x="10288" y="40"/>
                      <a:pt x="10147" y="118"/>
                    </a:cubicBezTo>
                    <a:lnTo>
                      <a:pt x="484" y="5872"/>
                    </a:lnTo>
                    <a:cubicBezTo>
                      <a:pt x="132" y="6092"/>
                      <a:pt x="1" y="6575"/>
                      <a:pt x="220" y="6970"/>
                    </a:cubicBezTo>
                    <a:cubicBezTo>
                      <a:pt x="367" y="7204"/>
                      <a:pt x="630" y="7341"/>
                      <a:pt x="894" y="7341"/>
                    </a:cubicBezTo>
                    <a:cubicBezTo>
                      <a:pt x="1026" y="7341"/>
                      <a:pt x="1157" y="7307"/>
                      <a:pt x="1274" y="7234"/>
                    </a:cubicBezTo>
                    <a:lnTo>
                      <a:pt x="10981" y="1436"/>
                    </a:lnTo>
                    <a:cubicBezTo>
                      <a:pt x="11332" y="1217"/>
                      <a:pt x="11464" y="733"/>
                      <a:pt x="11245" y="382"/>
                    </a:cubicBezTo>
                    <a:cubicBezTo>
                      <a:pt x="11103" y="128"/>
                      <a:pt x="10853" y="1"/>
                      <a:pt x="10588" y="1"/>
                    </a:cubicBezTo>
                    <a:close/>
                  </a:path>
                </a:pathLst>
              </a:custGeom>
              <a:solidFill>
                <a:srgbClr val="2229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74" name="Google Shape;1074;p32"/>
              <p:cNvSpPr/>
              <p:nvPr/>
            </p:nvSpPr>
            <p:spPr>
              <a:xfrm>
                <a:off x="4179185" y="3070060"/>
                <a:ext cx="255927" cy="147030"/>
              </a:xfrm>
              <a:custGeom>
                <a:avLst/>
                <a:gdLst/>
                <a:ahLst/>
                <a:cxnLst/>
                <a:rect l="l" t="t" r="r" b="b"/>
                <a:pathLst>
                  <a:path w="11772" h="6763" extrusionOk="0">
                    <a:moveTo>
                      <a:pt x="10872" y="1"/>
                    </a:moveTo>
                    <a:cubicBezTo>
                      <a:pt x="10758" y="1"/>
                      <a:pt x="10644" y="26"/>
                      <a:pt x="10542" y="77"/>
                    </a:cubicBezTo>
                    <a:lnTo>
                      <a:pt x="528" y="5304"/>
                    </a:lnTo>
                    <a:cubicBezTo>
                      <a:pt x="132" y="5479"/>
                      <a:pt x="1" y="5963"/>
                      <a:pt x="176" y="6358"/>
                    </a:cubicBezTo>
                    <a:cubicBezTo>
                      <a:pt x="329" y="6603"/>
                      <a:pt x="589" y="6762"/>
                      <a:pt x="866" y="6762"/>
                    </a:cubicBezTo>
                    <a:cubicBezTo>
                      <a:pt x="987" y="6762"/>
                      <a:pt x="1111" y="6732"/>
                      <a:pt x="1231" y="6665"/>
                    </a:cubicBezTo>
                    <a:lnTo>
                      <a:pt x="11245" y="1483"/>
                    </a:lnTo>
                    <a:cubicBezTo>
                      <a:pt x="11640" y="1263"/>
                      <a:pt x="11772" y="780"/>
                      <a:pt x="11552" y="428"/>
                    </a:cubicBezTo>
                    <a:cubicBezTo>
                      <a:pt x="11428" y="148"/>
                      <a:pt x="11149" y="1"/>
                      <a:pt x="10872" y="1"/>
                    </a:cubicBezTo>
                    <a:close/>
                  </a:path>
                </a:pathLst>
              </a:custGeom>
              <a:solidFill>
                <a:srgbClr val="2229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75" name="Google Shape;1075;p32"/>
              <p:cNvSpPr/>
              <p:nvPr/>
            </p:nvSpPr>
            <p:spPr>
              <a:xfrm>
                <a:off x="2716320" y="1029251"/>
                <a:ext cx="3645726" cy="2897097"/>
              </a:xfrm>
              <a:custGeom>
                <a:avLst/>
                <a:gdLst/>
                <a:ahLst/>
                <a:cxnLst/>
                <a:rect l="l" t="t" r="r" b="b"/>
                <a:pathLst>
                  <a:path w="167694" h="133259" extrusionOk="0">
                    <a:moveTo>
                      <a:pt x="9268" y="1"/>
                    </a:moveTo>
                    <a:lnTo>
                      <a:pt x="1" y="121180"/>
                    </a:lnTo>
                    <a:lnTo>
                      <a:pt x="158426" y="133259"/>
                    </a:lnTo>
                    <a:lnTo>
                      <a:pt x="167694" y="12079"/>
                    </a:lnTo>
                    <a:lnTo>
                      <a:pt x="9268" y="1"/>
                    </a:lnTo>
                    <a:close/>
                  </a:path>
                </a:pathLst>
              </a:custGeom>
              <a:solidFill>
                <a:srgbClr val="D55D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76" name="Google Shape;1076;p32"/>
              <p:cNvSpPr/>
              <p:nvPr/>
            </p:nvSpPr>
            <p:spPr>
              <a:xfrm>
                <a:off x="2759301" y="1055035"/>
                <a:ext cx="3562634" cy="2819766"/>
              </a:xfrm>
              <a:custGeom>
                <a:avLst/>
                <a:gdLst/>
                <a:ahLst/>
                <a:cxnLst/>
                <a:rect l="l" t="t" r="r" b="b"/>
                <a:pathLst>
                  <a:path w="163872" h="129702" extrusionOk="0">
                    <a:moveTo>
                      <a:pt x="8960" y="1"/>
                    </a:moveTo>
                    <a:lnTo>
                      <a:pt x="0" y="117886"/>
                    </a:lnTo>
                    <a:lnTo>
                      <a:pt x="154868" y="129701"/>
                    </a:lnTo>
                    <a:lnTo>
                      <a:pt x="163872" y="11816"/>
                    </a:lnTo>
                    <a:lnTo>
                      <a:pt x="896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77" name="Google Shape;1077;p32"/>
              <p:cNvSpPr/>
              <p:nvPr/>
            </p:nvSpPr>
            <p:spPr>
              <a:xfrm>
                <a:off x="2960769" y="1275612"/>
                <a:ext cx="3331578" cy="262602"/>
              </a:xfrm>
              <a:custGeom>
                <a:avLst/>
                <a:gdLst/>
                <a:ahLst/>
                <a:cxnLst/>
                <a:rect l="l" t="t" r="r" b="b"/>
                <a:pathLst>
                  <a:path w="153244" h="12079" extrusionOk="0">
                    <a:moveTo>
                      <a:pt x="45" y="1"/>
                    </a:moveTo>
                    <a:lnTo>
                      <a:pt x="1" y="440"/>
                    </a:lnTo>
                    <a:lnTo>
                      <a:pt x="153199" y="12079"/>
                    </a:lnTo>
                    <a:lnTo>
                      <a:pt x="153243" y="11640"/>
                    </a:lnTo>
                    <a:lnTo>
                      <a:pt x="45" y="1"/>
                    </a:lnTo>
                    <a:close/>
                  </a:path>
                </a:pathLst>
              </a:custGeom>
              <a:solidFill>
                <a:srgbClr val="D55D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78" name="Google Shape;1078;p32"/>
              <p:cNvSpPr/>
              <p:nvPr/>
            </p:nvSpPr>
            <p:spPr>
              <a:xfrm>
                <a:off x="5430081" y="1323876"/>
                <a:ext cx="105158" cy="88440"/>
              </a:xfrm>
              <a:custGeom>
                <a:avLst/>
                <a:gdLst/>
                <a:ahLst/>
                <a:cxnLst/>
                <a:rect l="l" t="t" r="r" b="b"/>
                <a:pathLst>
                  <a:path w="4837" h="4068" extrusionOk="0">
                    <a:moveTo>
                      <a:pt x="2687" y="1"/>
                    </a:moveTo>
                    <a:cubicBezTo>
                      <a:pt x="2229" y="1"/>
                      <a:pt x="1761" y="156"/>
                      <a:pt x="1362" y="504"/>
                    </a:cubicBezTo>
                    <a:cubicBezTo>
                      <a:pt x="0" y="1690"/>
                      <a:pt x="791" y="3973"/>
                      <a:pt x="2591" y="4061"/>
                    </a:cubicBezTo>
                    <a:cubicBezTo>
                      <a:pt x="2645" y="4066"/>
                      <a:pt x="2697" y="4068"/>
                      <a:pt x="2750" y="4068"/>
                    </a:cubicBezTo>
                    <a:cubicBezTo>
                      <a:pt x="3781" y="4068"/>
                      <a:pt x="4660" y="3259"/>
                      <a:pt x="4744" y="2173"/>
                    </a:cubicBezTo>
                    <a:cubicBezTo>
                      <a:pt x="4837" y="900"/>
                      <a:pt x="3789" y="1"/>
                      <a:pt x="2687" y="1"/>
                    </a:cubicBezTo>
                    <a:close/>
                  </a:path>
                </a:pathLst>
              </a:custGeom>
              <a:solidFill>
                <a:srgbClr val="2229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79" name="Google Shape;1079;p32"/>
              <p:cNvSpPr/>
              <p:nvPr/>
            </p:nvSpPr>
            <p:spPr>
              <a:xfrm>
                <a:off x="5179893" y="1304810"/>
                <a:ext cx="105180" cy="89266"/>
              </a:xfrm>
              <a:custGeom>
                <a:avLst/>
                <a:gdLst/>
                <a:ahLst/>
                <a:cxnLst/>
                <a:rect l="l" t="t" r="r" b="b"/>
                <a:pathLst>
                  <a:path w="4838" h="4106" extrusionOk="0">
                    <a:moveTo>
                      <a:pt x="2682" y="0"/>
                    </a:moveTo>
                    <a:cubicBezTo>
                      <a:pt x="2226" y="0"/>
                      <a:pt x="1760" y="156"/>
                      <a:pt x="1362" y="502"/>
                    </a:cubicBezTo>
                    <a:cubicBezTo>
                      <a:pt x="1" y="1732"/>
                      <a:pt x="791" y="3972"/>
                      <a:pt x="2592" y="4104"/>
                    </a:cubicBezTo>
                    <a:cubicBezTo>
                      <a:pt x="2621" y="4105"/>
                      <a:pt x="2649" y="4105"/>
                      <a:pt x="2678" y="4105"/>
                    </a:cubicBezTo>
                    <a:cubicBezTo>
                      <a:pt x="3780" y="4105"/>
                      <a:pt x="4658" y="3286"/>
                      <a:pt x="4744" y="2215"/>
                    </a:cubicBezTo>
                    <a:cubicBezTo>
                      <a:pt x="4837" y="910"/>
                      <a:pt x="3787" y="0"/>
                      <a:pt x="2682" y="0"/>
                    </a:cubicBezTo>
                    <a:close/>
                  </a:path>
                </a:pathLst>
              </a:custGeom>
              <a:solidFill>
                <a:srgbClr val="2229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80" name="Google Shape;1080;p32"/>
              <p:cNvSpPr/>
              <p:nvPr/>
            </p:nvSpPr>
            <p:spPr>
              <a:xfrm>
                <a:off x="4939271" y="1286635"/>
                <a:ext cx="105158" cy="88440"/>
              </a:xfrm>
              <a:custGeom>
                <a:avLst/>
                <a:gdLst/>
                <a:ahLst/>
                <a:cxnLst/>
                <a:rect l="l" t="t" r="r" b="b"/>
                <a:pathLst>
                  <a:path w="4837" h="4068" extrusionOk="0">
                    <a:moveTo>
                      <a:pt x="2706" y="1"/>
                    </a:moveTo>
                    <a:cubicBezTo>
                      <a:pt x="2247" y="1"/>
                      <a:pt x="1774" y="156"/>
                      <a:pt x="1362" y="504"/>
                    </a:cubicBezTo>
                    <a:cubicBezTo>
                      <a:pt x="0" y="1690"/>
                      <a:pt x="791" y="3930"/>
                      <a:pt x="2592" y="4061"/>
                    </a:cubicBezTo>
                    <a:cubicBezTo>
                      <a:pt x="2645" y="4065"/>
                      <a:pt x="2697" y="4067"/>
                      <a:pt x="2749" y="4067"/>
                    </a:cubicBezTo>
                    <a:cubicBezTo>
                      <a:pt x="3821" y="4067"/>
                      <a:pt x="4702" y="3220"/>
                      <a:pt x="4744" y="2173"/>
                    </a:cubicBezTo>
                    <a:cubicBezTo>
                      <a:pt x="4837" y="900"/>
                      <a:pt x="3812" y="1"/>
                      <a:pt x="2706" y="1"/>
                    </a:cubicBezTo>
                    <a:close/>
                  </a:path>
                </a:pathLst>
              </a:custGeom>
              <a:solidFill>
                <a:srgbClr val="2229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81" name="Google Shape;1081;p32"/>
              <p:cNvSpPr/>
              <p:nvPr/>
            </p:nvSpPr>
            <p:spPr>
              <a:xfrm>
                <a:off x="4689083" y="1267112"/>
                <a:ext cx="105180" cy="88875"/>
              </a:xfrm>
              <a:custGeom>
                <a:avLst/>
                <a:gdLst/>
                <a:ahLst/>
                <a:cxnLst/>
                <a:rect l="l" t="t" r="r" b="b"/>
                <a:pathLst>
                  <a:path w="4838" h="4088" extrusionOk="0">
                    <a:moveTo>
                      <a:pt x="2711" y="1"/>
                    </a:moveTo>
                    <a:cubicBezTo>
                      <a:pt x="2251" y="1"/>
                      <a:pt x="1776" y="161"/>
                      <a:pt x="1362" y="523"/>
                    </a:cubicBezTo>
                    <a:cubicBezTo>
                      <a:pt x="1" y="1709"/>
                      <a:pt x="791" y="3993"/>
                      <a:pt x="2592" y="4081"/>
                    </a:cubicBezTo>
                    <a:cubicBezTo>
                      <a:pt x="2647" y="4085"/>
                      <a:pt x="2702" y="4087"/>
                      <a:pt x="2757" y="4087"/>
                    </a:cubicBezTo>
                    <a:cubicBezTo>
                      <a:pt x="3826" y="4087"/>
                      <a:pt x="4703" y="3279"/>
                      <a:pt x="4744" y="2192"/>
                    </a:cubicBezTo>
                    <a:cubicBezTo>
                      <a:pt x="4837" y="922"/>
                      <a:pt x="3815" y="1"/>
                      <a:pt x="2711" y="1"/>
                    </a:cubicBezTo>
                    <a:close/>
                  </a:path>
                </a:pathLst>
              </a:custGeom>
              <a:solidFill>
                <a:srgbClr val="2229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82" name="Google Shape;1082;p32"/>
              <p:cNvSpPr/>
              <p:nvPr/>
            </p:nvSpPr>
            <p:spPr>
              <a:xfrm>
                <a:off x="4449417" y="1249393"/>
                <a:ext cx="104897" cy="88353"/>
              </a:xfrm>
              <a:custGeom>
                <a:avLst/>
                <a:gdLst/>
                <a:ahLst/>
                <a:cxnLst/>
                <a:rect l="l" t="t" r="r" b="b"/>
                <a:pathLst>
                  <a:path w="4825" h="4064" extrusionOk="0">
                    <a:moveTo>
                      <a:pt x="2686" y="1"/>
                    </a:moveTo>
                    <a:cubicBezTo>
                      <a:pt x="2229" y="1"/>
                      <a:pt x="1762" y="156"/>
                      <a:pt x="1362" y="504"/>
                    </a:cubicBezTo>
                    <a:cubicBezTo>
                      <a:pt x="1" y="1690"/>
                      <a:pt x="747" y="3930"/>
                      <a:pt x="2592" y="4061"/>
                    </a:cubicBezTo>
                    <a:cubicBezTo>
                      <a:pt x="2620" y="4063"/>
                      <a:pt x="2647" y="4063"/>
                      <a:pt x="2675" y="4063"/>
                    </a:cubicBezTo>
                    <a:cubicBezTo>
                      <a:pt x="3738" y="4063"/>
                      <a:pt x="4657" y="3243"/>
                      <a:pt x="4700" y="2173"/>
                    </a:cubicBezTo>
                    <a:cubicBezTo>
                      <a:pt x="4824" y="900"/>
                      <a:pt x="3786" y="1"/>
                      <a:pt x="2686" y="1"/>
                    </a:cubicBezTo>
                    <a:close/>
                  </a:path>
                </a:pathLst>
              </a:custGeom>
              <a:solidFill>
                <a:srgbClr val="2229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83" name="Google Shape;1083;p32"/>
              <p:cNvSpPr/>
              <p:nvPr/>
            </p:nvSpPr>
            <p:spPr>
              <a:xfrm>
                <a:off x="4169641" y="1227784"/>
                <a:ext cx="105158" cy="88940"/>
              </a:xfrm>
              <a:custGeom>
                <a:avLst/>
                <a:gdLst/>
                <a:ahLst/>
                <a:cxnLst/>
                <a:rect l="l" t="t" r="r" b="b"/>
                <a:pathLst>
                  <a:path w="4837" h="4091" extrusionOk="0">
                    <a:moveTo>
                      <a:pt x="2745" y="1"/>
                    </a:moveTo>
                    <a:cubicBezTo>
                      <a:pt x="2285" y="1"/>
                      <a:pt x="1812" y="165"/>
                      <a:pt x="1406" y="531"/>
                    </a:cubicBezTo>
                    <a:cubicBezTo>
                      <a:pt x="0" y="1717"/>
                      <a:pt x="791" y="3957"/>
                      <a:pt x="2592" y="4089"/>
                    </a:cubicBezTo>
                    <a:cubicBezTo>
                      <a:pt x="2621" y="4090"/>
                      <a:pt x="2649" y="4091"/>
                      <a:pt x="2678" y="4091"/>
                    </a:cubicBezTo>
                    <a:cubicBezTo>
                      <a:pt x="3782" y="4091"/>
                      <a:pt x="4701" y="3271"/>
                      <a:pt x="4744" y="2201"/>
                    </a:cubicBezTo>
                    <a:cubicBezTo>
                      <a:pt x="4836" y="906"/>
                      <a:pt x="3826" y="1"/>
                      <a:pt x="2745" y="1"/>
                    </a:cubicBezTo>
                    <a:close/>
                  </a:path>
                </a:pathLst>
              </a:custGeom>
              <a:solidFill>
                <a:srgbClr val="2229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84" name="Google Shape;1084;p32"/>
              <p:cNvSpPr/>
              <p:nvPr/>
            </p:nvSpPr>
            <p:spPr>
              <a:xfrm>
                <a:off x="3948106" y="1210783"/>
                <a:ext cx="105854" cy="88853"/>
              </a:xfrm>
              <a:custGeom>
                <a:avLst/>
                <a:gdLst/>
                <a:ahLst/>
                <a:cxnLst/>
                <a:rect l="l" t="t" r="r" b="b"/>
                <a:pathLst>
                  <a:path w="4869" h="4087" extrusionOk="0">
                    <a:moveTo>
                      <a:pt x="2735" y="1"/>
                    </a:moveTo>
                    <a:cubicBezTo>
                      <a:pt x="2276" y="1"/>
                      <a:pt x="1807" y="161"/>
                      <a:pt x="1406" y="523"/>
                    </a:cubicBezTo>
                    <a:cubicBezTo>
                      <a:pt x="1" y="1709"/>
                      <a:pt x="791" y="3993"/>
                      <a:pt x="2636" y="4081"/>
                    </a:cubicBezTo>
                    <a:cubicBezTo>
                      <a:pt x="2687" y="4085"/>
                      <a:pt x="2737" y="4087"/>
                      <a:pt x="2788" y="4087"/>
                    </a:cubicBezTo>
                    <a:cubicBezTo>
                      <a:pt x="3821" y="4087"/>
                      <a:pt x="4702" y="3239"/>
                      <a:pt x="4744" y="2192"/>
                    </a:cubicBezTo>
                    <a:cubicBezTo>
                      <a:pt x="4868" y="921"/>
                      <a:pt x="3833" y="1"/>
                      <a:pt x="2735" y="1"/>
                    </a:cubicBezTo>
                    <a:close/>
                  </a:path>
                </a:pathLst>
              </a:custGeom>
              <a:solidFill>
                <a:srgbClr val="2229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85" name="Google Shape;1085;p32"/>
              <p:cNvSpPr/>
              <p:nvPr/>
            </p:nvSpPr>
            <p:spPr>
              <a:xfrm>
                <a:off x="3689331" y="1191151"/>
                <a:ext cx="104223" cy="88440"/>
              </a:xfrm>
              <a:custGeom>
                <a:avLst/>
                <a:gdLst/>
                <a:ahLst/>
                <a:cxnLst/>
                <a:rect l="l" t="t" r="r" b="b"/>
                <a:pathLst>
                  <a:path w="4794" h="4068" extrusionOk="0">
                    <a:moveTo>
                      <a:pt x="2678" y="1"/>
                    </a:moveTo>
                    <a:cubicBezTo>
                      <a:pt x="2226" y="1"/>
                      <a:pt x="1762" y="156"/>
                      <a:pt x="1362" y="504"/>
                    </a:cubicBezTo>
                    <a:cubicBezTo>
                      <a:pt x="1" y="1733"/>
                      <a:pt x="748" y="3973"/>
                      <a:pt x="2548" y="4061"/>
                    </a:cubicBezTo>
                    <a:cubicBezTo>
                      <a:pt x="2601" y="4065"/>
                      <a:pt x="2654" y="4067"/>
                      <a:pt x="2706" y="4067"/>
                    </a:cubicBezTo>
                    <a:cubicBezTo>
                      <a:pt x="3778" y="4067"/>
                      <a:pt x="4659" y="3220"/>
                      <a:pt x="4701" y="2173"/>
                    </a:cubicBezTo>
                    <a:cubicBezTo>
                      <a:pt x="4794" y="900"/>
                      <a:pt x="3768" y="1"/>
                      <a:pt x="2678" y="1"/>
                    </a:cubicBezTo>
                    <a:close/>
                  </a:path>
                </a:pathLst>
              </a:custGeom>
              <a:solidFill>
                <a:srgbClr val="2229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86" name="Google Shape;1086;p32"/>
              <p:cNvSpPr/>
              <p:nvPr/>
            </p:nvSpPr>
            <p:spPr>
              <a:xfrm>
                <a:off x="3429621" y="1171128"/>
                <a:ext cx="104897" cy="88418"/>
              </a:xfrm>
              <a:custGeom>
                <a:avLst/>
                <a:gdLst/>
                <a:ahLst/>
                <a:cxnLst/>
                <a:rect l="l" t="t" r="r" b="b"/>
                <a:pathLst>
                  <a:path w="4825" h="4067" extrusionOk="0">
                    <a:moveTo>
                      <a:pt x="2681" y="0"/>
                    </a:moveTo>
                    <a:cubicBezTo>
                      <a:pt x="2226" y="0"/>
                      <a:pt x="1760" y="155"/>
                      <a:pt x="1362" y="502"/>
                    </a:cubicBezTo>
                    <a:cubicBezTo>
                      <a:pt x="0" y="1732"/>
                      <a:pt x="747" y="3972"/>
                      <a:pt x="2592" y="4060"/>
                    </a:cubicBezTo>
                    <a:cubicBezTo>
                      <a:pt x="2645" y="4064"/>
                      <a:pt x="2698" y="4066"/>
                      <a:pt x="2750" y="4066"/>
                    </a:cubicBezTo>
                    <a:cubicBezTo>
                      <a:pt x="3781" y="4066"/>
                      <a:pt x="4658" y="3260"/>
                      <a:pt x="4700" y="2215"/>
                    </a:cubicBezTo>
                    <a:cubicBezTo>
                      <a:pt x="4824" y="910"/>
                      <a:pt x="3783" y="0"/>
                      <a:pt x="2681" y="0"/>
                    </a:cubicBezTo>
                    <a:close/>
                  </a:path>
                </a:pathLst>
              </a:custGeom>
              <a:solidFill>
                <a:srgbClr val="2229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87" name="Google Shape;1087;p32"/>
              <p:cNvSpPr/>
              <p:nvPr/>
            </p:nvSpPr>
            <p:spPr>
              <a:xfrm>
                <a:off x="3169889" y="1151584"/>
                <a:ext cx="105180" cy="88766"/>
              </a:xfrm>
              <a:custGeom>
                <a:avLst/>
                <a:gdLst/>
                <a:ahLst/>
                <a:cxnLst/>
                <a:rect l="l" t="t" r="r" b="b"/>
                <a:pathLst>
                  <a:path w="4838" h="4083" extrusionOk="0">
                    <a:moveTo>
                      <a:pt x="2711" y="0"/>
                    </a:moveTo>
                    <a:cubicBezTo>
                      <a:pt x="2251" y="0"/>
                      <a:pt x="1776" y="161"/>
                      <a:pt x="1362" y="523"/>
                    </a:cubicBezTo>
                    <a:cubicBezTo>
                      <a:pt x="1" y="1709"/>
                      <a:pt x="791" y="3949"/>
                      <a:pt x="2592" y="4080"/>
                    </a:cubicBezTo>
                    <a:cubicBezTo>
                      <a:pt x="2620" y="4082"/>
                      <a:pt x="2647" y="4082"/>
                      <a:pt x="2675" y="4082"/>
                    </a:cubicBezTo>
                    <a:cubicBezTo>
                      <a:pt x="3738" y="4082"/>
                      <a:pt x="4658" y="3262"/>
                      <a:pt x="4744" y="2192"/>
                    </a:cubicBezTo>
                    <a:cubicBezTo>
                      <a:pt x="4837" y="921"/>
                      <a:pt x="3815" y="0"/>
                      <a:pt x="2711" y="0"/>
                    </a:cubicBezTo>
                    <a:close/>
                  </a:path>
                </a:pathLst>
              </a:custGeom>
              <a:solidFill>
                <a:srgbClr val="2229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88" name="Google Shape;1088;p32"/>
              <p:cNvSpPr/>
              <p:nvPr/>
            </p:nvSpPr>
            <p:spPr>
              <a:xfrm>
                <a:off x="5933283" y="1274656"/>
                <a:ext cx="202468" cy="2529468"/>
              </a:xfrm>
              <a:custGeom>
                <a:avLst/>
                <a:gdLst/>
                <a:ahLst/>
                <a:cxnLst/>
                <a:rect l="l" t="t" r="r" b="b"/>
                <a:pathLst>
                  <a:path w="9313" h="116349" extrusionOk="0">
                    <a:moveTo>
                      <a:pt x="8873" y="1"/>
                    </a:moveTo>
                    <a:lnTo>
                      <a:pt x="1" y="116305"/>
                    </a:lnTo>
                    <a:lnTo>
                      <a:pt x="440" y="116349"/>
                    </a:lnTo>
                    <a:lnTo>
                      <a:pt x="9312" y="45"/>
                    </a:lnTo>
                    <a:lnTo>
                      <a:pt x="8873" y="1"/>
                    </a:lnTo>
                    <a:close/>
                  </a:path>
                </a:pathLst>
              </a:custGeom>
              <a:solidFill>
                <a:srgbClr val="094A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89" name="Google Shape;1089;p32"/>
              <p:cNvSpPr/>
              <p:nvPr/>
            </p:nvSpPr>
            <p:spPr>
              <a:xfrm>
                <a:off x="5699335" y="1249828"/>
                <a:ext cx="212968" cy="2537120"/>
              </a:xfrm>
              <a:custGeom>
                <a:avLst/>
                <a:gdLst/>
                <a:ahLst/>
                <a:cxnLst/>
                <a:rect l="l" t="t" r="r" b="b"/>
                <a:pathLst>
                  <a:path w="9796" h="116701" extrusionOk="0">
                    <a:moveTo>
                      <a:pt x="9356" y="1"/>
                    </a:moveTo>
                    <a:lnTo>
                      <a:pt x="1" y="116656"/>
                    </a:lnTo>
                    <a:lnTo>
                      <a:pt x="440" y="116700"/>
                    </a:lnTo>
                    <a:lnTo>
                      <a:pt x="9795" y="45"/>
                    </a:lnTo>
                    <a:lnTo>
                      <a:pt x="9356" y="1"/>
                    </a:lnTo>
                    <a:close/>
                  </a:path>
                </a:pathLst>
              </a:custGeom>
              <a:solidFill>
                <a:srgbClr val="094A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90" name="Google Shape;1090;p32"/>
              <p:cNvSpPr/>
              <p:nvPr/>
            </p:nvSpPr>
            <p:spPr>
              <a:xfrm>
                <a:off x="5432929" y="1236458"/>
                <a:ext cx="202468" cy="2529489"/>
              </a:xfrm>
              <a:custGeom>
                <a:avLst/>
                <a:gdLst/>
                <a:ahLst/>
                <a:cxnLst/>
                <a:rect l="l" t="t" r="r" b="b"/>
                <a:pathLst>
                  <a:path w="9313" h="116350" extrusionOk="0">
                    <a:moveTo>
                      <a:pt x="8873" y="1"/>
                    </a:moveTo>
                    <a:lnTo>
                      <a:pt x="1" y="116305"/>
                    </a:lnTo>
                    <a:lnTo>
                      <a:pt x="440" y="116349"/>
                    </a:lnTo>
                    <a:lnTo>
                      <a:pt x="9312" y="45"/>
                    </a:lnTo>
                    <a:lnTo>
                      <a:pt x="8873" y="1"/>
                    </a:lnTo>
                    <a:close/>
                  </a:path>
                </a:pathLst>
              </a:custGeom>
              <a:solidFill>
                <a:srgbClr val="094A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91" name="Google Shape;1091;p32"/>
              <p:cNvSpPr/>
              <p:nvPr/>
            </p:nvSpPr>
            <p:spPr>
              <a:xfrm>
                <a:off x="5182762" y="1217370"/>
                <a:ext cx="202446" cy="2529468"/>
              </a:xfrm>
              <a:custGeom>
                <a:avLst/>
                <a:gdLst/>
                <a:ahLst/>
                <a:cxnLst/>
                <a:rect l="l" t="t" r="r" b="b"/>
                <a:pathLst>
                  <a:path w="9312" h="116349" extrusionOk="0">
                    <a:moveTo>
                      <a:pt x="8872" y="0"/>
                    </a:moveTo>
                    <a:lnTo>
                      <a:pt x="0" y="116305"/>
                    </a:lnTo>
                    <a:lnTo>
                      <a:pt x="440" y="116349"/>
                    </a:lnTo>
                    <a:lnTo>
                      <a:pt x="9312" y="44"/>
                    </a:lnTo>
                    <a:lnTo>
                      <a:pt x="8872" y="0"/>
                    </a:lnTo>
                    <a:close/>
                  </a:path>
                </a:pathLst>
              </a:custGeom>
              <a:solidFill>
                <a:srgbClr val="094A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92" name="Google Shape;1092;p32"/>
              <p:cNvSpPr/>
              <p:nvPr/>
            </p:nvSpPr>
            <p:spPr>
              <a:xfrm>
                <a:off x="4932575" y="1198260"/>
                <a:ext cx="202468" cy="2529489"/>
              </a:xfrm>
              <a:custGeom>
                <a:avLst/>
                <a:gdLst/>
                <a:ahLst/>
                <a:cxnLst/>
                <a:rect l="l" t="t" r="r" b="b"/>
                <a:pathLst>
                  <a:path w="9313" h="116350" extrusionOk="0">
                    <a:moveTo>
                      <a:pt x="8873" y="1"/>
                    </a:moveTo>
                    <a:lnTo>
                      <a:pt x="1" y="116305"/>
                    </a:lnTo>
                    <a:lnTo>
                      <a:pt x="440" y="116349"/>
                    </a:lnTo>
                    <a:lnTo>
                      <a:pt x="9312" y="45"/>
                    </a:lnTo>
                    <a:lnTo>
                      <a:pt x="8873" y="1"/>
                    </a:lnTo>
                    <a:close/>
                  </a:path>
                </a:pathLst>
              </a:custGeom>
              <a:solidFill>
                <a:srgbClr val="094A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93" name="Google Shape;1093;p32"/>
              <p:cNvSpPr/>
              <p:nvPr/>
            </p:nvSpPr>
            <p:spPr>
              <a:xfrm>
                <a:off x="4694822" y="1176302"/>
                <a:ext cx="211990" cy="2537120"/>
              </a:xfrm>
              <a:custGeom>
                <a:avLst/>
                <a:gdLst/>
                <a:ahLst/>
                <a:cxnLst/>
                <a:rect l="l" t="t" r="r" b="b"/>
                <a:pathLst>
                  <a:path w="9751" h="116701" extrusionOk="0">
                    <a:moveTo>
                      <a:pt x="9312" y="1"/>
                    </a:moveTo>
                    <a:lnTo>
                      <a:pt x="0" y="116656"/>
                    </a:lnTo>
                    <a:lnTo>
                      <a:pt x="440" y="116700"/>
                    </a:lnTo>
                    <a:lnTo>
                      <a:pt x="9751" y="45"/>
                    </a:lnTo>
                    <a:lnTo>
                      <a:pt x="9312" y="1"/>
                    </a:lnTo>
                    <a:close/>
                  </a:path>
                </a:pathLst>
              </a:custGeom>
              <a:solidFill>
                <a:srgbClr val="094A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94" name="Google Shape;1094;p32"/>
              <p:cNvSpPr/>
              <p:nvPr/>
            </p:nvSpPr>
            <p:spPr>
              <a:xfrm>
                <a:off x="4432220" y="1160062"/>
                <a:ext cx="202468" cy="2529489"/>
              </a:xfrm>
              <a:custGeom>
                <a:avLst/>
                <a:gdLst/>
                <a:ahLst/>
                <a:cxnLst/>
                <a:rect l="l" t="t" r="r" b="b"/>
                <a:pathLst>
                  <a:path w="9313" h="116350" extrusionOk="0">
                    <a:moveTo>
                      <a:pt x="8873" y="1"/>
                    </a:moveTo>
                    <a:lnTo>
                      <a:pt x="1" y="116305"/>
                    </a:lnTo>
                    <a:lnTo>
                      <a:pt x="440" y="116349"/>
                    </a:lnTo>
                    <a:lnTo>
                      <a:pt x="9312" y="45"/>
                    </a:lnTo>
                    <a:lnTo>
                      <a:pt x="8873" y="1"/>
                    </a:lnTo>
                    <a:close/>
                  </a:path>
                </a:pathLst>
              </a:custGeom>
              <a:solidFill>
                <a:srgbClr val="094A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95" name="Google Shape;1095;p32"/>
              <p:cNvSpPr/>
              <p:nvPr/>
            </p:nvSpPr>
            <p:spPr>
              <a:xfrm>
                <a:off x="4192555" y="1139061"/>
                <a:ext cx="212012" cy="2537120"/>
              </a:xfrm>
              <a:custGeom>
                <a:avLst/>
                <a:gdLst/>
                <a:ahLst/>
                <a:cxnLst/>
                <a:rect l="l" t="t" r="r" b="b"/>
                <a:pathLst>
                  <a:path w="9752" h="116701" extrusionOk="0">
                    <a:moveTo>
                      <a:pt x="9312" y="1"/>
                    </a:moveTo>
                    <a:lnTo>
                      <a:pt x="1" y="116657"/>
                    </a:lnTo>
                    <a:lnTo>
                      <a:pt x="440" y="116700"/>
                    </a:lnTo>
                    <a:lnTo>
                      <a:pt x="9751" y="45"/>
                    </a:lnTo>
                    <a:lnTo>
                      <a:pt x="9312" y="1"/>
                    </a:lnTo>
                    <a:close/>
                  </a:path>
                </a:pathLst>
              </a:custGeom>
              <a:solidFill>
                <a:srgbClr val="094A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96" name="Google Shape;1096;p32"/>
              <p:cNvSpPr/>
              <p:nvPr/>
            </p:nvSpPr>
            <p:spPr>
              <a:xfrm>
                <a:off x="3931888" y="1121886"/>
                <a:ext cx="202446" cy="2529468"/>
              </a:xfrm>
              <a:custGeom>
                <a:avLst/>
                <a:gdLst/>
                <a:ahLst/>
                <a:cxnLst/>
                <a:rect l="l" t="t" r="r" b="b"/>
                <a:pathLst>
                  <a:path w="9312" h="116349" extrusionOk="0">
                    <a:moveTo>
                      <a:pt x="8872" y="0"/>
                    </a:moveTo>
                    <a:lnTo>
                      <a:pt x="0" y="116348"/>
                    </a:lnTo>
                    <a:lnTo>
                      <a:pt x="439" y="116348"/>
                    </a:lnTo>
                    <a:lnTo>
                      <a:pt x="9311" y="44"/>
                    </a:lnTo>
                    <a:lnTo>
                      <a:pt x="8872" y="0"/>
                    </a:lnTo>
                    <a:close/>
                  </a:path>
                </a:pathLst>
              </a:custGeom>
              <a:solidFill>
                <a:srgbClr val="094A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97" name="Google Shape;1097;p32"/>
              <p:cNvSpPr/>
              <p:nvPr/>
            </p:nvSpPr>
            <p:spPr>
              <a:xfrm>
                <a:off x="3682657" y="1102777"/>
                <a:ext cx="202446" cy="2529489"/>
              </a:xfrm>
              <a:custGeom>
                <a:avLst/>
                <a:gdLst/>
                <a:ahLst/>
                <a:cxnLst/>
                <a:rect l="l" t="t" r="r" b="b"/>
                <a:pathLst>
                  <a:path w="9312" h="116350" extrusionOk="0">
                    <a:moveTo>
                      <a:pt x="8829" y="1"/>
                    </a:moveTo>
                    <a:lnTo>
                      <a:pt x="0" y="116349"/>
                    </a:lnTo>
                    <a:lnTo>
                      <a:pt x="440" y="116349"/>
                    </a:lnTo>
                    <a:lnTo>
                      <a:pt x="9312" y="45"/>
                    </a:lnTo>
                    <a:lnTo>
                      <a:pt x="8829" y="1"/>
                    </a:lnTo>
                    <a:close/>
                  </a:path>
                </a:pathLst>
              </a:custGeom>
              <a:solidFill>
                <a:srgbClr val="094A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98" name="Google Shape;1098;p32"/>
              <p:cNvSpPr/>
              <p:nvPr/>
            </p:nvSpPr>
            <p:spPr>
              <a:xfrm>
                <a:off x="3431534" y="1083689"/>
                <a:ext cx="202446" cy="2529468"/>
              </a:xfrm>
              <a:custGeom>
                <a:avLst/>
                <a:gdLst/>
                <a:ahLst/>
                <a:cxnLst/>
                <a:rect l="l" t="t" r="r" b="b"/>
                <a:pathLst>
                  <a:path w="9312" h="116349" extrusionOk="0">
                    <a:moveTo>
                      <a:pt x="8872" y="0"/>
                    </a:moveTo>
                    <a:lnTo>
                      <a:pt x="0" y="116349"/>
                    </a:lnTo>
                    <a:lnTo>
                      <a:pt x="439" y="116349"/>
                    </a:lnTo>
                    <a:lnTo>
                      <a:pt x="9311" y="44"/>
                    </a:lnTo>
                    <a:lnTo>
                      <a:pt x="8872" y="0"/>
                    </a:lnTo>
                    <a:close/>
                  </a:path>
                </a:pathLst>
              </a:custGeom>
              <a:solidFill>
                <a:srgbClr val="094A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99" name="Google Shape;1099;p32"/>
              <p:cNvSpPr/>
              <p:nvPr/>
            </p:nvSpPr>
            <p:spPr>
              <a:xfrm>
                <a:off x="3181346" y="1064579"/>
                <a:ext cx="202446" cy="2529489"/>
              </a:xfrm>
              <a:custGeom>
                <a:avLst/>
                <a:gdLst/>
                <a:ahLst/>
                <a:cxnLst/>
                <a:rect l="l" t="t" r="r" b="b"/>
                <a:pathLst>
                  <a:path w="9312" h="116350" extrusionOk="0">
                    <a:moveTo>
                      <a:pt x="8873" y="1"/>
                    </a:moveTo>
                    <a:lnTo>
                      <a:pt x="1" y="116349"/>
                    </a:lnTo>
                    <a:lnTo>
                      <a:pt x="484" y="116349"/>
                    </a:lnTo>
                    <a:lnTo>
                      <a:pt x="9312" y="45"/>
                    </a:lnTo>
                    <a:lnTo>
                      <a:pt x="8873" y="1"/>
                    </a:lnTo>
                    <a:close/>
                  </a:path>
                </a:pathLst>
              </a:custGeom>
              <a:solidFill>
                <a:srgbClr val="094A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00" name="Google Shape;1100;p32"/>
              <p:cNvSpPr/>
              <p:nvPr/>
            </p:nvSpPr>
            <p:spPr>
              <a:xfrm>
                <a:off x="2932137" y="1045491"/>
                <a:ext cx="202446" cy="2530424"/>
              </a:xfrm>
              <a:custGeom>
                <a:avLst/>
                <a:gdLst/>
                <a:ahLst/>
                <a:cxnLst/>
                <a:rect l="l" t="t" r="r" b="b"/>
                <a:pathLst>
                  <a:path w="9312" h="116393" extrusionOk="0">
                    <a:moveTo>
                      <a:pt x="8828" y="0"/>
                    </a:moveTo>
                    <a:lnTo>
                      <a:pt x="0" y="116349"/>
                    </a:lnTo>
                    <a:lnTo>
                      <a:pt x="439" y="116393"/>
                    </a:lnTo>
                    <a:lnTo>
                      <a:pt x="9311" y="44"/>
                    </a:lnTo>
                    <a:lnTo>
                      <a:pt x="8828" y="0"/>
                    </a:lnTo>
                    <a:close/>
                  </a:path>
                </a:pathLst>
              </a:custGeom>
              <a:solidFill>
                <a:srgbClr val="094A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01" name="Google Shape;1101;p32"/>
              <p:cNvSpPr/>
              <p:nvPr/>
            </p:nvSpPr>
            <p:spPr>
              <a:xfrm>
                <a:off x="2765019" y="3553935"/>
                <a:ext cx="3354492" cy="265471"/>
              </a:xfrm>
              <a:custGeom>
                <a:avLst/>
                <a:gdLst/>
                <a:ahLst/>
                <a:cxnLst/>
                <a:rect l="l" t="t" r="r" b="b"/>
                <a:pathLst>
                  <a:path w="154298" h="12211" extrusionOk="0">
                    <a:moveTo>
                      <a:pt x="1" y="0"/>
                    </a:moveTo>
                    <a:lnTo>
                      <a:pt x="1" y="440"/>
                    </a:lnTo>
                    <a:lnTo>
                      <a:pt x="154253" y="12211"/>
                    </a:lnTo>
                    <a:lnTo>
                      <a:pt x="154297" y="1177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94A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02" name="Google Shape;1102;p32"/>
              <p:cNvSpPr/>
              <p:nvPr/>
            </p:nvSpPr>
            <p:spPr>
              <a:xfrm>
                <a:off x="2762171" y="3583546"/>
                <a:ext cx="3354470" cy="265471"/>
              </a:xfrm>
              <a:custGeom>
                <a:avLst/>
                <a:gdLst/>
                <a:ahLst/>
                <a:cxnLst/>
                <a:rect l="l" t="t" r="r" b="b"/>
                <a:pathLst>
                  <a:path w="154297" h="12211" extrusionOk="0">
                    <a:moveTo>
                      <a:pt x="44" y="0"/>
                    </a:moveTo>
                    <a:lnTo>
                      <a:pt x="0" y="439"/>
                    </a:lnTo>
                    <a:lnTo>
                      <a:pt x="154253" y="12210"/>
                    </a:lnTo>
                    <a:lnTo>
                      <a:pt x="154297" y="11771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094A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03" name="Google Shape;1103;p32"/>
              <p:cNvSpPr/>
              <p:nvPr/>
            </p:nvSpPr>
            <p:spPr>
              <a:xfrm>
                <a:off x="5494041" y="1168672"/>
                <a:ext cx="43959" cy="215903"/>
              </a:xfrm>
              <a:custGeom>
                <a:avLst/>
                <a:gdLst/>
                <a:ahLst/>
                <a:cxnLst/>
                <a:rect l="l" t="t" r="r" b="b"/>
                <a:pathLst>
                  <a:path w="2022" h="9931" extrusionOk="0">
                    <a:moveTo>
                      <a:pt x="1406" y="0"/>
                    </a:moveTo>
                    <a:cubicBezTo>
                      <a:pt x="1055" y="0"/>
                      <a:pt x="704" y="264"/>
                      <a:pt x="704" y="615"/>
                    </a:cubicBezTo>
                    <a:lnTo>
                      <a:pt x="45" y="9224"/>
                    </a:lnTo>
                    <a:cubicBezTo>
                      <a:pt x="1" y="9575"/>
                      <a:pt x="264" y="9883"/>
                      <a:pt x="660" y="9927"/>
                    </a:cubicBezTo>
                    <a:cubicBezTo>
                      <a:pt x="682" y="9929"/>
                      <a:pt x="705" y="9931"/>
                      <a:pt x="727" y="9931"/>
                    </a:cubicBezTo>
                    <a:cubicBezTo>
                      <a:pt x="1049" y="9931"/>
                      <a:pt x="1321" y="9640"/>
                      <a:pt x="1362" y="9312"/>
                    </a:cubicBezTo>
                    <a:lnTo>
                      <a:pt x="2021" y="747"/>
                    </a:lnTo>
                    <a:cubicBezTo>
                      <a:pt x="2021" y="352"/>
                      <a:pt x="1758" y="44"/>
                      <a:pt x="1406" y="0"/>
                    </a:cubicBezTo>
                    <a:close/>
                  </a:path>
                </a:pathLst>
              </a:custGeom>
              <a:solidFill>
                <a:srgbClr val="F8B4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04" name="Google Shape;1104;p32"/>
              <p:cNvSpPr/>
              <p:nvPr/>
            </p:nvSpPr>
            <p:spPr>
              <a:xfrm>
                <a:off x="5455843" y="1165802"/>
                <a:ext cx="43959" cy="215816"/>
              </a:xfrm>
              <a:custGeom>
                <a:avLst/>
                <a:gdLst/>
                <a:ahLst/>
                <a:cxnLst/>
                <a:rect l="l" t="t" r="r" b="b"/>
                <a:pathLst>
                  <a:path w="2022" h="9927" extrusionOk="0">
                    <a:moveTo>
                      <a:pt x="1362" y="1"/>
                    </a:moveTo>
                    <a:cubicBezTo>
                      <a:pt x="1011" y="1"/>
                      <a:pt x="704" y="264"/>
                      <a:pt x="660" y="615"/>
                    </a:cubicBezTo>
                    <a:lnTo>
                      <a:pt x="1" y="9224"/>
                    </a:lnTo>
                    <a:cubicBezTo>
                      <a:pt x="1" y="9575"/>
                      <a:pt x="264" y="9927"/>
                      <a:pt x="660" y="9927"/>
                    </a:cubicBezTo>
                    <a:cubicBezTo>
                      <a:pt x="1011" y="9927"/>
                      <a:pt x="1319" y="9663"/>
                      <a:pt x="1319" y="9312"/>
                    </a:cubicBezTo>
                    <a:lnTo>
                      <a:pt x="1977" y="703"/>
                    </a:lnTo>
                    <a:cubicBezTo>
                      <a:pt x="2021" y="352"/>
                      <a:pt x="1758" y="44"/>
                      <a:pt x="1362" y="1"/>
                    </a:cubicBezTo>
                    <a:close/>
                  </a:path>
                </a:pathLst>
              </a:custGeom>
              <a:solidFill>
                <a:srgbClr val="F8B4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05" name="Google Shape;1105;p32"/>
              <p:cNvSpPr/>
              <p:nvPr/>
            </p:nvSpPr>
            <p:spPr>
              <a:xfrm>
                <a:off x="5243875" y="1149562"/>
                <a:ext cx="44894" cy="215925"/>
              </a:xfrm>
              <a:custGeom>
                <a:avLst/>
                <a:gdLst/>
                <a:ahLst/>
                <a:cxnLst/>
                <a:rect l="l" t="t" r="r" b="b"/>
                <a:pathLst>
                  <a:path w="2065" h="9932" extrusionOk="0">
                    <a:moveTo>
                      <a:pt x="1406" y="1"/>
                    </a:moveTo>
                    <a:cubicBezTo>
                      <a:pt x="1054" y="1"/>
                      <a:pt x="703" y="264"/>
                      <a:pt x="703" y="616"/>
                    </a:cubicBezTo>
                    <a:lnTo>
                      <a:pt x="44" y="9224"/>
                    </a:lnTo>
                    <a:cubicBezTo>
                      <a:pt x="0" y="9576"/>
                      <a:pt x="264" y="9883"/>
                      <a:pt x="659" y="9927"/>
                    </a:cubicBezTo>
                    <a:cubicBezTo>
                      <a:pt x="682" y="9930"/>
                      <a:pt x="704" y="9931"/>
                      <a:pt x="726" y="9931"/>
                    </a:cubicBezTo>
                    <a:cubicBezTo>
                      <a:pt x="1049" y="9931"/>
                      <a:pt x="1321" y="9641"/>
                      <a:pt x="1362" y="9312"/>
                    </a:cubicBezTo>
                    <a:lnTo>
                      <a:pt x="2021" y="748"/>
                    </a:lnTo>
                    <a:cubicBezTo>
                      <a:pt x="2065" y="352"/>
                      <a:pt x="1757" y="45"/>
                      <a:pt x="1406" y="1"/>
                    </a:cubicBezTo>
                    <a:close/>
                  </a:path>
                </a:pathLst>
              </a:custGeom>
              <a:solidFill>
                <a:srgbClr val="F8B4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06" name="Google Shape;1106;p32"/>
              <p:cNvSpPr/>
              <p:nvPr/>
            </p:nvSpPr>
            <p:spPr>
              <a:xfrm>
                <a:off x="5205677" y="1146605"/>
                <a:ext cx="43937" cy="215925"/>
              </a:xfrm>
              <a:custGeom>
                <a:avLst/>
                <a:gdLst/>
                <a:ahLst/>
                <a:cxnLst/>
                <a:rect l="l" t="t" r="r" b="b"/>
                <a:pathLst>
                  <a:path w="2021" h="9932" extrusionOk="0">
                    <a:moveTo>
                      <a:pt x="1331" y="1"/>
                    </a:moveTo>
                    <a:cubicBezTo>
                      <a:pt x="972" y="1"/>
                      <a:pt x="700" y="291"/>
                      <a:pt x="659" y="620"/>
                    </a:cubicBezTo>
                    <a:lnTo>
                      <a:pt x="0" y="9229"/>
                    </a:lnTo>
                    <a:cubicBezTo>
                      <a:pt x="0" y="9580"/>
                      <a:pt x="264" y="9887"/>
                      <a:pt x="615" y="9931"/>
                    </a:cubicBezTo>
                    <a:cubicBezTo>
                      <a:pt x="1011" y="9931"/>
                      <a:pt x="1318" y="9668"/>
                      <a:pt x="1362" y="9316"/>
                    </a:cubicBezTo>
                    <a:lnTo>
                      <a:pt x="2021" y="708"/>
                    </a:lnTo>
                    <a:cubicBezTo>
                      <a:pt x="2021" y="356"/>
                      <a:pt x="1757" y="49"/>
                      <a:pt x="1406" y="5"/>
                    </a:cubicBezTo>
                    <a:cubicBezTo>
                      <a:pt x="1381" y="2"/>
                      <a:pt x="1355" y="1"/>
                      <a:pt x="1331" y="1"/>
                    </a:cubicBezTo>
                    <a:close/>
                  </a:path>
                </a:pathLst>
              </a:custGeom>
              <a:solidFill>
                <a:srgbClr val="F8B4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07" name="Google Shape;1107;p32"/>
              <p:cNvSpPr/>
              <p:nvPr/>
            </p:nvSpPr>
            <p:spPr>
              <a:xfrm>
                <a:off x="5004187" y="1131343"/>
                <a:ext cx="43959" cy="215990"/>
              </a:xfrm>
              <a:custGeom>
                <a:avLst/>
                <a:gdLst/>
                <a:ahLst/>
                <a:cxnLst/>
                <a:rect l="l" t="t" r="r" b="b"/>
                <a:pathLst>
                  <a:path w="2022" h="9935" extrusionOk="0">
                    <a:moveTo>
                      <a:pt x="1331" y="0"/>
                    </a:moveTo>
                    <a:cubicBezTo>
                      <a:pt x="973" y="0"/>
                      <a:pt x="701" y="290"/>
                      <a:pt x="660" y="619"/>
                    </a:cubicBezTo>
                    <a:lnTo>
                      <a:pt x="45" y="9184"/>
                    </a:lnTo>
                    <a:cubicBezTo>
                      <a:pt x="1" y="9579"/>
                      <a:pt x="265" y="9887"/>
                      <a:pt x="616" y="9931"/>
                    </a:cubicBezTo>
                    <a:cubicBezTo>
                      <a:pt x="638" y="9933"/>
                      <a:pt x="661" y="9935"/>
                      <a:pt x="683" y="9935"/>
                    </a:cubicBezTo>
                    <a:cubicBezTo>
                      <a:pt x="1006" y="9935"/>
                      <a:pt x="1278" y="9645"/>
                      <a:pt x="1319" y="9316"/>
                    </a:cubicBezTo>
                    <a:lnTo>
                      <a:pt x="2021" y="707"/>
                    </a:lnTo>
                    <a:cubicBezTo>
                      <a:pt x="2021" y="356"/>
                      <a:pt x="1758" y="48"/>
                      <a:pt x="1406" y="4"/>
                    </a:cubicBezTo>
                    <a:cubicBezTo>
                      <a:pt x="1381" y="2"/>
                      <a:pt x="1356" y="0"/>
                      <a:pt x="1331" y="0"/>
                    </a:cubicBezTo>
                    <a:close/>
                  </a:path>
                </a:pathLst>
              </a:custGeom>
              <a:solidFill>
                <a:srgbClr val="F8B4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08" name="Google Shape;1108;p32"/>
              <p:cNvSpPr/>
              <p:nvPr/>
            </p:nvSpPr>
            <p:spPr>
              <a:xfrm>
                <a:off x="4965055" y="1128474"/>
                <a:ext cx="43937" cy="215903"/>
              </a:xfrm>
              <a:custGeom>
                <a:avLst/>
                <a:gdLst/>
                <a:ahLst/>
                <a:cxnLst/>
                <a:rect l="l" t="t" r="r" b="b"/>
                <a:pathLst>
                  <a:path w="2021" h="9931" extrusionOk="0">
                    <a:moveTo>
                      <a:pt x="1331" y="0"/>
                    </a:moveTo>
                    <a:cubicBezTo>
                      <a:pt x="972" y="0"/>
                      <a:pt x="700" y="291"/>
                      <a:pt x="659" y="619"/>
                    </a:cubicBezTo>
                    <a:lnTo>
                      <a:pt x="44" y="9184"/>
                    </a:lnTo>
                    <a:cubicBezTo>
                      <a:pt x="0" y="9579"/>
                      <a:pt x="264" y="9887"/>
                      <a:pt x="659" y="9931"/>
                    </a:cubicBezTo>
                    <a:cubicBezTo>
                      <a:pt x="1010" y="9931"/>
                      <a:pt x="1318" y="9667"/>
                      <a:pt x="1362" y="9316"/>
                    </a:cubicBezTo>
                    <a:lnTo>
                      <a:pt x="2021" y="707"/>
                    </a:lnTo>
                    <a:cubicBezTo>
                      <a:pt x="2021" y="356"/>
                      <a:pt x="1757" y="49"/>
                      <a:pt x="1406" y="5"/>
                    </a:cubicBezTo>
                    <a:cubicBezTo>
                      <a:pt x="1380" y="2"/>
                      <a:pt x="1355" y="0"/>
                      <a:pt x="1331" y="0"/>
                    </a:cubicBezTo>
                    <a:close/>
                  </a:path>
                </a:pathLst>
              </a:custGeom>
              <a:solidFill>
                <a:srgbClr val="F8B4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09" name="Google Shape;1109;p32"/>
              <p:cNvSpPr/>
              <p:nvPr/>
            </p:nvSpPr>
            <p:spPr>
              <a:xfrm>
                <a:off x="4753064" y="1112234"/>
                <a:ext cx="44894" cy="215925"/>
              </a:xfrm>
              <a:custGeom>
                <a:avLst/>
                <a:gdLst/>
                <a:ahLst/>
                <a:cxnLst/>
                <a:rect l="l" t="t" r="r" b="b"/>
                <a:pathLst>
                  <a:path w="2065" h="9932" extrusionOk="0">
                    <a:moveTo>
                      <a:pt x="1339" y="1"/>
                    </a:moveTo>
                    <a:cubicBezTo>
                      <a:pt x="1016" y="1"/>
                      <a:pt x="744" y="291"/>
                      <a:pt x="703" y="620"/>
                    </a:cubicBezTo>
                    <a:lnTo>
                      <a:pt x="45" y="9228"/>
                    </a:lnTo>
                    <a:cubicBezTo>
                      <a:pt x="1" y="9580"/>
                      <a:pt x="308" y="9887"/>
                      <a:pt x="659" y="9931"/>
                    </a:cubicBezTo>
                    <a:cubicBezTo>
                      <a:pt x="1011" y="9931"/>
                      <a:pt x="1362" y="9668"/>
                      <a:pt x="1362" y="9316"/>
                    </a:cubicBezTo>
                    <a:lnTo>
                      <a:pt x="2021" y="708"/>
                    </a:lnTo>
                    <a:cubicBezTo>
                      <a:pt x="2065" y="356"/>
                      <a:pt x="1757" y="49"/>
                      <a:pt x="1406" y="5"/>
                    </a:cubicBezTo>
                    <a:cubicBezTo>
                      <a:pt x="1383" y="2"/>
                      <a:pt x="1361" y="1"/>
                      <a:pt x="1339" y="1"/>
                    </a:cubicBezTo>
                    <a:close/>
                  </a:path>
                </a:pathLst>
              </a:custGeom>
              <a:solidFill>
                <a:srgbClr val="F8B4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10" name="Google Shape;1110;p32"/>
              <p:cNvSpPr/>
              <p:nvPr/>
            </p:nvSpPr>
            <p:spPr>
              <a:xfrm>
                <a:off x="4714867" y="1109364"/>
                <a:ext cx="44916" cy="215925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9932" extrusionOk="0">
                    <a:moveTo>
                      <a:pt x="1339" y="1"/>
                    </a:moveTo>
                    <a:cubicBezTo>
                      <a:pt x="1016" y="1"/>
                      <a:pt x="745" y="291"/>
                      <a:pt x="703" y="620"/>
                    </a:cubicBezTo>
                    <a:lnTo>
                      <a:pt x="45" y="9229"/>
                    </a:lnTo>
                    <a:cubicBezTo>
                      <a:pt x="1" y="9580"/>
                      <a:pt x="308" y="9888"/>
                      <a:pt x="660" y="9931"/>
                    </a:cubicBezTo>
                    <a:cubicBezTo>
                      <a:pt x="1011" y="9931"/>
                      <a:pt x="1362" y="9668"/>
                      <a:pt x="1362" y="9317"/>
                    </a:cubicBezTo>
                    <a:lnTo>
                      <a:pt x="2021" y="708"/>
                    </a:lnTo>
                    <a:cubicBezTo>
                      <a:pt x="2065" y="357"/>
                      <a:pt x="1802" y="49"/>
                      <a:pt x="1406" y="5"/>
                    </a:cubicBezTo>
                    <a:cubicBezTo>
                      <a:pt x="1384" y="2"/>
                      <a:pt x="1361" y="1"/>
                      <a:pt x="1339" y="1"/>
                    </a:cubicBezTo>
                    <a:close/>
                  </a:path>
                </a:pathLst>
              </a:custGeom>
              <a:solidFill>
                <a:srgbClr val="F8B4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11" name="Google Shape;1111;p32"/>
              <p:cNvSpPr/>
              <p:nvPr/>
            </p:nvSpPr>
            <p:spPr>
              <a:xfrm>
                <a:off x="4512442" y="1094080"/>
                <a:ext cx="43937" cy="215925"/>
              </a:xfrm>
              <a:custGeom>
                <a:avLst/>
                <a:gdLst/>
                <a:ahLst/>
                <a:cxnLst/>
                <a:rect l="l" t="t" r="r" b="b"/>
                <a:pathLst>
                  <a:path w="2021" h="9932" extrusionOk="0">
                    <a:moveTo>
                      <a:pt x="1321" y="1"/>
                    </a:moveTo>
                    <a:cubicBezTo>
                      <a:pt x="967" y="1"/>
                      <a:pt x="703" y="254"/>
                      <a:pt x="703" y="620"/>
                    </a:cubicBezTo>
                    <a:lnTo>
                      <a:pt x="44" y="9185"/>
                    </a:lnTo>
                    <a:cubicBezTo>
                      <a:pt x="0" y="9580"/>
                      <a:pt x="308" y="9932"/>
                      <a:pt x="703" y="9932"/>
                    </a:cubicBezTo>
                    <a:cubicBezTo>
                      <a:pt x="1054" y="9932"/>
                      <a:pt x="1362" y="9668"/>
                      <a:pt x="1362" y="9273"/>
                    </a:cubicBezTo>
                    <a:lnTo>
                      <a:pt x="2021" y="708"/>
                    </a:lnTo>
                    <a:cubicBezTo>
                      <a:pt x="2021" y="313"/>
                      <a:pt x="1757" y="5"/>
                      <a:pt x="1406" y="5"/>
                    </a:cubicBezTo>
                    <a:cubicBezTo>
                      <a:pt x="1377" y="2"/>
                      <a:pt x="1349" y="1"/>
                      <a:pt x="1321" y="1"/>
                    </a:cubicBezTo>
                    <a:close/>
                  </a:path>
                </a:pathLst>
              </a:custGeom>
              <a:solidFill>
                <a:srgbClr val="F8B4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12" name="Google Shape;1112;p32"/>
              <p:cNvSpPr/>
              <p:nvPr/>
            </p:nvSpPr>
            <p:spPr>
              <a:xfrm>
                <a:off x="4474245" y="1091211"/>
                <a:ext cx="44894" cy="215925"/>
              </a:xfrm>
              <a:custGeom>
                <a:avLst/>
                <a:gdLst/>
                <a:ahLst/>
                <a:cxnLst/>
                <a:rect l="l" t="t" r="r" b="b"/>
                <a:pathLst>
                  <a:path w="2065" h="9932" extrusionOk="0">
                    <a:moveTo>
                      <a:pt x="1329" y="1"/>
                    </a:moveTo>
                    <a:cubicBezTo>
                      <a:pt x="1005" y="1"/>
                      <a:pt x="703" y="254"/>
                      <a:pt x="703" y="621"/>
                    </a:cubicBezTo>
                    <a:lnTo>
                      <a:pt x="44" y="9185"/>
                    </a:lnTo>
                    <a:cubicBezTo>
                      <a:pt x="0" y="9537"/>
                      <a:pt x="264" y="9888"/>
                      <a:pt x="615" y="9932"/>
                    </a:cubicBezTo>
                    <a:cubicBezTo>
                      <a:pt x="1011" y="9932"/>
                      <a:pt x="1318" y="9668"/>
                      <a:pt x="1362" y="9317"/>
                    </a:cubicBezTo>
                    <a:lnTo>
                      <a:pt x="2021" y="752"/>
                    </a:lnTo>
                    <a:cubicBezTo>
                      <a:pt x="2065" y="357"/>
                      <a:pt x="1757" y="6"/>
                      <a:pt x="1406" y="6"/>
                    </a:cubicBezTo>
                    <a:cubicBezTo>
                      <a:pt x="1380" y="2"/>
                      <a:pt x="1355" y="1"/>
                      <a:pt x="1329" y="1"/>
                    </a:cubicBezTo>
                    <a:close/>
                  </a:path>
                </a:pathLst>
              </a:custGeom>
              <a:solidFill>
                <a:srgbClr val="F8B4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13" name="Google Shape;1113;p32"/>
              <p:cNvSpPr/>
              <p:nvPr/>
            </p:nvSpPr>
            <p:spPr>
              <a:xfrm>
                <a:off x="4233622" y="1073079"/>
                <a:ext cx="43937" cy="215077"/>
              </a:xfrm>
              <a:custGeom>
                <a:avLst/>
                <a:gdLst/>
                <a:ahLst/>
                <a:cxnLst/>
                <a:rect l="l" t="t" r="r" b="b"/>
                <a:pathLst>
                  <a:path w="2021" h="9893" extrusionOk="0">
                    <a:moveTo>
                      <a:pt x="1329" y="0"/>
                    </a:moveTo>
                    <a:cubicBezTo>
                      <a:pt x="1005" y="0"/>
                      <a:pt x="703" y="254"/>
                      <a:pt x="703" y="620"/>
                    </a:cubicBezTo>
                    <a:lnTo>
                      <a:pt x="44" y="9185"/>
                    </a:lnTo>
                    <a:cubicBezTo>
                      <a:pt x="0" y="9536"/>
                      <a:pt x="264" y="9887"/>
                      <a:pt x="659" y="9887"/>
                    </a:cubicBezTo>
                    <a:cubicBezTo>
                      <a:pt x="685" y="9891"/>
                      <a:pt x="710" y="9892"/>
                      <a:pt x="735" y="9892"/>
                    </a:cubicBezTo>
                    <a:cubicBezTo>
                      <a:pt x="1054" y="9892"/>
                      <a:pt x="1321" y="9639"/>
                      <a:pt x="1362" y="9273"/>
                    </a:cubicBezTo>
                    <a:lnTo>
                      <a:pt x="2021" y="708"/>
                    </a:lnTo>
                    <a:cubicBezTo>
                      <a:pt x="2021" y="357"/>
                      <a:pt x="1757" y="5"/>
                      <a:pt x="1406" y="5"/>
                    </a:cubicBezTo>
                    <a:cubicBezTo>
                      <a:pt x="1380" y="2"/>
                      <a:pt x="1354" y="0"/>
                      <a:pt x="1329" y="0"/>
                    </a:cubicBezTo>
                    <a:close/>
                  </a:path>
                </a:pathLst>
              </a:custGeom>
              <a:solidFill>
                <a:srgbClr val="F8B4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14" name="Google Shape;1114;p32"/>
              <p:cNvSpPr/>
              <p:nvPr/>
            </p:nvSpPr>
            <p:spPr>
              <a:xfrm>
                <a:off x="4195425" y="1070210"/>
                <a:ext cx="43937" cy="215077"/>
              </a:xfrm>
              <a:custGeom>
                <a:avLst/>
                <a:gdLst/>
                <a:ahLst/>
                <a:cxnLst/>
                <a:rect l="l" t="t" r="r" b="b"/>
                <a:pathLst>
                  <a:path w="2021" h="9893" extrusionOk="0">
                    <a:moveTo>
                      <a:pt x="1321" y="1"/>
                    </a:moveTo>
                    <a:cubicBezTo>
                      <a:pt x="967" y="1"/>
                      <a:pt x="700" y="254"/>
                      <a:pt x="659" y="620"/>
                    </a:cubicBezTo>
                    <a:lnTo>
                      <a:pt x="44" y="9185"/>
                    </a:lnTo>
                    <a:cubicBezTo>
                      <a:pt x="0" y="9536"/>
                      <a:pt x="264" y="9888"/>
                      <a:pt x="659" y="9888"/>
                    </a:cubicBezTo>
                    <a:cubicBezTo>
                      <a:pt x="685" y="9891"/>
                      <a:pt x="710" y="9893"/>
                      <a:pt x="735" y="9893"/>
                    </a:cubicBezTo>
                    <a:cubicBezTo>
                      <a:pt x="1054" y="9893"/>
                      <a:pt x="1321" y="9639"/>
                      <a:pt x="1362" y="9273"/>
                    </a:cubicBezTo>
                    <a:lnTo>
                      <a:pt x="2021" y="708"/>
                    </a:lnTo>
                    <a:cubicBezTo>
                      <a:pt x="2021" y="313"/>
                      <a:pt x="1757" y="5"/>
                      <a:pt x="1406" y="5"/>
                    </a:cubicBezTo>
                    <a:cubicBezTo>
                      <a:pt x="1377" y="2"/>
                      <a:pt x="1349" y="1"/>
                      <a:pt x="1321" y="1"/>
                    </a:cubicBezTo>
                    <a:close/>
                  </a:path>
                </a:pathLst>
              </a:custGeom>
              <a:solidFill>
                <a:srgbClr val="F8B4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15" name="Google Shape;1115;p32"/>
              <p:cNvSpPr/>
              <p:nvPr/>
            </p:nvSpPr>
            <p:spPr>
              <a:xfrm>
                <a:off x="4012088" y="1055904"/>
                <a:ext cx="44894" cy="215903"/>
              </a:xfrm>
              <a:custGeom>
                <a:avLst/>
                <a:gdLst/>
                <a:ahLst/>
                <a:cxnLst/>
                <a:rect l="l" t="t" r="r" b="b"/>
                <a:pathLst>
                  <a:path w="2065" h="9931" extrusionOk="0">
                    <a:moveTo>
                      <a:pt x="1339" y="0"/>
                    </a:moveTo>
                    <a:cubicBezTo>
                      <a:pt x="1016" y="0"/>
                      <a:pt x="744" y="291"/>
                      <a:pt x="703" y="619"/>
                    </a:cubicBezTo>
                    <a:lnTo>
                      <a:pt x="44" y="9184"/>
                    </a:lnTo>
                    <a:cubicBezTo>
                      <a:pt x="0" y="9579"/>
                      <a:pt x="308" y="9887"/>
                      <a:pt x="659" y="9931"/>
                    </a:cubicBezTo>
                    <a:cubicBezTo>
                      <a:pt x="1011" y="9931"/>
                      <a:pt x="1362" y="9667"/>
                      <a:pt x="1362" y="9316"/>
                    </a:cubicBezTo>
                    <a:lnTo>
                      <a:pt x="2021" y="707"/>
                    </a:lnTo>
                    <a:cubicBezTo>
                      <a:pt x="2065" y="356"/>
                      <a:pt x="1801" y="48"/>
                      <a:pt x="1406" y="5"/>
                    </a:cubicBezTo>
                    <a:cubicBezTo>
                      <a:pt x="1383" y="2"/>
                      <a:pt x="1361" y="0"/>
                      <a:pt x="1339" y="0"/>
                    </a:cubicBezTo>
                    <a:close/>
                  </a:path>
                </a:pathLst>
              </a:custGeom>
              <a:solidFill>
                <a:srgbClr val="F8B4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16" name="Google Shape;1116;p32"/>
              <p:cNvSpPr/>
              <p:nvPr/>
            </p:nvSpPr>
            <p:spPr>
              <a:xfrm>
                <a:off x="3973890" y="1053035"/>
                <a:ext cx="43937" cy="215925"/>
              </a:xfrm>
              <a:custGeom>
                <a:avLst/>
                <a:gdLst/>
                <a:ahLst/>
                <a:cxnLst/>
                <a:rect l="l" t="t" r="r" b="b"/>
                <a:pathLst>
                  <a:path w="2021" h="9932" extrusionOk="0">
                    <a:moveTo>
                      <a:pt x="1338" y="1"/>
                    </a:moveTo>
                    <a:cubicBezTo>
                      <a:pt x="1011" y="1"/>
                      <a:pt x="703" y="291"/>
                      <a:pt x="703" y="620"/>
                    </a:cubicBezTo>
                    <a:lnTo>
                      <a:pt x="44" y="9184"/>
                    </a:lnTo>
                    <a:cubicBezTo>
                      <a:pt x="1" y="9580"/>
                      <a:pt x="264" y="9887"/>
                      <a:pt x="659" y="9931"/>
                    </a:cubicBezTo>
                    <a:cubicBezTo>
                      <a:pt x="1011" y="9931"/>
                      <a:pt x="1318" y="9668"/>
                      <a:pt x="1362" y="9316"/>
                    </a:cubicBezTo>
                    <a:lnTo>
                      <a:pt x="2021" y="708"/>
                    </a:lnTo>
                    <a:cubicBezTo>
                      <a:pt x="2021" y="356"/>
                      <a:pt x="1757" y="49"/>
                      <a:pt x="1406" y="5"/>
                    </a:cubicBezTo>
                    <a:cubicBezTo>
                      <a:pt x="1383" y="2"/>
                      <a:pt x="1361" y="1"/>
                      <a:pt x="1338" y="1"/>
                    </a:cubicBezTo>
                    <a:close/>
                  </a:path>
                </a:pathLst>
              </a:custGeom>
              <a:solidFill>
                <a:srgbClr val="F8B4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17" name="Google Shape;1117;p32"/>
              <p:cNvSpPr/>
              <p:nvPr/>
            </p:nvSpPr>
            <p:spPr>
              <a:xfrm>
                <a:off x="3762857" y="1036795"/>
                <a:ext cx="43959" cy="215925"/>
              </a:xfrm>
              <a:custGeom>
                <a:avLst/>
                <a:gdLst/>
                <a:ahLst/>
                <a:cxnLst/>
                <a:rect l="l" t="t" r="r" b="b"/>
                <a:pathLst>
                  <a:path w="2022" h="9932" extrusionOk="0">
                    <a:moveTo>
                      <a:pt x="1331" y="1"/>
                    </a:moveTo>
                    <a:cubicBezTo>
                      <a:pt x="973" y="1"/>
                      <a:pt x="701" y="291"/>
                      <a:pt x="660" y="620"/>
                    </a:cubicBezTo>
                    <a:lnTo>
                      <a:pt x="45" y="9185"/>
                    </a:lnTo>
                    <a:cubicBezTo>
                      <a:pt x="1" y="9580"/>
                      <a:pt x="264" y="9887"/>
                      <a:pt x="660" y="9931"/>
                    </a:cubicBezTo>
                    <a:cubicBezTo>
                      <a:pt x="1011" y="9931"/>
                      <a:pt x="1319" y="9668"/>
                      <a:pt x="1362" y="9316"/>
                    </a:cubicBezTo>
                    <a:lnTo>
                      <a:pt x="2021" y="708"/>
                    </a:lnTo>
                    <a:cubicBezTo>
                      <a:pt x="2021" y="356"/>
                      <a:pt x="1758" y="49"/>
                      <a:pt x="1406" y="5"/>
                    </a:cubicBezTo>
                    <a:cubicBezTo>
                      <a:pt x="1381" y="2"/>
                      <a:pt x="1356" y="1"/>
                      <a:pt x="1331" y="1"/>
                    </a:cubicBezTo>
                    <a:close/>
                  </a:path>
                </a:pathLst>
              </a:custGeom>
              <a:solidFill>
                <a:srgbClr val="F8B4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18" name="Google Shape;1118;p32"/>
              <p:cNvSpPr/>
              <p:nvPr/>
            </p:nvSpPr>
            <p:spPr>
              <a:xfrm>
                <a:off x="3723724" y="1033947"/>
                <a:ext cx="44894" cy="215903"/>
              </a:xfrm>
              <a:custGeom>
                <a:avLst/>
                <a:gdLst/>
                <a:ahLst/>
                <a:cxnLst/>
                <a:rect l="l" t="t" r="r" b="b"/>
                <a:pathLst>
                  <a:path w="2065" h="9931" extrusionOk="0">
                    <a:moveTo>
                      <a:pt x="1338" y="0"/>
                    </a:moveTo>
                    <a:cubicBezTo>
                      <a:pt x="1010" y="0"/>
                      <a:pt x="703" y="290"/>
                      <a:pt x="703" y="619"/>
                    </a:cubicBezTo>
                    <a:lnTo>
                      <a:pt x="44" y="9184"/>
                    </a:lnTo>
                    <a:cubicBezTo>
                      <a:pt x="0" y="9579"/>
                      <a:pt x="264" y="9887"/>
                      <a:pt x="659" y="9931"/>
                    </a:cubicBezTo>
                    <a:cubicBezTo>
                      <a:pt x="1010" y="9931"/>
                      <a:pt x="1318" y="9667"/>
                      <a:pt x="1362" y="9316"/>
                    </a:cubicBezTo>
                    <a:lnTo>
                      <a:pt x="2020" y="707"/>
                    </a:lnTo>
                    <a:cubicBezTo>
                      <a:pt x="2064" y="356"/>
                      <a:pt x="1757" y="48"/>
                      <a:pt x="1406" y="4"/>
                    </a:cubicBezTo>
                    <a:cubicBezTo>
                      <a:pt x="1383" y="2"/>
                      <a:pt x="1360" y="0"/>
                      <a:pt x="1338" y="0"/>
                    </a:cubicBezTo>
                    <a:close/>
                  </a:path>
                </a:pathLst>
              </a:custGeom>
              <a:solidFill>
                <a:srgbClr val="F8B4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19" name="Google Shape;1119;p32"/>
              <p:cNvSpPr/>
              <p:nvPr/>
            </p:nvSpPr>
            <p:spPr>
              <a:xfrm>
                <a:off x="3492646" y="1016728"/>
                <a:ext cx="44894" cy="215077"/>
              </a:xfrm>
              <a:custGeom>
                <a:avLst/>
                <a:gdLst/>
                <a:ahLst/>
                <a:cxnLst/>
                <a:rect l="l" t="t" r="r" b="b"/>
                <a:pathLst>
                  <a:path w="2065" h="9893" extrusionOk="0">
                    <a:moveTo>
                      <a:pt x="1329" y="1"/>
                    </a:moveTo>
                    <a:cubicBezTo>
                      <a:pt x="1011" y="1"/>
                      <a:pt x="744" y="254"/>
                      <a:pt x="703" y="621"/>
                    </a:cubicBezTo>
                    <a:lnTo>
                      <a:pt x="44" y="9185"/>
                    </a:lnTo>
                    <a:cubicBezTo>
                      <a:pt x="0" y="9537"/>
                      <a:pt x="308" y="9844"/>
                      <a:pt x="659" y="9888"/>
                    </a:cubicBezTo>
                    <a:cubicBezTo>
                      <a:pt x="685" y="9891"/>
                      <a:pt x="710" y="9893"/>
                      <a:pt x="735" y="9893"/>
                    </a:cubicBezTo>
                    <a:cubicBezTo>
                      <a:pt x="1054" y="9893"/>
                      <a:pt x="1321" y="9640"/>
                      <a:pt x="1362" y="9273"/>
                    </a:cubicBezTo>
                    <a:lnTo>
                      <a:pt x="2020" y="709"/>
                    </a:lnTo>
                    <a:cubicBezTo>
                      <a:pt x="2064" y="313"/>
                      <a:pt x="1757" y="6"/>
                      <a:pt x="1406" y="6"/>
                    </a:cubicBezTo>
                    <a:cubicBezTo>
                      <a:pt x="1380" y="3"/>
                      <a:pt x="1355" y="1"/>
                      <a:pt x="1329" y="1"/>
                    </a:cubicBezTo>
                    <a:close/>
                  </a:path>
                </a:pathLst>
              </a:custGeom>
              <a:solidFill>
                <a:srgbClr val="F8B4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20" name="Google Shape;1120;p32"/>
              <p:cNvSpPr/>
              <p:nvPr/>
            </p:nvSpPr>
            <p:spPr>
              <a:xfrm>
                <a:off x="3454448" y="1013032"/>
                <a:ext cx="43937" cy="215903"/>
              </a:xfrm>
              <a:custGeom>
                <a:avLst/>
                <a:gdLst/>
                <a:ahLst/>
                <a:cxnLst/>
                <a:rect l="l" t="t" r="r" b="b"/>
                <a:pathLst>
                  <a:path w="2021" h="9931" extrusionOk="0">
                    <a:moveTo>
                      <a:pt x="1406" y="0"/>
                    </a:moveTo>
                    <a:cubicBezTo>
                      <a:pt x="1054" y="0"/>
                      <a:pt x="703" y="264"/>
                      <a:pt x="703" y="615"/>
                    </a:cubicBezTo>
                    <a:lnTo>
                      <a:pt x="44" y="9224"/>
                    </a:lnTo>
                    <a:cubicBezTo>
                      <a:pt x="0" y="9575"/>
                      <a:pt x="264" y="9882"/>
                      <a:pt x="659" y="9926"/>
                    </a:cubicBezTo>
                    <a:cubicBezTo>
                      <a:pt x="682" y="9929"/>
                      <a:pt x="704" y="9931"/>
                      <a:pt x="726" y="9931"/>
                    </a:cubicBezTo>
                    <a:cubicBezTo>
                      <a:pt x="1049" y="9931"/>
                      <a:pt x="1321" y="9640"/>
                      <a:pt x="1362" y="9311"/>
                    </a:cubicBezTo>
                    <a:lnTo>
                      <a:pt x="2021" y="747"/>
                    </a:lnTo>
                    <a:cubicBezTo>
                      <a:pt x="2021" y="351"/>
                      <a:pt x="1757" y="44"/>
                      <a:pt x="1406" y="0"/>
                    </a:cubicBezTo>
                    <a:close/>
                  </a:path>
                </a:pathLst>
              </a:custGeom>
              <a:solidFill>
                <a:srgbClr val="F8B4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21" name="Google Shape;1121;p32"/>
              <p:cNvSpPr/>
              <p:nvPr/>
            </p:nvSpPr>
            <p:spPr>
              <a:xfrm>
                <a:off x="3223370" y="995749"/>
                <a:ext cx="44894" cy="215903"/>
              </a:xfrm>
              <a:custGeom>
                <a:avLst/>
                <a:gdLst/>
                <a:ahLst/>
                <a:cxnLst/>
                <a:rect l="l" t="t" r="r" b="b"/>
                <a:pathLst>
                  <a:path w="2065" h="9931" extrusionOk="0">
                    <a:moveTo>
                      <a:pt x="1331" y="0"/>
                    </a:moveTo>
                    <a:cubicBezTo>
                      <a:pt x="972" y="0"/>
                      <a:pt x="703" y="291"/>
                      <a:pt x="703" y="619"/>
                    </a:cubicBezTo>
                    <a:lnTo>
                      <a:pt x="44" y="9184"/>
                    </a:lnTo>
                    <a:cubicBezTo>
                      <a:pt x="0" y="9579"/>
                      <a:pt x="308" y="9887"/>
                      <a:pt x="703" y="9931"/>
                    </a:cubicBezTo>
                    <a:cubicBezTo>
                      <a:pt x="1054" y="9931"/>
                      <a:pt x="1318" y="9667"/>
                      <a:pt x="1362" y="9316"/>
                    </a:cubicBezTo>
                    <a:lnTo>
                      <a:pt x="2021" y="751"/>
                    </a:lnTo>
                    <a:cubicBezTo>
                      <a:pt x="2064" y="356"/>
                      <a:pt x="1757" y="48"/>
                      <a:pt x="1406" y="4"/>
                    </a:cubicBezTo>
                    <a:cubicBezTo>
                      <a:pt x="1380" y="2"/>
                      <a:pt x="1355" y="0"/>
                      <a:pt x="1331" y="0"/>
                    </a:cubicBezTo>
                    <a:close/>
                  </a:path>
                </a:pathLst>
              </a:custGeom>
              <a:solidFill>
                <a:srgbClr val="F8B4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22" name="Google Shape;1122;p32"/>
              <p:cNvSpPr/>
              <p:nvPr/>
            </p:nvSpPr>
            <p:spPr>
              <a:xfrm>
                <a:off x="3185172" y="992879"/>
                <a:ext cx="43937" cy="215903"/>
              </a:xfrm>
              <a:custGeom>
                <a:avLst/>
                <a:gdLst/>
                <a:ahLst/>
                <a:cxnLst/>
                <a:rect l="l" t="t" r="r" b="b"/>
                <a:pathLst>
                  <a:path w="2021" h="9931" extrusionOk="0">
                    <a:moveTo>
                      <a:pt x="1331" y="1"/>
                    </a:moveTo>
                    <a:cubicBezTo>
                      <a:pt x="972" y="1"/>
                      <a:pt x="703" y="291"/>
                      <a:pt x="703" y="620"/>
                    </a:cubicBezTo>
                    <a:lnTo>
                      <a:pt x="44" y="9184"/>
                    </a:lnTo>
                    <a:cubicBezTo>
                      <a:pt x="0" y="9580"/>
                      <a:pt x="264" y="9887"/>
                      <a:pt x="615" y="9931"/>
                    </a:cubicBezTo>
                    <a:cubicBezTo>
                      <a:pt x="1011" y="9931"/>
                      <a:pt x="1318" y="9667"/>
                      <a:pt x="1362" y="9316"/>
                    </a:cubicBezTo>
                    <a:lnTo>
                      <a:pt x="2021" y="707"/>
                    </a:lnTo>
                    <a:cubicBezTo>
                      <a:pt x="2021" y="356"/>
                      <a:pt x="1757" y="49"/>
                      <a:pt x="1406" y="5"/>
                    </a:cubicBezTo>
                    <a:cubicBezTo>
                      <a:pt x="1380" y="2"/>
                      <a:pt x="1355" y="1"/>
                      <a:pt x="1331" y="1"/>
                    </a:cubicBezTo>
                    <a:close/>
                  </a:path>
                </a:pathLst>
              </a:custGeom>
              <a:solidFill>
                <a:srgbClr val="F8B4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grpSp>
            <p:nvGrpSpPr>
              <p:cNvPr id="1123" name="Google Shape;1123;p32"/>
              <p:cNvGrpSpPr/>
              <p:nvPr/>
            </p:nvGrpSpPr>
            <p:grpSpPr>
              <a:xfrm>
                <a:off x="5680247" y="1184803"/>
                <a:ext cx="107919" cy="246621"/>
                <a:chOff x="5680247" y="1184803"/>
                <a:chExt cx="107919" cy="246621"/>
              </a:xfrm>
            </p:grpSpPr>
            <p:sp>
              <p:nvSpPr>
                <p:cNvPr id="1124" name="Google Shape;1124;p32"/>
                <p:cNvSpPr/>
                <p:nvPr/>
              </p:nvSpPr>
              <p:spPr>
                <a:xfrm>
                  <a:off x="5680247" y="1342986"/>
                  <a:ext cx="105178" cy="884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8" h="4068" extrusionOk="0">
                      <a:moveTo>
                        <a:pt x="2706" y="0"/>
                      </a:moveTo>
                      <a:cubicBezTo>
                        <a:pt x="2247" y="0"/>
                        <a:pt x="1774" y="155"/>
                        <a:pt x="1362" y="503"/>
                      </a:cubicBezTo>
                      <a:cubicBezTo>
                        <a:pt x="0" y="1689"/>
                        <a:pt x="791" y="3973"/>
                        <a:pt x="2592" y="4061"/>
                      </a:cubicBezTo>
                      <a:cubicBezTo>
                        <a:pt x="2645" y="4065"/>
                        <a:pt x="2698" y="4067"/>
                        <a:pt x="2750" y="4067"/>
                      </a:cubicBezTo>
                      <a:cubicBezTo>
                        <a:pt x="3781" y="4067"/>
                        <a:pt x="4660" y="3259"/>
                        <a:pt x="4744" y="2172"/>
                      </a:cubicBezTo>
                      <a:cubicBezTo>
                        <a:pt x="4837" y="900"/>
                        <a:pt x="3812" y="0"/>
                        <a:pt x="2706" y="0"/>
                      </a:cubicBezTo>
                      <a:close/>
                    </a:path>
                  </a:pathLst>
                </a:custGeom>
                <a:solidFill>
                  <a:srgbClr val="2229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1125" name="Google Shape;1125;p32"/>
                <p:cNvSpPr/>
                <p:nvPr/>
              </p:nvSpPr>
              <p:spPr>
                <a:xfrm>
                  <a:off x="5744229" y="1187760"/>
                  <a:ext cx="43937" cy="2158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1" h="9928" extrusionOk="0">
                      <a:moveTo>
                        <a:pt x="1406" y="1"/>
                      </a:moveTo>
                      <a:cubicBezTo>
                        <a:pt x="1010" y="1"/>
                        <a:pt x="703" y="264"/>
                        <a:pt x="659" y="616"/>
                      </a:cubicBezTo>
                      <a:lnTo>
                        <a:pt x="44" y="9224"/>
                      </a:lnTo>
                      <a:cubicBezTo>
                        <a:pt x="0" y="9576"/>
                        <a:pt x="264" y="9883"/>
                        <a:pt x="659" y="9927"/>
                      </a:cubicBezTo>
                      <a:cubicBezTo>
                        <a:pt x="1010" y="9927"/>
                        <a:pt x="1318" y="9663"/>
                        <a:pt x="1362" y="9312"/>
                      </a:cubicBezTo>
                      <a:lnTo>
                        <a:pt x="2021" y="703"/>
                      </a:lnTo>
                      <a:cubicBezTo>
                        <a:pt x="2021" y="352"/>
                        <a:pt x="1757" y="45"/>
                        <a:pt x="1406" y="1"/>
                      </a:cubicBezTo>
                      <a:close/>
                    </a:path>
                  </a:pathLst>
                </a:custGeom>
                <a:solidFill>
                  <a:srgbClr val="F8B45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1126" name="Google Shape;1126;p32"/>
                <p:cNvSpPr/>
                <p:nvPr/>
              </p:nvSpPr>
              <p:spPr>
                <a:xfrm>
                  <a:off x="5706031" y="1184803"/>
                  <a:ext cx="43937" cy="21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1" h="9932" extrusionOk="0">
                      <a:moveTo>
                        <a:pt x="1331" y="1"/>
                      </a:moveTo>
                      <a:cubicBezTo>
                        <a:pt x="972" y="1"/>
                        <a:pt x="703" y="291"/>
                        <a:pt x="703" y="620"/>
                      </a:cubicBezTo>
                      <a:lnTo>
                        <a:pt x="0" y="9228"/>
                      </a:lnTo>
                      <a:cubicBezTo>
                        <a:pt x="0" y="9580"/>
                        <a:pt x="264" y="9887"/>
                        <a:pt x="659" y="9931"/>
                      </a:cubicBezTo>
                      <a:cubicBezTo>
                        <a:pt x="1011" y="9931"/>
                        <a:pt x="1318" y="9668"/>
                        <a:pt x="1362" y="9316"/>
                      </a:cubicBezTo>
                      <a:lnTo>
                        <a:pt x="2021" y="708"/>
                      </a:lnTo>
                      <a:cubicBezTo>
                        <a:pt x="2021" y="356"/>
                        <a:pt x="1757" y="49"/>
                        <a:pt x="1406" y="5"/>
                      </a:cubicBezTo>
                      <a:cubicBezTo>
                        <a:pt x="1380" y="2"/>
                        <a:pt x="1355" y="1"/>
                        <a:pt x="1331" y="1"/>
                      </a:cubicBezTo>
                      <a:close/>
                    </a:path>
                  </a:pathLst>
                </a:custGeom>
                <a:solidFill>
                  <a:srgbClr val="F8B45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</p:grpSp>
        <p:grpSp>
          <p:nvGrpSpPr>
            <p:cNvPr id="1127" name="Google Shape;1127;p32"/>
            <p:cNvGrpSpPr/>
            <p:nvPr/>
          </p:nvGrpSpPr>
          <p:grpSpPr>
            <a:xfrm>
              <a:off x="5589382" y="3454309"/>
              <a:ext cx="1656240" cy="1076533"/>
              <a:chOff x="2998249" y="3448495"/>
              <a:chExt cx="2134880" cy="1387643"/>
            </a:xfrm>
          </p:grpSpPr>
          <p:sp>
            <p:nvSpPr>
              <p:cNvPr id="1128" name="Google Shape;1128;p32"/>
              <p:cNvSpPr/>
              <p:nvPr/>
            </p:nvSpPr>
            <p:spPr>
              <a:xfrm>
                <a:off x="3135518" y="4033288"/>
                <a:ext cx="1081887" cy="802849"/>
              </a:xfrm>
              <a:custGeom>
                <a:avLst/>
                <a:gdLst/>
                <a:ahLst/>
                <a:cxnLst/>
                <a:rect l="l" t="t" r="r" b="b"/>
                <a:pathLst>
                  <a:path w="49764" h="36929" extrusionOk="0">
                    <a:moveTo>
                      <a:pt x="18971" y="18395"/>
                    </a:moveTo>
                    <a:cubicBezTo>
                      <a:pt x="21678" y="18395"/>
                      <a:pt x="24089" y="19597"/>
                      <a:pt x="25211" y="21785"/>
                    </a:cubicBezTo>
                    <a:cubicBezTo>
                      <a:pt x="27012" y="25211"/>
                      <a:pt x="25036" y="29779"/>
                      <a:pt x="20775" y="32019"/>
                    </a:cubicBezTo>
                    <a:cubicBezTo>
                      <a:pt x="19234" y="32813"/>
                      <a:pt x="17607" y="33194"/>
                      <a:pt x="16074" y="33194"/>
                    </a:cubicBezTo>
                    <a:cubicBezTo>
                      <a:pt x="13370" y="33194"/>
                      <a:pt x="10960" y="32009"/>
                      <a:pt x="9839" y="29823"/>
                    </a:cubicBezTo>
                    <a:cubicBezTo>
                      <a:pt x="8038" y="26353"/>
                      <a:pt x="10015" y="21829"/>
                      <a:pt x="14275" y="19633"/>
                    </a:cubicBezTo>
                    <a:lnTo>
                      <a:pt x="14275" y="19589"/>
                    </a:lnTo>
                    <a:cubicBezTo>
                      <a:pt x="15814" y="18780"/>
                      <a:pt x="17440" y="18395"/>
                      <a:pt x="18971" y="18395"/>
                    </a:cubicBezTo>
                    <a:close/>
                    <a:moveTo>
                      <a:pt x="42429" y="0"/>
                    </a:moveTo>
                    <a:cubicBezTo>
                      <a:pt x="42429" y="0"/>
                      <a:pt x="19623" y="15682"/>
                      <a:pt x="12071" y="15682"/>
                    </a:cubicBezTo>
                    <a:cubicBezTo>
                      <a:pt x="12029" y="15682"/>
                      <a:pt x="11988" y="15681"/>
                      <a:pt x="11947" y="15680"/>
                    </a:cubicBezTo>
                    <a:lnTo>
                      <a:pt x="8038" y="17481"/>
                    </a:lnTo>
                    <a:lnTo>
                      <a:pt x="7950" y="18886"/>
                    </a:lnTo>
                    <a:cubicBezTo>
                      <a:pt x="7950" y="18886"/>
                      <a:pt x="0" y="29779"/>
                      <a:pt x="11991" y="36060"/>
                    </a:cubicBezTo>
                    <a:cubicBezTo>
                      <a:pt x="11991" y="36060"/>
                      <a:pt x="13770" y="36929"/>
                      <a:pt x="16369" y="36929"/>
                    </a:cubicBezTo>
                    <a:cubicBezTo>
                      <a:pt x="20330" y="36929"/>
                      <a:pt x="26194" y="34911"/>
                      <a:pt x="30570" y="24728"/>
                    </a:cubicBezTo>
                    <a:cubicBezTo>
                      <a:pt x="30570" y="24728"/>
                      <a:pt x="39266" y="8477"/>
                      <a:pt x="49764" y="4085"/>
                    </a:cubicBezTo>
                    <a:lnTo>
                      <a:pt x="42429" y="0"/>
                    </a:lnTo>
                    <a:close/>
                  </a:path>
                </a:pathLst>
              </a:custGeom>
              <a:solidFill>
                <a:srgbClr val="F8B4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29" name="Google Shape;1129;p32"/>
              <p:cNvSpPr/>
              <p:nvPr/>
            </p:nvSpPr>
            <p:spPr>
              <a:xfrm>
                <a:off x="3346551" y="4033288"/>
                <a:ext cx="798284" cy="593946"/>
              </a:xfrm>
              <a:custGeom>
                <a:avLst/>
                <a:gdLst/>
                <a:ahLst/>
                <a:cxnLst/>
                <a:rect l="l" t="t" r="r" b="b"/>
                <a:pathLst>
                  <a:path w="36719" h="27320" extrusionOk="0">
                    <a:moveTo>
                      <a:pt x="32722" y="0"/>
                    </a:moveTo>
                    <a:cubicBezTo>
                      <a:pt x="32722" y="0"/>
                      <a:pt x="13440" y="13308"/>
                      <a:pt x="4436" y="15373"/>
                    </a:cubicBezTo>
                    <a:cubicBezTo>
                      <a:pt x="4392" y="15680"/>
                      <a:pt x="4217" y="15944"/>
                      <a:pt x="3997" y="16119"/>
                    </a:cubicBezTo>
                    <a:cubicBezTo>
                      <a:pt x="1537" y="17920"/>
                      <a:pt x="88" y="21214"/>
                      <a:pt x="0" y="24464"/>
                    </a:cubicBezTo>
                    <a:cubicBezTo>
                      <a:pt x="922" y="22356"/>
                      <a:pt x="2548" y="20643"/>
                      <a:pt x="4568" y="19633"/>
                    </a:cubicBezTo>
                    <a:cubicBezTo>
                      <a:pt x="6118" y="18818"/>
                      <a:pt x="7755" y="18428"/>
                      <a:pt x="9296" y="18428"/>
                    </a:cubicBezTo>
                    <a:cubicBezTo>
                      <a:pt x="11989" y="18428"/>
                      <a:pt x="14387" y="19622"/>
                      <a:pt x="15504" y="21829"/>
                    </a:cubicBezTo>
                    <a:cubicBezTo>
                      <a:pt x="16383" y="23542"/>
                      <a:pt x="16383" y="25563"/>
                      <a:pt x="15592" y="27319"/>
                    </a:cubicBezTo>
                    <a:cubicBezTo>
                      <a:pt x="16339" y="26090"/>
                      <a:pt x="17042" y="24816"/>
                      <a:pt x="17744" y="23586"/>
                    </a:cubicBezTo>
                    <a:cubicBezTo>
                      <a:pt x="18755" y="21873"/>
                      <a:pt x="19853" y="20248"/>
                      <a:pt x="20907" y="18579"/>
                    </a:cubicBezTo>
                    <a:cubicBezTo>
                      <a:pt x="23366" y="14670"/>
                      <a:pt x="26221" y="10981"/>
                      <a:pt x="29428" y="7599"/>
                    </a:cubicBezTo>
                    <a:cubicBezTo>
                      <a:pt x="31492" y="5490"/>
                      <a:pt x="33951" y="3470"/>
                      <a:pt x="36719" y="2240"/>
                    </a:cubicBezTo>
                    <a:lnTo>
                      <a:pt x="32722" y="0"/>
                    </a:lnTo>
                    <a:close/>
                  </a:path>
                </a:pathLst>
              </a:custGeom>
              <a:solidFill>
                <a:srgbClr val="F8B4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30" name="Google Shape;1130;p32"/>
              <p:cNvSpPr/>
              <p:nvPr/>
            </p:nvSpPr>
            <p:spPr>
              <a:xfrm>
                <a:off x="2998249" y="3835625"/>
                <a:ext cx="1075930" cy="579619"/>
              </a:xfrm>
              <a:custGeom>
                <a:avLst/>
                <a:gdLst/>
                <a:ahLst/>
                <a:cxnLst/>
                <a:rect l="l" t="t" r="r" b="b"/>
                <a:pathLst>
                  <a:path w="49490" h="26661" extrusionOk="0">
                    <a:moveTo>
                      <a:pt x="14675" y="6643"/>
                    </a:moveTo>
                    <a:cubicBezTo>
                      <a:pt x="17371" y="6643"/>
                      <a:pt x="19791" y="7828"/>
                      <a:pt x="20940" y="10014"/>
                    </a:cubicBezTo>
                    <a:cubicBezTo>
                      <a:pt x="22697" y="13484"/>
                      <a:pt x="20721" y="18052"/>
                      <a:pt x="16460" y="20248"/>
                    </a:cubicBezTo>
                    <a:cubicBezTo>
                      <a:pt x="14910" y="21063"/>
                      <a:pt x="13273" y="21454"/>
                      <a:pt x="11733" y="21454"/>
                    </a:cubicBezTo>
                    <a:cubicBezTo>
                      <a:pt x="9039" y="21454"/>
                      <a:pt x="6641" y="20260"/>
                      <a:pt x="5524" y="18052"/>
                    </a:cubicBezTo>
                    <a:cubicBezTo>
                      <a:pt x="3723" y="14626"/>
                      <a:pt x="5743" y="10058"/>
                      <a:pt x="10004" y="7818"/>
                    </a:cubicBezTo>
                    <a:cubicBezTo>
                      <a:pt x="11529" y="7024"/>
                      <a:pt x="13147" y="6643"/>
                      <a:pt x="14675" y="6643"/>
                    </a:cubicBezTo>
                    <a:close/>
                    <a:moveTo>
                      <a:pt x="49489" y="0"/>
                    </a:moveTo>
                    <a:lnTo>
                      <a:pt x="49489" y="0"/>
                    </a:lnTo>
                    <a:cubicBezTo>
                      <a:pt x="43848" y="3581"/>
                      <a:pt x="35215" y="4321"/>
                      <a:pt x="29040" y="4321"/>
                    </a:cubicBezTo>
                    <a:cubicBezTo>
                      <a:pt x="24687" y="4321"/>
                      <a:pt x="21555" y="3953"/>
                      <a:pt x="21555" y="3953"/>
                    </a:cubicBezTo>
                    <a:cubicBezTo>
                      <a:pt x="19241" y="3478"/>
                      <a:pt x="17193" y="3271"/>
                      <a:pt x="15380" y="3271"/>
                    </a:cubicBezTo>
                    <a:cubicBezTo>
                      <a:pt x="3125" y="3271"/>
                      <a:pt x="1659" y="12738"/>
                      <a:pt x="1659" y="12738"/>
                    </a:cubicBezTo>
                    <a:cubicBezTo>
                      <a:pt x="0" y="25708"/>
                      <a:pt x="12589" y="25914"/>
                      <a:pt x="13390" y="25914"/>
                    </a:cubicBezTo>
                    <a:cubicBezTo>
                      <a:pt x="13416" y="25914"/>
                      <a:pt x="13430" y="25914"/>
                      <a:pt x="13430" y="25914"/>
                    </a:cubicBezTo>
                    <a:lnTo>
                      <a:pt x="14616" y="26661"/>
                    </a:lnTo>
                    <a:lnTo>
                      <a:pt x="18349" y="24421"/>
                    </a:lnTo>
                    <a:cubicBezTo>
                      <a:pt x="22478" y="18184"/>
                      <a:pt x="48655" y="8345"/>
                      <a:pt x="48655" y="8345"/>
                    </a:cubicBezTo>
                    <a:lnTo>
                      <a:pt x="49489" y="0"/>
                    </a:lnTo>
                    <a:close/>
                  </a:path>
                </a:pathLst>
              </a:custGeom>
              <a:solidFill>
                <a:srgbClr val="F8B4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31" name="Google Shape;1131;p32"/>
              <p:cNvSpPr/>
              <p:nvPr/>
            </p:nvSpPr>
            <p:spPr>
              <a:xfrm>
                <a:off x="4096115" y="3946892"/>
                <a:ext cx="234926" cy="159944"/>
              </a:xfrm>
              <a:custGeom>
                <a:avLst/>
                <a:gdLst/>
                <a:ahLst/>
                <a:cxnLst/>
                <a:rect l="l" t="t" r="r" b="b"/>
                <a:pathLst>
                  <a:path w="10806" h="7357" extrusionOk="0">
                    <a:moveTo>
                      <a:pt x="5049" y="0"/>
                    </a:moveTo>
                    <a:cubicBezTo>
                      <a:pt x="4172" y="0"/>
                      <a:pt x="3374" y="268"/>
                      <a:pt x="2812" y="987"/>
                    </a:cubicBezTo>
                    <a:cubicBezTo>
                      <a:pt x="2812" y="987"/>
                      <a:pt x="1713" y="4369"/>
                      <a:pt x="1" y="5248"/>
                    </a:cubicBezTo>
                    <a:lnTo>
                      <a:pt x="3295" y="7356"/>
                    </a:lnTo>
                    <a:lnTo>
                      <a:pt x="10805" y="2261"/>
                    </a:lnTo>
                    <a:cubicBezTo>
                      <a:pt x="10805" y="2261"/>
                      <a:pt x="7596" y="0"/>
                      <a:pt x="5049" y="0"/>
                    </a:cubicBezTo>
                    <a:close/>
                  </a:path>
                </a:pathLst>
              </a:custGeom>
              <a:solidFill>
                <a:srgbClr val="7796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32" name="Google Shape;1132;p32"/>
              <p:cNvSpPr/>
              <p:nvPr/>
            </p:nvSpPr>
            <p:spPr>
              <a:xfrm>
                <a:off x="4060787" y="3488997"/>
                <a:ext cx="1072343" cy="532856"/>
              </a:xfrm>
              <a:custGeom>
                <a:avLst/>
                <a:gdLst/>
                <a:ahLst/>
                <a:cxnLst/>
                <a:rect l="l" t="t" r="r" b="b"/>
                <a:pathLst>
                  <a:path w="49325" h="24510" extrusionOk="0">
                    <a:moveTo>
                      <a:pt x="46601" y="1"/>
                    </a:moveTo>
                    <a:lnTo>
                      <a:pt x="352" y="17877"/>
                    </a:lnTo>
                    <a:lnTo>
                      <a:pt x="0" y="21874"/>
                    </a:lnTo>
                    <a:cubicBezTo>
                      <a:pt x="197" y="21865"/>
                      <a:pt x="394" y="21861"/>
                      <a:pt x="590" y="21861"/>
                    </a:cubicBezTo>
                    <a:cubicBezTo>
                      <a:pt x="2368" y="21861"/>
                      <a:pt x="4133" y="22220"/>
                      <a:pt x="5754" y="22972"/>
                    </a:cubicBezTo>
                    <a:cubicBezTo>
                      <a:pt x="8873" y="24289"/>
                      <a:pt x="10102" y="24509"/>
                      <a:pt x="10102" y="24509"/>
                    </a:cubicBezTo>
                    <a:lnTo>
                      <a:pt x="46030" y="5184"/>
                    </a:lnTo>
                    <a:cubicBezTo>
                      <a:pt x="46030" y="5184"/>
                      <a:pt x="49324" y="2636"/>
                      <a:pt x="46601" y="1"/>
                    </a:cubicBezTo>
                    <a:close/>
                  </a:path>
                </a:pathLst>
              </a:custGeom>
              <a:solidFill>
                <a:srgbClr val="7796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33" name="Google Shape;1133;p32"/>
              <p:cNvSpPr/>
              <p:nvPr/>
            </p:nvSpPr>
            <p:spPr>
              <a:xfrm>
                <a:off x="4111398" y="3448495"/>
                <a:ext cx="960619" cy="411980"/>
              </a:xfrm>
              <a:custGeom>
                <a:avLst/>
                <a:gdLst/>
                <a:ahLst/>
                <a:cxnLst/>
                <a:rect l="l" t="t" r="r" b="b"/>
                <a:pathLst>
                  <a:path w="44186" h="18950" extrusionOk="0">
                    <a:moveTo>
                      <a:pt x="41734" y="1"/>
                    </a:moveTo>
                    <a:cubicBezTo>
                      <a:pt x="40852" y="1"/>
                      <a:pt x="39657" y="308"/>
                      <a:pt x="38036" y="1161"/>
                    </a:cubicBezTo>
                    <a:lnTo>
                      <a:pt x="0" y="18949"/>
                    </a:lnTo>
                    <a:lnTo>
                      <a:pt x="0" y="18949"/>
                    </a:lnTo>
                    <a:lnTo>
                      <a:pt x="44185" y="1996"/>
                    </a:lnTo>
                    <a:cubicBezTo>
                      <a:pt x="44185" y="1996"/>
                      <a:pt x="43981" y="1"/>
                      <a:pt x="41734" y="1"/>
                    </a:cubicBezTo>
                    <a:close/>
                  </a:path>
                </a:pathLst>
              </a:custGeom>
              <a:solidFill>
                <a:srgbClr val="7796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34" name="Google Shape;1134;p32"/>
              <p:cNvSpPr/>
              <p:nvPr/>
            </p:nvSpPr>
            <p:spPr>
              <a:xfrm>
                <a:off x="4063656" y="3489954"/>
                <a:ext cx="1009317" cy="388652"/>
              </a:xfrm>
              <a:custGeom>
                <a:avLst/>
                <a:gdLst/>
                <a:ahLst/>
                <a:cxnLst/>
                <a:rect l="l" t="t" r="r" b="b"/>
                <a:pathLst>
                  <a:path w="46426" h="17877" extrusionOk="0">
                    <a:moveTo>
                      <a:pt x="46337" y="1"/>
                    </a:moveTo>
                    <a:lnTo>
                      <a:pt x="0" y="17657"/>
                    </a:lnTo>
                    <a:lnTo>
                      <a:pt x="88" y="17877"/>
                    </a:lnTo>
                    <a:lnTo>
                      <a:pt x="46425" y="220"/>
                    </a:lnTo>
                    <a:lnTo>
                      <a:pt x="46337" y="1"/>
                    </a:lnTo>
                    <a:close/>
                  </a:path>
                </a:pathLst>
              </a:custGeom>
              <a:solidFill>
                <a:srgbClr val="2229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35" name="Google Shape;1135;p32"/>
              <p:cNvSpPr/>
              <p:nvPr/>
            </p:nvSpPr>
            <p:spPr>
              <a:xfrm>
                <a:off x="4143856" y="3980764"/>
                <a:ext cx="187184" cy="17218"/>
              </a:xfrm>
              <a:custGeom>
                <a:avLst/>
                <a:gdLst/>
                <a:ahLst/>
                <a:cxnLst/>
                <a:rect l="l" t="t" r="r" b="b"/>
                <a:pathLst>
                  <a:path w="8610" h="792" extrusionOk="0">
                    <a:moveTo>
                      <a:pt x="45" y="0"/>
                    </a:moveTo>
                    <a:lnTo>
                      <a:pt x="1" y="264"/>
                    </a:lnTo>
                    <a:lnTo>
                      <a:pt x="8565" y="791"/>
                    </a:lnTo>
                    <a:lnTo>
                      <a:pt x="8609" y="571"/>
                    </a:lnTo>
                    <a:lnTo>
                      <a:pt x="45" y="0"/>
                    </a:lnTo>
                    <a:close/>
                  </a:path>
                </a:pathLst>
              </a:custGeom>
              <a:solidFill>
                <a:srgbClr val="2229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36" name="Google Shape;1136;p32"/>
              <p:cNvSpPr/>
              <p:nvPr/>
            </p:nvSpPr>
            <p:spPr>
              <a:xfrm>
                <a:off x="4288038" y="3838690"/>
                <a:ext cx="90614" cy="78874"/>
              </a:xfrm>
              <a:custGeom>
                <a:avLst/>
                <a:gdLst/>
                <a:ahLst/>
                <a:cxnLst/>
                <a:rect l="l" t="t" r="r" b="b"/>
                <a:pathLst>
                  <a:path w="4168" h="3628" extrusionOk="0">
                    <a:moveTo>
                      <a:pt x="2008" y="260"/>
                    </a:moveTo>
                    <a:cubicBezTo>
                      <a:pt x="2169" y="260"/>
                      <a:pt x="2336" y="286"/>
                      <a:pt x="2504" y="342"/>
                    </a:cubicBezTo>
                    <a:cubicBezTo>
                      <a:pt x="3866" y="738"/>
                      <a:pt x="3998" y="2582"/>
                      <a:pt x="2768" y="3197"/>
                    </a:cubicBezTo>
                    <a:lnTo>
                      <a:pt x="2768" y="3241"/>
                    </a:lnTo>
                    <a:cubicBezTo>
                      <a:pt x="2550" y="3344"/>
                      <a:pt x="2313" y="3394"/>
                      <a:pt x="2078" y="3394"/>
                    </a:cubicBezTo>
                    <a:cubicBezTo>
                      <a:pt x="1506" y="3394"/>
                      <a:pt x="940" y="3098"/>
                      <a:pt x="660" y="2539"/>
                    </a:cubicBezTo>
                    <a:cubicBezTo>
                      <a:pt x="85" y="1466"/>
                      <a:pt x="913" y="260"/>
                      <a:pt x="2008" y="260"/>
                    </a:cubicBezTo>
                    <a:close/>
                    <a:moveTo>
                      <a:pt x="2058" y="0"/>
                    </a:moveTo>
                    <a:cubicBezTo>
                      <a:pt x="1785" y="0"/>
                      <a:pt x="1504" y="66"/>
                      <a:pt x="1231" y="211"/>
                    </a:cubicBezTo>
                    <a:cubicBezTo>
                      <a:pt x="308" y="694"/>
                      <a:pt x="1" y="1792"/>
                      <a:pt x="440" y="2670"/>
                    </a:cubicBezTo>
                    <a:cubicBezTo>
                      <a:pt x="783" y="3316"/>
                      <a:pt x="1413" y="3628"/>
                      <a:pt x="2040" y="3628"/>
                    </a:cubicBezTo>
                    <a:cubicBezTo>
                      <a:pt x="2780" y="3628"/>
                      <a:pt x="3517" y="3194"/>
                      <a:pt x="3778" y="2363"/>
                    </a:cubicBezTo>
                    <a:cubicBezTo>
                      <a:pt x="4167" y="1124"/>
                      <a:pt x="3188" y="0"/>
                      <a:pt x="2058" y="0"/>
                    </a:cubicBezTo>
                    <a:close/>
                  </a:path>
                </a:pathLst>
              </a:custGeom>
              <a:solidFill>
                <a:srgbClr val="2229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37" name="Google Shape;1137;p32"/>
              <p:cNvSpPr/>
              <p:nvPr/>
            </p:nvSpPr>
            <p:spPr>
              <a:xfrm>
                <a:off x="4322410" y="3842299"/>
                <a:ext cx="23893" cy="71634"/>
              </a:xfrm>
              <a:custGeom>
                <a:avLst/>
                <a:gdLst/>
                <a:ahLst/>
                <a:cxnLst/>
                <a:rect l="l" t="t" r="r" b="b"/>
                <a:pathLst>
                  <a:path w="1099" h="3295" extrusionOk="0">
                    <a:moveTo>
                      <a:pt x="879" y="1"/>
                    </a:moveTo>
                    <a:lnTo>
                      <a:pt x="1" y="3251"/>
                    </a:lnTo>
                    <a:lnTo>
                      <a:pt x="264" y="3295"/>
                    </a:lnTo>
                    <a:lnTo>
                      <a:pt x="1099" y="89"/>
                    </a:lnTo>
                    <a:lnTo>
                      <a:pt x="879" y="1"/>
                    </a:lnTo>
                    <a:close/>
                  </a:path>
                </a:pathLst>
              </a:custGeom>
              <a:solidFill>
                <a:srgbClr val="2229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1138" name="Google Shape;1138;p32"/>
            <p:cNvGrpSpPr/>
            <p:nvPr/>
          </p:nvGrpSpPr>
          <p:grpSpPr>
            <a:xfrm>
              <a:off x="7625633" y="1317451"/>
              <a:ext cx="1122308" cy="1843100"/>
              <a:chOff x="5622961" y="694102"/>
              <a:chExt cx="1446646" cy="2375742"/>
            </a:xfrm>
          </p:grpSpPr>
          <p:sp>
            <p:nvSpPr>
              <p:cNvPr id="1139" name="Google Shape;1139;p32"/>
              <p:cNvSpPr/>
              <p:nvPr/>
            </p:nvSpPr>
            <p:spPr>
              <a:xfrm>
                <a:off x="5925652" y="1356378"/>
                <a:ext cx="105180" cy="89266"/>
              </a:xfrm>
              <a:custGeom>
                <a:avLst/>
                <a:gdLst/>
                <a:ahLst/>
                <a:cxnLst/>
                <a:rect l="l" t="t" r="r" b="b"/>
                <a:pathLst>
                  <a:path w="4838" h="4106" extrusionOk="0">
                    <a:moveTo>
                      <a:pt x="2701" y="0"/>
                    </a:moveTo>
                    <a:cubicBezTo>
                      <a:pt x="2244" y="0"/>
                      <a:pt x="1773" y="155"/>
                      <a:pt x="1362" y="502"/>
                    </a:cubicBezTo>
                    <a:cubicBezTo>
                      <a:pt x="0" y="1732"/>
                      <a:pt x="791" y="3972"/>
                      <a:pt x="2592" y="4104"/>
                    </a:cubicBezTo>
                    <a:cubicBezTo>
                      <a:pt x="2621" y="4105"/>
                      <a:pt x="2649" y="4105"/>
                      <a:pt x="2678" y="4105"/>
                    </a:cubicBezTo>
                    <a:cubicBezTo>
                      <a:pt x="3782" y="4105"/>
                      <a:pt x="4701" y="3285"/>
                      <a:pt x="4744" y="2215"/>
                    </a:cubicBezTo>
                    <a:cubicBezTo>
                      <a:pt x="4837" y="910"/>
                      <a:pt x="3809" y="0"/>
                      <a:pt x="2701" y="0"/>
                    </a:cubicBezTo>
                    <a:close/>
                  </a:path>
                </a:pathLst>
              </a:custGeom>
              <a:solidFill>
                <a:srgbClr val="2229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40" name="Google Shape;1140;p32"/>
              <p:cNvSpPr/>
              <p:nvPr/>
            </p:nvSpPr>
            <p:spPr>
              <a:xfrm>
                <a:off x="5994395" y="1206869"/>
                <a:ext cx="44894" cy="215816"/>
              </a:xfrm>
              <a:custGeom>
                <a:avLst/>
                <a:gdLst/>
                <a:ahLst/>
                <a:cxnLst/>
                <a:rect l="l" t="t" r="r" b="b"/>
                <a:pathLst>
                  <a:path w="2065" h="9927" extrusionOk="0">
                    <a:moveTo>
                      <a:pt x="1406" y="0"/>
                    </a:moveTo>
                    <a:cubicBezTo>
                      <a:pt x="1055" y="0"/>
                      <a:pt x="747" y="264"/>
                      <a:pt x="703" y="615"/>
                    </a:cubicBezTo>
                    <a:lnTo>
                      <a:pt x="45" y="9224"/>
                    </a:lnTo>
                    <a:cubicBezTo>
                      <a:pt x="1" y="9575"/>
                      <a:pt x="264" y="9883"/>
                      <a:pt x="660" y="9926"/>
                    </a:cubicBezTo>
                    <a:cubicBezTo>
                      <a:pt x="1011" y="9926"/>
                      <a:pt x="1318" y="9663"/>
                      <a:pt x="1362" y="9312"/>
                    </a:cubicBezTo>
                    <a:lnTo>
                      <a:pt x="2021" y="703"/>
                    </a:lnTo>
                    <a:cubicBezTo>
                      <a:pt x="2065" y="352"/>
                      <a:pt x="1758" y="44"/>
                      <a:pt x="1406" y="0"/>
                    </a:cubicBezTo>
                    <a:close/>
                  </a:path>
                </a:pathLst>
              </a:custGeom>
              <a:solidFill>
                <a:srgbClr val="F8B4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41" name="Google Shape;1141;p32"/>
              <p:cNvSpPr/>
              <p:nvPr/>
            </p:nvSpPr>
            <p:spPr>
              <a:xfrm>
                <a:off x="5956197" y="1203913"/>
                <a:ext cx="43959" cy="215903"/>
              </a:xfrm>
              <a:custGeom>
                <a:avLst/>
                <a:gdLst/>
                <a:ahLst/>
                <a:cxnLst/>
                <a:rect l="l" t="t" r="r" b="b"/>
                <a:pathLst>
                  <a:path w="2022" h="9931" extrusionOk="0">
                    <a:moveTo>
                      <a:pt x="1331" y="0"/>
                    </a:moveTo>
                    <a:cubicBezTo>
                      <a:pt x="973" y="0"/>
                      <a:pt x="701" y="291"/>
                      <a:pt x="660" y="619"/>
                    </a:cubicBezTo>
                    <a:lnTo>
                      <a:pt x="1" y="9184"/>
                    </a:lnTo>
                    <a:cubicBezTo>
                      <a:pt x="1" y="9579"/>
                      <a:pt x="264" y="9887"/>
                      <a:pt x="616" y="9931"/>
                    </a:cubicBezTo>
                    <a:cubicBezTo>
                      <a:pt x="1011" y="9931"/>
                      <a:pt x="1318" y="9667"/>
                      <a:pt x="1362" y="9316"/>
                    </a:cubicBezTo>
                    <a:lnTo>
                      <a:pt x="1977" y="707"/>
                    </a:lnTo>
                    <a:cubicBezTo>
                      <a:pt x="2021" y="356"/>
                      <a:pt x="1758" y="48"/>
                      <a:pt x="1406" y="4"/>
                    </a:cubicBezTo>
                    <a:cubicBezTo>
                      <a:pt x="1381" y="2"/>
                      <a:pt x="1356" y="0"/>
                      <a:pt x="1331" y="0"/>
                    </a:cubicBezTo>
                    <a:close/>
                  </a:path>
                </a:pathLst>
              </a:custGeom>
              <a:solidFill>
                <a:srgbClr val="F8B4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42" name="Google Shape;1142;p32"/>
              <p:cNvSpPr/>
              <p:nvPr/>
            </p:nvSpPr>
            <p:spPr>
              <a:xfrm>
                <a:off x="5622961" y="694102"/>
                <a:ext cx="1446646" cy="2375742"/>
              </a:xfrm>
              <a:custGeom>
                <a:avLst/>
                <a:gdLst/>
                <a:ahLst/>
                <a:cxnLst/>
                <a:rect l="l" t="t" r="r" b="b"/>
                <a:pathLst>
                  <a:path w="66542" h="109278" extrusionOk="0">
                    <a:moveTo>
                      <a:pt x="14626" y="0"/>
                    </a:moveTo>
                    <a:lnTo>
                      <a:pt x="0" y="7423"/>
                    </a:lnTo>
                    <a:lnTo>
                      <a:pt x="51959" y="109277"/>
                    </a:lnTo>
                    <a:lnTo>
                      <a:pt x="66541" y="101811"/>
                    </a:lnTo>
                    <a:lnTo>
                      <a:pt x="14626" y="0"/>
                    </a:lnTo>
                    <a:close/>
                  </a:path>
                </a:pathLst>
              </a:custGeom>
              <a:solidFill>
                <a:srgbClr val="F8B4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43" name="Google Shape;1143;p32"/>
              <p:cNvSpPr/>
              <p:nvPr/>
            </p:nvSpPr>
            <p:spPr>
              <a:xfrm>
                <a:off x="5623918" y="842110"/>
                <a:ext cx="1445690" cy="2227733"/>
              </a:xfrm>
              <a:custGeom>
                <a:avLst/>
                <a:gdLst/>
                <a:ahLst/>
                <a:cxnLst/>
                <a:rect l="l" t="t" r="r" b="b"/>
                <a:pathLst>
                  <a:path w="66498" h="102470" extrusionOk="0">
                    <a:moveTo>
                      <a:pt x="1274" y="0"/>
                    </a:moveTo>
                    <a:lnTo>
                      <a:pt x="0" y="659"/>
                    </a:lnTo>
                    <a:lnTo>
                      <a:pt x="51915" y="102469"/>
                    </a:lnTo>
                    <a:lnTo>
                      <a:pt x="66497" y="95003"/>
                    </a:lnTo>
                    <a:lnTo>
                      <a:pt x="63028" y="88239"/>
                    </a:lnTo>
                    <a:cubicBezTo>
                      <a:pt x="62940" y="88283"/>
                      <a:pt x="62808" y="88370"/>
                      <a:pt x="62676" y="88458"/>
                    </a:cubicBezTo>
                    <a:cubicBezTo>
                      <a:pt x="61440" y="89171"/>
                      <a:pt x="60157" y="89479"/>
                      <a:pt x="58864" y="89479"/>
                    </a:cubicBezTo>
                    <a:cubicBezTo>
                      <a:pt x="53220" y="89479"/>
                      <a:pt x="47365" y="83618"/>
                      <a:pt x="44185" y="79937"/>
                    </a:cubicBezTo>
                    <a:cubicBezTo>
                      <a:pt x="37904" y="72734"/>
                      <a:pt x="33732" y="64170"/>
                      <a:pt x="29384" y="55781"/>
                    </a:cubicBezTo>
                    <a:cubicBezTo>
                      <a:pt x="19765" y="37290"/>
                      <a:pt x="10058" y="18886"/>
                      <a:pt x="1274" y="0"/>
                    </a:cubicBezTo>
                    <a:close/>
                  </a:path>
                </a:pathLst>
              </a:custGeom>
              <a:solidFill>
                <a:srgbClr val="F8B4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44" name="Google Shape;1144;p32"/>
              <p:cNvSpPr/>
              <p:nvPr/>
            </p:nvSpPr>
            <p:spPr>
              <a:xfrm>
                <a:off x="5902737" y="694102"/>
                <a:ext cx="1166870" cy="2233451"/>
              </a:xfrm>
              <a:custGeom>
                <a:avLst/>
                <a:gdLst/>
                <a:ahLst/>
                <a:cxnLst/>
                <a:rect l="l" t="t" r="r" b="b"/>
                <a:pathLst>
                  <a:path w="53673" h="102733" extrusionOk="0">
                    <a:moveTo>
                      <a:pt x="1757" y="0"/>
                    </a:moveTo>
                    <a:lnTo>
                      <a:pt x="0" y="879"/>
                    </a:lnTo>
                    <a:lnTo>
                      <a:pt x="51916" y="102733"/>
                    </a:lnTo>
                    <a:lnTo>
                      <a:pt x="53672" y="101854"/>
                    </a:lnTo>
                    <a:lnTo>
                      <a:pt x="1757" y="0"/>
                    </a:lnTo>
                    <a:close/>
                  </a:path>
                </a:pathLst>
              </a:custGeom>
              <a:solidFill>
                <a:srgbClr val="D55D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45" name="Google Shape;1145;p32"/>
              <p:cNvSpPr/>
              <p:nvPr/>
            </p:nvSpPr>
            <p:spPr>
              <a:xfrm>
                <a:off x="5917999" y="753301"/>
                <a:ext cx="53503" cy="34393"/>
              </a:xfrm>
              <a:custGeom>
                <a:avLst/>
                <a:gdLst/>
                <a:ahLst/>
                <a:cxnLst/>
                <a:rect l="l" t="t" r="r" b="b"/>
                <a:pathLst>
                  <a:path w="2461" h="1582" extrusionOk="0">
                    <a:moveTo>
                      <a:pt x="2285" y="0"/>
                    </a:moveTo>
                    <a:lnTo>
                      <a:pt x="1" y="1186"/>
                    </a:lnTo>
                    <a:lnTo>
                      <a:pt x="177" y="1582"/>
                    </a:lnTo>
                    <a:lnTo>
                      <a:pt x="2461" y="396"/>
                    </a:lnTo>
                    <a:lnTo>
                      <a:pt x="2285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46" name="Google Shape;1146;p32"/>
              <p:cNvSpPr/>
              <p:nvPr/>
            </p:nvSpPr>
            <p:spPr>
              <a:xfrm>
                <a:off x="5899868" y="828740"/>
                <a:ext cx="109832" cy="63047"/>
              </a:xfrm>
              <a:custGeom>
                <a:avLst/>
                <a:gdLst/>
                <a:ahLst/>
                <a:cxnLst/>
                <a:rect l="l" t="t" r="r" b="b"/>
                <a:pathLst>
                  <a:path w="5052" h="2900" extrusionOk="0">
                    <a:moveTo>
                      <a:pt x="4876" y="0"/>
                    </a:moveTo>
                    <a:lnTo>
                      <a:pt x="0" y="2504"/>
                    </a:lnTo>
                    <a:lnTo>
                      <a:pt x="176" y="2899"/>
                    </a:lnTo>
                    <a:lnTo>
                      <a:pt x="5051" y="395"/>
                    </a:lnTo>
                    <a:lnTo>
                      <a:pt x="487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47" name="Google Shape;1147;p32"/>
              <p:cNvSpPr/>
              <p:nvPr/>
            </p:nvSpPr>
            <p:spPr>
              <a:xfrm>
                <a:off x="5990568" y="897482"/>
                <a:ext cx="54460" cy="33437"/>
              </a:xfrm>
              <a:custGeom>
                <a:avLst/>
                <a:gdLst/>
                <a:ahLst/>
                <a:cxnLst/>
                <a:rect l="l" t="t" r="r" b="b"/>
                <a:pathLst>
                  <a:path w="2505" h="1538" extrusionOk="0">
                    <a:moveTo>
                      <a:pt x="2285" y="1"/>
                    </a:moveTo>
                    <a:lnTo>
                      <a:pt x="1" y="1143"/>
                    </a:lnTo>
                    <a:lnTo>
                      <a:pt x="221" y="1538"/>
                    </a:lnTo>
                    <a:lnTo>
                      <a:pt x="2505" y="396"/>
                    </a:lnTo>
                    <a:lnTo>
                      <a:pt x="228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48" name="Google Shape;1148;p32"/>
              <p:cNvSpPr/>
              <p:nvPr/>
            </p:nvSpPr>
            <p:spPr>
              <a:xfrm>
                <a:off x="5972437" y="972921"/>
                <a:ext cx="110789" cy="63047"/>
              </a:xfrm>
              <a:custGeom>
                <a:avLst/>
                <a:gdLst/>
                <a:ahLst/>
                <a:cxnLst/>
                <a:rect l="l" t="t" r="r" b="b"/>
                <a:pathLst>
                  <a:path w="5096" h="2900" extrusionOk="0">
                    <a:moveTo>
                      <a:pt x="4920" y="0"/>
                    </a:moveTo>
                    <a:lnTo>
                      <a:pt x="0" y="2504"/>
                    </a:lnTo>
                    <a:lnTo>
                      <a:pt x="220" y="2899"/>
                    </a:lnTo>
                    <a:lnTo>
                      <a:pt x="5095" y="396"/>
                    </a:lnTo>
                    <a:lnTo>
                      <a:pt x="492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49" name="Google Shape;1149;p32"/>
              <p:cNvSpPr/>
              <p:nvPr/>
            </p:nvSpPr>
            <p:spPr>
              <a:xfrm>
                <a:off x="6064094" y="1040708"/>
                <a:ext cx="53503" cy="34393"/>
              </a:xfrm>
              <a:custGeom>
                <a:avLst/>
                <a:gdLst/>
                <a:ahLst/>
                <a:cxnLst/>
                <a:rect l="l" t="t" r="r" b="b"/>
                <a:pathLst>
                  <a:path w="2461" h="1582" extrusionOk="0">
                    <a:moveTo>
                      <a:pt x="2285" y="1"/>
                    </a:moveTo>
                    <a:lnTo>
                      <a:pt x="1" y="1187"/>
                    </a:lnTo>
                    <a:lnTo>
                      <a:pt x="221" y="1582"/>
                    </a:lnTo>
                    <a:lnTo>
                      <a:pt x="2461" y="396"/>
                    </a:lnTo>
                    <a:lnTo>
                      <a:pt x="228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50" name="Google Shape;1150;p32"/>
              <p:cNvSpPr/>
              <p:nvPr/>
            </p:nvSpPr>
            <p:spPr>
              <a:xfrm>
                <a:off x="6045963" y="1116147"/>
                <a:ext cx="110789" cy="63047"/>
              </a:xfrm>
              <a:custGeom>
                <a:avLst/>
                <a:gdLst/>
                <a:ahLst/>
                <a:cxnLst/>
                <a:rect l="l" t="t" r="r" b="b"/>
                <a:pathLst>
                  <a:path w="5096" h="2900" extrusionOk="0">
                    <a:moveTo>
                      <a:pt x="4876" y="1"/>
                    </a:moveTo>
                    <a:lnTo>
                      <a:pt x="0" y="2504"/>
                    </a:lnTo>
                    <a:lnTo>
                      <a:pt x="220" y="2899"/>
                    </a:lnTo>
                    <a:lnTo>
                      <a:pt x="5095" y="440"/>
                    </a:lnTo>
                    <a:lnTo>
                      <a:pt x="4876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51" name="Google Shape;1151;p32"/>
              <p:cNvSpPr/>
              <p:nvPr/>
            </p:nvSpPr>
            <p:spPr>
              <a:xfrm>
                <a:off x="6137620" y="1183955"/>
                <a:ext cx="53503" cy="34393"/>
              </a:xfrm>
              <a:custGeom>
                <a:avLst/>
                <a:gdLst/>
                <a:ahLst/>
                <a:cxnLst/>
                <a:rect l="l" t="t" r="r" b="b"/>
                <a:pathLst>
                  <a:path w="2461" h="1582" extrusionOk="0">
                    <a:moveTo>
                      <a:pt x="2285" y="0"/>
                    </a:moveTo>
                    <a:lnTo>
                      <a:pt x="1" y="1186"/>
                    </a:lnTo>
                    <a:lnTo>
                      <a:pt x="177" y="1581"/>
                    </a:lnTo>
                    <a:lnTo>
                      <a:pt x="2461" y="439"/>
                    </a:lnTo>
                    <a:lnTo>
                      <a:pt x="2285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52" name="Google Shape;1152;p32"/>
              <p:cNvSpPr/>
              <p:nvPr/>
            </p:nvSpPr>
            <p:spPr>
              <a:xfrm>
                <a:off x="6119489" y="1260329"/>
                <a:ext cx="110789" cy="63047"/>
              </a:xfrm>
              <a:custGeom>
                <a:avLst/>
                <a:gdLst/>
                <a:ahLst/>
                <a:cxnLst/>
                <a:rect l="l" t="t" r="r" b="b"/>
                <a:pathLst>
                  <a:path w="5096" h="2900" extrusionOk="0">
                    <a:moveTo>
                      <a:pt x="4876" y="1"/>
                    </a:moveTo>
                    <a:lnTo>
                      <a:pt x="0" y="2504"/>
                    </a:lnTo>
                    <a:lnTo>
                      <a:pt x="176" y="2900"/>
                    </a:lnTo>
                    <a:lnTo>
                      <a:pt x="5095" y="396"/>
                    </a:lnTo>
                    <a:lnTo>
                      <a:pt x="4876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53" name="Google Shape;1153;p32"/>
              <p:cNvSpPr/>
              <p:nvPr/>
            </p:nvSpPr>
            <p:spPr>
              <a:xfrm>
                <a:off x="6210189" y="1328137"/>
                <a:ext cx="54460" cy="33437"/>
              </a:xfrm>
              <a:custGeom>
                <a:avLst/>
                <a:gdLst/>
                <a:ahLst/>
                <a:cxnLst/>
                <a:rect l="l" t="t" r="r" b="b"/>
                <a:pathLst>
                  <a:path w="2505" h="1538" extrusionOk="0">
                    <a:moveTo>
                      <a:pt x="2285" y="0"/>
                    </a:moveTo>
                    <a:lnTo>
                      <a:pt x="1" y="1142"/>
                    </a:lnTo>
                    <a:lnTo>
                      <a:pt x="221" y="1537"/>
                    </a:lnTo>
                    <a:lnTo>
                      <a:pt x="2505" y="395"/>
                    </a:lnTo>
                    <a:lnTo>
                      <a:pt x="2285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54" name="Google Shape;1154;p32"/>
              <p:cNvSpPr/>
              <p:nvPr/>
            </p:nvSpPr>
            <p:spPr>
              <a:xfrm>
                <a:off x="6192058" y="1403576"/>
                <a:ext cx="110789" cy="63025"/>
              </a:xfrm>
              <a:custGeom>
                <a:avLst/>
                <a:gdLst/>
                <a:ahLst/>
                <a:cxnLst/>
                <a:rect l="l" t="t" r="r" b="b"/>
                <a:pathLst>
                  <a:path w="5096" h="2899" extrusionOk="0">
                    <a:moveTo>
                      <a:pt x="4920" y="0"/>
                    </a:moveTo>
                    <a:lnTo>
                      <a:pt x="0" y="2504"/>
                    </a:lnTo>
                    <a:lnTo>
                      <a:pt x="220" y="2899"/>
                    </a:lnTo>
                    <a:lnTo>
                      <a:pt x="5095" y="395"/>
                    </a:lnTo>
                    <a:lnTo>
                      <a:pt x="492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55" name="Google Shape;1155;p32"/>
              <p:cNvSpPr/>
              <p:nvPr/>
            </p:nvSpPr>
            <p:spPr>
              <a:xfrm>
                <a:off x="6283715" y="1471362"/>
                <a:ext cx="53503" cy="34393"/>
              </a:xfrm>
              <a:custGeom>
                <a:avLst/>
                <a:gdLst/>
                <a:ahLst/>
                <a:cxnLst/>
                <a:rect l="l" t="t" r="r" b="b"/>
                <a:pathLst>
                  <a:path w="2461" h="1582" extrusionOk="0">
                    <a:moveTo>
                      <a:pt x="2285" y="0"/>
                    </a:moveTo>
                    <a:lnTo>
                      <a:pt x="1" y="1186"/>
                    </a:lnTo>
                    <a:lnTo>
                      <a:pt x="221" y="1582"/>
                    </a:lnTo>
                    <a:lnTo>
                      <a:pt x="2461" y="396"/>
                    </a:lnTo>
                    <a:lnTo>
                      <a:pt x="2285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56" name="Google Shape;1156;p32"/>
              <p:cNvSpPr/>
              <p:nvPr/>
            </p:nvSpPr>
            <p:spPr>
              <a:xfrm>
                <a:off x="6265584" y="1547758"/>
                <a:ext cx="110789" cy="62090"/>
              </a:xfrm>
              <a:custGeom>
                <a:avLst/>
                <a:gdLst/>
                <a:ahLst/>
                <a:cxnLst/>
                <a:rect l="l" t="t" r="r" b="b"/>
                <a:pathLst>
                  <a:path w="5096" h="2856" extrusionOk="0">
                    <a:moveTo>
                      <a:pt x="4876" y="0"/>
                    </a:moveTo>
                    <a:lnTo>
                      <a:pt x="0" y="2460"/>
                    </a:lnTo>
                    <a:lnTo>
                      <a:pt x="220" y="2855"/>
                    </a:lnTo>
                    <a:lnTo>
                      <a:pt x="5095" y="395"/>
                    </a:lnTo>
                    <a:lnTo>
                      <a:pt x="487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57" name="Google Shape;1157;p32"/>
              <p:cNvSpPr/>
              <p:nvPr/>
            </p:nvSpPr>
            <p:spPr>
              <a:xfrm>
                <a:off x="6357241" y="1615544"/>
                <a:ext cx="53503" cy="33437"/>
              </a:xfrm>
              <a:custGeom>
                <a:avLst/>
                <a:gdLst/>
                <a:ahLst/>
                <a:cxnLst/>
                <a:rect l="l" t="t" r="r" b="b"/>
                <a:pathLst>
                  <a:path w="2461" h="1538" extrusionOk="0">
                    <a:moveTo>
                      <a:pt x="2241" y="1"/>
                    </a:moveTo>
                    <a:lnTo>
                      <a:pt x="1" y="1143"/>
                    </a:lnTo>
                    <a:lnTo>
                      <a:pt x="177" y="1538"/>
                    </a:lnTo>
                    <a:lnTo>
                      <a:pt x="2461" y="396"/>
                    </a:lnTo>
                    <a:lnTo>
                      <a:pt x="224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58" name="Google Shape;1158;p32"/>
              <p:cNvSpPr/>
              <p:nvPr/>
            </p:nvSpPr>
            <p:spPr>
              <a:xfrm>
                <a:off x="6339110" y="1690983"/>
                <a:ext cx="109832" cy="63047"/>
              </a:xfrm>
              <a:custGeom>
                <a:avLst/>
                <a:gdLst/>
                <a:ahLst/>
                <a:cxnLst/>
                <a:rect l="l" t="t" r="r" b="b"/>
                <a:pathLst>
                  <a:path w="5052" h="2900" extrusionOk="0">
                    <a:moveTo>
                      <a:pt x="4876" y="0"/>
                    </a:moveTo>
                    <a:lnTo>
                      <a:pt x="0" y="2504"/>
                    </a:lnTo>
                    <a:lnTo>
                      <a:pt x="176" y="2899"/>
                    </a:lnTo>
                    <a:lnTo>
                      <a:pt x="5051" y="396"/>
                    </a:lnTo>
                    <a:lnTo>
                      <a:pt x="487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59" name="Google Shape;1159;p32"/>
              <p:cNvSpPr/>
              <p:nvPr/>
            </p:nvSpPr>
            <p:spPr>
              <a:xfrm>
                <a:off x="6429810" y="1758770"/>
                <a:ext cx="54460" cy="33458"/>
              </a:xfrm>
              <a:custGeom>
                <a:avLst/>
                <a:gdLst/>
                <a:ahLst/>
                <a:cxnLst/>
                <a:rect l="l" t="t" r="r" b="b"/>
                <a:pathLst>
                  <a:path w="2505" h="1539" extrusionOk="0">
                    <a:moveTo>
                      <a:pt x="2285" y="1"/>
                    </a:moveTo>
                    <a:lnTo>
                      <a:pt x="1" y="1143"/>
                    </a:lnTo>
                    <a:lnTo>
                      <a:pt x="221" y="1538"/>
                    </a:lnTo>
                    <a:lnTo>
                      <a:pt x="2504" y="396"/>
                    </a:lnTo>
                    <a:lnTo>
                      <a:pt x="228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60" name="Google Shape;1160;p32"/>
              <p:cNvSpPr/>
              <p:nvPr/>
            </p:nvSpPr>
            <p:spPr>
              <a:xfrm>
                <a:off x="6411679" y="1834209"/>
                <a:ext cx="110789" cy="63047"/>
              </a:xfrm>
              <a:custGeom>
                <a:avLst/>
                <a:gdLst/>
                <a:ahLst/>
                <a:cxnLst/>
                <a:rect l="l" t="t" r="r" b="b"/>
                <a:pathLst>
                  <a:path w="5096" h="2900" extrusionOk="0">
                    <a:moveTo>
                      <a:pt x="4876" y="1"/>
                    </a:moveTo>
                    <a:lnTo>
                      <a:pt x="0" y="2504"/>
                    </a:lnTo>
                    <a:lnTo>
                      <a:pt x="220" y="2899"/>
                    </a:lnTo>
                    <a:lnTo>
                      <a:pt x="5095" y="396"/>
                    </a:lnTo>
                    <a:lnTo>
                      <a:pt x="4876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61" name="Google Shape;1161;p32"/>
              <p:cNvSpPr/>
              <p:nvPr/>
            </p:nvSpPr>
            <p:spPr>
              <a:xfrm>
                <a:off x="6503336" y="1902017"/>
                <a:ext cx="53503" cy="34393"/>
              </a:xfrm>
              <a:custGeom>
                <a:avLst/>
                <a:gdLst/>
                <a:ahLst/>
                <a:cxnLst/>
                <a:rect l="l" t="t" r="r" b="b"/>
                <a:pathLst>
                  <a:path w="2461" h="1582" extrusionOk="0">
                    <a:moveTo>
                      <a:pt x="2285" y="0"/>
                    </a:moveTo>
                    <a:lnTo>
                      <a:pt x="1" y="1186"/>
                    </a:lnTo>
                    <a:lnTo>
                      <a:pt x="221" y="1581"/>
                    </a:lnTo>
                    <a:lnTo>
                      <a:pt x="2461" y="395"/>
                    </a:lnTo>
                    <a:lnTo>
                      <a:pt x="2285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62" name="Google Shape;1162;p32"/>
              <p:cNvSpPr/>
              <p:nvPr/>
            </p:nvSpPr>
            <p:spPr>
              <a:xfrm>
                <a:off x="6485205" y="1978391"/>
                <a:ext cx="110789" cy="62090"/>
              </a:xfrm>
              <a:custGeom>
                <a:avLst/>
                <a:gdLst/>
                <a:ahLst/>
                <a:cxnLst/>
                <a:rect l="l" t="t" r="r" b="b"/>
                <a:pathLst>
                  <a:path w="5096" h="2856" extrusionOk="0">
                    <a:moveTo>
                      <a:pt x="4876" y="1"/>
                    </a:moveTo>
                    <a:lnTo>
                      <a:pt x="0" y="2460"/>
                    </a:lnTo>
                    <a:lnTo>
                      <a:pt x="220" y="2856"/>
                    </a:lnTo>
                    <a:lnTo>
                      <a:pt x="5095" y="396"/>
                    </a:lnTo>
                    <a:lnTo>
                      <a:pt x="4876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63" name="Google Shape;1163;p32"/>
              <p:cNvSpPr/>
              <p:nvPr/>
            </p:nvSpPr>
            <p:spPr>
              <a:xfrm>
                <a:off x="6576862" y="2046199"/>
                <a:ext cx="53503" cy="33437"/>
              </a:xfrm>
              <a:custGeom>
                <a:avLst/>
                <a:gdLst/>
                <a:ahLst/>
                <a:cxnLst/>
                <a:rect l="l" t="t" r="r" b="b"/>
                <a:pathLst>
                  <a:path w="2461" h="1538" extrusionOk="0">
                    <a:moveTo>
                      <a:pt x="2241" y="0"/>
                    </a:moveTo>
                    <a:lnTo>
                      <a:pt x="1" y="1142"/>
                    </a:lnTo>
                    <a:lnTo>
                      <a:pt x="177" y="1538"/>
                    </a:lnTo>
                    <a:lnTo>
                      <a:pt x="2460" y="396"/>
                    </a:lnTo>
                    <a:lnTo>
                      <a:pt x="224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64" name="Google Shape;1164;p32"/>
              <p:cNvSpPr/>
              <p:nvPr/>
            </p:nvSpPr>
            <p:spPr>
              <a:xfrm>
                <a:off x="6558731" y="2121638"/>
                <a:ext cx="109832" cy="63025"/>
              </a:xfrm>
              <a:custGeom>
                <a:avLst/>
                <a:gdLst/>
                <a:ahLst/>
                <a:cxnLst/>
                <a:rect l="l" t="t" r="r" b="b"/>
                <a:pathLst>
                  <a:path w="5052" h="2899" extrusionOk="0">
                    <a:moveTo>
                      <a:pt x="4876" y="0"/>
                    </a:moveTo>
                    <a:lnTo>
                      <a:pt x="0" y="2504"/>
                    </a:lnTo>
                    <a:lnTo>
                      <a:pt x="176" y="2899"/>
                    </a:lnTo>
                    <a:lnTo>
                      <a:pt x="5051" y="395"/>
                    </a:lnTo>
                    <a:lnTo>
                      <a:pt x="487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65" name="Google Shape;1165;p32"/>
              <p:cNvSpPr/>
              <p:nvPr/>
            </p:nvSpPr>
            <p:spPr>
              <a:xfrm>
                <a:off x="6649431" y="2189424"/>
                <a:ext cx="54460" cy="33437"/>
              </a:xfrm>
              <a:custGeom>
                <a:avLst/>
                <a:gdLst/>
                <a:ahLst/>
                <a:cxnLst/>
                <a:rect l="l" t="t" r="r" b="b"/>
                <a:pathLst>
                  <a:path w="2505" h="1538" extrusionOk="0">
                    <a:moveTo>
                      <a:pt x="2285" y="0"/>
                    </a:moveTo>
                    <a:lnTo>
                      <a:pt x="1" y="1142"/>
                    </a:lnTo>
                    <a:lnTo>
                      <a:pt x="221" y="1538"/>
                    </a:lnTo>
                    <a:lnTo>
                      <a:pt x="2504" y="396"/>
                    </a:lnTo>
                    <a:lnTo>
                      <a:pt x="2285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66" name="Google Shape;1166;p32"/>
              <p:cNvSpPr/>
              <p:nvPr/>
            </p:nvSpPr>
            <p:spPr>
              <a:xfrm>
                <a:off x="6631300" y="2264863"/>
                <a:ext cx="110789" cy="63047"/>
              </a:xfrm>
              <a:custGeom>
                <a:avLst/>
                <a:gdLst/>
                <a:ahLst/>
                <a:cxnLst/>
                <a:rect l="l" t="t" r="r" b="b"/>
                <a:pathLst>
                  <a:path w="5096" h="2900" extrusionOk="0">
                    <a:moveTo>
                      <a:pt x="4876" y="0"/>
                    </a:moveTo>
                    <a:lnTo>
                      <a:pt x="0" y="2504"/>
                    </a:lnTo>
                    <a:lnTo>
                      <a:pt x="220" y="2899"/>
                    </a:lnTo>
                    <a:lnTo>
                      <a:pt x="5095" y="396"/>
                    </a:lnTo>
                    <a:lnTo>
                      <a:pt x="487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67" name="Google Shape;1167;p32"/>
              <p:cNvSpPr/>
              <p:nvPr/>
            </p:nvSpPr>
            <p:spPr>
              <a:xfrm>
                <a:off x="6722957" y="2332650"/>
                <a:ext cx="53503" cy="34393"/>
              </a:xfrm>
              <a:custGeom>
                <a:avLst/>
                <a:gdLst/>
                <a:ahLst/>
                <a:cxnLst/>
                <a:rect l="l" t="t" r="r" b="b"/>
                <a:pathLst>
                  <a:path w="2461" h="1582" extrusionOk="0">
                    <a:moveTo>
                      <a:pt x="2285" y="1"/>
                    </a:moveTo>
                    <a:lnTo>
                      <a:pt x="1" y="1187"/>
                    </a:lnTo>
                    <a:lnTo>
                      <a:pt x="177" y="1582"/>
                    </a:lnTo>
                    <a:lnTo>
                      <a:pt x="2460" y="396"/>
                    </a:lnTo>
                    <a:lnTo>
                      <a:pt x="228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68" name="Google Shape;1168;p32"/>
              <p:cNvSpPr/>
              <p:nvPr/>
            </p:nvSpPr>
            <p:spPr>
              <a:xfrm>
                <a:off x="6704826" y="2408089"/>
                <a:ext cx="110789" cy="63047"/>
              </a:xfrm>
              <a:custGeom>
                <a:avLst/>
                <a:gdLst/>
                <a:ahLst/>
                <a:cxnLst/>
                <a:rect l="l" t="t" r="r" b="b"/>
                <a:pathLst>
                  <a:path w="5096" h="2900" extrusionOk="0">
                    <a:moveTo>
                      <a:pt x="4876" y="1"/>
                    </a:moveTo>
                    <a:lnTo>
                      <a:pt x="0" y="2504"/>
                    </a:lnTo>
                    <a:lnTo>
                      <a:pt x="176" y="2899"/>
                    </a:lnTo>
                    <a:lnTo>
                      <a:pt x="5095" y="396"/>
                    </a:lnTo>
                    <a:lnTo>
                      <a:pt x="4876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69" name="Google Shape;1169;p32"/>
              <p:cNvSpPr/>
              <p:nvPr/>
            </p:nvSpPr>
            <p:spPr>
              <a:xfrm>
                <a:off x="6796483" y="2476832"/>
                <a:ext cx="53503" cy="33458"/>
              </a:xfrm>
              <a:custGeom>
                <a:avLst/>
                <a:gdLst/>
                <a:ahLst/>
                <a:cxnLst/>
                <a:rect l="l" t="t" r="r" b="b"/>
                <a:pathLst>
                  <a:path w="2461" h="1539" extrusionOk="0">
                    <a:moveTo>
                      <a:pt x="2241" y="1"/>
                    </a:moveTo>
                    <a:lnTo>
                      <a:pt x="1" y="1143"/>
                    </a:lnTo>
                    <a:lnTo>
                      <a:pt x="177" y="1538"/>
                    </a:lnTo>
                    <a:lnTo>
                      <a:pt x="2460" y="396"/>
                    </a:lnTo>
                    <a:lnTo>
                      <a:pt x="224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70" name="Google Shape;1170;p32"/>
              <p:cNvSpPr/>
              <p:nvPr/>
            </p:nvSpPr>
            <p:spPr>
              <a:xfrm>
                <a:off x="6778352" y="2552271"/>
                <a:ext cx="109832" cy="63047"/>
              </a:xfrm>
              <a:custGeom>
                <a:avLst/>
                <a:gdLst/>
                <a:ahLst/>
                <a:cxnLst/>
                <a:rect l="l" t="t" r="r" b="b"/>
                <a:pathLst>
                  <a:path w="5052" h="2900" extrusionOk="0">
                    <a:moveTo>
                      <a:pt x="4876" y="1"/>
                    </a:moveTo>
                    <a:lnTo>
                      <a:pt x="0" y="2504"/>
                    </a:lnTo>
                    <a:lnTo>
                      <a:pt x="176" y="2900"/>
                    </a:lnTo>
                    <a:lnTo>
                      <a:pt x="5051" y="396"/>
                    </a:lnTo>
                    <a:lnTo>
                      <a:pt x="4876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71" name="Google Shape;1171;p32"/>
              <p:cNvSpPr/>
              <p:nvPr/>
            </p:nvSpPr>
            <p:spPr>
              <a:xfrm>
                <a:off x="6869052" y="2620079"/>
                <a:ext cx="54460" cy="33437"/>
              </a:xfrm>
              <a:custGeom>
                <a:avLst/>
                <a:gdLst/>
                <a:ahLst/>
                <a:cxnLst/>
                <a:rect l="l" t="t" r="r" b="b"/>
                <a:pathLst>
                  <a:path w="2505" h="1538" extrusionOk="0">
                    <a:moveTo>
                      <a:pt x="2285" y="0"/>
                    </a:moveTo>
                    <a:lnTo>
                      <a:pt x="1" y="1142"/>
                    </a:lnTo>
                    <a:lnTo>
                      <a:pt x="220" y="1537"/>
                    </a:lnTo>
                    <a:lnTo>
                      <a:pt x="2504" y="395"/>
                    </a:lnTo>
                    <a:lnTo>
                      <a:pt x="2285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72" name="Google Shape;1172;p32"/>
              <p:cNvSpPr/>
              <p:nvPr/>
            </p:nvSpPr>
            <p:spPr>
              <a:xfrm>
                <a:off x="6850921" y="2696453"/>
                <a:ext cx="110789" cy="62090"/>
              </a:xfrm>
              <a:custGeom>
                <a:avLst/>
                <a:gdLst/>
                <a:ahLst/>
                <a:cxnLst/>
                <a:rect l="l" t="t" r="r" b="b"/>
                <a:pathLst>
                  <a:path w="5096" h="2856" extrusionOk="0">
                    <a:moveTo>
                      <a:pt x="4876" y="1"/>
                    </a:moveTo>
                    <a:lnTo>
                      <a:pt x="0" y="2460"/>
                    </a:lnTo>
                    <a:lnTo>
                      <a:pt x="220" y="2856"/>
                    </a:lnTo>
                    <a:lnTo>
                      <a:pt x="5095" y="396"/>
                    </a:lnTo>
                    <a:lnTo>
                      <a:pt x="4876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73" name="Google Shape;1173;p32"/>
              <p:cNvSpPr/>
              <p:nvPr/>
            </p:nvSpPr>
            <p:spPr>
              <a:xfrm>
                <a:off x="6942578" y="2763304"/>
                <a:ext cx="53503" cy="34393"/>
              </a:xfrm>
              <a:custGeom>
                <a:avLst/>
                <a:gdLst/>
                <a:ahLst/>
                <a:cxnLst/>
                <a:rect l="l" t="t" r="r" b="b"/>
                <a:pathLst>
                  <a:path w="2461" h="1582" extrusionOk="0">
                    <a:moveTo>
                      <a:pt x="2285" y="0"/>
                    </a:moveTo>
                    <a:lnTo>
                      <a:pt x="1" y="1186"/>
                    </a:lnTo>
                    <a:lnTo>
                      <a:pt x="220" y="1582"/>
                    </a:lnTo>
                    <a:lnTo>
                      <a:pt x="2460" y="396"/>
                    </a:lnTo>
                    <a:lnTo>
                      <a:pt x="2285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74" name="Google Shape;1174;p32"/>
              <p:cNvSpPr/>
              <p:nvPr/>
            </p:nvSpPr>
            <p:spPr>
              <a:xfrm>
                <a:off x="6924447" y="2839700"/>
                <a:ext cx="110789" cy="63025"/>
              </a:xfrm>
              <a:custGeom>
                <a:avLst/>
                <a:gdLst/>
                <a:ahLst/>
                <a:cxnLst/>
                <a:rect l="l" t="t" r="r" b="b"/>
                <a:pathLst>
                  <a:path w="5096" h="2899" extrusionOk="0">
                    <a:moveTo>
                      <a:pt x="4876" y="0"/>
                    </a:moveTo>
                    <a:lnTo>
                      <a:pt x="0" y="2504"/>
                    </a:lnTo>
                    <a:lnTo>
                      <a:pt x="220" y="2899"/>
                    </a:lnTo>
                    <a:lnTo>
                      <a:pt x="5095" y="395"/>
                    </a:lnTo>
                    <a:lnTo>
                      <a:pt x="487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75" name="Google Shape;1175;p32"/>
              <p:cNvSpPr/>
              <p:nvPr/>
            </p:nvSpPr>
            <p:spPr>
              <a:xfrm>
                <a:off x="5690747" y="835631"/>
                <a:ext cx="141334" cy="135008"/>
              </a:xfrm>
              <a:custGeom>
                <a:avLst/>
                <a:gdLst/>
                <a:ahLst/>
                <a:cxnLst/>
                <a:rect l="l" t="t" r="r" b="b"/>
                <a:pathLst>
                  <a:path w="6501" h="6210" extrusionOk="0">
                    <a:moveTo>
                      <a:pt x="3833" y="0"/>
                    </a:moveTo>
                    <a:cubicBezTo>
                      <a:pt x="3321" y="0"/>
                      <a:pt x="2460" y="1572"/>
                      <a:pt x="2460" y="1572"/>
                    </a:cubicBezTo>
                    <a:cubicBezTo>
                      <a:pt x="2460" y="1572"/>
                      <a:pt x="1307" y="1099"/>
                      <a:pt x="675" y="1099"/>
                    </a:cubicBezTo>
                    <a:cubicBezTo>
                      <a:pt x="536" y="1099"/>
                      <a:pt x="423" y="1121"/>
                      <a:pt x="352" y="1177"/>
                    </a:cubicBezTo>
                    <a:cubicBezTo>
                      <a:pt x="1" y="1484"/>
                      <a:pt x="1362" y="3065"/>
                      <a:pt x="1362" y="3065"/>
                    </a:cubicBezTo>
                    <a:cubicBezTo>
                      <a:pt x="1362" y="3065"/>
                      <a:pt x="45" y="4778"/>
                      <a:pt x="352" y="4954"/>
                    </a:cubicBezTo>
                    <a:cubicBezTo>
                      <a:pt x="394" y="4989"/>
                      <a:pt x="478" y="5004"/>
                      <a:pt x="589" y="5004"/>
                    </a:cubicBezTo>
                    <a:cubicBezTo>
                      <a:pt x="1163" y="5004"/>
                      <a:pt x="2460" y="4602"/>
                      <a:pt x="2460" y="4602"/>
                    </a:cubicBezTo>
                    <a:cubicBezTo>
                      <a:pt x="2460" y="4602"/>
                      <a:pt x="3570" y="6209"/>
                      <a:pt x="3861" y="6209"/>
                    </a:cubicBezTo>
                    <a:cubicBezTo>
                      <a:pt x="3881" y="6209"/>
                      <a:pt x="3898" y="6201"/>
                      <a:pt x="3910" y="6184"/>
                    </a:cubicBezTo>
                    <a:cubicBezTo>
                      <a:pt x="4085" y="5481"/>
                      <a:pt x="4217" y="4778"/>
                      <a:pt x="4261" y="4031"/>
                    </a:cubicBezTo>
                    <a:cubicBezTo>
                      <a:pt x="4261" y="4031"/>
                      <a:pt x="6501" y="3548"/>
                      <a:pt x="6194" y="3109"/>
                    </a:cubicBezTo>
                    <a:cubicBezTo>
                      <a:pt x="5842" y="2714"/>
                      <a:pt x="4261" y="2143"/>
                      <a:pt x="4261" y="2143"/>
                    </a:cubicBezTo>
                    <a:cubicBezTo>
                      <a:pt x="4261" y="2143"/>
                      <a:pt x="4437" y="342"/>
                      <a:pt x="3954" y="35"/>
                    </a:cubicBezTo>
                    <a:cubicBezTo>
                      <a:pt x="3916" y="11"/>
                      <a:pt x="3876" y="0"/>
                      <a:pt x="3833" y="0"/>
                    </a:cubicBezTo>
                    <a:close/>
                  </a:path>
                </a:pathLst>
              </a:custGeom>
              <a:solidFill>
                <a:srgbClr val="D55D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76" name="Google Shape;1176;p32"/>
              <p:cNvSpPr/>
              <p:nvPr/>
            </p:nvSpPr>
            <p:spPr>
              <a:xfrm>
                <a:off x="5879823" y="945203"/>
                <a:ext cx="135595" cy="131877"/>
              </a:xfrm>
              <a:custGeom>
                <a:avLst/>
                <a:gdLst/>
                <a:ahLst/>
                <a:cxnLst/>
                <a:rect l="l" t="t" r="r" b="b"/>
                <a:pathLst>
                  <a:path w="6237" h="6066" extrusionOk="0">
                    <a:moveTo>
                      <a:pt x="2708" y="1"/>
                    </a:moveTo>
                    <a:cubicBezTo>
                      <a:pt x="2237" y="1"/>
                      <a:pt x="2108" y="2066"/>
                      <a:pt x="2108" y="2066"/>
                    </a:cubicBezTo>
                    <a:cubicBezTo>
                      <a:pt x="2108" y="2066"/>
                      <a:pt x="0" y="2373"/>
                      <a:pt x="88" y="2725"/>
                    </a:cubicBezTo>
                    <a:cubicBezTo>
                      <a:pt x="132" y="3032"/>
                      <a:pt x="1845" y="3911"/>
                      <a:pt x="1845" y="3911"/>
                    </a:cubicBezTo>
                    <a:cubicBezTo>
                      <a:pt x="1845" y="3911"/>
                      <a:pt x="1507" y="6065"/>
                      <a:pt x="1825" y="6065"/>
                    </a:cubicBezTo>
                    <a:cubicBezTo>
                      <a:pt x="1832" y="6065"/>
                      <a:pt x="1838" y="6065"/>
                      <a:pt x="1845" y="6063"/>
                    </a:cubicBezTo>
                    <a:cubicBezTo>
                      <a:pt x="2416" y="5711"/>
                      <a:pt x="2987" y="5272"/>
                      <a:pt x="3514" y="4789"/>
                    </a:cubicBezTo>
                    <a:cubicBezTo>
                      <a:pt x="3514" y="4789"/>
                      <a:pt x="4837" y="5583"/>
                      <a:pt x="5366" y="5583"/>
                    </a:cubicBezTo>
                    <a:cubicBezTo>
                      <a:pt x="5484" y="5583"/>
                      <a:pt x="5562" y="5544"/>
                      <a:pt x="5578" y="5448"/>
                    </a:cubicBezTo>
                    <a:cubicBezTo>
                      <a:pt x="5622" y="4921"/>
                      <a:pt x="4831" y="3428"/>
                      <a:pt x="4831" y="3428"/>
                    </a:cubicBezTo>
                    <a:cubicBezTo>
                      <a:pt x="4831" y="3428"/>
                      <a:pt x="6237" y="2286"/>
                      <a:pt x="6105" y="1715"/>
                    </a:cubicBezTo>
                    <a:cubicBezTo>
                      <a:pt x="6063" y="1534"/>
                      <a:pt x="5836" y="1472"/>
                      <a:pt x="5545" y="1472"/>
                    </a:cubicBezTo>
                    <a:cubicBezTo>
                      <a:pt x="4919" y="1472"/>
                      <a:pt x="3997" y="1759"/>
                      <a:pt x="3997" y="1759"/>
                    </a:cubicBezTo>
                    <a:cubicBezTo>
                      <a:pt x="3997" y="1759"/>
                      <a:pt x="3206" y="46"/>
                      <a:pt x="2723" y="2"/>
                    </a:cubicBezTo>
                    <a:cubicBezTo>
                      <a:pt x="2718" y="1"/>
                      <a:pt x="2713" y="1"/>
                      <a:pt x="2708" y="1"/>
                    </a:cubicBezTo>
                    <a:close/>
                  </a:path>
                </a:pathLst>
              </a:custGeom>
              <a:solidFill>
                <a:srgbClr val="D55D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77" name="Google Shape;1177;p32"/>
              <p:cNvSpPr/>
              <p:nvPr/>
            </p:nvSpPr>
            <p:spPr>
              <a:xfrm>
                <a:off x="5873127" y="1149779"/>
                <a:ext cx="144204" cy="134268"/>
              </a:xfrm>
              <a:custGeom>
                <a:avLst/>
                <a:gdLst/>
                <a:ahLst/>
                <a:cxnLst/>
                <a:rect l="l" t="t" r="r" b="b"/>
                <a:pathLst>
                  <a:path w="6633" h="6176" extrusionOk="0">
                    <a:moveTo>
                      <a:pt x="3794" y="1"/>
                    </a:moveTo>
                    <a:cubicBezTo>
                      <a:pt x="3293" y="1"/>
                      <a:pt x="2504" y="1616"/>
                      <a:pt x="2504" y="1616"/>
                    </a:cubicBezTo>
                    <a:cubicBezTo>
                      <a:pt x="2504" y="1616"/>
                      <a:pt x="1451" y="1282"/>
                      <a:pt x="798" y="1282"/>
                    </a:cubicBezTo>
                    <a:cubicBezTo>
                      <a:pt x="598" y="1282"/>
                      <a:pt x="435" y="1314"/>
                      <a:pt x="352" y="1396"/>
                    </a:cubicBezTo>
                    <a:cubicBezTo>
                      <a:pt x="1" y="1704"/>
                      <a:pt x="1450" y="3241"/>
                      <a:pt x="1450" y="3241"/>
                    </a:cubicBezTo>
                    <a:cubicBezTo>
                      <a:pt x="1450" y="3241"/>
                      <a:pt x="264" y="4998"/>
                      <a:pt x="572" y="5174"/>
                    </a:cubicBezTo>
                    <a:cubicBezTo>
                      <a:pt x="608" y="5194"/>
                      <a:pt x="664" y="5203"/>
                      <a:pt x="735" y="5203"/>
                    </a:cubicBezTo>
                    <a:cubicBezTo>
                      <a:pt x="1268" y="5203"/>
                      <a:pt x="2636" y="4690"/>
                      <a:pt x="2636" y="4690"/>
                    </a:cubicBezTo>
                    <a:cubicBezTo>
                      <a:pt x="2636" y="4690"/>
                      <a:pt x="3861" y="6176"/>
                      <a:pt x="4161" y="6176"/>
                    </a:cubicBezTo>
                    <a:cubicBezTo>
                      <a:pt x="4187" y="6176"/>
                      <a:pt x="4207" y="6165"/>
                      <a:pt x="4217" y="6140"/>
                    </a:cubicBezTo>
                    <a:cubicBezTo>
                      <a:pt x="4349" y="5437"/>
                      <a:pt x="4437" y="4734"/>
                      <a:pt x="4437" y="4032"/>
                    </a:cubicBezTo>
                    <a:cubicBezTo>
                      <a:pt x="4437" y="4032"/>
                      <a:pt x="6633" y="3373"/>
                      <a:pt x="6281" y="2978"/>
                    </a:cubicBezTo>
                    <a:cubicBezTo>
                      <a:pt x="5974" y="2582"/>
                      <a:pt x="4305" y="2143"/>
                      <a:pt x="4305" y="2143"/>
                    </a:cubicBezTo>
                    <a:cubicBezTo>
                      <a:pt x="4305" y="2143"/>
                      <a:pt x="4393" y="298"/>
                      <a:pt x="3910" y="35"/>
                    </a:cubicBezTo>
                    <a:cubicBezTo>
                      <a:pt x="3873" y="12"/>
                      <a:pt x="3834" y="1"/>
                      <a:pt x="3794" y="1"/>
                    </a:cubicBezTo>
                    <a:close/>
                  </a:path>
                </a:pathLst>
              </a:custGeom>
              <a:solidFill>
                <a:srgbClr val="D55D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78" name="Google Shape;1178;p32"/>
              <p:cNvSpPr/>
              <p:nvPr/>
            </p:nvSpPr>
            <p:spPr>
              <a:xfrm>
                <a:off x="6040223" y="1292418"/>
                <a:ext cx="132768" cy="133964"/>
              </a:xfrm>
              <a:custGeom>
                <a:avLst/>
                <a:gdLst/>
                <a:ahLst/>
                <a:cxnLst/>
                <a:rect l="l" t="t" r="r" b="b"/>
                <a:pathLst>
                  <a:path w="6107" h="6162" extrusionOk="0">
                    <a:moveTo>
                      <a:pt x="2754" y="1"/>
                    </a:moveTo>
                    <a:cubicBezTo>
                      <a:pt x="2729" y="1"/>
                      <a:pt x="2704" y="6"/>
                      <a:pt x="2680" y="18"/>
                    </a:cubicBezTo>
                    <a:cubicBezTo>
                      <a:pt x="2241" y="238"/>
                      <a:pt x="2065" y="2082"/>
                      <a:pt x="2065" y="2082"/>
                    </a:cubicBezTo>
                    <a:cubicBezTo>
                      <a:pt x="2065" y="2082"/>
                      <a:pt x="1" y="2170"/>
                      <a:pt x="45" y="2741"/>
                    </a:cubicBezTo>
                    <a:cubicBezTo>
                      <a:pt x="133" y="3312"/>
                      <a:pt x="1846" y="3971"/>
                      <a:pt x="1846" y="3971"/>
                    </a:cubicBezTo>
                    <a:cubicBezTo>
                      <a:pt x="1846" y="3971"/>
                      <a:pt x="1626" y="5640"/>
                      <a:pt x="1846" y="6079"/>
                    </a:cubicBezTo>
                    <a:cubicBezTo>
                      <a:pt x="1872" y="6136"/>
                      <a:pt x="1915" y="6162"/>
                      <a:pt x="1971" y="6162"/>
                    </a:cubicBezTo>
                    <a:cubicBezTo>
                      <a:pt x="2388" y="6162"/>
                      <a:pt x="3515" y="4762"/>
                      <a:pt x="3515" y="4762"/>
                    </a:cubicBezTo>
                    <a:cubicBezTo>
                      <a:pt x="4173" y="5069"/>
                      <a:pt x="4876" y="5289"/>
                      <a:pt x="5579" y="5420"/>
                    </a:cubicBezTo>
                    <a:cubicBezTo>
                      <a:pt x="5930" y="5420"/>
                      <a:pt x="4832" y="3400"/>
                      <a:pt x="4832" y="3400"/>
                    </a:cubicBezTo>
                    <a:cubicBezTo>
                      <a:pt x="4832" y="3400"/>
                      <a:pt x="6106" y="2038"/>
                      <a:pt x="6106" y="1687"/>
                    </a:cubicBezTo>
                    <a:cubicBezTo>
                      <a:pt x="6093" y="1579"/>
                      <a:pt x="5884" y="1542"/>
                      <a:pt x="5601" y="1542"/>
                    </a:cubicBezTo>
                    <a:cubicBezTo>
                      <a:pt x="4964" y="1542"/>
                      <a:pt x="3954" y="1731"/>
                      <a:pt x="3954" y="1731"/>
                    </a:cubicBezTo>
                    <a:cubicBezTo>
                      <a:pt x="3954" y="1731"/>
                      <a:pt x="3207" y="1"/>
                      <a:pt x="2754" y="1"/>
                    </a:cubicBezTo>
                    <a:close/>
                  </a:path>
                </a:pathLst>
              </a:custGeom>
              <a:solidFill>
                <a:srgbClr val="D55D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79" name="Google Shape;1179;p32"/>
              <p:cNvSpPr/>
              <p:nvPr/>
            </p:nvSpPr>
            <p:spPr>
              <a:xfrm>
                <a:off x="6058377" y="1519648"/>
                <a:ext cx="141334" cy="134312"/>
              </a:xfrm>
              <a:custGeom>
                <a:avLst/>
                <a:gdLst/>
                <a:ahLst/>
                <a:cxnLst/>
                <a:rect l="l" t="t" r="r" b="b"/>
                <a:pathLst>
                  <a:path w="6501" h="6178" extrusionOk="0">
                    <a:moveTo>
                      <a:pt x="3941" y="0"/>
                    </a:moveTo>
                    <a:cubicBezTo>
                      <a:pt x="3593" y="0"/>
                      <a:pt x="2504" y="1557"/>
                      <a:pt x="2504" y="1557"/>
                    </a:cubicBezTo>
                    <a:cubicBezTo>
                      <a:pt x="2504" y="1557"/>
                      <a:pt x="1320" y="1072"/>
                      <a:pt x="721" y="1072"/>
                    </a:cubicBezTo>
                    <a:cubicBezTo>
                      <a:pt x="555" y="1072"/>
                      <a:pt x="434" y="1110"/>
                      <a:pt x="396" y="1205"/>
                    </a:cubicBezTo>
                    <a:cubicBezTo>
                      <a:pt x="264" y="1688"/>
                      <a:pt x="1406" y="3094"/>
                      <a:pt x="1406" y="3094"/>
                    </a:cubicBezTo>
                    <a:cubicBezTo>
                      <a:pt x="1406" y="3094"/>
                      <a:pt x="0" y="4631"/>
                      <a:pt x="440" y="5027"/>
                    </a:cubicBezTo>
                    <a:cubicBezTo>
                      <a:pt x="523" y="5093"/>
                      <a:pt x="652" y="5121"/>
                      <a:pt x="804" y="5121"/>
                    </a:cubicBezTo>
                    <a:cubicBezTo>
                      <a:pt x="1454" y="5121"/>
                      <a:pt x="2548" y="4631"/>
                      <a:pt x="2548" y="4631"/>
                    </a:cubicBezTo>
                    <a:cubicBezTo>
                      <a:pt x="2548" y="4631"/>
                      <a:pt x="3558" y="5993"/>
                      <a:pt x="4041" y="6168"/>
                    </a:cubicBezTo>
                    <a:cubicBezTo>
                      <a:pt x="4059" y="6175"/>
                      <a:pt x="4075" y="6178"/>
                      <a:pt x="4091" y="6178"/>
                    </a:cubicBezTo>
                    <a:cubicBezTo>
                      <a:pt x="4512" y="6178"/>
                      <a:pt x="4349" y="4016"/>
                      <a:pt x="4349" y="4016"/>
                    </a:cubicBezTo>
                    <a:cubicBezTo>
                      <a:pt x="5007" y="3753"/>
                      <a:pt x="5666" y="3445"/>
                      <a:pt x="6237" y="3094"/>
                    </a:cubicBezTo>
                    <a:cubicBezTo>
                      <a:pt x="6501" y="2830"/>
                      <a:pt x="4349" y="2128"/>
                      <a:pt x="4349" y="2128"/>
                    </a:cubicBezTo>
                    <a:cubicBezTo>
                      <a:pt x="4349" y="2128"/>
                      <a:pt x="4261" y="239"/>
                      <a:pt x="3997" y="19"/>
                    </a:cubicBezTo>
                    <a:cubicBezTo>
                      <a:pt x="3982" y="7"/>
                      <a:pt x="3963" y="0"/>
                      <a:pt x="3941" y="0"/>
                    </a:cubicBezTo>
                    <a:close/>
                  </a:path>
                </a:pathLst>
              </a:custGeom>
              <a:solidFill>
                <a:srgbClr val="D55D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80" name="Google Shape;1180;p32"/>
              <p:cNvSpPr/>
              <p:nvPr/>
            </p:nvSpPr>
            <p:spPr>
              <a:xfrm>
                <a:off x="6242669" y="1598109"/>
                <a:ext cx="132747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6106" h="6116" extrusionOk="0">
                    <a:moveTo>
                      <a:pt x="2869" y="1"/>
                    </a:moveTo>
                    <a:cubicBezTo>
                      <a:pt x="2849" y="1"/>
                      <a:pt x="2830" y="5"/>
                      <a:pt x="2811" y="12"/>
                    </a:cubicBezTo>
                    <a:cubicBezTo>
                      <a:pt x="2372" y="188"/>
                      <a:pt x="2109" y="2032"/>
                      <a:pt x="2109" y="2032"/>
                    </a:cubicBezTo>
                    <a:cubicBezTo>
                      <a:pt x="2109" y="2032"/>
                      <a:pt x="0" y="2032"/>
                      <a:pt x="0" y="2603"/>
                    </a:cubicBezTo>
                    <a:cubicBezTo>
                      <a:pt x="44" y="3130"/>
                      <a:pt x="1713" y="3877"/>
                      <a:pt x="1713" y="3877"/>
                    </a:cubicBezTo>
                    <a:cubicBezTo>
                      <a:pt x="1713" y="3877"/>
                      <a:pt x="1406" y="5546"/>
                      <a:pt x="1625" y="6029"/>
                    </a:cubicBezTo>
                    <a:cubicBezTo>
                      <a:pt x="1647" y="6089"/>
                      <a:pt x="1690" y="6115"/>
                      <a:pt x="1749" y="6115"/>
                    </a:cubicBezTo>
                    <a:cubicBezTo>
                      <a:pt x="2168" y="6115"/>
                      <a:pt x="3382" y="4799"/>
                      <a:pt x="3382" y="4799"/>
                    </a:cubicBezTo>
                    <a:cubicBezTo>
                      <a:pt x="4041" y="5107"/>
                      <a:pt x="4700" y="5370"/>
                      <a:pt x="5359" y="5546"/>
                    </a:cubicBezTo>
                    <a:cubicBezTo>
                      <a:pt x="5710" y="5546"/>
                      <a:pt x="4744" y="3526"/>
                      <a:pt x="4744" y="3526"/>
                    </a:cubicBezTo>
                    <a:cubicBezTo>
                      <a:pt x="4744" y="3526"/>
                      <a:pt x="6105" y="2164"/>
                      <a:pt x="6105" y="1857"/>
                    </a:cubicBezTo>
                    <a:cubicBezTo>
                      <a:pt x="6105" y="1743"/>
                      <a:pt x="5813" y="1708"/>
                      <a:pt x="5444" y="1708"/>
                    </a:cubicBezTo>
                    <a:cubicBezTo>
                      <a:pt x="4812" y="1708"/>
                      <a:pt x="3953" y="1813"/>
                      <a:pt x="3953" y="1813"/>
                    </a:cubicBezTo>
                    <a:cubicBezTo>
                      <a:pt x="3953" y="1813"/>
                      <a:pt x="3309" y="1"/>
                      <a:pt x="2869" y="1"/>
                    </a:cubicBezTo>
                    <a:close/>
                  </a:path>
                </a:pathLst>
              </a:custGeom>
              <a:solidFill>
                <a:srgbClr val="D55D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81" name="Google Shape;1181;p32"/>
              <p:cNvSpPr/>
              <p:nvPr/>
            </p:nvSpPr>
            <p:spPr>
              <a:xfrm>
                <a:off x="6239800" y="1865906"/>
                <a:ext cx="141334" cy="134268"/>
              </a:xfrm>
              <a:custGeom>
                <a:avLst/>
                <a:gdLst/>
                <a:ahLst/>
                <a:cxnLst/>
                <a:rect l="l" t="t" r="r" b="b"/>
                <a:pathLst>
                  <a:path w="6501" h="6176" extrusionOk="0">
                    <a:moveTo>
                      <a:pt x="3874" y="1"/>
                    </a:moveTo>
                    <a:cubicBezTo>
                      <a:pt x="3362" y="1"/>
                      <a:pt x="2504" y="1529"/>
                      <a:pt x="2504" y="1529"/>
                    </a:cubicBezTo>
                    <a:cubicBezTo>
                      <a:pt x="2504" y="1529"/>
                      <a:pt x="1349" y="1096"/>
                      <a:pt x="725" y="1096"/>
                    </a:cubicBezTo>
                    <a:cubicBezTo>
                      <a:pt x="579" y="1096"/>
                      <a:pt x="462" y="1120"/>
                      <a:pt x="396" y="1178"/>
                    </a:cubicBezTo>
                    <a:cubicBezTo>
                      <a:pt x="1" y="1441"/>
                      <a:pt x="1362" y="3067"/>
                      <a:pt x="1362" y="3067"/>
                    </a:cubicBezTo>
                    <a:cubicBezTo>
                      <a:pt x="1362" y="3067"/>
                      <a:pt x="44" y="4736"/>
                      <a:pt x="352" y="4955"/>
                    </a:cubicBezTo>
                    <a:cubicBezTo>
                      <a:pt x="402" y="4991"/>
                      <a:pt x="490" y="5005"/>
                      <a:pt x="603" y="5005"/>
                    </a:cubicBezTo>
                    <a:cubicBezTo>
                      <a:pt x="1193" y="5005"/>
                      <a:pt x="2460" y="4604"/>
                      <a:pt x="2460" y="4604"/>
                    </a:cubicBezTo>
                    <a:cubicBezTo>
                      <a:pt x="2460" y="4604"/>
                      <a:pt x="3583" y="6176"/>
                      <a:pt x="3894" y="6176"/>
                    </a:cubicBezTo>
                    <a:cubicBezTo>
                      <a:pt x="3920" y="6176"/>
                      <a:pt x="3940" y="6165"/>
                      <a:pt x="3953" y="6141"/>
                    </a:cubicBezTo>
                    <a:cubicBezTo>
                      <a:pt x="4129" y="5482"/>
                      <a:pt x="4217" y="4736"/>
                      <a:pt x="4261" y="4033"/>
                    </a:cubicBezTo>
                    <a:cubicBezTo>
                      <a:pt x="4261" y="4033"/>
                      <a:pt x="6501" y="3506"/>
                      <a:pt x="6193" y="3111"/>
                    </a:cubicBezTo>
                    <a:cubicBezTo>
                      <a:pt x="5886" y="2671"/>
                      <a:pt x="4305" y="2144"/>
                      <a:pt x="4305" y="2144"/>
                    </a:cubicBezTo>
                    <a:cubicBezTo>
                      <a:pt x="4305" y="2144"/>
                      <a:pt x="4481" y="343"/>
                      <a:pt x="3997" y="36"/>
                    </a:cubicBezTo>
                    <a:cubicBezTo>
                      <a:pt x="3959" y="12"/>
                      <a:pt x="3918" y="1"/>
                      <a:pt x="3874" y="1"/>
                    </a:cubicBezTo>
                    <a:close/>
                  </a:path>
                </a:pathLst>
              </a:custGeom>
              <a:solidFill>
                <a:srgbClr val="D55D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82" name="Google Shape;1182;p32"/>
              <p:cNvSpPr/>
              <p:nvPr/>
            </p:nvSpPr>
            <p:spPr>
              <a:xfrm>
                <a:off x="6428876" y="1975521"/>
                <a:ext cx="136551" cy="131855"/>
              </a:xfrm>
              <a:custGeom>
                <a:avLst/>
                <a:gdLst/>
                <a:ahLst/>
                <a:cxnLst/>
                <a:rect l="l" t="t" r="r" b="b"/>
                <a:pathLst>
                  <a:path w="6281" h="6065" extrusionOk="0">
                    <a:moveTo>
                      <a:pt x="2752" y="0"/>
                    </a:moveTo>
                    <a:cubicBezTo>
                      <a:pt x="2281" y="0"/>
                      <a:pt x="2152" y="2065"/>
                      <a:pt x="2152" y="2065"/>
                    </a:cubicBezTo>
                    <a:cubicBezTo>
                      <a:pt x="2152" y="2065"/>
                      <a:pt x="0" y="2373"/>
                      <a:pt x="88" y="2680"/>
                    </a:cubicBezTo>
                    <a:cubicBezTo>
                      <a:pt x="220" y="3032"/>
                      <a:pt x="1845" y="3910"/>
                      <a:pt x="1845" y="3910"/>
                    </a:cubicBezTo>
                    <a:cubicBezTo>
                      <a:pt x="1845" y="3910"/>
                      <a:pt x="1549" y="6065"/>
                      <a:pt x="1828" y="6065"/>
                    </a:cubicBezTo>
                    <a:cubicBezTo>
                      <a:pt x="1833" y="6065"/>
                      <a:pt x="1839" y="6064"/>
                      <a:pt x="1845" y="6062"/>
                    </a:cubicBezTo>
                    <a:cubicBezTo>
                      <a:pt x="2460" y="5667"/>
                      <a:pt x="3031" y="5272"/>
                      <a:pt x="3558" y="4789"/>
                    </a:cubicBezTo>
                    <a:cubicBezTo>
                      <a:pt x="3558" y="4789"/>
                      <a:pt x="4881" y="5582"/>
                      <a:pt x="5386" y="5582"/>
                    </a:cubicBezTo>
                    <a:cubicBezTo>
                      <a:pt x="5498" y="5582"/>
                      <a:pt x="5570" y="5543"/>
                      <a:pt x="5578" y="5447"/>
                    </a:cubicBezTo>
                    <a:cubicBezTo>
                      <a:pt x="5666" y="4920"/>
                      <a:pt x="4875" y="3427"/>
                      <a:pt x="4875" y="3427"/>
                    </a:cubicBezTo>
                    <a:cubicBezTo>
                      <a:pt x="4875" y="3427"/>
                      <a:pt x="6281" y="2241"/>
                      <a:pt x="6149" y="1714"/>
                    </a:cubicBezTo>
                    <a:cubicBezTo>
                      <a:pt x="6107" y="1533"/>
                      <a:pt x="5876" y="1471"/>
                      <a:pt x="5579" y="1471"/>
                    </a:cubicBezTo>
                    <a:cubicBezTo>
                      <a:pt x="4939" y="1471"/>
                      <a:pt x="3997" y="1758"/>
                      <a:pt x="3997" y="1758"/>
                    </a:cubicBezTo>
                    <a:cubicBezTo>
                      <a:pt x="3997" y="1758"/>
                      <a:pt x="3250" y="45"/>
                      <a:pt x="2767" y="1"/>
                    </a:cubicBezTo>
                    <a:cubicBezTo>
                      <a:pt x="2762" y="1"/>
                      <a:pt x="2757" y="0"/>
                      <a:pt x="2752" y="0"/>
                    </a:cubicBezTo>
                    <a:close/>
                  </a:path>
                </a:pathLst>
              </a:custGeom>
              <a:solidFill>
                <a:srgbClr val="D55D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83" name="Google Shape;1183;p32"/>
              <p:cNvSpPr/>
              <p:nvPr/>
            </p:nvSpPr>
            <p:spPr>
              <a:xfrm>
                <a:off x="6423136" y="2181054"/>
                <a:ext cx="144204" cy="133312"/>
              </a:xfrm>
              <a:custGeom>
                <a:avLst/>
                <a:gdLst/>
                <a:ahLst/>
                <a:cxnLst/>
                <a:rect l="l" t="t" r="r" b="b"/>
                <a:pathLst>
                  <a:path w="6633" h="6132" extrusionOk="0">
                    <a:moveTo>
                      <a:pt x="3819" y="0"/>
                    </a:moveTo>
                    <a:cubicBezTo>
                      <a:pt x="3249" y="0"/>
                      <a:pt x="2460" y="1615"/>
                      <a:pt x="2460" y="1615"/>
                    </a:cubicBezTo>
                    <a:cubicBezTo>
                      <a:pt x="2460" y="1615"/>
                      <a:pt x="1370" y="1261"/>
                      <a:pt x="735" y="1261"/>
                    </a:cubicBezTo>
                    <a:cubicBezTo>
                      <a:pt x="564" y="1261"/>
                      <a:pt x="426" y="1287"/>
                      <a:pt x="352" y="1352"/>
                    </a:cubicBezTo>
                    <a:cubicBezTo>
                      <a:pt x="0" y="1659"/>
                      <a:pt x="1450" y="3196"/>
                      <a:pt x="1450" y="3196"/>
                    </a:cubicBezTo>
                    <a:cubicBezTo>
                      <a:pt x="1450" y="3196"/>
                      <a:pt x="220" y="4953"/>
                      <a:pt x="528" y="5129"/>
                    </a:cubicBezTo>
                    <a:cubicBezTo>
                      <a:pt x="564" y="5150"/>
                      <a:pt x="621" y="5159"/>
                      <a:pt x="693" y="5159"/>
                    </a:cubicBezTo>
                    <a:cubicBezTo>
                      <a:pt x="1234" y="5159"/>
                      <a:pt x="2636" y="4646"/>
                      <a:pt x="2636" y="4646"/>
                    </a:cubicBezTo>
                    <a:cubicBezTo>
                      <a:pt x="2636" y="4646"/>
                      <a:pt x="3824" y="6131"/>
                      <a:pt x="4152" y="6131"/>
                    </a:cubicBezTo>
                    <a:cubicBezTo>
                      <a:pt x="4181" y="6131"/>
                      <a:pt x="4203" y="6120"/>
                      <a:pt x="4217" y="6095"/>
                    </a:cubicBezTo>
                    <a:cubicBezTo>
                      <a:pt x="4349" y="5393"/>
                      <a:pt x="4393" y="4690"/>
                      <a:pt x="4393" y="3987"/>
                    </a:cubicBezTo>
                    <a:cubicBezTo>
                      <a:pt x="4393" y="3987"/>
                      <a:pt x="6633" y="3328"/>
                      <a:pt x="6281" y="2933"/>
                    </a:cubicBezTo>
                    <a:cubicBezTo>
                      <a:pt x="5930" y="2538"/>
                      <a:pt x="4349" y="2098"/>
                      <a:pt x="4349" y="2098"/>
                    </a:cubicBezTo>
                    <a:cubicBezTo>
                      <a:pt x="4349" y="2098"/>
                      <a:pt x="4480" y="298"/>
                      <a:pt x="3953" y="34"/>
                    </a:cubicBezTo>
                    <a:cubicBezTo>
                      <a:pt x="3910" y="11"/>
                      <a:pt x="3865" y="0"/>
                      <a:pt x="3819" y="0"/>
                    </a:cubicBezTo>
                    <a:close/>
                  </a:path>
                </a:pathLst>
              </a:custGeom>
              <a:solidFill>
                <a:srgbClr val="D55D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84" name="Google Shape;1184;p32"/>
              <p:cNvSpPr/>
              <p:nvPr/>
            </p:nvSpPr>
            <p:spPr>
              <a:xfrm>
                <a:off x="6575906" y="2354238"/>
                <a:ext cx="132768" cy="133964"/>
              </a:xfrm>
              <a:custGeom>
                <a:avLst/>
                <a:gdLst/>
                <a:ahLst/>
                <a:cxnLst/>
                <a:rect l="l" t="t" r="r" b="b"/>
                <a:pathLst>
                  <a:path w="6107" h="6162" extrusionOk="0">
                    <a:moveTo>
                      <a:pt x="2754" y="1"/>
                    </a:moveTo>
                    <a:cubicBezTo>
                      <a:pt x="2729" y="1"/>
                      <a:pt x="2704" y="6"/>
                      <a:pt x="2680" y="18"/>
                    </a:cubicBezTo>
                    <a:cubicBezTo>
                      <a:pt x="2241" y="238"/>
                      <a:pt x="2109" y="2082"/>
                      <a:pt x="2109" y="2082"/>
                    </a:cubicBezTo>
                    <a:cubicBezTo>
                      <a:pt x="2109" y="2082"/>
                      <a:pt x="1" y="2170"/>
                      <a:pt x="45" y="2741"/>
                    </a:cubicBezTo>
                    <a:cubicBezTo>
                      <a:pt x="133" y="3312"/>
                      <a:pt x="1846" y="3971"/>
                      <a:pt x="1846" y="3971"/>
                    </a:cubicBezTo>
                    <a:cubicBezTo>
                      <a:pt x="1846" y="3971"/>
                      <a:pt x="1582" y="5640"/>
                      <a:pt x="1846" y="6079"/>
                    </a:cubicBezTo>
                    <a:cubicBezTo>
                      <a:pt x="1872" y="6136"/>
                      <a:pt x="1915" y="6161"/>
                      <a:pt x="1972" y="6161"/>
                    </a:cubicBezTo>
                    <a:cubicBezTo>
                      <a:pt x="2398" y="6161"/>
                      <a:pt x="3559" y="4761"/>
                      <a:pt x="3559" y="4761"/>
                    </a:cubicBezTo>
                    <a:cubicBezTo>
                      <a:pt x="4217" y="5069"/>
                      <a:pt x="4876" y="5245"/>
                      <a:pt x="5579" y="5420"/>
                    </a:cubicBezTo>
                    <a:cubicBezTo>
                      <a:pt x="5930" y="5376"/>
                      <a:pt x="4832" y="3400"/>
                      <a:pt x="4832" y="3400"/>
                    </a:cubicBezTo>
                    <a:cubicBezTo>
                      <a:pt x="4832" y="3400"/>
                      <a:pt x="6106" y="1994"/>
                      <a:pt x="6106" y="1687"/>
                    </a:cubicBezTo>
                    <a:cubicBezTo>
                      <a:pt x="6093" y="1579"/>
                      <a:pt x="5884" y="1541"/>
                      <a:pt x="5601" y="1541"/>
                    </a:cubicBezTo>
                    <a:cubicBezTo>
                      <a:pt x="4964" y="1541"/>
                      <a:pt x="3954" y="1731"/>
                      <a:pt x="3954" y="1731"/>
                    </a:cubicBezTo>
                    <a:cubicBezTo>
                      <a:pt x="3954" y="1731"/>
                      <a:pt x="3207" y="1"/>
                      <a:pt x="2754" y="1"/>
                    </a:cubicBezTo>
                    <a:close/>
                  </a:path>
                </a:pathLst>
              </a:custGeom>
              <a:solidFill>
                <a:srgbClr val="D55D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85" name="Google Shape;1185;p32"/>
              <p:cNvSpPr/>
              <p:nvPr/>
            </p:nvSpPr>
            <p:spPr>
              <a:xfrm>
                <a:off x="6593102" y="2581468"/>
                <a:ext cx="141334" cy="134312"/>
              </a:xfrm>
              <a:custGeom>
                <a:avLst/>
                <a:gdLst/>
                <a:ahLst/>
                <a:cxnLst/>
                <a:rect l="l" t="t" r="r" b="b"/>
                <a:pathLst>
                  <a:path w="6501" h="6178" extrusionOk="0">
                    <a:moveTo>
                      <a:pt x="3978" y="0"/>
                    </a:moveTo>
                    <a:cubicBezTo>
                      <a:pt x="3598" y="0"/>
                      <a:pt x="2548" y="1557"/>
                      <a:pt x="2548" y="1557"/>
                    </a:cubicBezTo>
                    <a:cubicBezTo>
                      <a:pt x="2548" y="1557"/>
                      <a:pt x="1364" y="1072"/>
                      <a:pt x="766" y="1072"/>
                    </a:cubicBezTo>
                    <a:cubicBezTo>
                      <a:pt x="599" y="1072"/>
                      <a:pt x="478" y="1110"/>
                      <a:pt x="440" y="1205"/>
                    </a:cubicBezTo>
                    <a:cubicBezTo>
                      <a:pt x="264" y="1644"/>
                      <a:pt x="1450" y="3094"/>
                      <a:pt x="1450" y="3094"/>
                    </a:cubicBezTo>
                    <a:cubicBezTo>
                      <a:pt x="1450" y="3094"/>
                      <a:pt x="1" y="4631"/>
                      <a:pt x="440" y="5026"/>
                    </a:cubicBezTo>
                    <a:cubicBezTo>
                      <a:pt x="523" y="5093"/>
                      <a:pt x="652" y="5120"/>
                      <a:pt x="805" y="5120"/>
                    </a:cubicBezTo>
                    <a:cubicBezTo>
                      <a:pt x="1454" y="5120"/>
                      <a:pt x="2548" y="4631"/>
                      <a:pt x="2548" y="4631"/>
                    </a:cubicBezTo>
                    <a:cubicBezTo>
                      <a:pt x="2548" y="4631"/>
                      <a:pt x="3602" y="5993"/>
                      <a:pt x="4085" y="6168"/>
                    </a:cubicBezTo>
                    <a:cubicBezTo>
                      <a:pt x="4103" y="6175"/>
                      <a:pt x="4119" y="6178"/>
                      <a:pt x="4135" y="6178"/>
                    </a:cubicBezTo>
                    <a:cubicBezTo>
                      <a:pt x="4553" y="6178"/>
                      <a:pt x="4349" y="4016"/>
                      <a:pt x="4349" y="4016"/>
                    </a:cubicBezTo>
                    <a:cubicBezTo>
                      <a:pt x="5008" y="3753"/>
                      <a:pt x="5666" y="3445"/>
                      <a:pt x="6281" y="3050"/>
                    </a:cubicBezTo>
                    <a:cubicBezTo>
                      <a:pt x="6501" y="2830"/>
                      <a:pt x="4349" y="2128"/>
                      <a:pt x="4349" y="2128"/>
                    </a:cubicBezTo>
                    <a:cubicBezTo>
                      <a:pt x="4349" y="2128"/>
                      <a:pt x="4305" y="239"/>
                      <a:pt x="4041" y="19"/>
                    </a:cubicBezTo>
                    <a:cubicBezTo>
                      <a:pt x="4023" y="6"/>
                      <a:pt x="4002" y="0"/>
                      <a:pt x="3978" y="0"/>
                    </a:cubicBezTo>
                    <a:close/>
                  </a:path>
                </a:pathLst>
              </a:custGeom>
              <a:solidFill>
                <a:srgbClr val="D55D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86" name="Google Shape;1186;p32"/>
              <p:cNvSpPr/>
              <p:nvPr/>
            </p:nvSpPr>
            <p:spPr>
              <a:xfrm>
                <a:off x="6777395" y="2658972"/>
                <a:ext cx="133703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6150" h="6116" extrusionOk="0">
                    <a:moveTo>
                      <a:pt x="2869" y="1"/>
                    </a:moveTo>
                    <a:cubicBezTo>
                      <a:pt x="2849" y="1"/>
                      <a:pt x="2830" y="4"/>
                      <a:pt x="2811" y="12"/>
                    </a:cubicBezTo>
                    <a:cubicBezTo>
                      <a:pt x="2372" y="232"/>
                      <a:pt x="2109" y="2032"/>
                      <a:pt x="2109" y="2032"/>
                    </a:cubicBezTo>
                    <a:cubicBezTo>
                      <a:pt x="2109" y="2032"/>
                      <a:pt x="0" y="2032"/>
                      <a:pt x="44" y="2603"/>
                    </a:cubicBezTo>
                    <a:cubicBezTo>
                      <a:pt x="88" y="3130"/>
                      <a:pt x="1757" y="3921"/>
                      <a:pt x="1757" y="3921"/>
                    </a:cubicBezTo>
                    <a:cubicBezTo>
                      <a:pt x="1757" y="3921"/>
                      <a:pt x="1450" y="5546"/>
                      <a:pt x="1626" y="6029"/>
                    </a:cubicBezTo>
                    <a:cubicBezTo>
                      <a:pt x="1653" y="6089"/>
                      <a:pt x="1700" y="6115"/>
                      <a:pt x="1762" y="6115"/>
                    </a:cubicBezTo>
                    <a:cubicBezTo>
                      <a:pt x="2202" y="6115"/>
                      <a:pt x="3382" y="4799"/>
                      <a:pt x="3382" y="4799"/>
                    </a:cubicBezTo>
                    <a:cubicBezTo>
                      <a:pt x="4041" y="5107"/>
                      <a:pt x="4700" y="5370"/>
                      <a:pt x="5403" y="5590"/>
                    </a:cubicBezTo>
                    <a:cubicBezTo>
                      <a:pt x="5754" y="5590"/>
                      <a:pt x="4788" y="3526"/>
                      <a:pt x="4788" y="3526"/>
                    </a:cubicBezTo>
                    <a:cubicBezTo>
                      <a:pt x="4788" y="3526"/>
                      <a:pt x="6149" y="2208"/>
                      <a:pt x="6106" y="1857"/>
                    </a:cubicBezTo>
                    <a:cubicBezTo>
                      <a:pt x="6106" y="1743"/>
                      <a:pt x="5819" y="1708"/>
                      <a:pt x="5458" y="1708"/>
                    </a:cubicBezTo>
                    <a:cubicBezTo>
                      <a:pt x="4838" y="1708"/>
                      <a:pt x="3997" y="1813"/>
                      <a:pt x="3997" y="1813"/>
                    </a:cubicBezTo>
                    <a:cubicBezTo>
                      <a:pt x="3997" y="1813"/>
                      <a:pt x="3313" y="1"/>
                      <a:pt x="2869" y="1"/>
                    </a:cubicBezTo>
                    <a:close/>
                  </a:path>
                </a:pathLst>
              </a:custGeom>
              <a:solidFill>
                <a:srgbClr val="D55D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87" name="Google Shape;1187;p32"/>
              <p:cNvSpPr/>
              <p:nvPr/>
            </p:nvSpPr>
            <p:spPr>
              <a:xfrm>
                <a:off x="6729653" y="2854222"/>
                <a:ext cx="141334" cy="134247"/>
              </a:xfrm>
              <a:custGeom>
                <a:avLst/>
                <a:gdLst/>
                <a:ahLst/>
                <a:cxnLst/>
                <a:rect l="l" t="t" r="r" b="b"/>
                <a:pathLst>
                  <a:path w="6501" h="6175" extrusionOk="0">
                    <a:moveTo>
                      <a:pt x="3877" y="0"/>
                    </a:moveTo>
                    <a:cubicBezTo>
                      <a:pt x="3365" y="0"/>
                      <a:pt x="2504" y="1572"/>
                      <a:pt x="2504" y="1572"/>
                    </a:cubicBezTo>
                    <a:cubicBezTo>
                      <a:pt x="2504" y="1572"/>
                      <a:pt x="1321" y="1099"/>
                      <a:pt x="702" y="1099"/>
                    </a:cubicBezTo>
                    <a:cubicBezTo>
                      <a:pt x="567" y="1099"/>
                      <a:pt x="459" y="1122"/>
                      <a:pt x="396" y="1177"/>
                    </a:cubicBezTo>
                    <a:cubicBezTo>
                      <a:pt x="0" y="1484"/>
                      <a:pt x="1362" y="3109"/>
                      <a:pt x="1362" y="3109"/>
                    </a:cubicBezTo>
                    <a:cubicBezTo>
                      <a:pt x="1362" y="3109"/>
                      <a:pt x="44" y="4734"/>
                      <a:pt x="352" y="4954"/>
                    </a:cubicBezTo>
                    <a:cubicBezTo>
                      <a:pt x="396" y="4979"/>
                      <a:pt x="470" y="4990"/>
                      <a:pt x="565" y="4990"/>
                    </a:cubicBezTo>
                    <a:cubicBezTo>
                      <a:pt x="1137" y="4990"/>
                      <a:pt x="2460" y="4603"/>
                      <a:pt x="2460" y="4603"/>
                    </a:cubicBezTo>
                    <a:cubicBezTo>
                      <a:pt x="2460" y="4603"/>
                      <a:pt x="3583" y="6175"/>
                      <a:pt x="3894" y="6175"/>
                    </a:cubicBezTo>
                    <a:cubicBezTo>
                      <a:pt x="3919" y="6175"/>
                      <a:pt x="3940" y="6164"/>
                      <a:pt x="3953" y="6140"/>
                    </a:cubicBezTo>
                    <a:cubicBezTo>
                      <a:pt x="4085" y="5437"/>
                      <a:pt x="4217" y="4734"/>
                      <a:pt x="4261" y="4032"/>
                    </a:cubicBezTo>
                    <a:cubicBezTo>
                      <a:pt x="4261" y="4032"/>
                      <a:pt x="6501" y="3505"/>
                      <a:pt x="6193" y="3109"/>
                    </a:cubicBezTo>
                    <a:cubicBezTo>
                      <a:pt x="5886" y="2670"/>
                      <a:pt x="4305" y="2187"/>
                      <a:pt x="4305" y="2187"/>
                    </a:cubicBezTo>
                    <a:cubicBezTo>
                      <a:pt x="4305" y="2187"/>
                      <a:pt x="4480" y="342"/>
                      <a:pt x="3997" y="35"/>
                    </a:cubicBezTo>
                    <a:cubicBezTo>
                      <a:pt x="3960" y="11"/>
                      <a:pt x="3920" y="0"/>
                      <a:pt x="3877" y="0"/>
                    </a:cubicBezTo>
                    <a:close/>
                  </a:path>
                </a:pathLst>
              </a:custGeom>
              <a:solidFill>
                <a:srgbClr val="D55D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1188" name="Google Shape;1188;p32"/>
            <p:cNvGrpSpPr/>
            <p:nvPr/>
          </p:nvGrpSpPr>
          <p:grpSpPr>
            <a:xfrm>
              <a:off x="4878034" y="2560352"/>
              <a:ext cx="1483075" cy="1425528"/>
              <a:chOff x="2081328" y="2296191"/>
              <a:chExt cx="1911672" cy="1837494"/>
            </a:xfrm>
          </p:grpSpPr>
          <p:sp>
            <p:nvSpPr>
              <p:cNvPr id="1189" name="Google Shape;1189;p32"/>
              <p:cNvSpPr/>
              <p:nvPr/>
            </p:nvSpPr>
            <p:spPr>
              <a:xfrm>
                <a:off x="2118569" y="2296191"/>
                <a:ext cx="1089539" cy="1430602"/>
              </a:xfrm>
              <a:custGeom>
                <a:avLst/>
                <a:gdLst/>
                <a:ahLst/>
                <a:cxnLst/>
                <a:rect l="l" t="t" r="r" b="b"/>
                <a:pathLst>
                  <a:path w="50116" h="65804" extrusionOk="0">
                    <a:moveTo>
                      <a:pt x="44403" y="1"/>
                    </a:moveTo>
                    <a:cubicBezTo>
                      <a:pt x="43413" y="1"/>
                      <a:pt x="42433" y="466"/>
                      <a:pt x="41814" y="1326"/>
                    </a:cubicBezTo>
                    <a:lnTo>
                      <a:pt x="1" y="60664"/>
                    </a:lnTo>
                    <a:lnTo>
                      <a:pt x="7292" y="65803"/>
                    </a:lnTo>
                    <a:lnTo>
                      <a:pt x="49149" y="6465"/>
                    </a:lnTo>
                    <a:cubicBezTo>
                      <a:pt x="50115" y="5016"/>
                      <a:pt x="49764" y="3083"/>
                      <a:pt x="48359" y="2073"/>
                    </a:cubicBezTo>
                    <a:lnTo>
                      <a:pt x="46206" y="580"/>
                    </a:lnTo>
                    <a:cubicBezTo>
                      <a:pt x="45661" y="188"/>
                      <a:pt x="45030" y="1"/>
                      <a:pt x="44403" y="1"/>
                    </a:cubicBezTo>
                    <a:close/>
                  </a:path>
                </a:pathLst>
              </a:custGeom>
              <a:solidFill>
                <a:srgbClr val="009A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90" name="Google Shape;1190;p32"/>
              <p:cNvSpPr/>
              <p:nvPr/>
            </p:nvSpPr>
            <p:spPr>
              <a:xfrm>
                <a:off x="2081328" y="3613134"/>
                <a:ext cx="197685" cy="223469"/>
              </a:xfrm>
              <a:custGeom>
                <a:avLst/>
                <a:gdLst/>
                <a:ahLst/>
                <a:cxnLst/>
                <a:rect l="l" t="t" r="r" b="b"/>
                <a:pathLst>
                  <a:path w="9093" h="10279" extrusionOk="0">
                    <a:moveTo>
                      <a:pt x="1802" y="1"/>
                    </a:moveTo>
                    <a:lnTo>
                      <a:pt x="1" y="10278"/>
                    </a:lnTo>
                    <a:lnTo>
                      <a:pt x="1" y="10278"/>
                    </a:lnTo>
                    <a:lnTo>
                      <a:pt x="9093" y="5139"/>
                    </a:lnTo>
                    <a:lnTo>
                      <a:pt x="1802" y="1"/>
                    </a:lnTo>
                    <a:close/>
                  </a:path>
                </a:pathLst>
              </a:custGeom>
              <a:solidFill>
                <a:srgbClr val="009A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91" name="Google Shape;1191;p32"/>
              <p:cNvSpPr/>
              <p:nvPr/>
            </p:nvSpPr>
            <p:spPr>
              <a:xfrm>
                <a:off x="3003749" y="2348890"/>
                <a:ext cx="165205" cy="119376"/>
              </a:xfrm>
              <a:custGeom>
                <a:avLst/>
                <a:gdLst/>
                <a:ahLst/>
                <a:cxnLst/>
                <a:rect l="l" t="t" r="r" b="b"/>
                <a:pathLst>
                  <a:path w="7599" h="5491" extrusionOk="0">
                    <a:moveTo>
                      <a:pt x="132" y="0"/>
                    </a:moveTo>
                    <a:lnTo>
                      <a:pt x="0" y="220"/>
                    </a:lnTo>
                    <a:lnTo>
                      <a:pt x="7467" y="5491"/>
                    </a:lnTo>
                    <a:lnTo>
                      <a:pt x="7599" y="5271"/>
                    </a:lnTo>
                    <a:lnTo>
                      <a:pt x="132" y="0"/>
                    </a:lnTo>
                    <a:close/>
                  </a:path>
                </a:pathLst>
              </a:custGeom>
              <a:solidFill>
                <a:srgbClr val="2229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92" name="Google Shape;1192;p32"/>
              <p:cNvSpPr/>
              <p:nvPr/>
            </p:nvSpPr>
            <p:spPr>
              <a:xfrm>
                <a:off x="2139592" y="3584481"/>
                <a:ext cx="157574" cy="112702"/>
              </a:xfrm>
              <a:custGeom>
                <a:avLst/>
                <a:gdLst/>
                <a:ahLst/>
                <a:cxnLst/>
                <a:rect l="l" t="t" r="r" b="b"/>
                <a:pathLst>
                  <a:path w="7248" h="5184" extrusionOk="0">
                    <a:moveTo>
                      <a:pt x="132" y="1"/>
                    </a:moveTo>
                    <a:lnTo>
                      <a:pt x="0" y="177"/>
                    </a:lnTo>
                    <a:lnTo>
                      <a:pt x="7072" y="5184"/>
                    </a:lnTo>
                    <a:lnTo>
                      <a:pt x="7247" y="4964"/>
                    </a:lnTo>
                    <a:lnTo>
                      <a:pt x="132" y="1"/>
                    </a:lnTo>
                    <a:close/>
                  </a:path>
                </a:pathLst>
              </a:custGeom>
              <a:solidFill>
                <a:srgbClr val="2229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93" name="Google Shape;1193;p32"/>
              <p:cNvSpPr/>
              <p:nvPr/>
            </p:nvSpPr>
            <p:spPr>
              <a:xfrm>
                <a:off x="2111895" y="3670420"/>
                <a:ext cx="122246" cy="87874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4042" extrusionOk="0">
                    <a:moveTo>
                      <a:pt x="132" y="1"/>
                    </a:moveTo>
                    <a:lnTo>
                      <a:pt x="0" y="177"/>
                    </a:lnTo>
                    <a:lnTo>
                      <a:pt x="5491" y="4042"/>
                    </a:lnTo>
                    <a:lnTo>
                      <a:pt x="5622" y="3822"/>
                    </a:lnTo>
                    <a:lnTo>
                      <a:pt x="132" y="1"/>
                    </a:lnTo>
                    <a:close/>
                  </a:path>
                </a:pathLst>
              </a:custGeom>
              <a:solidFill>
                <a:srgbClr val="2229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94" name="Google Shape;1194;p32"/>
              <p:cNvSpPr/>
              <p:nvPr/>
            </p:nvSpPr>
            <p:spPr>
              <a:xfrm>
                <a:off x="2118569" y="2410002"/>
                <a:ext cx="1008382" cy="1317748"/>
              </a:xfrm>
              <a:custGeom>
                <a:avLst/>
                <a:gdLst/>
                <a:ahLst/>
                <a:cxnLst/>
                <a:rect l="l" t="t" r="r" b="b"/>
                <a:pathLst>
                  <a:path w="46383" h="60613" extrusionOk="0">
                    <a:moveTo>
                      <a:pt x="39047" y="0"/>
                    </a:moveTo>
                    <a:lnTo>
                      <a:pt x="1" y="55429"/>
                    </a:lnTo>
                    <a:lnTo>
                      <a:pt x="7292" y="60612"/>
                    </a:lnTo>
                    <a:lnTo>
                      <a:pt x="46382" y="5139"/>
                    </a:lnTo>
                    <a:lnTo>
                      <a:pt x="39047" y="0"/>
                    </a:lnTo>
                    <a:close/>
                  </a:path>
                </a:pathLst>
              </a:custGeom>
              <a:solidFill>
                <a:srgbClr val="F8B4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95" name="Google Shape;1195;p32"/>
              <p:cNvSpPr/>
              <p:nvPr/>
            </p:nvSpPr>
            <p:spPr>
              <a:xfrm>
                <a:off x="2118569" y="3567306"/>
                <a:ext cx="191967" cy="160444"/>
              </a:xfrm>
              <a:custGeom>
                <a:avLst/>
                <a:gdLst/>
                <a:ahLst/>
                <a:cxnLst/>
                <a:rect l="l" t="t" r="r" b="b"/>
                <a:pathLst>
                  <a:path w="8830" h="7380" extrusionOk="0">
                    <a:moveTo>
                      <a:pt x="1538" y="0"/>
                    </a:moveTo>
                    <a:lnTo>
                      <a:pt x="1" y="2196"/>
                    </a:lnTo>
                    <a:lnTo>
                      <a:pt x="7292" y="7379"/>
                    </a:lnTo>
                    <a:lnTo>
                      <a:pt x="8829" y="5183"/>
                    </a:lnTo>
                    <a:lnTo>
                      <a:pt x="1538" y="0"/>
                    </a:lnTo>
                    <a:close/>
                  </a:path>
                </a:pathLst>
              </a:custGeom>
              <a:solidFill>
                <a:srgbClr val="F8B4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96" name="Google Shape;1196;p32"/>
              <p:cNvSpPr/>
              <p:nvPr/>
            </p:nvSpPr>
            <p:spPr>
              <a:xfrm>
                <a:off x="2945485" y="2440547"/>
                <a:ext cx="161400" cy="115572"/>
              </a:xfrm>
              <a:custGeom>
                <a:avLst/>
                <a:gdLst/>
                <a:ahLst/>
                <a:cxnLst/>
                <a:rect l="l" t="t" r="r" b="b"/>
                <a:pathLst>
                  <a:path w="7424" h="5316" extrusionOk="0">
                    <a:moveTo>
                      <a:pt x="133" y="1"/>
                    </a:moveTo>
                    <a:lnTo>
                      <a:pt x="1" y="177"/>
                    </a:lnTo>
                    <a:lnTo>
                      <a:pt x="7292" y="5315"/>
                    </a:lnTo>
                    <a:lnTo>
                      <a:pt x="7424" y="5140"/>
                    </a:lnTo>
                    <a:lnTo>
                      <a:pt x="133" y="1"/>
                    </a:lnTo>
                    <a:close/>
                  </a:path>
                </a:pathLst>
              </a:custGeom>
              <a:solidFill>
                <a:srgbClr val="2229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97" name="Google Shape;1197;p32"/>
              <p:cNvSpPr/>
              <p:nvPr/>
            </p:nvSpPr>
            <p:spPr>
              <a:xfrm>
                <a:off x="2389758" y="2726889"/>
                <a:ext cx="483179" cy="629557"/>
              </a:xfrm>
              <a:custGeom>
                <a:avLst/>
                <a:gdLst/>
                <a:ahLst/>
                <a:cxnLst/>
                <a:rect l="l" t="t" r="r" b="b"/>
                <a:pathLst>
                  <a:path w="22225" h="28958" extrusionOk="0">
                    <a:moveTo>
                      <a:pt x="21122" y="0"/>
                    </a:moveTo>
                    <a:cubicBezTo>
                      <a:pt x="19795" y="0"/>
                      <a:pt x="14736" y="5726"/>
                      <a:pt x="9400" y="13271"/>
                    </a:cubicBezTo>
                    <a:cubicBezTo>
                      <a:pt x="3778" y="21221"/>
                      <a:pt x="1" y="28248"/>
                      <a:pt x="967" y="28907"/>
                    </a:cubicBezTo>
                    <a:cubicBezTo>
                      <a:pt x="1016" y="28941"/>
                      <a:pt x="1077" y="28957"/>
                      <a:pt x="1149" y="28957"/>
                    </a:cubicBezTo>
                    <a:cubicBezTo>
                      <a:pt x="2478" y="28957"/>
                      <a:pt x="7536" y="23271"/>
                      <a:pt x="12870" y="15686"/>
                    </a:cubicBezTo>
                    <a:cubicBezTo>
                      <a:pt x="18448" y="7737"/>
                      <a:pt x="22225" y="709"/>
                      <a:pt x="21303" y="50"/>
                    </a:cubicBezTo>
                    <a:cubicBezTo>
                      <a:pt x="21253" y="17"/>
                      <a:pt x="21193" y="0"/>
                      <a:pt x="21122" y="0"/>
                    </a:cubicBezTo>
                    <a:close/>
                  </a:path>
                </a:pathLst>
              </a:custGeom>
              <a:solidFill>
                <a:srgbClr val="009A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98" name="Google Shape;1198;p32"/>
              <p:cNvSpPr/>
              <p:nvPr/>
            </p:nvSpPr>
            <p:spPr>
              <a:xfrm>
                <a:off x="2172051" y="3339097"/>
                <a:ext cx="1661506" cy="794588"/>
              </a:xfrm>
              <a:custGeom>
                <a:avLst/>
                <a:gdLst/>
                <a:ahLst/>
                <a:cxnLst/>
                <a:rect l="l" t="t" r="r" b="b"/>
                <a:pathLst>
                  <a:path w="76425" h="36549" extrusionOk="0">
                    <a:moveTo>
                      <a:pt x="73042" y="0"/>
                    </a:moveTo>
                    <a:lnTo>
                      <a:pt x="2504" y="27627"/>
                    </a:lnTo>
                    <a:cubicBezTo>
                      <a:pt x="835" y="28286"/>
                      <a:pt x="0" y="30218"/>
                      <a:pt x="659" y="31931"/>
                    </a:cubicBezTo>
                    <a:lnTo>
                      <a:pt x="1626" y="34435"/>
                    </a:lnTo>
                    <a:cubicBezTo>
                      <a:pt x="2132" y="35751"/>
                      <a:pt x="3390" y="36548"/>
                      <a:pt x="4723" y="36548"/>
                    </a:cubicBezTo>
                    <a:cubicBezTo>
                      <a:pt x="5125" y="36548"/>
                      <a:pt x="5533" y="36476"/>
                      <a:pt x="5930" y="36323"/>
                    </a:cubicBezTo>
                    <a:lnTo>
                      <a:pt x="76424" y="8653"/>
                    </a:lnTo>
                    <a:lnTo>
                      <a:pt x="73042" y="0"/>
                    </a:lnTo>
                    <a:close/>
                  </a:path>
                </a:pathLst>
              </a:custGeom>
              <a:solidFill>
                <a:srgbClr val="D55D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99" name="Google Shape;1199;p32"/>
              <p:cNvSpPr/>
              <p:nvPr/>
            </p:nvSpPr>
            <p:spPr>
              <a:xfrm>
                <a:off x="3757139" y="3340054"/>
                <a:ext cx="235861" cy="188119"/>
              </a:xfrm>
              <a:custGeom>
                <a:avLst/>
                <a:gdLst/>
                <a:ahLst/>
                <a:cxnLst/>
                <a:rect l="l" t="t" r="r" b="b"/>
                <a:pathLst>
                  <a:path w="10849" h="8653" extrusionOk="0">
                    <a:moveTo>
                      <a:pt x="0" y="0"/>
                    </a:moveTo>
                    <a:lnTo>
                      <a:pt x="3382" y="8653"/>
                    </a:lnTo>
                    <a:lnTo>
                      <a:pt x="10849" y="74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55D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200" name="Google Shape;1200;p32"/>
              <p:cNvSpPr/>
              <p:nvPr/>
            </p:nvSpPr>
            <p:spPr>
              <a:xfrm>
                <a:off x="2257034" y="3924434"/>
                <a:ext cx="81178" cy="194815"/>
              </a:xfrm>
              <a:custGeom>
                <a:avLst/>
                <a:gdLst/>
                <a:ahLst/>
                <a:cxnLst/>
                <a:rect l="l" t="t" r="r" b="b"/>
                <a:pathLst>
                  <a:path w="3734" h="8961" extrusionOk="0">
                    <a:moveTo>
                      <a:pt x="264" y="0"/>
                    </a:moveTo>
                    <a:lnTo>
                      <a:pt x="0" y="88"/>
                    </a:lnTo>
                    <a:lnTo>
                      <a:pt x="3514" y="8960"/>
                    </a:lnTo>
                    <a:lnTo>
                      <a:pt x="3734" y="8872"/>
                    </a:lnTo>
                    <a:lnTo>
                      <a:pt x="264" y="0"/>
                    </a:lnTo>
                    <a:close/>
                  </a:path>
                </a:pathLst>
              </a:custGeom>
              <a:solidFill>
                <a:srgbClr val="2229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201" name="Google Shape;1201;p32"/>
              <p:cNvSpPr/>
              <p:nvPr/>
            </p:nvSpPr>
            <p:spPr>
              <a:xfrm>
                <a:off x="3812512" y="3338141"/>
                <a:ext cx="61134" cy="143247"/>
              </a:xfrm>
              <a:custGeom>
                <a:avLst/>
                <a:gdLst/>
                <a:ahLst/>
                <a:cxnLst/>
                <a:rect l="l" t="t" r="r" b="b"/>
                <a:pathLst>
                  <a:path w="2812" h="6589" extrusionOk="0">
                    <a:moveTo>
                      <a:pt x="264" y="0"/>
                    </a:moveTo>
                    <a:lnTo>
                      <a:pt x="1" y="88"/>
                    </a:lnTo>
                    <a:lnTo>
                      <a:pt x="2548" y="6588"/>
                    </a:lnTo>
                    <a:lnTo>
                      <a:pt x="2812" y="6501"/>
                    </a:lnTo>
                    <a:lnTo>
                      <a:pt x="264" y="0"/>
                    </a:lnTo>
                    <a:close/>
                  </a:path>
                </a:pathLst>
              </a:custGeom>
              <a:solidFill>
                <a:srgbClr val="2229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202" name="Google Shape;1202;p32"/>
              <p:cNvSpPr/>
              <p:nvPr/>
            </p:nvSpPr>
            <p:spPr>
              <a:xfrm>
                <a:off x="2327690" y="3338141"/>
                <a:ext cx="1505867" cy="750542"/>
              </a:xfrm>
              <a:custGeom>
                <a:avLst/>
                <a:gdLst/>
                <a:ahLst/>
                <a:cxnLst/>
                <a:rect l="l" t="t" r="r" b="b"/>
                <a:pathLst>
                  <a:path w="69266" h="34523" extrusionOk="0">
                    <a:moveTo>
                      <a:pt x="65883" y="0"/>
                    </a:moveTo>
                    <a:lnTo>
                      <a:pt x="1" y="25870"/>
                    </a:lnTo>
                    <a:lnTo>
                      <a:pt x="3427" y="34523"/>
                    </a:lnTo>
                    <a:lnTo>
                      <a:pt x="69265" y="8697"/>
                    </a:lnTo>
                    <a:lnTo>
                      <a:pt x="65883" y="0"/>
                    </a:lnTo>
                    <a:close/>
                  </a:path>
                </a:pathLst>
              </a:custGeom>
              <a:solidFill>
                <a:srgbClr val="F8B4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203" name="Google Shape;1203;p32"/>
              <p:cNvSpPr/>
              <p:nvPr/>
            </p:nvSpPr>
            <p:spPr>
              <a:xfrm>
                <a:off x="2327690" y="3869040"/>
                <a:ext cx="152813" cy="219643"/>
              </a:xfrm>
              <a:custGeom>
                <a:avLst/>
                <a:gdLst/>
                <a:ahLst/>
                <a:cxnLst/>
                <a:rect l="l" t="t" r="r" b="b"/>
                <a:pathLst>
                  <a:path w="7029" h="10103" extrusionOk="0">
                    <a:moveTo>
                      <a:pt x="3646" y="1"/>
                    </a:moveTo>
                    <a:lnTo>
                      <a:pt x="1" y="1450"/>
                    </a:lnTo>
                    <a:lnTo>
                      <a:pt x="3427" y="10103"/>
                    </a:lnTo>
                    <a:lnTo>
                      <a:pt x="7028" y="8697"/>
                    </a:lnTo>
                    <a:lnTo>
                      <a:pt x="3646" y="1"/>
                    </a:lnTo>
                    <a:close/>
                  </a:path>
                </a:pathLst>
              </a:custGeom>
              <a:solidFill>
                <a:srgbClr val="F8B4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204" name="Google Shape;1204;p32"/>
              <p:cNvSpPr/>
              <p:nvPr/>
            </p:nvSpPr>
            <p:spPr>
              <a:xfrm>
                <a:off x="2362061" y="3883367"/>
                <a:ext cx="79287" cy="190032"/>
              </a:xfrm>
              <a:custGeom>
                <a:avLst/>
                <a:gdLst/>
                <a:ahLst/>
                <a:cxnLst/>
                <a:rect l="l" t="t" r="r" b="b"/>
                <a:pathLst>
                  <a:path w="3647" h="8741" extrusionOk="0">
                    <a:moveTo>
                      <a:pt x="220" y="0"/>
                    </a:moveTo>
                    <a:lnTo>
                      <a:pt x="1" y="88"/>
                    </a:lnTo>
                    <a:lnTo>
                      <a:pt x="3383" y="8741"/>
                    </a:lnTo>
                    <a:lnTo>
                      <a:pt x="3646" y="8653"/>
                    </a:lnTo>
                    <a:lnTo>
                      <a:pt x="220" y="0"/>
                    </a:lnTo>
                    <a:close/>
                  </a:path>
                </a:pathLst>
              </a:custGeom>
              <a:solidFill>
                <a:srgbClr val="2229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205" name="Google Shape;1205;p32"/>
              <p:cNvSpPr/>
              <p:nvPr/>
            </p:nvSpPr>
            <p:spPr>
              <a:xfrm>
                <a:off x="2675274" y="3579567"/>
                <a:ext cx="763912" cy="305800"/>
              </a:xfrm>
              <a:custGeom>
                <a:avLst/>
                <a:gdLst/>
                <a:ahLst/>
                <a:cxnLst/>
                <a:rect l="l" t="t" r="r" b="b"/>
                <a:pathLst>
                  <a:path w="35138" h="14066" extrusionOk="0">
                    <a:moveTo>
                      <a:pt x="33701" y="0"/>
                    </a:moveTo>
                    <a:cubicBezTo>
                      <a:pt x="31214" y="0"/>
                      <a:pt x="24461" y="1933"/>
                      <a:pt x="16778" y="4971"/>
                    </a:cubicBezTo>
                    <a:cubicBezTo>
                      <a:pt x="7335" y="8660"/>
                      <a:pt x="0" y="12613"/>
                      <a:pt x="439" y="13755"/>
                    </a:cubicBezTo>
                    <a:cubicBezTo>
                      <a:pt x="528" y="13965"/>
                      <a:pt x="873" y="14065"/>
                      <a:pt x="1435" y="14065"/>
                    </a:cubicBezTo>
                    <a:cubicBezTo>
                      <a:pt x="3922" y="14065"/>
                      <a:pt x="10666" y="12108"/>
                      <a:pt x="18403" y="9099"/>
                    </a:cubicBezTo>
                    <a:cubicBezTo>
                      <a:pt x="27846" y="5366"/>
                      <a:pt x="35137" y="1413"/>
                      <a:pt x="34698" y="315"/>
                    </a:cubicBezTo>
                    <a:cubicBezTo>
                      <a:pt x="34616" y="102"/>
                      <a:pt x="34270" y="0"/>
                      <a:pt x="33701" y="0"/>
                    </a:cubicBezTo>
                    <a:close/>
                  </a:path>
                </a:pathLst>
              </a:custGeom>
              <a:solidFill>
                <a:srgbClr val="D55D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1206" name="Google Shape;1206;p32"/>
            <p:cNvGrpSpPr/>
            <p:nvPr/>
          </p:nvGrpSpPr>
          <p:grpSpPr>
            <a:xfrm>
              <a:off x="7441910" y="1798625"/>
              <a:ext cx="1018598" cy="1510145"/>
              <a:chOff x="5386143" y="1314332"/>
              <a:chExt cx="1312965" cy="1946565"/>
            </a:xfrm>
          </p:grpSpPr>
          <p:sp>
            <p:nvSpPr>
              <p:cNvPr id="1207" name="Google Shape;1207;p32"/>
              <p:cNvSpPr/>
              <p:nvPr/>
            </p:nvSpPr>
            <p:spPr>
              <a:xfrm>
                <a:off x="6612190" y="3150369"/>
                <a:ext cx="86918" cy="110528"/>
              </a:xfrm>
              <a:custGeom>
                <a:avLst/>
                <a:gdLst/>
                <a:ahLst/>
                <a:cxnLst/>
                <a:rect l="l" t="t" r="r" b="b"/>
                <a:pathLst>
                  <a:path w="3998" h="5084" extrusionOk="0">
                    <a:moveTo>
                      <a:pt x="888" y="1"/>
                    </a:moveTo>
                    <a:cubicBezTo>
                      <a:pt x="778" y="1"/>
                      <a:pt x="667" y="25"/>
                      <a:pt x="572" y="72"/>
                    </a:cubicBezTo>
                    <a:lnTo>
                      <a:pt x="352" y="248"/>
                    </a:lnTo>
                    <a:cubicBezTo>
                      <a:pt x="89" y="424"/>
                      <a:pt x="1" y="775"/>
                      <a:pt x="177" y="1039"/>
                    </a:cubicBezTo>
                    <a:lnTo>
                      <a:pt x="2636" y="4816"/>
                    </a:lnTo>
                    <a:cubicBezTo>
                      <a:pt x="2750" y="4986"/>
                      <a:pt x="2936" y="5083"/>
                      <a:pt x="3125" y="5083"/>
                    </a:cubicBezTo>
                    <a:cubicBezTo>
                      <a:pt x="3229" y="5083"/>
                      <a:pt x="3333" y="5054"/>
                      <a:pt x="3427" y="4992"/>
                    </a:cubicBezTo>
                    <a:lnTo>
                      <a:pt x="3646" y="4860"/>
                    </a:lnTo>
                    <a:cubicBezTo>
                      <a:pt x="3910" y="4684"/>
                      <a:pt x="3998" y="4333"/>
                      <a:pt x="3822" y="4069"/>
                    </a:cubicBezTo>
                    <a:lnTo>
                      <a:pt x="1363" y="248"/>
                    </a:lnTo>
                    <a:cubicBezTo>
                      <a:pt x="1278" y="79"/>
                      <a:pt x="1085" y="1"/>
                      <a:pt x="888" y="1"/>
                    </a:cubicBezTo>
                    <a:close/>
                  </a:path>
                </a:pathLst>
              </a:custGeom>
              <a:solidFill>
                <a:srgbClr val="2229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208" name="Google Shape;1208;p32"/>
              <p:cNvSpPr/>
              <p:nvPr/>
            </p:nvSpPr>
            <p:spPr>
              <a:xfrm>
                <a:off x="6459421" y="2962881"/>
                <a:ext cx="222512" cy="260688"/>
              </a:xfrm>
              <a:custGeom>
                <a:avLst/>
                <a:gdLst/>
                <a:ahLst/>
                <a:cxnLst/>
                <a:rect l="l" t="t" r="r" b="b"/>
                <a:pathLst>
                  <a:path w="10235" h="11991" extrusionOk="0">
                    <a:moveTo>
                      <a:pt x="6325" y="0"/>
                    </a:moveTo>
                    <a:lnTo>
                      <a:pt x="1" y="4085"/>
                    </a:lnTo>
                    <a:lnTo>
                      <a:pt x="8302" y="11991"/>
                    </a:lnTo>
                    <a:lnTo>
                      <a:pt x="10234" y="10761"/>
                    </a:lnTo>
                    <a:lnTo>
                      <a:pt x="6325" y="0"/>
                    </a:lnTo>
                    <a:close/>
                  </a:path>
                </a:pathLst>
              </a:custGeom>
              <a:solidFill>
                <a:srgbClr val="F8B4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209" name="Google Shape;1209;p32"/>
              <p:cNvSpPr/>
              <p:nvPr/>
            </p:nvSpPr>
            <p:spPr>
              <a:xfrm>
                <a:off x="5386143" y="1314332"/>
                <a:ext cx="1227982" cy="1756468"/>
              </a:xfrm>
              <a:custGeom>
                <a:avLst/>
                <a:gdLst/>
                <a:ahLst/>
                <a:cxnLst/>
                <a:rect l="l" t="t" r="r" b="b"/>
                <a:pathLst>
                  <a:path w="56484" h="80793" extrusionOk="0">
                    <a:moveTo>
                      <a:pt x="4849" y="0"/>
                    </a:moveTo>
                    <a:cubicBezTo>
                      <a:pt x="4060" y="0"/>
                      <a:pt x="3261" y="220"/>
                      <a:pt x="2548" y="679"/>
                    </a:cubicBezTo>
                    <a:cubicBezTo>
                      <a:pt x="572" y="1953"/>
                      <a:pt x="1" y="4588"/>
                      <a:pt x="1274" y="6565"/>
                    </a:cubicBezTo>
                    <a:lnTo>
                      <a:pt x="49325" y="80792"/>
                    </a:lnTo>
                    <a:lnTo>
                      <a:pt x="56484" y="76180"/>
                    </a:lnTo>
                    <a:lnTo>
                      <a:pt x="8434" y="1953"/>
                    </a:lnTo>
                    <a:cubicBezTo>
                      <a:pt x="7619" y="689"/>
                      <a:pt x="6249" y="0"/>
                      <a:pt x="4849" y="0"/>
                    </a:cubicBezTo>
                    <a:close/>
                  </a:path>
                </a:pathLst>
              </a:custGeom>
              <a:solidFill>
                <a:srgbClr val="2229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210" name="Google Shape;1210;p32"/>
              <p:cNvSpPr/>
              <p:nvPr/>
            </p:nvSpPr>
            <p:spPr>
              <a:xfrm>
                <a:off x="6429810" y="2925639"/>
                <a:ext cx="184315" cy="145160"/>
              </a:xfrm>
              <a:custGeom>
                <a:avLst/>
                <a:gdLst/>
                <a:ahLst/>
                <a:cxnLst/>
                <a:rect l="l" t="t" r="r" b="b"/>
                <a:pathLst>
                  <a:path w="8478" h="6677" extrusionOk="0">
                    <a:moveTo>
                      <a:pt x="7116" y="0"/>
                    </a:moveTo>
                    <a:lnTo>
                      <a:pt x="1" y="4612"/>
                    </a:lnTo>
                    <a:lnTo>
                      <a:pt x="1363" y="6676"/>
                    </a:lnTo>
                    <a:lnTo>
                      <a:pt x="8478" y="2064"/>
                    </a:lnTo>
                    <a:lnTo>
                      <a:pt x="7116" y="0"/>
                    </a:lnTo>
                    <a:close/>
                  </a:path>
                </a:pathLst>
              </a:custGeom>
              <a:solidFill>
                <a:srgbClr val="5AB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211" name="Google Shape;1211;p32"/>
              <p:cNvSpPr/>
              <p:nvPr/>
            </p:nvSpPr>
            <p:spPr>
              <a:xfrm>
                <a:off x="5481236" y="1491820"/>
                <a:ext cx="472266" cy="691082"/>
              </a:xfrm>
              <a:custGeom>
                <a:avLst/>
                <a:gdLst/>
                <a:ahLst/>
                <a:cxnLst/>
                <a:rect l="l" t="t" r="r" b="b"/>
                <a:pathLst>
                  <a:path w="21723" h="31788" extrusionOk="0">
                    <a:moveTo>
                      <a:pt x="8710" y="0"/>
                    </a:moveTo>
                    <a:cubicBezTo>
                      <a:pt x="8459" y="0"/>
                      <a:pt x="8193" y="74"/>
                      <a:pt x="7925" y="245"/>
                    </a:cubicBezTo>
                    <a:lnTo>
                      <a:pt x="1205" y="4594"/>
                    </a:lnTo>
                    <a:cubicBezTo>
                      <a:pt x="0" y="5397"/>
                      <a:pt x="631" y="7191"/>
                      <a:pt x="1922" y="7191"/>
                    </a:cubicBezTo>
                    <a:cubicBezTo>
                      <a:pt x="2044" y="7191"/>
                      <a:pt x="2171" y="7175"/>
                      <a:pt x="2303" y="7141"/>
                    </a:cubicBezTo>
                    <a:cubicBezTo>
                      <a:pt x="2303" y="7141"/>
                      <a:pt x="2303" y="7185"/>
                      <a:pt x="2347" y="7229"/>
                    </a:cubicBezTo>
                    <a:lnTo>
                      <a:pt x="17719" y="30990"/>
                    </a:lnTo>
                    <a:cubicBezTo>
                      <a:pt x="18128" y="31553"/>
                      <a:pt x="18667" y="31788"/>
                      <a:pt x="19196" y="31788"/>
                    </a:cubicBezTo>
                    <a:cubicBezTo>
                      <a:pt x="20487" y="31788"/>
                      <a:pt x="21723" y="30390"/>
                      <a:pt x="20882" y="28926"/>
                    </a:cubicBezTo>
                    <a:lnTo>
                      <a:pt x="5509" y="5165"/>
                    </a:lnTo>
                    <a:lnTo>
                      <a:pt x="9506" y="2617"/>
                    </a:lnTo>
                    <a:cubicBezTo>
                      <a:pt x="10783" y="1778"/>
                      <a:pt x="9939" y="0"/>
                      <a:pt x="8710" y="0"/>
                    </a:cubicBezTo>
                    <a:close/>
                  </a:path>
                </a:pathLst>
              </a:custGeom>
              <a:solidFill>
                <a:srgbClr val="5AB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212" name="Google Shape;1212;p32"/>
              <p:cNvSpPr/>
              <p:nvPr/>
            </p:nvSpPr>
            <p:spPr>
              <a:xfrm>
                <a:off x="5493084" y="1492168"/>
                <a:ext cx="191011" cy="126268"/>
              </a:xfrm>
              <a:custGeom>
                <a:avLst/>
                <a:gdLst/>
                <a:ahLst/>
                <a:cxnLst/>
                <a:rect l="l" t="t" r="r" b="b"/>
                <a:pathLst>
                  <a:path w="8786" h="5808" extrusionOk="0">
                    <a:moveTo>
                      <a:pt x="8181" y="1"/>
                    </a:moveTo>
                    <a:cubicBezTo>
                      <a:pt x="7907" y="1"/>
                      <a:pt x="7629" y="80"/>
                      <a:pt x="7380" y="229"/>
                    </a:cubicBezTo>
                    <a:lnTo>
                      <a:pt x="660" y="4578"/>
                    </a:lnTo>
                    <a:cubicBezTo>
                      <a:pt x="264" y="4841"/>
                      <a:pt x="1" y="5324"/>
                      <a:pt x="45" y="5807"/>
                    </a:cubicBezTo>
                    <a:lnTo>
                      <a:pt x="8785" y="141"/>
                    </a:lnTo>
                    <a:cubicBezTo>
                      <a:pt x="8595" y="47"/>
                      <a:pt x="8389" y="1"/>
                      <a:pt x="818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1213" name="Google Shape;1213;p32"/>
            <p:cNvGrpSpPr/>
            <p:nvPr/>
          </p:nvGrpSpPr>
          <p:grpSpPr>
            <a:xfrm>
              <a:off x="5959594" y="1170799"/>
              <a:ext cx="1220098" cy="1044791"/>
              <a:chOff x="3475450" y="505069"/>
              <a:chExt cx="1572697" cy="1346727"/>
            </a:xfrm>
          </p:grpSpPr>
          <p:sp>
            <p:nvSpPr>
              <p:cNvPr id="1214" name="Google Shape;1214;p32"/>
              <p:cNvSpPr/>
              <p:nvPr/>
            </p:nvSpPr>
            <p:spPr>
              <a:xfrm>
                <a:off x="3475450" y="741148"/>
                <a:ext cx="1250896" cy="1110649"/>
              </a:xfrm>
              <a:custGeom>
                <a:avLst/>
                <a:gdLst/>
                <a:ahLst/>
                <a:cxnLst/>
                <a:rect l="l" t="t" r="r" b="b"/>
                <a:pathLst>
                  <a:path w="57538" h="51087" extrusionOk="0">
                    <a:moveTo>
                      <a:pt x="31994" y="0"/>
                    </a:moveTo>
                    <a:cubicBezTo>
                      <a:pt x="30098" y="0"/>
                      <a:pt x="27958" y="752"/>
                      <a:pt x="25739" y="2931"/>
                    </a:cubicBezTo>
                    <a:cubicBezTo>
                      <a:pt x="18623" y="9959"/>
                      <a:pt x="2460" y="26166"/>
                      <a:pt x="2460" y="26166"/>
                    </a:cubicBezTo>
                    <a:cubicBezTo>
                      <a:pt x="2460" y="26166"/>
                      <a:pt x="0" y="29943"/>
                      <a:pt x="11771" y="41363"/>
                    </a:cubicBezTo>
                    <a:cubicBezTo>
                      <a:pt x="19811" y="49874"/>
                      <a:pt x="24056" y="51086"/>
                      <a:pt x="25822" y="51086"/>
                    </a:cubicBezTo>
                    <a:cubicBezTo>
                      <a:pt x="26526" y="51086"/>
                      <a:pt x="26837" y="50894"/>
                      <a:pt x="26837" y="50894"/>
                    </a:cubicBezTo>
                    <a:cubicBezTo>
                      <a:pt x="26837" y="50894"/>
                      <a:pt x="43263" y="34950"/>
                      <a:pt x="50379" y="27923"/>
                    </a:cubicBezTo>
                    <a:cubicBezTo>
                      <a:pt x="57538" y="20939"/>
                      <a:pt x="49764" y="14439"/>
                      <a:pt x="49764" y="14439"/>
                    </a:cubicBezTo>
                    <a:lnTo>
                      <a:pt x="49456" y="13999"/>
                    </a:lnTo>
                    <a:lnTo>
                      <a:pt x="39662" y="4073"/>
                    </a:lnTo>
                    <a:lnTo>
                      <a:pt x="39222" y="3722"/>
                    </a:lnTo>
                    <a:cubicBezTo>
                      <a:pt x="39222" y="3722"/>
                      <a:pt x="36212" y="0"/>
                      <a:pt x="31994" y="0"/>
                    </a:cubicBezTo>
                    <a:close/>
                  </a:path>
                </a:pathLst>
              </a:custGeom>
              <a:solidFill>
                <a:srgbClr val="5AB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215" name="Google Shape;1215;p32"/>
              <p:cNvSpPr/>
              <p:nvPr/>
            </p:nvSpPr>
            <p:spPr>
              <a:xfrm>
                <a:off x="3475450" y="855480"/>
                <a:ext cx="508963" cy="896637"/>
              </a:xfrm>
              <a:custGeom>
                <a:avLst/>
                <a:gdLst/>
                <a:ahLst/>
                <a:cxnLst/>
                <a:rect l="l" t="t" r="r" b="b"/>
                <a:pathLst>
                  <a:path w="23411" h="41243" extrusionOk="0">
                    <a:moveTo>
                      <a:pt x="23411" y="0"/>
                    </a:moveTo>
                    <a:lnTo>
                      <a:pt x="23411" y="0"/>
                    </a:lnTo>
                    <a:cubicBezTo>
                      <a:pt x="15593" y="7730"/>
                      <a:pt x="2460" y="20907"/>
                      <a:pt x="2460" y="20907"/>
                    </a:cubicBezTo>
                    <a:cubicBezTo>
                      <a:pt x="2460" y="20907"/>
                      <a:pt x="0" y="24684"/>
                      <a:pt x="11771" y="36104"/>
                    </a:cubicBezTo>
                    <a:cubicBezTo>
                      <a:pt x="13440" y="37904"/>
                      <a:pt x="15197" y="39617"/>
                      <a:pt x="17086" y="41242"/>
                    </a:cubicBezTo>
                    <a:cubicBezTo>
                      <a:pt x="16910" y="40891"/>
                      <a:pt x="16735" y="40540"/>
                      <a:pt x="16559" y="40232"/>
                    </a:cubicBezTo>
                    <a:cubicBezTo>
                      <a:pt x="12782" y="33073"/>
                      <a:pt x="11420" y="25079"/>
                      <a:pt x="13528" y="17261"/>
                    </a:cubicBezTo>
                    <a:cubicBezTo>
                      <a:pt x="14582" y="13440"/>
                      <a:pt x="16251" y="9795"/>
                      <a:pt x="18404" y="6500"/>
                    </a:cubicBezTo>
                    <a:cubicBezTo>
                      <a:pt x="19897" y="4216"/>
                      <a:pt x="21742" y="2152"/>
                      <a:pt x="23411" y="0"/>
                    </a:cubicBezTo>
                    <a:close/>
                  </a:path>
                </a:pathLst>
              </a:custGeom>
              <a:solidFill>
                <a:srgbClr val="094A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216" name="Google Shape;1216;p32"/>
              <p:cNvSpPr/>
              <p:nvPr/>
            </p:nvSpPr>
            <p:spPr>
              <a:xfrm>
                <a:off x="4300452" y="718516"/>
                <a:ext cx="383891" cy="359368"/>
              </a:xfrm>
              <a:custGeom>
                <a:avLst/>
                <a:gdLst/>
                <a:ahLst/>
                <a:cxnLst/>
                <a:rect l="l" t="t" r="r" b="b"/>
                <a:pathLst>
                  <a:path w="17658" h="16530" extrusionOk="0">
                    <a:moveTo>
                      <a:pt x="7169" y="1"/>
                    </a:moveTo>
                    <a:cubicBezTo>
                      <a:pt x="6869" y="1"/>
                      <a:pt x="6627" y="77"/>
                      <a:pt x="6457" y="239"/>
                    </a:cubicBezTo>
                    <a:lnTo>
                      <a:pt x="1143" y="4455"/>
                    </a:lnTo>
                    <a:cubicBezTo>
                      <a:pt x="1055" y="4455"/>
                      <a:pt x="967" y="4543"/>
                      <a:pt x="923" y="4587"/>
                    </a:cubicBezTo>
                    <a:cubicBezTo>
                      <a:pt x="1" y="5465"/>
                      <a:pt x="1845" y="8804"/>
                      <a:pt x="5052" y="12054"/>
                    </a:cubicBezTo>
                    <a:cubicBezTo>
                      <a:pt x="7690" y="14765"/>
                      <a:pt x="10451" y="16529"/>
                      <a:pt x="11829" y="16529"/>
                    </a:cubicBezTo>
                    <a:cubicBezTo>
                      <a:pt x="12102" y="16529"/>
                      <a:pt x="12322" y="16460"/>
                      <a:pt x="12474" y="16314"/>
                    </a:cubicBezTo>
                    <a:cubicBezTo>
                      <a:pt x="12474" y="16270"/>
                      <a:pt x="12518" y="16226"/>
                      <a:pt x="12562" y="16138"/>
                    </a:cubicBezTo>
                    <a:lnTo>
                      <a:pt x="16954" y="10736"/>
                    </a:lnTo>
                    <a:lnTo>
                      <a:pt x="16998" y="10692"/>
                    </a:lnTo>
                    <a:cubicBezTo>
                      <a:pt x="17657" y="9638"/>
                      <a:pt x="16076" y="6695"/>
                      <a:pt x="13309" y="3884"/>
                    </a:cubicBezTo>
                    <a:cubicBezTo>
                      <a:pt x="10979" y="1518"/>
                      <a:pt x="8502" y="1"/>
                      <a:pt x="7169" y="1"/>
                    </a:cubicBezTo>
                    <a:close/>
                  </a:path>
                </a:pathLst>
              </a:custGeom>
              <a:solidFill>
                <a:srgbClr val="009A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217" name="Google Shape;1217;p32"/>
              <p:cNvSpPr/>
              <p:nvPr/>
            </p:nvSpPr>
            <p:spPr>
              <a:xfrm>
                <a:off x="4471375" y="505069"/>
                <a:ext cx="419219" cy="411001"/>
              </a:xfrm>
              <a:custGeom>
                <a:avLst/>
                <a:gdLst/>
                <a:ahLst/>
                <a:cxnLst/>
                <a:rect l="l" t="t" r="r" b="b"/>
                <a:pathLst>
                  <a:path w="19283" h="18905" extrusionOk="0">
                    <a:moveTo>
                      <a:pt x="17040" y="0"/>
                    </a:moveTo>
                    <a:cubicBezTo>
                      <a:pt x="16189" y="0"/>
                      <a:pt x="15505" y="570"/>
                      <a:pt x="15505" y="570"/>
                    </a:cubicBezTo>
                    <a:lnTo>
                      <a:pt x="440" y="10672"/>
                    </a:lnTo>
                    <a:cubicBezTo>
                      <a:pt x="440" y="10672"/>
                      <a:pt x="396" y="10672"/>
                      <a:pt x="396" y="10716"/>
                    </a:cubicBezTo>
                    <a:cubicBezTo>
                      <a:pt x="1" y="11111"/>
                      <a:pt x="1494" y="13219"/>
                      <a:pt x="3690" y="15503"/>
                    </a:cubicBezTo>
                    <a:cubicBezTo>
                      <a:pt x="5649" y="17501"/>
                      <a:pt x="7537" y="18905"/>
                      <a:pt x="8203" y="18905"/>
                    </a:cubicBezTo>
                    <a:cubicBezTo>
                      <a:pt x="8284" y="18905"/>
                      <a:pt x="8347" y="18884"/>
                      <a:pt x="8390" y="18841"/>
                    </a:cubicBezTo>
                    <a:cubicBezTo>
                      <a:pt x="8434" y="18841"/>
                      <a:pt x="8434" y="18797"/>
                      <a:pt x="8478" y="18753"/>
                    </a:cubicBezTo>
                    <a:cubicBezTo>
                      <a:pt x="9092" y="17743"/>
                      <a:pt x="16779" y="5489"/>
                      <a:pt x="18053" y="3732"/>
                    </a:cubicBezTo>
                    <a:cubicBezTo>
                      <a:pt x="19282" y="1975"/>
                      <a:pt x="18755" y="1009"/>
                      <a:pt x="18755" y="1009"/>
                    </a:cubicBezTo>
                    <a:cubicBezTo>
                      <a:pt x="18205" y="236"/>
                      <a:pt x="17588" y="0"/>
                      <a:pt x="17040" y="0"/>
                    </a:cubicBezTo>
                    <a:close/>
                  </a:path>
                </a:pathLst>
              </a:custGeom>
              <a:solidFill>
                <a:srgbClr val="F8B4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218" name="Google Shape;1218;p32"/>
              <p:cNvSpPr/>
              <p:nvPr/>
            </p:nvSpPr>
            <p:spPr>
              <a:xfrm>
                <a:off x="4471375" y="620576"/>
                <a:ext cx="226339" cy="295495"/>
              </a:xfrm>
              <a:custGeom>
                <a:avLst/>
                <a:gdLst/>
                <a:ahLst/>
                <a:cxnLst/>
                <a:rect l="l" t="t" r="r" b="b"/>
                <a:pathLst>
                  <a:path w="10411" h="13592" extrusionOk="0">
                    <a:moveTo>
                      <a:pt x="8390" y="0"/>
                    </a:moveTo>
                    <a:lnTo>
                      <a:pt x="440" y="5359"/>
                    </a:lnTo>
                    <a:cubicBezTo>
                      <a:pt x="440" y="5359"/>
                      <a:pt x="396" y="5359"/>
                      <a:pt x="396" y="5403"/>
                    </a:cubicBezTo>
                    <a:cubicBezTo>
                      <a:pt x="1" y="5798"/>
                      <a:pt x="1494" y="7906"/>
                      <a:pt x="3690" y="10190"/>
                    </a:cubicBezTo>
                    <a:cubicBezTo>
                      <a:pt x="5649" y="12188"/>
                      <a:pt x="7537" y="13592"/>
                      <a:pt x="8203" y="13592"/>
                    </a:cubicBezTo>
                    <a:cubicBezTo>
                      <a:pt x="8284" y="13592"/>
                      <a:pt x="8347" y="13571"/>
                      <a:pt x="8390" y="13528"/>
                    </a:cubicBezTo>
                    <a:cubicBezTo>
                      <a:pt x="8434" y="13528"/>
                      <a:pt x="8434" y="13484"/>
                      <a:pt x="8434" y="13484"/>
                    </a:cubicBezTo>
                    <a:lnTo>
                      <a:pt x="10410" y="10322"/>
                    </a:lnTo>
                    <a:cubicBezTo>
                      <a:pt x="9707" y="10058"/>
                      <a:pt x="9005" y="9707"/>
                      <a:pt x="8434" y="9224"/>
                    </a:cubicBezTo>
                    <a:cubicBezTo>
                      <a:pt x="6677" y="7730"/>
                      <a:pt x="6369" y="5403"/>
                      <a:pt x="6896" y="3294"/>
                    </a:cubicBezTo>
                    <a:cubicBezTo>
                      <a:pt x="7160" y="2109"/>
                      <a:pt x="7687" y="1010"/>
                      <a:pt x="8390" y="0"/>
                    </a:cubicBezTo>
                    <a:close/>
                  </a:path>
                </a:pathLst>
              </a:custGeom>
              <a:solidFill>
                <a:srgbClr val="F8B4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219" name="Google Shape;1219;p32"/>
              <p:cNvSpPr/>
              <p:nvPr/>
            </p:nvSpPr>
            <p:spPr>
              <a:xfrm>
                <a:off x="3676917" y="912766"/>
                <a:ext cx="783022" cy="783022"/>
              </a:xfrm>
              <a:custGeom>
                <a:avLst/>
                <a:gdLst/>
                <a:ahLst/>
                <a:cxnLst/>
                <a:rect l="l" t="t" r="r" b="b"/>
                <a:pathLst>
                  <a:path w="36017" h="36017" extrusionOk="0">
                    <a:moveTo>
                      <a:pt x="17306" y="0"/>
                    </a:moveTo>
                    <a:lnTo>
                      <a:pt x="1" y="17042"/>
                    </a:lnTo>
                    <a:lnTo>
                      <a:pt x="18755" y="36016"/>
                    </a:lnTo>
                    <a:lnTo>
                      <a:pt x="36017" y="19018"/>
                    </a:lnTo>
                    <a:lnTo>
                      <a:pt x="17306" y="0"/>
                    </a:lnTo>
                    <a:close/>
                  </a:path>
                </a:pathLst>
              </a:custGeom>
              <a:solidFill>
                <a:srgbClr val="F8B4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220" name="Google Shape;1220;p32"/>
              <p:cNvSpPr/>
              <p:nvPr/>
            </p:nvSpPr>
            <p:spPr>
              <a:xfrm>
                <a:off x="4591686" y="580008"/>
                <a:ext cx="233013" cy="221056"/>
              </a:xfrm>
              <a:custGeom>
                <a:avLst/>
                <a:gdLst/>
                <a:ahLst/>
                <a:cxnLst/>
                <a:rect l="l" t="t" r="r" b="b"/>
                <a:pathLst>
                  <a:path w="10718" h="10168" extrusionOk="0">
                    <a:moveTo>
                      <a:pt x="9881" y="1"/>
                    </a:moveTo>
                    <a:cubicBezTo>
                      <a:pt x="8560" y="1"/>
                      <a:pt x="1" y="10167"/>
                      <a:pt x="1" y="10167"/>
                    </a:cubicBezTo>
                    <a:cubicBezTo>
                      <a:pt x="1" y="10167"/>
                      <a:pt x="10718" y="1032"/>
                      <a:pt x="10015" y="66"/>
                    </a:cubicBezTo>
                    <a:cubicBezTo>
                      <a:pt x="9986" y="22"/>
                      <a:pt x="9941" y="1"/>
                      <a:pt x="9881" y="1"/>
                    </a:cubicBezTo>
                    <a:close/>
                  </a:path>
                </a:pathLst>
              </a:custGeom>
              <a:solidFill>
                <a:srgbClr val="094A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221" name="Google Shape;1221;p32"/>
              <p:cNvSpPr/>
              <p:nvPr/>
            </p:nvSpPr>
            <p:spPr>
              <a:xfrm>
                <a:off x="4643254" y="597509"/>
                <a:ext cx="212012" cy="241753"/>
              </a:xfrm>
              <a:custGeom>
                <a:avLst/>
                <a:gdLst/>
                <a:ahLst/>
                <a:cxnLst/>
                <a:rect l="l" t="t" r="r" b="b"/>
                <a:pathLst>
                  <a:path w="9752" h="11120" extrusionOk="0">
                    <a:moveTo>
                      <a:pt x="8843" y="0"/>
                    </a:moveTo>
                    <a:cubicBezTo>
                      <a:pt x="7576" y="0"/>
                      <a:pt x="1" y="11119"/>
                      <a:pt x="1" y="11119"/>
                    </a:cubicBezTo>
                    <a:cubicBezTo>
                      <a:pt x="1" y="11119"/>
                      <a:pt x="9751" y="973"/>
                      <a:pt x="8961" y="51"/>
                    </a:cubicBezTo>
                    <a:cubicBezTo>
                      <a:pt x="8931" y="17"/>
                      <a:pt x="8892" y="0"/>
                      <a:pt x="8843" y="0"/>
                    </a:cubicBezTo>
                    <a:close/>
                  </a:path>
                </a:pathLst>
              </a:custGeom>
              <a:solidFill>
                <a:srgbClr val="094A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222" name="Google Shape;1222;p32"/>
              <p:cNvSpPr/>
              <p:nvPr/>
            </p:nvSpPr>
            <p:spPr>
              <a:xfrm>
                <a:off x="4546814" y="553528"/>
                <a:ext cx="263558" cy="180684"/>
              </a:xfrm>
              <a:custGeom>
                <a:avLst/>
                <a:gdLst/>
                <a:ahLst/>
                <a:cxnLst/>
                <a:rect l="l" t="t" r="r" b="b"/>
                <a:pathLst>
                  <a:path w="12123" h="8311" extrusionOk="0">
                    <a:moveTo>
                      <a:pt x="11448" y="1"/>
                    </a:moveTo>
                    <a:cubicBezTo>
                      <a:pt x="9871" y="1"/>
                      <a:pt x="1" y="8311"/>
                      <a:pt x="1" y="8311"/>
                    </a:cubicBezTo>
                    <a:cubicBezTo>
                      <a:pt x="1" y="8311"/>
                      <a:pt x="12123" y="1240"/>
                      <a:pt x="11640" y="98"/>
                    </a:cubicBezTo>
                    <a:cubicBezTo>
                      <a:pt x="11609" y="32"/>
                      <a:pt x="11544" y="1"/>
                      <a:pt x="11448" y="1"/>
                    </a:cubicBezTo>
                    <a:close/>
                  </a:path>
                </a:pathLst>
              </a:custGeom>
              <a:solidFill>
                <a:srgbClr val="094A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223" name="Google Shape;1223;p32"/>
              <p:cNvSpPr/>
              <p:nvPr/>
            </p:nvSpPr>
            <p:spPr>
              <a:xfrm>
                <a:off x="4331019" y="723690"/>
                <a:ext cx="338997" cy="336149"/>
              </a:xfrm>
              <a:custGeom>
                <a:avLst/>
                <a:gdLst/>
                <a:ahLst/>
                <a:cxnLst/>
                <a:rect l="l" t="t" r="r" b="b"/>
                <a:pathLst>
                  <a:path w="15593" h="15462" extrusionOk="0">
                    <a:moveTo>
                      <a:pt x="5490" y="1318"/>
                    </a:moveTo>
                    <a:cubicBezTo>
                      <a:pt x="5974" y="2285"/>
                      <a:pt x="6501" y="3207"/>
                      <a:pt x="7116" y="4086"/>
                    </a:cubicBezTo>
                    <a:lnTo>
                      <a:pt x="2723" y="8082"/>
                    </a:lnTo>
                    <a:cubicBezTo>
                      <a:pt x="1977" y="7028"/>
                      <a:pt x="1362" y="6106"/>
                      <a:pt x="967" y="5403"/>
                    </a:cubicBezTo>
                    <a:lnTo>
                      <a:pt x="5490" y="1318"/>
                    </a:lnTo>
                    <a:close/>
                    <a:moveTo>
                      <a:pt x="7203" y="4217"/>
                    </a:moveTo>
                    <a:cubicBezTo>
                      <a:pt x="7818" y="5140"/>
                      <a:pt x="8565" y="5974"/>
                      <a:pt x="9356" y="6765"/>
                    </a:cubicBezTo>
                    <a:cubicBezTo>
                      <a:pt x="10761" y="8302"/>
                      <a:pt x="12518" y="9444"/>
                      <a:pt x="14494" y="10235"/>
                    </a:cubicBezTo>
                    <a:lnTo>
                      <a:pt x="10541" y="14890"/>
                    </a:lnTo>
                    <a:cubicBezTo>
                      <a:pt x="9707" y="14495"/>
                      <a:pt x="8872" y="14056"/>
                      <a:pt x="8126" y="13529"/>
                    </a:cubicBezTo>
                    <a:lnTo>
                      <a:pt x="11859" y="9049"/>
                    </a:lnTo>
                    <a:lnTo>
                      <a:pt x="11727" y="8917"/>
                    </a:lnTo>
                    <a:lnTo>
                      <a:pt x="7950" y="13441"/>
                    </a:lnTo>
                    <a:cubicBezTo>
                      <a:pt x="6984" y="12694"/>
                      <a:pt x="6061" y="11904"/>
                      <a:pt x="5227" y="11069"/>
                    </a:cubicBezTo>
                    <a:lnTo>
                      <a:pt x="9487" y="6984"/>
                    </a:lnTo>
                    <a:lnTo>
                      <a:pt x="9356" y="6853"/>
                    </a:lnTo>
                    <a:lnTo>
                      <a:pt x="5095" y="10937"/>
                    </a:lnTo>
                    <a:cubicBezTo>
                      <a:pt x="4261" y="10059"/>
                      <a:pt x="3514" y="9180"/>
                      <a:pt x="2811" y="8214"/>
                    </a:cubicBezTo>
                    <a:lnTo>
                      <a:pt x="7203" y="4217"/>
                    </a:lnTo>
                    <a:close/>
                    <a:moveTo>
                      <a:pt x="5095" y="1"/>
                    </a:moveTo>
                    <a:lnTo>
                      <a:pt x="4919" y="89"/>
                    </a:lnTo>
                    <a:cubicBezTo>
                      <a:pt x="4919" y="89"/>
                      <a:pt x="5095" y="484"/>
                      <a:pt x="5403" y="1143"/>
                    </a:cubicBezTo>
                    <a:lnTo>
                      <a:pt x="835" y="5184"/>
                    </a:lnTo>
                    <a:cubicBezTo>
                      <a:pt x="439" y="4481"/>
                      <a:pt x="220" y="4042"/>
                      <a:pt x="176" y="3998"/>
                    </a:cubicBezTo>
                    <a:lnTo>
                      <a:pt x="0" y="4086"/>
                    </a:lnTo>
                    <a:cubicBezTo>
                      <a:pt x="1362" y="6721"/>
                      <a:pt x="3075" y="9137"/>
                      <a:pt x="5139" y="11245"/>
                    </a:cubicBezTo>
                    <a:cubicBezTo>
                      <a:pt x="5974" y="12079"/>
                      <a:pt x="6852" y="12870"/>
                      <a:pt x="7818" y="13573"/>
                    </a:cubicBezTo>
                    <a:lnTo>
                      <a:pt x="7994" y="13704"/>
                    </a:lnTo>
                    <a:cubicBezTo>
                      <a:pt x="9092" y="14451"/>
                      <a:pt x="10278" y="15066"/>
                      <a:pt x="11552" y="15461"/>
                    </a:cubicBezTo>
                    <a:lnTo>
                      <a:pt x="11596" y="15286"/>
                    </a:lnTo>
                    <a:cubicBezTo>
                      <a:pt x="11332" y="15198"/>
                      <a:pt x="11025" y="15066"/>
                      <a:pt x="10717" y="14978"/>
                    </a:cubicBezTo>
                    <a:lnTo>
                      <a:pt x="14670" y="10322"/>
                    </a:lnTo>
                    <a:cubicBezTo>
                      <a:pt x="14934" y="10410"/>
                      <a:pt x="15241" y="10498"/>
                      <a:pt x="15548" y="10586"/>
                    </a:cubicBezTo>
                    <a:lnTo>
                      <a:pt x="15592" y="10366"/>
                    </a:lnTo>
                    <a:cubicBezTo>
                      <a:pt x="8389" y="8390"/>
                      <a:pt x="5139" y="89"/>
                      <a:pt x="5095" y="1"/>
                    </a:cubicBezTo>
                    <a:close/>
                  </a:path>
                </a:pathLst>
              </a:custGeom>
              <a:solidFill>
                <a:srgbClr val="094A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224" name="Google Shape;1224;p32"/>
              <p:cNvSpPr/>
              <p:nvPr/>
            </p:nvSpPr>
            <p:spPr>
              <a:xfrm>
                <a:off x="3877450" y="1116038"/>
                <a:ext cx="160444" cy="148139"/>
              </a:xfrm>
              <a:custGeom>
                <a:avLst/>
                <a:gdLst/>
                <a:ahLst/>
                <a:cxnLst/>
                <a:rect l="l" t="t" r="r" b="b"/>
                <a:pathLst>
                  <a:path w="7380" h="6814" extrusionOk="0">
                    <a:moveTo>
                      <a:pt x="4958" y="1"/>
                    </a:moveTo>
                    <a:cubicBezTo>
                      <a:pt x="4901" y="1"/>
                      <a:pt x="4845" y="2"/>
                      <a:pt x="4788" y="6"/>
                    </a:cubicBezTo>
                    <a:cubicBezTo>
                      <a:pt x="4480" y="6"/>
                      <a:pt x="4173" y="93"/>
                      <a:pt x="3909" y="225"/>
                    </a:cubicBezTo>
                    <a:cubicBezTo>
                      <a:pt x="3646" y="313"/>
                      <a:pt x="3426" y="445"/>
                      <a:pt x="3207" y="577"/>
                    </a:cubicBezTo>
                    <a:cubicBezTo>
                      <a:pt x="2284" y="1235"/>
                      <a:pt x="1406" y="2026"/>
                      <a:pt x="659" y="2904"/>
                    </a:cubicBezTo>
                    <a:cubicBezTo>
                      <a:pt x="308" y="3344"/>
                      <a:pt x="88" y="3915"/>
                      <a:pt x="44" y="4530"/>
                    </a:cubicBezTo>
                    <a:cubicBezTo>
                      <a:pt x="0" y="5057"/>
                      <a:pt x="132" y="5540"/>
                      <a:pt x="484" y="5979"/>
                    </a:cubicBezTo>
                    <a:cubicBezTo>
                      <a:pt x="659" y="6242"/>
                      <a:pt x="923" y="6506"/>
                      <a:pt x="1230" y="6682"/>
                    </a:cubicBezTo>
                    <a:cubicBezTo>
                      <a:pt x="1450" y="6770"/>
                      <a:pt x="1669" y="6813"/>
                      <a:pt x="1889" y="6813"/>
                    </a:cubicBezTo>
                    <a:cubicBezTo>
                      <a:pt x="2109" y="6813"/>
                      <a:pt x="2328" y="6770"/>
                      <a:pt x="2548" y="6682"/>
                    </a:cubicBezTo>
                    <a:cubicBezTo>
                      <a:pt x="2987" y="6462"/>
                      <a:pt x="3382" y="6199"/>
                      <a:pt x="3778" y="5891"/>
                    </a:cubicBezTo>
                    <a:cubicBezTo>
                      <a:pt x="4173" y="5628"/>
                      <a:pt x="4568" y="5276"/>
                      <a:pt x="4832" y="4881"/>
                    </a:cubicBezTo>
                    <a:cubicBezTo>
                      <a:pt x="5139" y="4530"/>
                      <a:pt x="5008" y="4046"/>
                      <a:pt x="4656" y="3827"/>
                    </a:cubicBezTo>
                    <a:cubicBezTo>
                      <a:pt x="4349" y="3563"/>
                      <a:pt x="4129" y="3344"/>
                      <a:pt x="3866" y="3080"/>
                    </a:cubicBezTo>
                    <a:cubicBezTo>
                      <a:pt x="3382" y="2553"/>
                      <a:pt x="3339" y="2509"/>
                      <a:pt x="3251" y="2509"/>
                    </a:cubicBezTo>
                    <a:cubicBezTo>
                      <a:pt x="3119" y="2509"/>
                      <a:pt x="3031" y="2597"/>
                      <a:pt x="2987" y="2685"/>
                    </a:cubicBezTo>
                    <a:cubicBezTo>
                      <a:pt x="2943" y="2861"/>
                      <a:pt x="3119" y="3168"/>
                      <a:pt x="3822" y="3959"/>
                    </a:cubicBezTo>
                    <a:lnTo>
                      <a:pt x="4305" y="4442"/>
                    </a:lnTo>
                    <a:lnTo>
                      <a:pt x="4173" y="4617"/>
                    </a:lnTo>
                    <a:cubicBezTo>
                      <a:pt x="4041" y="4793"/>
                      <a:pt x="3866" y="4969"/>
                      <a:pt x="3690" y="5144"/>
                    </a:cubicBezTo>
                    <a:cubicBezTo>
                      <a:pt x="3426" y="5364"/>
                      <a:pt x="3163" y="5584"/>
                      <a:pt x="2899" y="5759"/>
                    </a:cubicBezTo>
                    <a:cubicBezTo>
                      <a:pt x="2405" y="6056"/>
                      <a:pt x="2133" y="6204"/>
                      <a:pt x="1880" y="6204"/>
                    </a:cubicBezTo>
                    <a:cubicBezTo>
                      <a:pt x="1796" y="6204"/>
                      <a:pt x="1713" y="6188"/>
                      <a:pt x="1626" y="6155"/>
                    </a:cubicBezTo>
                    <a:cubicBezTo>
                      <a:pt x="1142" y="6023"/>
                      <a:pt x="747" y="5232"/>
                      <a:pt x="747" y="4530"/>
                    </a:cubicBezTo>
                    <a:cubicBezTo>
                      <a:pt x="747" y="3915"/>
                      <a:pt x="1582" y="2773"/>
                      <a:pt x="2548" y="1894"/>
                    </a:cubicBezTo>
                    <a:cubicBezTo>
                      <a:pt x="3514" y="1060"/>
                      <a:pt x="4085" y="796"/>
                      <a:pt x="4832" y="708"/>
                    </a:cubicBezTo>
                    <a:cubicBezTo>
                      <a:pt x="4910" y="699"/>
                      <a:pt x="4991" y="695"/>
                      <a:pt x="5072" y="695"/>
                    </a:cubicBezTo>
                    <a:cubicBezTo>
                      <a:pt x="5764" y="695"/>
                      <a:pt x="6519" y="1013"/>
                      <a:pt x="6677" y="1367"/>
                    </a:cubicBezTo>
                    <a:cubicBezTo>
                      <a:pt x="6720" y="1499"/>
                      <a:pt x="6764" y="1675"/>
                      <a:pt x="6764" y="1806"/>
                    </a:cubicBezTo>
                    <a:cubicBezTo>
                      <a:pt x="6764" y="2220"/>
                      <a:pt x="6893" y="2440"/>
                      <a:pt x="7095" y="2440"/>
                    </a:cubicBezTo>
                    <a:cubicBezTo>
                      <a:pt x="7129" y="2440"/>
                      <a:pt x="7166" y="2434"/>
                      <a:pt x="7204" y="2421"/>
                    </a:cubicBezTo>
                    <a:cubicBezTo>
                      <a:pt x="7291" y="2333"/>
                      <a:pt x="7335" y="2202"/>
                      <a:pt x="7335" y="1850"/>
                    </a:cubicBezTo>
                    <a:cubicBezTo>
                      <a:pt x="7379" y="1499"/>
                      <a:pt x="7248" y="1148"/>
                      <a:pt x="7028" y="840"/>
                    </a:cubicBezTo>
                    <a:cubicBezTo>
                      <a:pt x="6984" y="796"/>
                      <a:pt x="6940" y="752"/>
                      <a:pt x="6940" y="752"/>
                    </a:cubicBezTo>
                    <a:cubicBezTo>
                      <a:pt x="6369" y="263"/>
                      <a:pt x="5685" y="1"/>
                      <a:pt x="4958" y="1"/>
                    </a:cubicBezTo>
                    <a:close/>
                  </a:path>
                </a:pathLst>
              </a:custGeom>
              <a:solidFill>
                <a:srgbClr val="094A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225" name="Google Shape;1225;p32"/>
              <p:cNvSpPr/>
              <p:nvPr/>
            </p:nvSpPr>
            <p:spPr>
              <a:xfrm>
                <a:off x="3951933" y="1182216"/>
                <a:ext cx="129877" cy="166422"/>
              </a:xfrm>
              <a:custGeom>
                <a:avLst/>
                <a:gdLst/>
                <a:ahLst/>
                <a:cxnLst/>
                <a:rect l="l" t="t" r="r" b="b"/>
                <a:pathLst>
                  <a:path w="5974" h="7655" extrusionOk="0">
                    <a:moveTo>
                      <a:pt x="5609" y="1"/>
                    </a:moveTo>
                    <a:cubicBezTo>
                      <a:pt x="5487" y="1"/>
                      <a:pt x="5378" y="73"/>
                      <a:pt x="5315" y="168"/>
                    </a:cubicBezTo>
                    <a:cubicBezTo>
                      <a:pt x="4524" y="1178"/>
                      <a:pt x="3646" y="2057"/>
                      <a:pt x="2723" y="2935"/>
                    </a:cubicBezTo>
                    <a:cubicBezTo>
                      <a:pt x="1230" y="4472"/>
                      <a:pt x="0" y="5702"/>
                      <a:pt x="0" y="5790"/>
                    </a:cubicBezTo>
                    <a:cubicBezTo>
                      <a:pt x="0" y="5790"/>
                      <a:pt x="44" y="5834"/>
                      <a:pt x="44" y="5922"/>
                    </a:cubicBezTo>
                    <a:cubicBezTo>
                      <a:pt x="615" y="6537"/>
                      <a:pt x="1230" y="7107"/>
                      <a:pt x="1889" y="7635"/>
                    </a:cubicBezTo>
                    <a:cubicBezTo>
                      <a:pt x="1923" y="7648"/>
                      <a:pt x="1956" y="7654"/>
                      <a:pt x="1989" y="7654"/>
                    </a:cubicBezTo>
                    <a:cubicBezTo>
                      <a:pt x="2169" y="7654"/>
                      <a:pt x="2315" y="7463"/>
                      <a:pt x="2240" y="7239"/>
                    </a:cubicBezTo>
                    <a:cubicBezTo>
                      <a:pt x="2196" y="7107"/>
                      <a:pt x="2153" y="7020"/>
                      <a:pt x="1538" y="6405"/>
                    </a:cubicBezTo>
                    <a:lnTo>
                      <a:pt x="879" y="5702"/>
                    </a:lnTo>
                    <a:lnTo>
                      <a:pt x="1230" y="5351"/>
                    </a:lnTo>
                    <a:cubicBezTo>
                      <a:pt x="1406" y="5175"/>
                      <a:pt x="2109" y="4428"/>
                      <a:pt x="2811" y="3726"/>
                    </a:cubicBezTo>
                    <a:cubicBezTo>
                      <a:pt x="5578" y="915"/>
                      <a:pt x="5974" y="431"/>
                      <a:pt x="5930" y="124"/>
                    </a:cubicBezTo>
                    <a:cubicBezTo>
                      <a:pt x="5930" y="124"/>
                      <a:pt x="5886" y="80"/>
                      <a:pt x="5886" y="80"/>
                    </a:cubicBezTo>
                    <a:cubicBezTo>
                      <a:pt x="5842" y="36"/>
                      <a:pt x="5798" y="36"/>
                      <a:pt x="5754" y="36"/>
                    </a:cubicBezTo>
                    <a:cubicBezTo>
                      <a:pt x="5705" y="12"/>
                      <a:pt x="5656" y="1"/>
                      <a:pt x="5609" y="1"/>
                    </a:cubicBezTo>
                    <a:close/>
                  </a:path>
                </a:pathLst>
              </a:custGeom>
              <a:solidFill>
                <a:srgbClr val="094A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226" name="Google Shape;1226;p32"/>
              <p:cNvSpPr/>
              <p:nvPr/>
            </p:nvSpPr>
            <p:spPr>
              <a:xfrm>
                <a:off x="4031176" y="1250546"/>
                <a:ext cx="168096" cy="166401"/>
              </a:xfrm>
              <a:custGeom>
                <a:avLst/>
                <a:gdLst/>
                <a:ahLst/>
                <a:cxnLst/>
                <a:rect l="l" t="t" r="r" b="b"/>
                <a:pathLst>
                  <a:path w="7732" h="7654" extrusionOk="0">
                    <a:moveTo>
                      <a:pt x="5046" y="1"/>
                    </a:moveTo>
                    <a:cubicBezTo>
                      <a:pt x="5019" y="1"/>
                      <a:pt x="4986" y="34"/>
                      <a:pt x="4920" y="99"/>
                    </a:cubicBezTo>
                    <a:cubicBezTo>
                      <a:pt x="4700" y="275"/>
                      <a:pt x="2285" y="2647"/>
                      <a:pt x="1538" y="3437"/>
                    </a:cubicBezTo>
                    <a:cubicBezTo>
                      <a:pt x="440" y="4579"/>
                      <a:pt x="89" y="5019"/>
                      <a:pt x="45" y="5458"/>
                    </a:cubicBezTo>
                    <a:cubicBezTo>
                      <a:pt x="1" y="5897"/>
                      <a:pt x="89" y="6336"/>
                      <a:pt x="352" y="6688"/>
                    </a:cubicBezTo>
                    <a:cubicBezTo>
                      <a:pt x="572" y="6995"/>
                      <a:pt x="835" y="7259"/>
                      <a:pt x="1143" y="7434"/>
                    </a:cubicBezTo>
                    <a:cubicBezTo>
                      <a:pt x="1406" y="7566"/>
                      <a:pt x="1714" y="7654"/>
                      <a:pt x="2021" y="7654"/>
                    </a:cubicBezTo>
                    <a:cubicBezTo>
                      <a:pt x="2592" y="7610"/>
                      <a:pt x="3075" y="7215"/>
                      <a:pt x="4964" y="5414"/>
                    </a:cubicBezTo>
                    <a:cubicBezTo>
                      <a:pt x="6018" y="4360"/>
                      <a:pt x="7643" y="2779"/>
                      <a:pt x="7687" y="2735"/>
                    </a:cubicBezTo>
                    <a:cubicBezTo>
                      <a:pt x="7731" y="2691"/>
                      <a:pt x="7687" y="2603"/>
                      <a:pt x="7599" y="2559"/>
                    </a:cubicBezTo>
                    <a:cubicBezTo>
                      <a:pt x="7555" y="2515"/>
                      <a:pt x="7511" y="2471"/>
                      <a:pt x="7424" y="2471"/>
                    </a:cubicBezTo>
                    <a:cubicBezTo>
                      <a:pt x="7292" y="2471"/>
                      <a:pt x="7028" y="2647"/>
                      <a:pt x="6413" y="3306"/>
                    </a:cubicBezTo>
                    <a:cubicBezTo>
                      <a:pt x="5184" y="4535"/>
                      <a:pt x="3866" y="5721"/>
                      <a:pt x="2460" y="6775"/>
                    </a:cubicBezTo>
                    <a:cubicBezTo>
                      <a:pt x="2259" y="6910"/>
                      <a:pt x="2032" y="6967"/>
                      <a:pt x="1799" y="6967"/>
                    </a:cubicBezTo>
                    <a:cubicBezTo>
                      <a:pt x="1727" y="6967"/>
                      <a:pt x="1655" y="6962"/>
                      <a:pt x="1582" y="6951"/>
                    </a:cubicBezTo>
                    <a:cubicBezTo>
                      <a:pt x="1450" y="6863"/>
                      <a:pt x="1362" y="6819"/>
                      <a:pt x="1099" y="6556"/>
                    </a:cubicBezTo>
                    <a:cubicBezTo>
                      <a:pt x="967" y="6424"/>
                      <a:pt x="835" y="6292"/>
                      <a:pt x="748" y="6117"/>
                    </a:cubicBezTo>
                    <a:cubicBezTo>
                      <a:pt x="704" y="5809"/>
                      <a:pt x="704" y="5502"/>
                      <a:pt x="835" y="5238"/>
                    </a:cubicBezTo>
                    <a:cubicBezTo>
                      <a:pt x="1889" y="3877"/>
                      <a:pt x="3031" y="2603"/>
                      <a:pt x="4305" y="1417"/>
                    </a:cubicBezTo>
                    <a:cubicBezTo>
                      <a:pt x="4744" y="934"/>
                      <a:pt x="5140" y="539"/>
                      <a:pt x="5184" y="451"/>
                    </a:cubicBezTo>
                    <a:cubicBezTo>
                      <a:pt x="5315" y="319"/>
                      <a:pt x="5271" y="143"/>
                      <a:pt x="5140" y="99"/>
                    </a:cubicBezTo>
                    <a:cubicBezTo>
                      <a:pt x="5096" y="34"/>
                      <a:pt x="5074" y="1"/>
                      <a:pt x="5046" y="1"/>
                    </a:cubicBezTo>
                    <a:close/>
                  </a:path>
                </a:pathLst>
              </a:custGeom>
              <a:solidFill>
                <a:srgbClr val="094A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227" name="Google Shape;1227;p32"/>
              <p:cNvSpPr/>
              <p:nvPr/>
            </p:nvSpPr>
            <p:spPr>
              <a:xfrm>
                <a:off x="4100898" y="1347008"/>
                <a:ext cx="171901" cy="162574"/>
              </a:xfrm>
              <a:custGeom>
                <a:avLst/>
                <a:gdLst/>
                <a:ahLst/>
                <a:cxnLst/>
                <a:rect l="l" t="t" r="r" b="b"/>
                <a:pathLst>
                  <a:path w="7907" h="7478" extrusionOk="0">
                    <a:moveTo>
                      <a:pt x="5545" y="0"/>
                    </a:moveTo>
                    <a:cubicBezTo>
                      <a:pt x="5405" y="0"/>
                      <a:pt x="5260" y="109"/>
                      <a:pt x="5007" y="362"/>
                    </a:cubicBezTo>
                    <a:lnTo>
                      <a:pt x="2723" y="2646"/>
                    </a:lnTo>
                    <a:cubicBezTo>
                      <a:pt x="1493" y="3876"/>
                      <a:pt x="571" y="4754"/>
                      <a:pt x="395" y="4886"/>
                    </a:cubicBezTo>
                    <a:cubicBezTo>
                      <a:pt x="44" y="5193"/>
                      <a:pt x="0" y="5281"/>
                      <a:pt x="44" y="5413"/>
                    </a:cubicBezTo>
                    <a:lnTo>
                      <a:pt x="44" y="5457"/>
                    </a:lnTo>
                    <a:cubicBezTo>
                      <a:pt x="44" y="5457"/>
                      <a:pt x="88" y="5501"/>
                      <a:pt x="88" y="5501"/>
                    </a:cubicBezTo>
                    <a:cubicBezTo>
                      <a:pt x="132" y="5545"/>
                      <a:pt x="132" y="5589"/>
                      <a:pt x="264" y="5633"/>
                    </a:cubicBezTo>
                    <a:cubicBezTo>
                      <a:pt x="352" y="5720"/>
                      <a:pt x="791" y="6160"/>
                      <a:pt x="1230" y="6599"/>
                    </a:cubicBezTo>
                    <a:cubicBezTo>
                      <a:pt x="1537" y="6906"/>
                      <a:pt x="1845" y="7214"/>
                      <a:pt x="2196" y="7477"/>
                    </a:cubicBezTo>
                    <a:cubicBezTo>
                      <a:pt x="2328" y="7477"/>
                      <a:pt x="2460" y="7433"/>
                      <a:pt x="2548" y="7346"/>
                    </a:cubicBezTo>
                    <a:cubicBezTo>
                      <a:pt x="2635" y="7214"/>
                      <a:pt x="2548" y="7082"/>
                      <a:pt x="1669" y="6204"/>
                    </a:cubicBezTo>
                    <a:lnTo>
                      <a:pt x="879" y="5369"/>
                    </a:lnTo>
                    <a:lnTo>
                      <a:pt x="922" y="5281"/>
                    </a:lnTo>
                    <a:cubicBezTo>
                      <a:pt x="1054" y="5106"/>
                      <a:pt x="2460" y="3788"/>
                      <a:pt x="3031" y="3305"/>
                    </a:cubicBezTo>
                    <a:lnTo>
                      <a:pt x="3206" y="3129"/>
                    </a:lnTo>
                    <a:lnTo>
                      <a:pt x="3909" y="3832"/>
                    </a:lnTo>
                    <a:cubicBezTo>
                      <a:pt x="4506" y="4394"/>
                      <a:pt x="4682" y="4506"/>
                      <a:pt x="4796" y="4506"/>
                    </a:cubicBezTo>
                    <a:cubicBezTo>
                      <a:pt x="4824" y="4506"/>
                      <a:pt x="4849" y="4499"/>
                      <a:pt x="4875" y="4491"/>
                    </a:cubicBezTo>
                    <a:cubicBezTo>
                      <a:pt x="5007" y="4447"/>
                      <a:pt x="5051" y="4359"/>
                      <a:pt x="5007" y="4227"/>
                    </a:cubicBezTo>
                    <a:cubicBezTo>
                      <a:pt x="4788" y="3920"/>
                      <a:pt x="4568" y="3656"/>
                      <a:pt x="4304" y="3393"/>
                    </a:cubicBezTo>
                    <a:lnTo>
                      <a:pt x="3602" y="2646"/>
                    </a:lnTo>
                    <a:lnTo>
                      <a:pt x="3821" y="2382"/>
                    </a:lnTo>
                    <a:cubicBezTo>
                      <a:pt x="3997" y="2163"/>
                      <a:pt x="5007" y="1153"/>
                      <a:pt x="5402" y="757"/>
                    </a:cubicBezTo>
                    <a:cubicBezTo>
                      <a:pt x="5458" y="674"/>
                      <a:pt x="5496" y="643"/>
                      <a:pt x="5528" y="643"/>
                    </a:cubicBezTo>
                    <a:cubicBezTo>
                      <a:pt x="5546" y="643"/>
                      <a:pt x="5562" y="653"/>
                      <a:pt x="5578" y="669"/>
                    </a:cubicBezTo>
                    <a:cubicBezTo>
                      <a:pt x="6017" y="977"/>
                      <a:pt x="6457" y="1328"/>
                      <a:pt x="6808" y="1680"/>
                    </a:cubicBezTo>
                    <a:cubicBezTo>
                      <a:pt x="7203" y="2031"/>
                      <a:pt x="7511" y="2338"/>
                      <a:pt x="7555" y="2382"/>
                    </a:cubicBezTo>
                    <a:cubicBezTo>
                      <a:pt x="7686" y="2382"/>
                      <a:pt x="7818" y="2295"/>
                      <a:pt x="7862" y="2207"/>
                    </a:cubicBezTo>
                    <a:cubicBezTo>
                      <a:pt x="7906" y="2031"/>
                      <a:pt x="7730" y="1855"/>
                      <a:pt x="7291" y="1416"/>
                    </a:cubicBezTo>
                    <a:cubicBezTo>
                      <a:pt x="6808" y="933"/>
                      <a:pt x="6325" y="494"/>
                      <a:pt x="5798" y="98"/>
                    </a:cubicBezTo>
                    <a:cubicBezTo>
                      <a:pt x="5703" y="35"/>
                      <a:pt x="5625" y="0"/>
                      <a:pt x="5545" y="0"/>
                    </a:cubicBezTo>
                    <a:close/>
                  </a:path>
                </a:pathLst>
              </a:custGeom>
              <a:solidFill>
                <a:srgbClr val="094A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228" name="Google Shape;1228;p32"/>
              <p:cNvSpPr/>
              <p:nvPr/>
            </p:nvSpPr>
            <p:spPr>
              <a:xfrm>
                <a:off x="4879115" y="637751"/>
                <a:ext cx="169031" cy="229535"/>
              </a:xfrm>
              <a:custGeom>
                <a:avLst/>
                <a:gdLst/>
                <a:ahLst/>
                <a:cxnLst/>
                <a:rect l="l" t="t" r="r" b="b"/>
                <a:pathLst>
                  <a:path w="7775" h="10558" extrusionOk="0">
                    <a:moveTo>
                      <a:pt x="5578" y="1"/>
                    </a:moveTo>
                    <a:lnTo>
                      <a:pt x="5578" y="1"/>
                    </a:lnTo>
                    <a:cubicBezTo>
                      <a:pt x="2328" y="177"/>
                      <a:pt x="0" y="3207"/>
                      <a:pt x="703" y="6370"/>
                    </a:cubicBezTo>
                    <a:cubicBezTo>
                      <a:pt x="1223" y="8902"/>
                      <a:pt x="3442" y="10557"/>
                      <a:pt x="5845" y="10557"/>
                    </a:cubicBezTo>
                    <a:cubicBezTo>
                      <a:pt x="6485" y="10557"/>
                      <a:pt x="7137" y="10440"/>
                      <a:pt x="7774" y="10191"/>
                    </a:cubicBezTo>
                    <a:cubicBezTo>
                      <a:pt x="7379" y="10059"/>
                      <a:pt x="7028" y="9839"/>
                      <a:pt x="6720" y="9576"/>
                    </a:cubicBezTo>
                    <a:cubicBezTo>
                      <a:pt x="4700" y="7951"/>
                      <a:pt x="3778" y="4744"/>
                      <a:pt x="4348" y="2241"/>
                    </a:cubicBezTo>
                    <a:cubicBezTo>
                      <a:pt x="4524" y="1406"/>
                      <a:pt x="4963" y="616"/>
                      <a:pt x="5578" y="1"/>
                    </a:cubicBezTo>
                    <a:close/>
                  </a:path>
                </a:pathLst>
              </a:custGeom>
              <a:solidFill>
                <a:srgbClr val="F8B4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1229" name="Google Shape;1229;p32"/>
            <p:cNvGrpSpPr/>
            <p:nvPr/>
          </p:nvGrpSpPr>
          <p:grpSpPr>
            <a:xfrm>
              <a:off x="5915151" y="1220706"/>
              <a:ext cx="408920" cy="298413"/>
              <a:chOff x="3418164" y="569399"/>
              <a:chExt cx="527095" cy="384652"/>
            </a:xfrm>
          </p:grpSpPr>
          <p:sp>
            <p:nvSpPr>
              <p:cNvPr id="1230" name="Google Shape;1230;p32"/>
              <p:cNvSpPr/>
              <p:nvPr/>
            </p:nvSpPr>
            <p:spPr>
              <a:xfrm>
                <a:off x="3418164" y="569399"/>
                <a:ext cx="527095" cy="384652"/>
              </a:xfrm>
              <a:custGeom>
                <a:avLst/>
                <a:gdLst/>
                <a:ahLst/>
                <a:cxnLst/>
                <a:rect l="l" t="t" r="r" b="b"/>
                <a:pathLst>
                  <a:path w="24245" h="17693" extrusionOk="0">
                    <a:moveTo>
                      <a:pt x="18325" y="0"/>
                    </a:moveTo>
                    <a:cubicBezTo>
                      <a:pt x="17717" y="0"/>
                      <a:pt x="17099" y="136"/>
                      <a:pt x="16515" y="422"/>
                    </a:cubicBezTo>
                    <a:lnTo>
                      <a:pt x="2723" y="7537"/>
                    </a:lnTo>
                    <a:cubicBezTo>
                      <a:pt x="747" y="8547"/>
                      <a:pt x="0" y="10963"/>
                      <a:pt x="1010" y="12895"/>
                    </a:cubicBezTo>
                    <a:lnTo>
                      <a:pt x="2372" y="15531"/>
                    </a:lnTo>
                    <a:cubicBezTo>
                      <a:pt x="3078" y="16912"/>
                      <a:pt x="4449" y="17693"/>
                      <a:pt x="5870" y="17693"/>
                    </a:cubicBezTo>
                    <a:cubicBezTo>
                      <a:pt x="6483" y="17693"/>
                      <a:pt x="7105" y="17548"/>
                      <a:pt x="7686" y="17244"/>
                    </a:cubicBezTo>
                    <a:lnTo>
                      <a:pt x="21522" y="10128"/>
                    </a:lnTo>
                    <a:cubicBezTo>
                      <a:pt x="23454" y="9118"/>
                      <a:pt x="24245" y="6746"/>
                      <a:pt x="23235" y="4814"/>
                    </a:cubicBezTo>
                    <a:lnTo>
                      <a:pt x="21873" y="2135"/>
                    </a:lnTo>
                    <a:cubicBezTo>
                      <a:pt x="21161" y="773"/>
                      <a:pt x="19774" y="0"/>
                      <a:pt x="1832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231" name="Google Shape;1231;p32"/>
              <p:cNvSpPr/>
              <p:nvPr/>
            </p:nvSpPr>
            <p:spPr>
              <a:xfrm>
                <a:off x="3621545" y="569399"/>
                <a:ext cx="322757" cy="301365"/>
              </a:xfrm>
              <a:custGeom>
                <a:avLst/>
                <a:gdLst/>
                <a:ahLst/>
                <a:cxnLst/>
                <a:rect l="l" t="t" r="r" b="b"/>
                <a:pathLst>
                  <a:path w="14846" h="13862" extrusionOk="0">
                    <a:moveTo>
                      <a:pt x="8951" y="0"/>
                    </a:moveTo>
                    <a:cubicBezTo>
                      <a:pt x="8344" y="0"/>
                      <a:pt x="7731" y="136"/>
                      <a:pt x="7160" y="422"/>
                    </a:cubicBezTo>
                    <a:lnTo>
                      <a:pt x="0" y="4155"/>
                    </a:lnTo>
                    <a:lnTo>
                      <a:pt x="4964" y="13862"/>
                    </a:lnTo>
                    <a:lnTo>
                      <a:pt x="12167" y="10128"/>
                    </a:lnTo>
                    <a:cubicBezTo>
                      <a:pt x="14099" y="9118"/>
                      <a:pt x="14846" y="6746"/>
                      <a:pt x="13880" y="4814"/>
                    </a:cubicBezTo>
                    <a:lnTo>
                      <a:pt x="12518" y="2135"/>
                    </a:lnTo>
                    <a:cubicBezTo>
                      <a:pt x="11806" y="773"/>
                      <a:pt x="10397" y="0"/>
                      <a:pt x="8951" y="0"/>
                    </a:cubicBezTo>
                    <a:close/>
                  </a:path>
                </a:pathLst>
              </a:custGeom>
              <a:solidFill>
                <a:srgbClr val="D55D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232" name="Google Shape;1232;p32"/>
              <p:cNvSpPr/>
              <p:nvPr/>
            </p:nvSpPr>
            <p:spPr>
              <a:xfrm>
                <a:off x="3621545" y="644447"/>
                <a:ext cx="138486" cy="226317"/>
              </a:xfrm>
              <a:custGeom>
                <a:avLst/>
                <a:gdLst/>
                <a:ahLst/>
                <a:cxnLst/>
                <a:rect l="l" t="t" r="r" b="b"/>
                <a:pathLst>
                  <a:path w="6370" h="10410" extrusionOk="0">
                    <a:moveTo>
                      <a:pt x="1362" y="0"/>
                    </a:moveTo>
                    <a:lnTo>
                      <a:pt x="0" y="703"/>
                    </a:lnTo>
                    <a:lnTo>
                      <a:pt x="4964" y="10410"/>
                    </a:lnTo>
                    <a:lnTo>
                      <a:pt x="6369" y="9663"/>
                    </a:lnTo>
                    <a:lnTo>
                      <a:pt x="1362" y="0"/>
                    </a:lnTo>
                    <a:close/>
                  </a:path>
                </a:pathLst>
              </a:custGeom>
              <a:solidFill>
                <a:srgbClr val="F8B4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233" name="Google Shape;1233;p32"/>
              <p:cNvSpPr/>
              <p:nvPr/>
            </p:nvSpPr>
            <p:spPr>
              <a:xfrm>
                <a:off x="3712267" y="610053"/>
                <a:ext cx="181445" cy="177662"/>
              </a:xfrm>
              <a:custGeom>
                <a:avLst/>
                <a:gdLst/>
                <a:ahLst/>
                <a:cxnLst/>
                <a:rect l="l" t="t" r="r" b="b"/>
                <a:pathLst>
                  <a:path w="8346" h="8172" extrusionOk="0">
                    <a:moveTo>
                      <a:pt x="4777" y="0"/>
                    </a:moveTo>
                    <a:cubicBezTo>
                      <a:pt x="4472" y="0"/>
                      <a:pt x="4125" y="1934"/>
                      <a:pt x="3821" y="1978"/>
                    </a:cubicBezTo>
                    <a:cubicBezTo>
                      <a:pt x="3817" y="1978"/>
                      <a:pt x="3814" y="1978"/>
                      <a:pt x="3810" y="1978"/>
                    </a:cubicBezTo>
                    <a:cubicBezTo>
                      <a:pt x="3506" y="1978"/>
                      <a:pt x="2673" y="428"/>
                      <a:pt x="2332" y="428"/>
                    </a:cubicBezTo>
                    <a:cubicBezTo>
                      <a:pt x="2315" y="428"/>
                      <a:pt x="2299" y="432"/>
                      <a:pt x="2284" y="440"/>
                    </a:cubicBezTo>
                    <a:cubicBezTo>
                      <a:pt x="1977" y="572"/>
                      <a:pt x="2899" y="2329"/>
                      <a:pt x="2635" y="2549"/>
                    </a:cubicBezTo>
                    <a:cubicBezTo>
                      <a:pt x="2606" y="2584"/>
                      <a:pt x="2549" y="2599"/>
                      <a:pt x="2471" y="2599"/>
                    </a:cubicBezTo>
                    <a:cubicBezTo>
                      <a:pt x="2044" y="2599"/>
                      <a:pt x="997" y="2147"/>
                      <a:pt x="617" y="2147"/>
                    </a:cubicBezTo>
                    <a:cubicBezTo>
                      <a:pt x="548" y="2147"/>
                      <a:pt x="501" y="2162"/>
                      <a:pt x="483" y="2197"/>
                    </a:cubicBezTo>
                    <a:cubicBezTo>
                      <a:pt x="351" y="2505"/>
                      <a:pt x="2108" y="3427"/>
                      <a:pt x="2064" y="3734"/>
                    </a:cubicBezTo>
                    <a:cubicBezTo>
                      <a:pt x="1977" y="4086"/>
                      <a:pt x="0" y="4437"/>
                      <a:pt x="88" y="4745"/>
                    </a:cubicBezTo>
                    <a:cubicBezTo>
                      <a:pt x="132" y="4898"/>
                      <a:pt x="648" y="4898"/>
                      <a:pt x="1169" y="4898"/>
                    </a:cubicBezTo>
                    <a:cubicBezTo>
                      <a:pt x="1691" y="4898"/>
                      <a:pt x="2218" y="4898"/>
                      <a:pt x="2284" y="5052"/>
                    </a:cubicBezTo>
                    <a:cubicBezTo>
                      <a:pt x="2460" y="5360"/>
                      <a:pt x="1054" y="6765"/>
                      <a:pt x="1274" y="7029"/>
                    </a:cubicBezTo>
                    <a:cubicBezTo>
                      <a:pt x="1292" y="7044"/>
                      <a:pt x="1317" y="7051"/>
                      <a:pt x="1346" y="7051"/>
                    </a:cubicBezTo>
                    <a:cubicBezTo>
                      <a:pt x="1707" y="7051"/>
                      <a:pt x="2813" y="5960"/>
                      <a:pt x="3150" y="5960"/>
                    </a:cubicBezTo>
                    <a:cubicBezTo>
                      <a:pt x="3172" y="5960"/>
                      <a:pt x="3191" y="5964"/>
                      <a:pt x="3206" y="5974"/>
                    </a:cubicBezTo>
                    <a:cubicBezTo>
                      <a:pt x="3514" y="6150"/>
                      <a:pt x="3250" y="8127"/>
                      <a:pt x="3558" y="8171"/>
                    </a:cubicBezTo>
                    <a:cubicBezTo>
                      <a:pt x="3562" y="8171"/>
                      <a:pt x="3566" y="8171"/>
                      <a:pt x="3570" y="8171"/>
                    </a:cubicBezTo>
                    <a:cubicBezTo>
                      <a:pt x="3916" y="8171"/>
                      <a:pt x="4220" y="6281"/>
                      <a:pt x="4524" y="6238"/>
                    </a:cubicBezTo>
                    <a:cubicBezTo>
                      <a:pt x="4533" y="6236"/>
                      <a:pt x="4541" y="6235"/>
                      <a:pt x="4551" y="6235"/>
                    </a:cubicBezTo>
                    <a:cubicBezTo>
                      <a:pt x="4906" y="6235"/>
                      <a:pt x="5740" y="7782"/>
                      <a:pt x="6069" y="7782"/>
                    </a:cubicBezTo>
                    <a:cubicBezTo>
                      <a:pt x="6082" y="7782"/>
                      <a:pt x="6094" y="7780"/>
                      <a:pt x="6105" y="7775"/>
                    </a:cubicBezTo>
                    <a:cubicBezTo>
                      <a:pt x="6369" y="7600"/>
                      <a:pt x="5490" y="5843"/>
                      <a:pt x="5710" y="5623"/>
                    </a:cubicBezTo>
                    <a:cubicBezTo>
                      <a:pt x="5745" y="5588"/>
                      <a:pt x="5806" y="5573"/>
                      <a:pt x="5887" y="5573"/>
                    </a:cubicBezTo>
                    <a:cubicBezTo>
                      <a:pt x="6332" y="5573"/>
                      <a:pt x="7361" y="6024"/>
                      <a:pt x="7759" y="6024"/>
                    </a:cubicBezTo>
                    <a:cubicBezTo>
                      <a:pt x="7831" y="6024"/>
                      <a:pt x="7883" y="6010"/>
                      <a:pt x="7906" y="5974"/>
                    </a:cubicBezTo>
                    <a:cubicBezTo>
                      <a:pt x="8038" y="5667"/>
                      <a:pt x="6281" y="4745"/>
                      <a:pt x="6325" y="4437"/>
                    </a:cubicBezTo>
                    <a:cubicBezTo>
                      <a:pt x="6369" y="4086"/>
                      <a:pt x="8345" y="3734"/>
                      <a:pt x="8257" y="3427"/>
                    </a:cubicBezTo>
                    <a:cubicBezTo>
                      <a:pt x="8235" y="3273"/>
                      <a:pt x="7730" y="3273"/>
                      <a:pt x="7209" y="3273"/>
                    </a:cubicBezTo>
                    <a:cubicBezTo>
                      <a:pt x="6687" y="3273"/>
                      <a:pt x="6149" y="3273"/>
                      <a:pt x="6061" y="3120"/>
                    </a:cubicBezTo>
                    <a:cubicBezTo>
                      <a:pt x="5929" y="2812"/>
                      <a:pt x="7335" y="1407"/>
                      <a:pt x="7071" y="1187"/>
                    </a:cubicBezTo>
                    <a:cubicBezTo>
                      <a:pt x="7053" y="1164"/>
                      <a:pt x="7025" y="1154"/>
                      <a:pt x="6990" y="1154"/>
                    </a:cubicBezTo>
                    <a:cubicBezTo>
                      <a:pt x="6636" y="1154"/>
                      <a:pt x="5536" y="2206"/>
                      <a:pt x="5187" y="2206"/>
                    </a:cubicBezTo>
                    <a:cubicBezTo>
                      <a:pt x="5169" y="2206"/>
                      <a:pt x="5153" y="2203"/>
                      <a:pt x="5139" y="2197"/>
                    </a:cubicBezTo>
                    <a:cubicBezTo>
                      <a:pt x="4831" y="2022"/>
                      <a:pt x="5095" y="89"/>
                      <a:pt x="4787" y="1"/>
                    </a:cubicBezTo>
                    <a:cubicBezTo>
                      <a:pt x="4784" y="1"/>
                      <a:pt x="4781" y="0"/>
                      <a:pt x="4777" y="0"/>
                    </a:cubicBezTo>
                    <a:close/>
                  </a:path>
                </a:pathLst>
              </a:custGeom>
              <a:solidFill>
                <a:srgbClr val="F8B4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1234" name="Google Shape;1234;p32"/>
            <p:cNvGrpSpPr/>
            <p:nvPr/>
          </p:nvGrpSpPr>
          <p:grpSpPr>
            <a:xfrm>
              <a:off x="4932866" y="1214989"/>
              <a:ext cx="3623948" cy="3176286"/>
              <a:chOff x="2152006" y="562029"/>
              <a:chExt cx="4671239" cy="4094207"/>
            </a:xfrm>
          </p:grpSpPr>
          <p:sp>
            <p:nvSpPr>
              <p:cNvPr id="1235" name="Google Shape;1235;p32"/>
              <p:cNvSpPr/>
              <p:nvPr/>
            </p:nvSpPr>
            <p:spPr>
              <a:xfrm>
                <a:off x="4848548" y="820130"/>
                <a:ext cx="140399" cy="269298"/>
              </a:xfrm>
              <a:custGeom>
                <a:avLst/>
                <a:gdLst/>
                <a:ahLst/>
                <a:cxnLst/>
                <a:rect l="l" t="t" r="r" b="b"/>
                <a:pathLst>
                  <a:path w="6458" h="12387" extrusionOk="0">
                    <a:moveTo>
                      <a:pt x="4042" y="1"/>
                    </a:moveTo>
                    <a:lnTo>
                      <a:pt x="3690" y="879"/>
                    </a:lnTo>
                    <a:lnTo>
                      <a:pt x="3646" y="1055"/>
                    </a:lnTo>
                    <a:lnTo>
                      <a:pt x="1" y="12387"/>
                    </a:lnTo>
                    <a:lnTo>
                      <a:pt x="6457" y="1231"/>
                    </a:lnTo>
                    <a:lnTo>
                      <a:pt x="4042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236" name="Google Shape;1236;p32"/>
              <p:cNvSpPr/>
              <p:nvPr/>
            </p:nvSpPr>
            <p:spPr>
              <a:xfrm>
                <a:off x="4872506" y="636555"/>
                <a:ext cx="266341" cy="230665"/>
              </a:xfrm>
              <a:custGeom>
                <a:avLst/>
                <a:gdLst/>
                <a:ahLst/>
                <a:cxnLst/>
                <a:rect l="l" t="t" r="r" b="b"/>
                <a:pathLst>
                  <a:path w="12251" h="10610" extrusionOk="0">
                    <a:moveTo>
                      <a:pt x="6195" y="0"/>
                    </a:moveTo>
                    <a:cubicBezTo>
                      <a:pt x="2836" y="0"/>
                      <a:pt x="1" y="3289"/>
                      <a:pt x="1139" y="6952"/>
                    </a:cubicBezTo>
                    <a:cubicBezTo>
                      <a:pt x="1917" y="9356"/>
                      <a:pt x="4048" y="10609"/>
                      <a:pt x="6189" y="10609"/>
                    </a:cubicBezTo>
                    <a:cubicBezTo>
                      <a:pt x="8037" y="10609"/>
                      <a:pt x="9892" y="9675"/>
                      <a:pt x="10889" y="7742"/>
                    </a:cubicBezTo>
                    <a:cubicBezTo>
                      <a:pt x="12251" y="5107"/>
                      <a:pt x="11197" y="1945"/>
                      <a:pt x="8605" y="583"/>
                    </a:cubicBezTo>
                    <a:cubicBezTo>
                      <a:pt x="7803" y="182"/>
                      <a:pt x="6985" y="0"/>
                      <a:pt x="6195" y="0"/>
                    </a:cubicBezTo>
                    <a:close/>
                  </a:path>
                </a:pathLst>
              </a:custGeom>
              <a:solidFill>
                <a:srgbClr val="F8B4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grpSp>
            <p:nvGrpSpPr>
              <p:cNvPr id="1237" name="Google Shape;1237;p32"/>
              <p:cNvGrpSpPr/>
              <p:nvPr/>
            </p:nvGrpSpPr>
            <p:grpSpPr>
              <a:xfrm>
                <a:off x="2268208" y="1833926"/>
                <a:ext cx="428089" cy="556988"/>
                <a:chOff x="2268208" y="1833926"/>
                <a:chExt cx="428089" cy="556988"/>
              </a:xfrm>
            </p:grpSpPr>
            <p:sp>
              <p:nvSpPr>
                <p:cNvPr id="1238" name="Google Shape;1238;p32"/>
                <p:cNvSpPr/>
                <p:nvPr/>
              </p:nvSpPr>
              <p:spPr>
                <a:xfrm>
                  <a:off x="2491938" y="1987000"/>
                  <a:ext cx="175705" cy="2062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82" h="9488" extrusionOk="0">
                      <a:moveTo>
                        <a:pt x="1977" y="0"/>
                      </a:moveTo>
                      <a:lnTo>
                        <a:pt x="0" y="1406"/>
                      </a:lnTo>
                      <a:lnTo>
                        <a:pt x="527" y="2021"/>
                      </a:lnTo>
                      <a:lnTo>
                        <a:pt x="703" y="2152"/>
                      </a:lnTo>
                      <a:lnTo>
                        <a:pt x="8082" y="9487"/>
                      </a:lnTo>
                      <a:lnTo>
                        <a:pt x="8082" y="9487"/>
                      </a:lnTo>
                      <a:lnTo>
                        <a:pt x="1977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1239" name="Google Shape;1239;p32"/>
                <p:cNvSpPr/>
                <p:nvPr/>
              </p:nvSpPr>
              <p:spPr>
                <a:xfrm>
                  <a:off x="2359213" y="1833926"/>
                  <a:ext cx="216773" cy="2020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1" h="9296" extrusionOk="0">
                      <a:moveTo>
                        <a:pt x="5022" y="1"/>
                      </a:moveTo>
                      <a:cubicBezTo>
                        <a:pt x="2766" y="1"/>
                        <a:pt x="792" y="1617"/>
                        <a:pt x="395" y="3879"/>
                      </a:cubicBezTo>
                      <a:cubicBezTo>
                        <a:pt x="0" y="6426"/>
                        <a:pt x="1669" y="8798"/>
                        <a:pt x="4217" y="9237"/>
                      </a:cubicBezTo>
                      <a:cubicBezTo>
                        <a:pt x="4463" y="9276"/>
                        <a:pt x="4709" y="9295"/>
                        <a:pt x="4952" y="9295"/>
                      </a:cubicBezTo>
                      <a:cubicBezTo>
                        <a:pt x="7177" y="9295"/>
                        <a:pt x="9179" y="7712"/>
                        <a:pt x="9575" y="5416"/>
                      </a:cubicBezTo>
                      <a:cubicBezTo>
                        <a:pt x="9970" y="2912"/>
                        <a:pt x="8257" y="497"/>
                        <a:pt x="5754" y="58"/>
                      </a:cubicBezTo>
                      <a:cubicBezTo>
                        <a:pt x="5508" y="19"/>
                        <a:pt x="5263" y="1"/>
                        <a:pt x="5022" y="1"/>
                      </a:cubicBezTo>
                      <a:close/>
                    </a:path>
                  </a:pathLst>
                </a:custGeom>
                <a:solidFill>
                  <a:srgbClr val="D55D7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1240" name="Google Shape;1240;p32"/>
                <p:cNvSpPr/>
                <p:nvPr/>
              </p:nvSpPr>
              <p:spPr>
                <a:xfrm>
                  <a:off x="2454697" y="2283951"/>
                  <a:ext cx="241600" cy="1069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13" h="4920" extrusionOk="0">
                      <a:moveTo>
                        <a:pt x="967" y="1"/>
                      </a:moveTo>
                      <a:lnTo>
                        <a:pt x="0" y="2241"/>
                      </a:lnTo>
                      <a:lnTo>
                        <a:pt x="791" y="2460"/>
                      </a:lnTo>
                      <a:lnTo>
                        <a:pt x="967" y="2504"/>
                      </a:lnTo>
                      <a:lnTo>
                        <a:pt x="11112" y="4920"/>
                      </a:lnTo>
                      <a:lnTo>
                        <a:pt x="11112" y="4920"/>
                      </a:lnTo>
                      <a:lnTo>
                        <a:pt x="967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1241" name="Google Shape;1241;p32"/>
                <p:cNvSpPr/>
                <p:nvPr/>
              </p:nvSpPr>
              <p:spPr>
                <a:xfrm>
                  <a:off x="2268208" y="2173619"/>
                  <a:ext cx="244753" cy="201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58" h="9287" extrusionOk="0">
                      <a:moveTo>
                        <a:pt x="5634" y="1"/>
                      </a:moveTo>
                      <a:cubicBezTo>
                        <a:pt x="3844" y="1"/>
                        <a:pt x="2131" y="1062"/>
                        <a:pt x="1375" y="2836"/>
                      </a:cubicBezTo>
                      <a:cubicBezTo>
                        <a:pt x="1" y="6030"/>
                        <a:pt x="2521" y="9287"/>
                        <a:pt x="5643" y="9287"/>
                      </a:cubicBezTo>
                      <a:cubicBezTo>
                        <a:pt x="6213" y="9287"/>
                        <a:pt x="6802" y="9178"/>
                        <a:pt x="7392" y="8941"/>
                      </a:cubicBezTo>
                      <a:cubicBezTo>
                        <a:pt x="11214" y="7360"/>
                        <a:pt x="11257" y="1957"/>
                        <a:pt x="7436" y="376"/>
                      </a:cubicBezTo>
                      <a:cubicBezTo>
                        <a:pt x="6849" y="121"/>
                        <a:pt x="6237" y="1"/>
                        <a:pt x="5634" y="1"/>
                      </a:cubicBezTo>
                      <a:close/>
                    </a:path>
                  </a:pathLst>
                </a:custGeom>
                <a:solidFill>
                  <a:srgbClr val="5ABAD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  <p:sp>
            <p:nvSpPr>
              <p:cNvPr id="1242" name="Google Shape;1242;p32"/>
              <p:cNvSpPr/>
              <p:nvPr/>
            </p:nvSpPr>
            <p:spPr>
              <a:xfrm>
                <a:off x="2152006" y="2540922"/>
                <a:ext cx="529964" cy="383782"/>
              </a:xfrm>
              <a:custGeom>
                <a:avLst/>
                <a:gdLst/>
                <a:ahLst/>
                <a:cxnLst/>
                <a:rect l="l" t="t" r="r" b="b"/>
                <a:pathLst>
                  <a:path w="24377" h="17653" extrusionOk="0">
                    <a:moveTo>
                      <a:pt x="20371" y="0"/>
                    </a:moveTo>
                    <a:cubicBezTo>
                      <a:pt x="20056" y="0"/>
                      <a:pt x="19772" y="34"/>
                      <a:pt x="19545" y="83"/>
                    </a:cubicBezTo>
                    <a:lnTo>
                      <a:pt x="19457" y="83"/>
                    </a:lnTo>
                    <a:lnTo>
                      <a:pt x="19370" y="127"/>
                    </a:lnTo>
                    <a:cubicBezTo>
                      <a:pt x="19282" y="215"/>
                      <a:pt x="11156" y="5749"/>
                      <a:pt x="8257" y="7945"/>
                    </a:cubicBezTo>
                    <a:cubicBezTo>
                      <a:pt x="6852" y="9044"/>
                      <a:pt x="6105" y="10054"/>
                      <a:pt x="6061" y="10976"/>
                    </a:cubicBezTo>
                    <a:cubicBezTo>
                      <a:pt x="6061" y="11327"/>
                      <a:pt x="6149" y="11679"/>
                      <a:pt x="6413" y="11986"/>
                    </a:cubicBezTo>
                    <a:cubicBezTo>
                      <a:pt x="6808" y="12601"/>
                      <a:pt x="7467" y="13040"/>
                      <a:pt x="8257" y="13172"/>
                    </a:cubicBezTo>
                    <a:cubicBezTo>
                      <a:pt x="8313" y="13175"/>
                      <a:pt x="8368" y="13176"/>
                      <a:pt x="8423" y="13176"/>
                    </a:cubicBezTo>
                    <a:cubicBezTo>
                      <a:pt x="9245" y="13176"/>
                      <a:pt x="10056" y="12870"/>
                      <a:pt x="10673" y="12294"/>
                    </a:cubicBezTo>
                    <a:lnTo>
                      <a:pt x="18711" y="6584"/>
                    </a:lnTo>
                    <a:cubicBezTo>
                      <a:pt x="18974" y="6408"/>
                      <a:pt x="19018" y="6101"/>
                      <a:pt x="18842" y="5837"/>
                    </a:cubicBezTo>
                    <a:cubicBezTo>
                      <a:pt x="18737" y="5679"/>
                      <a:pt x="18568" y="5600"/>
                      <a:pt x="18403" y="5600"/>
                    </a:cubicBezTo>
                    <a:cubicBezTo>
                      <a:pt x="18293" y="5600"/>
                      <a:pt x="18184" y="5635"/>
                      <a:pt x="18096" y="5705"/>
                    </a:cubicBezTo>
                    <a:lnTo>
                      <a:pt x="10014" y="11415"/>
                    </a:lnTo>
                    <a:lnTo>
                      <a:pt x="9970" y="11459"/>
                    </a:lnTo>
                    <a:cubicBezTo>
                      <a:pt x="9531" y="11854"/>
                      <a:pt x="8960" y="12074"/>
                      <a:pt x="8389" y="12074"/>
                    </a:cubicBezTo>
                    <a:cubicBezTo>
                      <a:pt x="7906" y="11986"/>
                      <a:pt x="7511" y="11723"/>
                      <a:pt x="7291" y="11327"/>
                    </a:cubicBezTo>
                    <a:lnTo>
                      <a:pt x="7291" y="11284"/>
                    </a:lnTo>
                    <a:lnTo>
                      <a:pt x="7203" y="11240"/>
                    </a:lnTo>
                    <a:cubicBezTo>
                      <a:pt x="7159" y="11152"/>
                      <a:pt x="7159" y="11064"/>
                      <a:pt x="7159" y="10976"/>
                    </a:cubicBezTo>
                    <a:cubicBezTo>
                      <a:pt x="7203" y="10713"/>
                      <a:pt x="7423" y="10010"/>
                      <a:pt x="8960" y="8824"/>
                    </a:cubicBezTo>
                    <a:cubicBezTo>
                      <a:pt x="11683" y="6760"/>
                      <a:pt x="19018" y="1753"/>
                      <a:pt x="19941" y="1138"/>
                    </a:cubicBezTo>
                    <a:cubicBezTo>
                      <a:pt x="20130" y="1092"/>
                      <a:pt x="20322" y="1070"/>
                      <a:pt x="20513" y="1070"/>
                    </a:cubicBezTo>
                    <a:cubicBezTo>
                      <a:pt x="21428" y="1070"/>
                      <a:pt x="22315" y="1575"/>
                      <a:pt x="22752" y="2411"/>
                    </a:cubicBezTo>
                    <a:lnTo>
                      <a:pt x="22752" y="2455"/>
                    </a:lnTo>
                    <a:cubicBezTo>
                      <a:pt x="23191" y="3334"/>
                      <a:pt x="23059" y="4388"/>
                      <a:pt x="22488" y="5134"/>
                    </a:cubicBezTo>
                    <a:lnTo>
                      <a:pt x="6369" y="16115"/>
                    </a:lnTo>
                    <a:cubicBezTo>
                      <a:pt x="6278" y="16183"/>
                      <a:pt x="5636" y="16544"/>
                      <a:pt x="4782" y="16544"/>
                    </a:cubicBezTo>
                    <a:cubicBezTo>
                      <a:pt x="3984" y="16544"/>
                      <a:pt x="3000" y="16228"/>
                      <a:pt x="2108" y="15061"/>
                    </a:cubicBezTo>
                    <a:cubicBezTo>
                      <a:pt x="1186" y="13436"/>
                      <a:pt x="1669" y="11415"/>
                      <a:pt x="3162" y="10361"/>
                    </a:cubicBezTo>
                    <a:cubicBezTo>
                      <a:pt x="6061" y="7945"/>
                      <a:pt x="15592" y="1621"/>
                      <a:pt x="15680" y="1577"/>
                    </a:cubicBezTo>
                    <a:cubicBezTo>
                      <a:pt x="15944" y="1401"/>
                      <a:pt x="15988" y="1050"/>
                      <a:pt x="15856" y="786"/>
                    </a:cubicBezTo>
                    <a:cubicBezTo>
                      <a:pt x="15745" y="647"/>
                      <a:pt x="15563" y="561"/>
                      <a:pt x="15378" y="561"/>
                    </a:cubicBezTo>
                    <a:cubicBezTo>
                      <a:pt x="15271" y="561"/>
                      <a:pt x="15162" y="590"/>
                      <a:pt x="15065" y="654"/>
                    </a:cubicBezTo>
                    <a:cubicBezTo>
                      <a:pt x="14714" y="918"/>
                      <a:pt x="5402" y="7067"/>
                      <a:pt x="2460" y="9527"/>
                    </a:cubicBezTo>
                    <a:cubicBezTo>
                      <a:pt x="571" y="10976"/>
                      <a:pt x="0" y="13611"/>
                      <a:pt x="1186" y="15676"/>
                    </a:cubicBezTo>
                    <a:lnTo>
                      <a:pt x="1186" y="15720"/>
                    </a:lnTo>
                    <a:lnTo>
                      <a:pt x="1230" y="15720"/>
                    </a:lnTo>
                    <a:cubicBezTo>
                      <a:pt x="2337" y="17196"/>
                      <a:pt x="3665" y="17652"/>
                      <a:pt x="4812" y="17652"/>
                    </a:cubicBezTo>
                    <a:cubicBezTo>
                      <a:pt x="5712" y="17652"/>
                      <a:pt x="6501" y="17371"/>
                      <a:pt x="6984" y="17081"/>
                    </a:cubicBezTo>
                    <a:lnTo>
                      <a:pt x="23191" y="5969"/>
                    </a:lnTo>
                    <a:lnTo>
                      <a:pt x="23235" y="5925"/>
                    </a:lnTo>
                    <a:cubicBezTo>
                      <a:pt x="24201" y="4827"/>
                      <a:pt x="24377" y="3246"/>
                      <a:pt x="23674" y="1972"/>
                    </a:cubicBezTo>
                    <a:cubicBezTo>
                      <a:pt x="22924" y="405"/>
                      <a:pt x="21461" y="0"/>
                      <a:pt x="20371" y="0"/>
                    </a:cubicBezTo>
                    <a:close/>
                  </a:path>
                </a:pathLst>
              </a:custGeom>
              <a:solidFill>
                <a:srgbClr val="009A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243" name="Google Shape;1243;p32"/>
              <p:cNvSpPr/>
              <p:nvPr/>
            </p:nvSpPr>
            <p:spPr>
              <a:xfrm>
                <a:off x="6475661" y="1374292"/>
                <a:ext cx="347585" cy="537943"/>
              </a:xfrm>
              <a:custGeom>
                <a:avLst/>
                <a:gdLst/>
                <a:ahLst/>
                <a:cxnLst/>
                <a:rect l="l" t="t" r="r" b="b"/>
                <a:pathLst>
                  <a:path w="15988" h="24744" extrusionOk="0">
                    <a:moveTo>
                      <a:pt x="3782" y="1"/>
                    </a:moveTo>
                    <a:cubicBezTo>
                      <a:pt x="3382" y="1"/>
                      <a:pt x="2980" y="67"/>
                      <a:pt x="2592" y="205"/>
                    </a:cubicBezTo>
                    <a:cubicBezTo>
                      <a:pt x="439" y="908"/>
                      <a:pt x="88" y="3016"/>
                      <a:pt x="176" y="4070"/>
                    </a:cubicBezTo>
                    <a:lnTo>
                      <a:pt x="176" y="4158"/>
                    </a:lnTo>
                    <a:lnTo>
                      <a:pt x="220" y="4246"/>
                    </a:lnTo>
                    <a:cubicBezTo>
                      <a:pt x="264" y="4334"/>
                      <a:pt x="4656" y="13162"/>
                      <a:pt x="6413" y="16324"/>
                    </a:cubicBezTo>
                    <a:cubicBezTo>
                      <a:pt x="7291" y="17905"/>
                      <a:pt x="8214" y="18784"/>
                      <a:pt x="9092" y="18916"/>
                    </a:cubicBezTo>
                    <a:cubicBezTo>
                      <a:pt x="9186" y="18939"/>
                      <a:pt x="9283" y="18950"/>
                      <a:pt x="9381" y="18950"/>
                    </a:cubicBezTo>
                    <a:cubicBezTo>
                      <a:pt x="9649" y="18950"/>
                      <a:pt x="9921" y="18869"/>
                      <a:pt x="10146" y="18740"/>
                    </a:cubicBezTo>
                    <a:cubicBezTo>
                      <a:pt x="10805" y="18433"/>
                      <a:pt x="11332" y="17818"/>
                      <a:pt x="11552" y="17071"/>
                    </a:cubicBezTo>
                    <a:cubicBezTo>
                      <a:pt x="11727" y="16193"/>
                      <a:pt x="11552" y="15314"/>
                      <a:pt x="11068" y="14567"/>
                    </a:cubicBezTo>
                    <a:lnTo>
                      <a:pt x="6501" y="5827"/>
                    </a:lnTo>
                    <a:cubicBezTo>
                      <a:pt x="6408" y="5612"/>
                      <a:pt x="6230" y="5504"/>
                      <a:pt x="6026" y="5504"/>
                    </a:cubicBezTo>
                    <a:cubicBezTo>
                      <a:pt x="5938" y="5504"/>
                      <a:pt x="5846" y="5524"/>
                      <a:pt x="5754" y="5563"/>
                    </a:cubicBezTo>
                    <a:cubicBezTo>
                      <a:pt x="5490" y="5695"/>
                      <a:pt x="5403" y="6047"/>
                      <a:pt x="5534" y="6310"/>
                    </a:cubicBezTo>
                    <a:lnTo>
                      <a:pt x="10102" y="15094"/>
                    </a:lnTo>
                    <a:lnTo>
                      <a:pt x="10146" y="15138"/>
                    </a:lnTo>
                    <a:cubicBezTo>
                      <a:pt x="10454" y="15622"/>
                      <a:pt x="10585" y="16236"/>
                      <a:pt x="10497" y="16807"/>
                    </a:cubicBezTo>
                    <a:cubicBezTo>
                      <a:pt x="10366" y="17247"/>
                      <a:pt x="10014" y="17598"/>
                      <a:pt x="9575" y="17774"/>
                    </a:cubicBezTo>
                    <a:lnTo>
                      <a:pt x="9487" y="17818"/>
                    </a:lnTo>
                    <a:cubicBezTo>
                      <a:pt x="9443" y="17840"/>
                      <a:pt x="9399" y="17851"/>
                      <a:pt x="9355" y="17851"/>
                    </a:cubicBezTo>
                    <a:cubicBezTo>
                      <a:pt x="9312" y="17851"/>
                      <a:pt x="9268" y="17840"/>
                      <a:pt x="9224" y="17818"/>
                    </a:cubicBezTo>
                    <a:cubicBezTo>
                      <a:pt x="9004" y="17774"/>
                      <a:pt x="8301" y="17422"/>
                      <a:pt x="7379" y="15753"/>
                    </a:cubicBezTo>
                    <a:cubicBezTo>
                      <a:pt x="5710" y="12811"/>
                      <a:pt x="1757" y="4817"/>
                      <a:pt x="1230" y="3851"/>
                    </a:cubicBezTo>
                    <a:cubicBezTo>
                      <a:pt x="1142" y="2709"/>
                      <a:pt x="1845" y="1611"/>
                      <a:pt x="2943" y="1259"/>
                    </a:cubicBezTo>
                    <a:cubicBezTo>
                      <a:pt x="3218" y="1154"/>
                      <a:pt x="3505" y="1104"/>
                      <a:pt x="3790" y="1104"/>
                    </a:cubicBezTo>
                    <a:cubicBezTo>
                      <a:pt x="4459" y="1104"/>
                      <a:pt x="5116" y="1381"/>
                      <a:pt x="5578" y="1874"/>
                    </a:cubicBezTo>
                    <a:lnTo>
                      <a:pt x="14231" y="19311"/>
                    </a:lnTo>
                    <a:cubicBezTo>
                      <a:pt x="14319" y="19531"/>
                      <a:pt x="15241" y="21946"/>
                      <a:pt x="12606" y="23440"/>
                    </a:cubicBezTo>
                    <a:cubicBezTo>
                      <a:pt x="12185" y="23601"/>
                      <a:pt x="11748" y="23678"/>
                      <a:pt x="11316" y="23678"/>
                    </a:cubicBezTo>
                    <a:cubicBezTo>
                      <a:pt x="9990" y="23678"/>
                      <a:pt x="8711" y="22952"/>
                      <a:pt x="8082" y="21727"/>
                    </a:cubicBezTo>
                    <a:cubicBezTo>
                      <a:pt x="6061" y="18520"/>
                      <a:pt x="1142" y="8199"/>
                      <a:pt x="1098" y="8111"/>
                    </a:cubicBezTo>
                    <a:cubicBezTo>
                      <a:pt x="1002" y="7918"/>
                      <a:pt x="811" y="7796"/>
                      <a:pt x="595" y="7796"/>
                    </a:cubicBezTo>
                    <a:cubicBezTo>
                      <a:pt x="516" y="7796"/>
                      <a:pt x="434" y="7812"/>
                      <a:pt x="352" y="7847"/>
                    </a:cubicBezTo>
                    <a:cubicBezTo>
                      <a:pt x="88" y="7979"/>
                      <a:pt x="0" y="8287"/>
                      <a:pt x="132" y="8594"/>
                    </a:cubicBezTo>
                    <a:cubicBezTo>
                      <a:pt x="308" y="8989"/>
                      <a:pt x="5139" y="19003"/>
                      <a:pt x="7159" y="22298"/>
                    </a:cubicBezTo>
                    <a:cubicBezTo>
                      <a:pt x="8004" y="23857"/>
                      <a:pt x="9618" y="24744"/>
                      <a:pt x="11308" y="24744"/>
                    </a:cubicBezTo>
                    <a:cubicBezTo>
                      <a:pt x="11903" y="24744"/>
                      <a:pt x="12506" y="24634"/>
                      <a:pt x="13089" y="24406"/>
                    </a:cubicBezTo>
                    <a:lnTo>
                      <a:pt x="13133" y="24406"/>
                    </a:lnTo>
                    <a:cubicBezTo>
                      <a:pt x="15988" y="22781"/>
                      <a:pt x="15812" y="20102"/>
                      <a:pt x="15241" y="18872"/>
                    </a:cubicBezTo>
                    <a:lnTo>
                      <a:pt x="6501" y="1259"/>
                    </a:lnTo>
                    <a:lnTo>
                      <a:pt x="6457" y="1171"/>
                    </a:lnTo>
                    <a:cubicBezTo>
                      <a:pt x="5766" y="418"/>
                      <a:pt x="4783" y="1"/>
                      <a:pt x="3782" y="1"/>
                    </a:cubicBezTo>
                    <a:close/>
                  </a:path>
                </a:pathLst>
              </a:custGeom>
              <a:solidFill>
                <a:srgbClr val="009A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244" name="Google Shape;1244;p32"/>
              <p:cNvSpPr/>
              <p:nvPr/>
            </p:nvSpPr>
            <p:spPr>
              <a:xfrm>
                <a:off x="5156978" y="562029"/>
                <a:ext cx="362868" cy="531443"/>
              </a:xfrm>
              <a:custGeom>
                <a:avLst/>
                <a:gdLst/>
                <a:ahLst/>
                <a:cxnLst/>
                <a:rect l="l" t="t" r="r" b="b"/>
                <a:pathLst>
                  <a:path w="16691" h="24445" extrusionOk="0">
                    <a:moveTo>
                      <a:pt x="4834" y="0"/>
                    </a:moveTo>
                    <a:cubicBezTo>
                      <a:pt x="4185" y="0"/>
                      <a:pt x="3528" y="133"/>
                      <a:pt x="2899" y="409"/>
                    </a:cubicBezTo>
                    <a:lnTo>
                      <a:pt x="2767" y="409"/>
                    </a:lnTo>
                    <a:cubicBezTo>
                      <a:pt x="0" y="2166"/>
                      <a:pt x="308" y="4845"/>
                      <a:pt x="879" y="6031"/>
                    </a:cubicBezTo>
                    <a:lnTo>
                      <a:pt x="10322" y="23293"/>
                    </a:lnTo>
                    <a:lnTo>
                      <a:pt x="10366" y="23380"/>
                    </a:lnTo>
                    <a:cubicBezTo>
                      <a:pt x="11048" y="24063"/>
                      <a:pt x="11971" y="24444"/>
                      <a:pt x="12918" y="24444"/>
                    </a:cubicBezTo>
                    <a:cubicBezTo>
                      <a:pt x="13373" y="24444"/>
                      <a:pt x="13833" y="24356"/>
                      <a:pt x="14275" y="24171"/>
                    </a:cubicBezTo>
                    <a:cubicBezTo>
                      <a:pt x="16383" y="23424"/>
                      <a:pt x="16691" y="21272"/>
                      <a:pt x="16515" y="20262"/>
                    </a:cubicBezTo>
                    <a:lnTo>
                      <a:pt x="16515" y="20174"/>
                    </a:lnTo>
                    <a:lnTo>
                      <a:pt x="16471" y="20086"/>
                    </a:lnTo>
                    <a:cubicBezTo>
                      <a:pt x="16427" y="19998"/>
                      <a:pt x="11728" y="11346"/>
                      <a:pt x="9795" y="8227"/>
                    </a:cubicBezTo>
                    <a:cubicBezTo>
                      <a:pt x="8873" y="6690"/>
                      <a:pt x="7950" y="5856"/>
                      <a:pt x="7072" y="5724"/>
                    </a:cubicBezTo>
                    <a:cubicBezTo>
                      <a:pt x="7013" y="5717"/>
                      <a:pt x="6953" y="5713"/>
                      <a:pt x="6893" y="5713"/>
                    </a:cubicBezTo>
                    <a:cubicBezTo>
                      <a:pt x="6591" y="5713"/>
                      <a:pt x="6274" y="5804"/>
                      <a:pt x="6018" y="5987"/>
                    </a:cubicBezTo>
                    <a:cubicBezTo>
                      <a:pt x="5359" y="6295"/>
                      <a:pt x="4832" y="6910"/>
                      <a:pt x="4656" y="7656"/>
                    </a:cubicBezTo>
                    <a:cubicBezTo>
                      <a:pt x="4524" y="8579"/>
                      <a:pt x="4744" y="9457"/>
                      <a:pt x="5271" y="10204"/>
                    </a:cubicBezTo>
                    <a:lnTo>
                      <a:pt x="10146" y="18769"/>
                    </a:lnTo>
                    <a:cubicBezTo>
                      <a:pt x="10260" y="18939"/>
                      <a:pt x="10428" y="19036"/>
                      <a:pt x="10604" y="19036"/>
                    </a:cubicBezTo>
                    <a:cubicBezTo>
                      <a:pt x="10701" y="19036"/>
                      <a:pt x="10800" y="19007"/>
                      <a:pt x="10893" y="18944"/>
                    </a:cubicBezTo>
                    <a:cubicBezTo>
                      <a:pt x="11157" y="18813"/>
                      <a:pt x="11244" y="18461"/>
                      <a:pt x="11113" y="18198"/>
                    </a:cubicBezTo>
                    <a:lnTo>
                      <a:pt x="6237" y="9633"/>
                    </a:lnTo>
                    <a:lnTo>
                      <a:pt x="6237" y="9589"/>
                    </a:lnTo>
                    <a:cubicBezTo>
                      <a:pt x="5886" y="9106"/>
                      <a:pt x="5710" y="8491"/>
                      <a:pt x="5798" y="7920"/>
                    </a:cubicBezTo>
                    <a:cubicBezTo>
                      <a:pt x="5886" y="7481"/>
                      <a:pt x="6237" y="7085"/>
                      <a:pt x="6633" y="6910"/>
                    </a:cubicBezTo>
                    <a:lnTo>
                      <a:pt x="6677" y="6910"/>
                    </a:lnTo>
                    <a:lnTo>
                      <a:pt x="6764" y="6866"/>
                    </a:lnTo>
                    <a:cubicBezTo>
                      <a:pt x="6808" y="6844"/>
                      <a:pt x="6852" y="6833"/>
                      <a:pt x="6896" y="6833"/>
                    </a:cubicBezTo>
                    <a:cubicBezTo>
                      <a:pt x="6940" y="6833"/>
                      <a:pt x="6984" y="6844"/>
                      <a:pt x="7028" y="6866"/>
                    </a:cubicBezTo>
                    <a:cubicBezTo>
                      <a:pt x="7248" y="6910"/>
                      <a:pt x="7950" y="7173"/>
                      <a:pt x="8960" y="8842"/>
                    </a:cubicBezTo>
                    <a:cubicBezTo>
                      <a:pt x="10717" y="11741"/>
                      <a:pt x="14978" y="19559"/>
                      <a:pt x="15549" y="20525"/>
                    </a:cubicBezTo>
                    <a:cubicBezTo>
                      <a:pt x="15549" y="20921"/>
                      <a:pt x="15593" y="22590"/>
                      <a:pt x="13968" y="23161"/>
                    </a:cubicBezTo>
                    <a:lnTo>
                      <a:pt x="13924" y="23161"/>
                    </a:lnTo>
                    <a:cubicBezTo>
                      <a:pt x="13616" y="23278"/>
                      <a:pt x="13299" y="23336"/>
                      <a:pt x="12987" y="23336"/>
                    </a:cubicBezTo>
                    <a:cubicBezTo>
                      <a:pt x="12362" y="23336"/>
                      <a:pt x="11757" y="23102"/>
                      <a:pt x="11288" y="22634"/>
                    </a:cubicBezTo>
                    <a:lnTo>
                      <a:pt x="1933" y="5548"/>
                    </a:lnTo>
                    <a:cubicBezTo>
                      <a:pt x="1845" y="5329"/>
                      <a:pt x="835" y="3001"/>
                      <a:pt x="3426" y="1376"/>
                    </a:cubicBezTo>
                    <a:cubicBezTo>
                      <a:pt x="3886" y="1182"/>
                      <a:pt x="4369" y="1088"/>
                      <a:pt x="4847" y="1088"/>
                    </a:cubicBezTo>
                    <a:cubicBezTo>
                      <a:pt x="6104" y="1088"/>
                      <a:pt x="7326" y="1736"/>
                      <a:pt x="7994" y="2913"/>
                    </a:cubicBezTo>
                    <a:cubicBezTo>
                      <a:pt x="10146" y="6031"/>
                      <a:pt x="15461" y="16133"/>
                      <a:pt x="15505" y="16265"/>
                    </a:cubicBezTo>
                    <a:cubicBezTo>
                      <a:pt x="15626" y="16447"/>
                      <a:pt x="15810" y="16545"/>
                      <a:pt x="15999" y="16545"/>
                    </a:cubicBezTo>
                    <a:cubicBezTo>
                      <a:pt x="16084" y="16545"/>
                      <a:pt x="16170" y="16525"/>
                      <a:pt x="16251" y="16485"/>
                    </a:cubicBezTo>
                    <a:cubicBezTo>
                      <a:pt x="16515" y="16309"/>
                      <a:pt x="16647" y="16002"/>
                      <a:pt x="16471" y="15738"/>
                    </a:cubicBezTo>
                    <a:cubicBezTo>
                      <a:pt x="16251" y="15299"/>
                      <a:pt x="11069" y="5460"/>
                      <a:pt x="8917" y="2298"/>
                    </a:cubicBezTo>
                    <a:cubicBezTo>
                      <a:pt x="8007" y="825"/>
                      <a:pt x="6449" y="0"/>
                      <a:pt x="4834" y="0"/>
                    </a:cubicBezTo>
                    <a:close/>
                  </a:path>
                </a:pathLst>
              </a:custGeom>
              <a:solidFill>
                <a:srgbClr val="D55D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245" name="Google Shape;1245;p32"/>
              <p:cNvSpPr/>
              <p:nvPr/>
            </p:nvSpPr>
            <p:spPr>
              <a:xfrm>
                <a:off x="2481437" y="4182166"/>
                <a:ext cx="545248" cy="387239"/>
              </a:xfrm>
              <a:custGeom>
                <a:avLst/>
                <a:gdLst/>
                <a:ahLst/>
                <a:cxnLst/>
                <a:rect l="l" t="t" r="r" b="b"/>
                <a:pathLst>
                  <a:path w="25080" h="17812" extrusionOk="0">
                    <a:moveTo>
                      <a:pt x="5423" y="0"/>
                    </a:moveTo>
                    <a:cubicBezTo>
                      <a:pt x="3902" y="0"/>
                      <a:pt x="2409" y="724"/>
                      <a:pt x="1493" y="2024"/>
                    </a:cubicBezTo>
                    <a:lnTo>
                      <a:pt x="1493" y="2068"/>
                    </a:lnTo>
                    <a:cubicBezTo>
                      <a:pt x="0" y="4967"/>
                      <a:pt x="1669" y="7119"/>
                      <a:pt x="2767" y="7822"/>
                    </a:cubicBezTo>
                    <a:lnTo>
                      <a:pt x="19853" y="17704"/>
                    </a:lnTo>
                    <a:lnTo>
                      <a:pt x="19940" y="17704"/>
                    </a:lnTo>
                    <a:cubicBezTo>
                      <a:pt x="20231" y="17777"/>
                      <a:pt x="20523" y="17812"/>
                      <a:pt x="20811" y="17812"/>
                    </a:cubicBezTo>
                    <a:cubicBezTo>
                      <a:pt x="21920" y="17812"/>
                      <a:pt x="22977" y="17293"/>
                      <a:pt x="23674" y="16387"/>
                    </a:cubicBezTo>
                    <a:cubicBezTo>
                      <a:pt x="25079" y="14630"/>
                      <a:pt x="24245" y="12653"/>
                      <a:pt x="23586" y="11819"/>
                    </a:cubicBezTo>
                    <a:lnTo>
                      <a:pt x="23498" y="11775"/>
                    </a:lnTo>
                    <a:lnTo>
                      <a:pt x="23410" y="11687"/>
                    </a:lnTo>
                    <a:cubicBezTo>
                      <a:pt x="23322" y="11687"/>
                      <a:pt x="14802" y="6724"/>
                      <a:pt x="11595" y="5099"/>
                    </a:cubicBezTo>
                    <a:cubicBezTo>
                      <a:pt x="10468" y="4520"/>
                      <a:pt x="9531" y="4216"/>
                      <a:pt x="8784" y="4216"/>
                    </a:cubicBezTo>
                    <a:cubicBezTo>
                      <a:pt x="8454" y="4216"/>
                      <a:pt x="8162" y="4275"/>
                      <a:pt x="7906" y="4396"/>
                    </a:cubicBezTo>
                    <a:cubicBezTo>
                      <a:pt x="7555" y="4528"/>
                      <a:pt x="7291" y="4791"/>
                      <a:pt x="7115" y="5143"/>
                    </a:cubicBezTo>
                    <a:cubicBezTo>
                      <a:pt x="6720" y="5758"/>
                      <a:pt x="6588" y="6548"/>
                      <a:pt x="6852" y="7295"/>
                    </a:cubicBezTo>
                    <a:cubicBezTo>
                      <a:pt x="7203" y="8129"/>
                      <a:pt x="7818" y="8788"/>
                      <a:pt x="8653" y="9140"/>
                    </a:cubicBezTo>
                    <a:lnTo>
                      <a:pt x="17305" y="13883"/>
                    </a:lnTo>
                    <a:cubicBezTo>
                      <a:pt x="17387" y="13924"/>
                      <a:pt x="17473" y="13944"/>
                      <a:pt x="17557" y="13944"/>
                    </a:cubicBezTo>
                    <a:cubicBezTo>
                      <a:pt x="17746" y="13944"/>
                      <a:pt x="17931" y="13845"/>
                      <a:pt x="18052" y="13664"/>
                    </a:cubicBezTo>
                    <a:cubicBezTo>
                      <a:pt x="18184" y="13400"/>
                      <a:pt x="18096" y="13093"/>
                      <a:pt x="17832" y="12917"/>
                    </a:cubicBezTo>
                    <a:lnTo>
                      <a:pt x="9180" y="8129"/>
                    </a:lnTo>
                    <a:lnTo>
                      <a:pt x="9092" y="8129"/>
                    </a:lnTo>
                    <a:cubicBezTo>
                      <a:pt x="8565" y="7910"/>
                      <a:pt x="8126" y="7514"/>
                      <a:pt x="7862" y="6987"/>
                    </a:cubicBezTo>
                    <a:cubicBezTo>
                      <a:pt x="7730" y="6504"/>
                      <a:pt x="7818" y="6021"/>
                      <a:pt x="8082" y="5670"/>
                    </a:cubicBezTo>
                    <a:lnTo>
                      <a:pt x="8126" y="5670"/>
                    </a:lnTo>
                    <a:lnTo>
                      <a:pt x="8126" y="5582"/>
                    </a:lnTo>
                    <a:cubicBezTo>
                      <a:pt x="8169" y="5494"/>
                      <a:pt x="8257" y="5450"/>
                      <a:pt x="8345" y="5406"/>
                    </a:cubicBezTo>
                    <a:cubicBezTo>
                      <a:pt x="8425" y="5380"/>
                      <a:pt x="8544" y="5353"/>
                      <a:pt x="8719" y="5353"/>
                    </a:cubicBezTo>
                    <a:cubicBezTo>
                      <a:pt x="9124" y="5353"/>
                      <a:pt x="9828" y="5495"/>
                      <a:pt x="11024" y="6109"/>
                    </a:cubicBezTo>
                    <a:cubicBezTo>
                      <a:pt x="14055" y="7646"/>
                      <a:pt x="21785" y="12082"/>
                      <a:pt x="22751" y="12653"/>
                    </a:cubicBezTo>
                    <a:cubicBezTo>
                      <a:pt x="23454" y="13532"/>
                      <a:pt x="23498" y="14805"/>
                      <a:pt x="22795" y="15728"/>
                    </a:cubicBezTo>
                    <a:cubicBezTo>
                      <a:pt x="22284" y="16385"/>
                      <a:pt x="21531" y="16738"/>
                      <a:pt x="20736" y="16738"/>
                    </a:cubicBezTo>
                    <a:cubicBezTo>
                      <a:pt x="20575" y="16738"/>
                      <a:pt x="20411" y="16724"/>
                      <a:pt x="20248" y="16694"/>
                    </a:cubicBezTo>
                    <a:lnTo>
                      <a:pt x="3382" y="6900"/>
                    </a:lnTo>
                    <a:cubicBezTo>
                      <a:pt x="3162" y="6768"/>
                      <a:pt x="1098" y="5274"/>
                      <a:pt x="2460" y="2595"/>
                    </a:cubicBezTo>
                    <a:cubicBezTo>
                      <a:pt x="3158" y="1606"/>
                      <a:pt x="4281" y="1060"/>
                      <a:pt x="5432" y="1060"/>
                    </a:cubicBezTo>
                    <a:cubicBezTo>
                      <a:pt x="6018" y="1060"/>
                      <a:pt x="6611" y="1201"/>
                      <a:pt x="7159" y="1497"/>
                    </a:cubicBezTo>
                    <a:cubicBezTo>
                      <a:pt x="10629" y="3078"/>
                      <a:pt x="20424" y="8920"/>
                      <a:pt x="20555" y="9008"/>
                    </a:cubicBezTo>
                    <a:cubicBezTo>
                      <a:pt x="20626" y="9050"/>
                      <a:pt x="20710" y="9070"/>
                      <a:pt x="20796" y="9070"/>
                    </a:cubicBezTo>
                    <a:cubicBezTo>
                      <a:pt x="20978" y="9070"/>
                      <a:pt x="21169" y="8981"/>
                      <a:pt x="21258" y="8832"/>
                    </a:cubicBezTo>
                    <a:cubicBezTo>
                      <a:pt x="21434" y="8569"/>
                      <a:pt x="21346" y="8217"/>
                      <a:pt x="21082" y="8085"/>
                    </a:cubicBezTo>
                    <a:cubicBezTo>
                      <a:pt x="20687" y="7822"/>
                      <a:pt x="11112" y="2112"/>
                      <a:pt x="7599" y="531"/>
                    </a:cubicBezTo>
                    <a:cubicBezTo>
                      <a:pt x="6909" y="172"/>
                      <a:pt x="6162" y="0"/>
                      <a:pt x="5423" y="0"/>
                    </a:cubicBezTo>
                    <a:close/>
                  </a:path>
                </a:pathLst>
              </a:custGeom>
              <a:solidFill>
                <a:srgbClr val="5AB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246" name="Google Shape;1246;p32"/>
              <p:cNvSpPr/>
              <p:nvPr/>
            </p:nvSpPr>
            <p:spPr>
              <a:xfrm>
                <a:off x="4803676" y="4322283"/>
                <a:ext cx="557662" cy="333953"/>
              </a:xfrm>
              <a:custGeom>
                <a:avLst/>
                <a:gdLst/>
                <a:ahLst/>
                <a:cxnLst/>
                <a:rect l="l" t="t" r="r" b="b"/>
                <a:pathLst>
                  <a:path w="25651" h="15361" extrusionOk="0">
                    <a:moveTo>
                      <a:pt x="17109" y="0"/>
                    </a:moveTo>
                    <a:cubicBezTo>
                      <a:pt x="17028" y="0"/>
                      <a:pt x="16945" y="20"/>
                      <a:pt x="16866" y="59"/>
                    </a:cubicBezTo>
                    <a:cubicBezTo>
                      <a:pt x="16427" y="235"/>
                      <a:pt x="6325" y="4935"/>
                      <a:pt x="3031" y="6911"/>
                    </a:cubicBezTo>
                    <a:cubicBezTo>
                      <a:pt x="923" y="8053"/>
                      <a:pt x="0" y="10600"/>
                      <a:pt x="835" y="12840"/>
                    </a:cubicBezTo>
                    <a:lnTo>
                      <a:pt x="879" y="12884"/>
                    </a:lnTo>
                    <a:cubicBezTo>
                      <a:pt x="1949" y="14817"/>
                      <a:pt x="3522" y="15361"/>
                      <a:pt x="4809" y="15361"/>
                    </a:cubicBezTo>
                    <a:cubicBezTo>
                      <a:pt x="5423" y="15361"/>
                      <a:pt x="5972" y="15237"/>
                      <a:pt x="6369" y="15080"/>
                    </a:cubicBezTo>
                    <a:lnTo>
                      <a:pt x="24113" y="6516"/>
                    </a:lnTo>
                    <a:lnTo>
                      <a:pt x="24157" y="6472"/>
                    </a:lnTo>
                    <a:cubicBezTo>
                      <a:pt x="25255" y="5506"/>
                      <a:pt x="25651" y="3968"/>
                      <a:pt x="25168" y="2607"/>
                    </a:cubicBezTo>
                    <a:cubicBezTo>
                      <a:pt x="24563" y="631"/>
                      <a:pt x="22737" y="136"/>
                      <a:pt x="21660" y="136"/>
                    </a:cubicBezTo>
                    <a:cubicBezTo>
                      <a:pt x="21563" y="136"/>
                      <a:pt x="21473" y="140"/>
                      <a:pt x="21390" y="147"/>
                    </a:cubicBezTo>
                    <a:lnTo>
                      <a:pt x="21258" y="147"/>
                    </a:lnTo>
                    <a:lnTo>
                      <a:pt x="21171" y="191"/>
                    </a:lnTo>
                    <a:cubicBezTo>
                      <a:pt x="21127" y="235"/>
                      <a:pt x="12211" y="4495"/>
                      <a:pt x="9048" y="6252"/>
                    </a:cubicBezTo>
                    <a:cubicBezTo>
                      <a:pt x="7467" y="7131"/>
                      <a:pt x="6545" y="8009"/>
                      <a:pt x="6369" y="8888"/>
                    </a:cubicBezTo>
                    <a:cubicBezTo>
                      <a:pt x="6325" y="9239"/>
                      <a:pt x="6369" y="9634"/>
                      <a:pt x="6589" y="9942"/>
                    </a:cubicBezTo>
                    <a:cubicBezTo>
                      <a:pt x="6896" y="10644"/>
                      <a:pt x="7467" y="11171"/>
                      <a:pt x="8214" y="11391"/>
                    </a:cubicBezTo>
                    <a:cubicBezTo>
                      <a:pt x="8437" y="11436"/>
                      <a:pt x="8663" y="11458"/>
                      <a:pt x="8888" y="11458"/>
                    </a:cubicBezTo>
                    <a:cubicBezTo>
                      <a:pt x="9549" y="11458"/>
                      <a:pt x="10204" y="11268"/>
                      <a:pt x="10761" y="10908"/>
                    </a:cubicBezTo>
                    <a:lnTo>
                      <a:pt x="19546" y="6472"/>
                    </a:lnTo>
                    <a:cubicBezTo>
                      <a:pt x="19809" y="6340"/>
                      <a:pt x="19941" y="5989"/>
                      <a:pt x="19809" y="5725"/>
                    </a:cubicBezTo>
                    <a:cubicBezTo>
                      <a:pt x="19689" y="5544"/>
                      <a:pt x="19506" y="5426"/>
                      <a:pt x="19318" y="5426"/>
                    </a:cubicBezTo>
                    <a:cubicBezTo>
                      <a:pt x="19232" y="5426"/>
                      <a:pt x="19145" y="5450"/>
                      <a:pt x="19062" y="5506"/>
                    </a:cubicBezTo>
                    <a:lnTo>
                      <a:pt x="10234" y="9942"/>
                    </a:lnTo>
                    <a:lnTo>
                      <a:pt x="10190" y="9986"/>
                    </a:lnTo>
                    <a:cubicBezTo>
                      <a:pt x="9771" y="10230"/>
                      <a:pt x="9324" y="10364"/>
                      <a:pt x="8871" y="10364"/>
                    </a:cubicBezTo>
                    <a:cubicBezTo>
                      <a:pt x="8754" y="10364"/>
                      <a:pt x="8638" y="10355"/>
                      <a:pt x="8521" y="10337"/>
                    </a:cubicBezTo>
                    <a:cubicBezTo>
                      <a:pt x="8082" y="10161"/>
                      <a:pt x="7731" y="9854"/>
                      <a:pt x="7555" y="9415"/>
                    </a:cubicBezTo>
                    <a:lnTo>
                      <a:pt x="7555" y="9371"/>
                    </a:lnTo>
                    <a:lnTo>
                      <a:pt x="7511" y="9327"/>
                    </a:lnTo>
                    <a:cubicBezTo>
                      <a:pt x="7467" y="9239"/>
                      <a:pt x="7467" y="9151"/>
                      <a:pt x="7511" y="9063"/>
                    </a:cubicBezTo>
                    <a:cubicBezTo>
                      <a:pt x="7555" y="8800"/>
                      <a:pt x="7906" y="8141"/>
                      <a:pt x="9575" y="7219"/>
                    </a:cubicBezTo>
                    <a:cubicBezTo>
                      <a:pt x="12562" y="5593"/>
                      <a:pt x="20600" y="1684"/>
                      <a:pt x="21566" y="1245"/>
                    </a:cubicBezTo>
                    <a:cubicBezTo>
                      <a:pt x="21630" y="1240"/>
                      <a:pt x="21695" y="1238"/>
                      <a:pt x="21759" y="1238"/>
                    </a:cubicBezTo>
                    <a:cubicBezTo>
                      <a:pt x="22829" y="1238"/>
                      <a:pt x="23826" y="1920"/>
                      <a:pt x="24157" y="2914"/>
                    </a:cubicBezTo>
                    <a:lnTo>
                      <a:pt x="24157" y="2958"/>
                    </a:lnTo>
                    <a:cubicBezTo>
                      <a:pt x="24465" y="3880"/>
                      <a:pt x="24201" y="4891"/>
                      <a:pt x="23499" y="5593"/>
                    </a:cubicBezTo>
                    <a:lnTo>
                      <a:pt x="5930" y="14070"/>
                    </a:lnTo>
                    <a:cubicBezTo>
                      <a:pt x="5839" y="14107"/>
                      <a:pt x="5382" y="14277"/>
                      <a:pt x="4772" y="14277"/>
                    </a:cubicBezTo>
                    <a:cubicBezTo>
                      <a:pt x="3903" y="14277"/>
                      <a:pt x="2722" y="13931"/>
                      <a:pt x="1845" y="12357"/>
                    </a:cubicBezTo>
                    <a:cubicBezTo>
                      <a:pt x="1230" y="10644"/>
                      <a:pt x="1977" y="8712"/>
                      <a:pt x="3602" y="7877"/>
                    </a:cubicBezTo>
                    <a:cubicBezTo>
                      <a:pt x="6852" y="5901"/>
                      <a:pt x="17218" y="1069"/>
                      <a:pt x="17306" y="1026"/>
                    </a:cubicBezTo>
                    <a:cubicBezTo>
                      <a:pt x="17569" y="894"/>
                      <a:pt x="17701" y="586"/>
                      <a:pt x="17569" y="323"/>
                    </a:cubicBezTo>
                    <a:cubicBezTo>
                      <a:pt x="17477" y="108"/>
                      <a:pt x="17299" y="0"/>
                      <a:pt x="17109" y="0"/>
                    </a:cubicBezTo>
                    <a:close/>
                  </a:path>
                </a:pathLst>
              </a:custGeom>
              <a:solidFill>
                <a:srgbClr val="F8B4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1247" name="Google Shape;1247;p32"/>
            <p:cNvGrpSpPr/>
            <p:nvPr/>
          </p:nvGrpSpPr>
          <p:grpSpPr>
            <a:xfrm>
              <a:off x="4872654" y="1017419"/>
              <a:ext cx="3845232" cy="3446735"/>
              <a:chOff x="2074393" y="307363"/>
              <a:chExt cx="4956473" cy="4442814"/>
            </a:xfrm>
          </p:grpSpPr>
          <p:sp>
            <p:nvSpPr>
              <p:cNvPr id="1248" name="Google Shape;1248;p32"/>
              <p:cNvSpPr/>
              <p:nvPr/>
            </p:nvSpPr>
            <p:spPr>
              <a:xfrm>
                <a:off x="5544196" y="468198"/>
                <a:ext cx="266884" cy="329040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5135" extrusionOk="0">
                    <a:moveTo>
                      <a:pt x="4886" y="0"/>
                    </a:moveTo>
                    <a:cubicBezTo>
                      <a:pt x="1" y="0"/>
                      <a:pt x="1574" y="13356"/>
                      <a:pt x="1822" y="15135"/>
                    </a:cubicBezTo>
                    <a:cubicBezTo>
                      <a:pt x="1822" y="15091"/>
                      <a:pt x="1822" y="15091"/>
                      <a:pt x="1822" y="15091"/>
                    </a:cubicBezTo>
                    <a:cubicBezTo>
                      <a:pt x="1603" y="7580"/>
                      <a:pt x="12276" y="2090"/>
                      <a:pt x="5863" y="158"/>
                    </a:cubicBezTo>
                    <a:cubicBezTo>
                      <a:pt x="5512" y="51"/>
                      <a:pt x="5187" y="0"/>
                      <a:pt x="488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249" name="Google Shape;1249;p32"/>
              <p:cNvSpPr/>
              <p:nvPr/>
            </p:nvSpPr>
            <p:spPr>
              <a:xfrm>
                <a:off x="3975804" y="340234"/>
                <a:ext cx="267732" cy="329062"/>
              </a:xfrm>
              <a:custGeom>
                <a:avLst/>
                <a:gdLst/>
                <a:ahLst/>
                <a:cxnLst/>
                <a:rect l="l" t="t" r="r" b="b"/>
                <a:pathLst>
                  <a:path w="12315" h="15136" extrusionOk="0">
                    <a:moveTo>
                      <a:pt x="7397" y="1"/>
                    </a:moveTo>
                    <a:cubicBezTo>
                      <a:pt x="7094" y="1"/>
                      <a:pt x="6767" y="51"/>
                      <a:pt x="6413" y="158"/>
                    </a:cubicBezTo>
                    <a:cubicBezTo>
                      <a:pt x="0" y="2091"/>
                      <a:pt x="10673" y="7581"/>
                      <a:pt x="10454" y="15091"/>
                    </a:cubicBezTo>
                    <a:cubicBezTo>
                      <a:pt x="10454" y="15091"/>
                      <a:pt x="10454" y="15091"/>
                      <a:pt x="10454" y="15135"/>
                    </a:cubicBezTo>
                    <a:cubicBezTo>
                      <a:pt x="10702" y="13356"/>
                      <a:pt x="12314" y="1"/>
                      <a:pt x="739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250" name="Google Shape;1250;p32"/>
              <p:cNvSpPr/>
              <p:nvPr/>
            </p:nvSpPr>
            <p:spPr>
              <a:xfrm>
                <a:off x="4300452" y="375084"/>
                <a:ext cx="308452" cy="291342"/>
              </a:xfrm>
              <a:custGeom>
                <a:avLst/>
                <a:gdLst/>
                <a:ahLst/>
                <a:cxnLst/>
                <a:rect l="l" t="t" r="r" b="b"/>
                <a:pathLst>
                  <a:path w="14188" h="13401" extrusionOk="0">
                    <a:moveTo>
                      <a:pt x="7034" y="0"/>
                    </a:moveTo>
                    <a:cubicBezTo>
                      <a:pt x="3800" y="0"/>
                      <a:pt x="5107" y="9356"/>
                      <a:pt x="1" y="13357"/>
                    </a:cubicBezTo>
                    <a:cubicBezTo>
                      <a:pt x="1" y="13357"/>
                      <a:pt x="1" y="13401"/>
                      <a:pt x="1" y="13401"/>
                    </a:cubicBezTo>
                    <a:cubicBezTo>
                      <a:pt x="1582" y="12390"/>
                      <a:pt x="14187" y="4133"/>
                      <a:pt x="8873" y="707"/>
                    </a:cubicBezTo>
                    <a:cubicBezTo>
                      <a:pt x="8128" y="218"/>
                      <a:pt x="7528" y="0"/>
                      <a:pt x="703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251" name="Google Shape;1251;p32"/>
              <p:cNvSpPr/>
              <p:nvPr/>
            </p:nvSpPr>
            <p:spPr>
              <a:xfrm>
                <a:off x="5597177" y="658447"/>
                <a:ext cx="233013" cy="155987"/>
              </a:xfrm>
              <a:custGeom>
                <a:avLst/>
                <a:gdLst/>
                <a:ahLst/>
                <a:cxnLst/>
                <a:rect l="l" t="t" r="r" b="b"/>
                <a:pathLst>
                  <a:path w="10718" h="7175" extrusionOk="0">
                    <a:moveTo>
                      <a:pt x="6718" y="0"/>
                    </a:moveTo>
                    <a:cubicBezTo>
                      <a:pt x="4101" y="0"/>
                      <a:pt x="517" y="6252"/>
                      <a:pt x="0" y="7174"/>
                    </a:cubicBezTo>
                    <a:lnTo>
                      <a:pt x="44" y="7130"/>
                    </a:lnTo>
                    <a:cubicBezTo>
                      <a:pt x="2855" y="3046"/>
                      <a:pt x="10717" y="4319"/>
                      <a:pt x="8082" y="762"/>
                    </a:cubicBezTo>
                    <a:cubicBezTo>
                      <a:pt x="7681" y="227"/>
                      <a:pt x="7217" y="0"/>
                      <a:pt x="67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grpSp>
            <p:nvGrpSpPr>
              <p:cNvPr id="1252" name="Google Shape;1252;p32"/>
              <p:cNvGrpSpPr/>
              <p:nvPr/>
            </p:nvGrpSpPr>
            <p:grpSpPr>
              <a:xfrm>
                <a:off x="6643714" y="3204459"/>
                <a:ext cx="387152" cy="323496"/>
                <a:chOff x="6643714" y="3204459"/>
                <a:chExt cx="387152" cy="323496"/>
              </a:xfrm>
            </p:grpSpPr>
            <p:sp>
              <p:nvSpPr>
                <p:cNvPr id="1253" name="Google Shape;1253;p32"/>
                <p:cNvSpPr/>
                <p:nvPr/>
              </p:nvSpPr>
              <p:spPr>
                <a:xfrm>
                  <a:off x="6825767" y="3204459"/>
                  <a:ext cx="205098" cy="32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34" h="14880" extrusionOk="0">
                      <a:moveTo>
                        <a:pt x="323" y="0"/>
                      </a:moveTo>
                      <a:cubicBezTo>
                        <a:pt x="323" y="0"/>
                        <a:pt x="323" y="41"/>
                        <a:pt x="362" y="44"/>
                      </a:cubicBezTo>
                      <a:lnTo>
                        <a:pt x="362" y="44"/>
                      </a:lnTo>
                      <a:cubicBezTo>
                        <a:pt x="349" y="29"/>
                        <a:pt x="336" y="15"/>
                        <a:pt x="323" y="0"/>
                      </a:cubicBezTo>
                      <a:close/>
                      <a:moveTo>
                        <a:pt x="362" y="44"/>
                      </a:moveTo>
                      <a:cubicBezTo>
                        <a:pt x="370" y="53"/>
                        <a:pt x="378" y="61"/>
                        <a:pt x="386" y="70"/>
                      </a:cubicBezTo>
                      <a:lnTo>
                        <a:pt x="386" y="70"/>
                      </a:lnTo>
                      <a:cubicBezTo>
                        <a:pt x="379" y="61"/>
                        <a:pt x="373" y="53"/>
                        <a:pt x="367" y="44"/>
                      </a:cubicBezTo>
                      <a:cubicBezTo>
                        <a:pt x="365" y="44"/>
                        <a:pt x="364" y="44"/>
                        <a:pt x="362" y="44"/>
                      </a:cubicBezTo>
                      <a:close/>
                      <a:moveTo>
                        <a:pt x="386" y="70"/>
                      </a:moveTo>
                      <a:cubicBezTo>
                        <a:pt x="4411" y="5617"/>
                        <a:pt x="0" y="14879"/>
                        <a:pt x="4115" y="14879"/>
                      </a:cubicBezTo>
                      <a:cubicBezTo>
                        <a:pt x="4499" y="14879"/>
                        <a:pt x="4958" y="14799"/>
                        <a:pt x="5506" y="14626"/>
                      </a:cubicBezTo>
                      <a:cubicBezTo>
                        <a:pt x="9434" y="13360"/>
                        <a:pt x="3733" y="3810"/>
                        <a:pt x="386" y="7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1254" name="Google Shape;1254;p32"/>
                <p:cNvSpPr/>
                <p:nvPr/>
              </p:nvSpPr>
              <p:spPr>
                <a:xfrm>
                  <a:off x="6643714" y="3307574"/>
                  <a:ext cx="174531" cy="2167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28" h="9968" extrusionOk="0">
                      <a:moveTo>
                        <a:pt x="7204" y="1"/>
                      </a:moveTo>
                      <a:lnTo>
                        <a:pt x="7204" y="45"/>
                      </a:lnTo>
                      <a:cubicBezTo>
                        <a:pt x="7204" y="7951"/>
                        <a:pt x="0" y="8390"/>
                        <a:pt x="4173" y="9839"/>
                      </a:cubicBezTo>
                      <a:cubicBezTo>
                        <a:pt x="4426" y="9926"/>
                        <a:pt x="4659" y="9967"/>
                        <a:pt x="4874" y="9967"/>
                      </a:cubicBezTo>
                      <a:cubicBezTo>
                        <a:pt x="8028" y="9967"/>
                        <a:pt x="7327" y="1193"/>
                        <a:pt x="7204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  <p:sp>
            <p:nvSpPr>
              <p:cNvPr id="1255" name="Google Shape;1255;p32"/>
              <p:cNvSpPr/>
              <p:nvPr/>
            </p:nvSpPr>
            <p:spPr>
              <a:xfrm>
                <a:off x="2081328" y="3045950"/>
                <a:ext cx="322779" cy="278059"/>
              </a:xfrm>
              <a:custGeom>
                <a:avLst/>
                <a:gdLst/>
                <a:ahLst/>
                <a:cxnLst/>
                <a:rect l="l" t="t" r="r" b="b"/>
                <a:pathLst>
                  <a:path w="14847" h="12790" extrusionOk="0">
                    <a:moveTo>
                      <a:pt x="14846" y="0"/>
                    </a:moveTo>
                    <a:lnTo>
                      <a:pt x="14803" y="44"/>
                    </a:lnTo>
                    <a:cubicBezTo>
                      <a:pt x="11992" y="6984"/>
                      <a:pt x="1" y="7643"/>
                      <a:pt x="5052" y="12035"/>
                    </a:cubicBezTo>
                    <a:cubicBezTo>
                      <a:pt x="5653" y="12558"/>
                      <a:pt x="6249" y="12789"/>
                      <a:pt x="6833" y="12789"/>
                    </a:cubicBezTo>
                    <a:cubicBezTo>
                      <a:pt x="10902" y="12789"/>
                      <a:pt x="14386" y="1575"/>
                      <a:pt x="148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256" name="Google Shape;1256;p32"/>
              <p:cNvSpPr/>
              <p:nvPr/>
            </p:nvSpPr>
            <p:spPr>
              <a:xfrm>
                <a:off x="2074393" y="3095605"/>
                <a:ext cx="224686" cy="87027"/>
              </a:xfrm>
              <a:custGeom>
                <a:avLst/>
                <a:gdLst/>
                <a:ahLst/>
                <a:cxnLst/>
                <a:rect l="l" t="t" r="r" b="b"/>
                <a:pathLst>
                  <a:path w="10335" h="4003" extrusionOk="0">
                    <a:moveTo>
                      <a:pt x="10290" y="0"/>
                    </a:moveTo>
                    <a:cubicBezTo>
                      <a:pt x="9155" y="691"/>
                      <a:pt x="7851" y="888"/>
                      <a:pt x="6567" y="888"/>
                    </a:cubicBezTo>
                    <a:cubicBezTo>
                      <a:pt x="4847" y="888"/>
                      <a:pt x="3163" y="533"/>
                      <a:pt x="1970" y="533"/>
                    </a:cubicBezTo>
                    <a:cubicBezTo>
                      <a:pt x="713" y="533"/>
                      <a:pt x="0" y="928"/>
                      <a:pt x="364" y="2548"/>
                    </a:cubicBezTo>
                    <a:cubicBezTo>
                      <a:pt x="599" y="3602"/>
                      <a:pt x="1299" y="4003"/>
                      <a:pt x="2226" y="4003"/>
                    </a:cubicBezTo>
                    <a:cubicBezTo>
                      <a:pt x="4932" y="4003"/>
                      <a:pt x="9582" y="589"/>
                      <a:pt x="1033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257" name="Google Shape;1257;p32"/>
              <p:cNvSpPr/>
              <p:nvPr/>
            </p:nvSpPr>
            <p:spPr>
              <a:xfrm>
                <a:off x="4033372" y="4425723"/>
                <a:ext cx="249927" cy="324453"/>
              </a:xfrm>
              <a:custGeom>
                <a:avLst/>
                <a:gdLst/>
                <a:ahLst/>
                <a:cxnLst/>
                <a:rect l="l" t="t" r="r" b="b"/>
                <a:pathLst>
                  <a:path w="11496" h="14924" extrusionOk="0">
                    <a:moveTo>
                      <a:pt x="339" y="1"/>
                    </a:moveTo>
                    <a:cubicBezTo>
                      <a:pt x="339" y="45"/>
                      <a:pt x="339" y="45"/>
                      <a:pt x="339" y="89"/>
                    </a:cubicBezTo>
                    <a:cubicBezTo>
                      <a:pt x="4398" y="5594"/>
                      <a:pt x="0" y="14923"/>
                      <a:pt x="4100" y="14923"/>
                    </a:cubicBezTo>
                    <a:cubicBezTo>
                      <a:pt x="4481" y="14923"/>
                      <a:pt x="4936" y="14843"/>
                      <a:pt x="5478" y="14671"/>
                    </a:cubicBezTo>
                    <a:cubicBezTo>
                      <a:pt x="11495" y="12738"/>
                      <a:pt x="1569" y="1406"/>
                      <a:pt x="33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258" name="Google Shape;1258;p32"/>
              <p:cNvSpPr/>
              <p:nvPr/>
            </p:nvSpPr>
            <p:spPr>
              <a:xfrm>
                <a:off x="3850710" y="4504989"/>
                <a:ext cx="175379" cy="216686"/>
              </a:xfrm>
              <a:custGeom>
                <a:avLst/>
                <a:gdLst/>
                <a:ahLst/>
                <a:cxnLst/>
                <a:rect l="l" t="t" r="r" b="b"/>
                <a:pathLst>
                  <a:path w="8067" h="9967" extrusionOk="0">
                    <a:moveTo>
                      <a:pt x="7204" y="0"/>
                    </a:moveTo>
                    <a:lnTo>
                      <a:pt x="7204" y="44"/>
                    </a:lnTo>
                    <a:cubicBezTo>
                      <a:pt x="7160" y="7950"/>
                      <a:pt x="1" y="8389"/>
                      <a:pt x="4173" y="9839"/>
                    </a:cubicBezTo>
                    <a:cubicBezTo>
                      <a:pt x="4429" y="9926"/>
                      <a:pt x="4664" y="9967"/>
                      <a:pt x="4882" y="9967"/>
                    </a:cubicBezTo>
                    <a:cubicBezTo>
                      <a:pt x="8066" y="9967"/>
                      <a:pt x="7327" y="1193"/>
                      <a:pt x="72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259" name="Google Shape;1259;p32"/>
              <p:cNvSpPr/>
              <p:nvPr/>
            </p:nvSpPr>
            <p:spPr>
              <a:xfrm>
                <a:off x="4204969" y="307363"/>
                <a:ext cx="186402" cy="223469"/>
              </a:xfrm>
              <a:custGeom>
                <a:avLst/>
                <a:gdLst/>
                <a:ahLst/>
                <a:cxnLst/>
                <a:rect l="l" t="t" r="r" b="b"/>
                <a:pathLst>
                  <a:path w="8574" h="10279" extrusionOk="0">
                    <a:moveTo>
                      <a:pt x="4495" y="0"/>
                    </a:moveTo>
                    <a:cubicBezTo>
                      <a:pt x="4476" y="0"/>
                      <a:pt x="4456" y="1"/>
                      <a:pt x="4437" y="1"/>
                    </a:cubicBezTo>
                    <a:cubicBezTo>
                      <a:pt x="1" y="89"/>
                      <a:pt x="5798" y="5491"/>
                      <a:pt x="4305" y="10235"/>
                    </a:cubicBezTo>
                    <a:cubicBezTo>
                      <a:pt x="4305" y="10235"/>
                      <a:pt x="4305" y="10279"/>
                      <a:pt x="4305" y="10279"/>
                    </a:cubicBezTo>
                    <a:cubicBezTo>
                      <a:pt x="4786" y="9142"/>
                      <a:pt x="8573" y="0"/>
                      <a:pt x="44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260" name="Google Shape;1260;p32"/>
              <p:cNvSpPr/>
              <p:nvPr/>
            </p:nvSpPr>
            <p:spPr>
              <a:xfrm>
                <a:off x="2469980" y="1695766"/>
                <a:ext cx="56351" cy="56351"/>
              </a:xfrm>
              <a:custGeom>
                <a:avLst/>
                <a:gdLst/>
                <a:ahLst/>
                <a:cxnLst/>
                <a:rect l="l" t="t" r="r" b="b"/>
                <a:pathLst>
                  <a:path w="2592" h="2592" extrusionOk="0">
                    <a:moveTo>
                      <a:pt x="1274" y="0"/>
                    </a:moveTo>
                    <a:cubicBezTo>
                      <a:pt x="571" y="0"/>
                      <a:pt x="0" y="615"/>
                      <a:pt x="0" y="1318"/>
                    </a:cubicBezTo>
                    <a:cubicBezTo>
                      <a:pt x="0" y="2020"/>
                      <a:pt x="571" y="2591"/>
                      <a:pt x="1274" y="2591"/>
                    </a:cubicBezTo>
                    <a:cubicBezTo>
                      <a:pt x="2020" y="2591"/>
                      <a:pt x="2591" y="2020"/>
                      <a:pt x="2591" y="1318"/>
                    </a:cubicBezTo>
                    <a:cubicBezTo>
                      <a:pt x="2591" y="615"/>
                      <a:pt x="2020" y="0"/>
                      <a:pt x="12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261" name="Google Shape;1261;p32"/>
              <p:cNvSpPr/>
              <p:nvPr/>
            </p:nvSpPr>
            <p:spPr>
              <a:xfrm>
                <a:off x="2432739" y="1563976"/>
                <a:ext cx="65895" cy="56373"/>
              </a:xfrm>
              <a:custGeom>
                <a:avLst/>
                <a:gdLst/>
                <a:ahLst/>
                <a:cxnLst/>
                <a:rect l="l" t="t" r="r" b="b"/>
                <a:pathLst>
                  <a:path w="3031" h="2593" extrusionOk="0">
                    <a:moveTo>
                      <a:pt x="1713" y="1"/>
                    </a:moveTo>
                    <a:cubicBezTo>
                      <a:pt x="571" y="1"/>
                      <a:pt x="0" y="1406"/>
                      <a:pt x="791" y="2197"/>
                    </a:cubicBezTo>
                    <a:cubicBezTo>
                      <a:pt x="1063" y="2470"/>
                      <a:pt x="1397" y="2592"/>
                      <a:pt x="1723" y="2592"/>
                    </a:cubicBezTo>
                    <a:cubicBezTo>
                      <a:pt x="2394" y="2592"/>
                      <a:pt x="3031" y="2073"/>
                      <a:pt x="3031" y="1275"/>
                    </a:cubicBezTo>
                    <a:cubicBezTo>
                      <a:pt x="3031" y="572"/>
                      <a:pt x="2416" y="1"/>
                      <a:pt x="171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262" name="Google Shape;1262;p32"/>
              <p:cNvSpPr/>
              <p:nvPr/>
            </p:nvSpPr>
            <p:spPr>
              <a:xfrm>
                <a:off x="2352517" y="1656612"/>
                <a:ext cx="65917" cy="55721"/>
              </a:xfrm>
              <a:custGeom>
                <a:avLst/>
                <a:gdLst/>
                <a:ahLst/>
                <a:cxnLst/>
                <a:rect l="l" t="t" r="r" b="b"/>
                <a:pathLst>
                  <a:path w="3032" h="2563" extrusionOk="0">
                    <a:moveTo>
                      <a:pt x="1714" y="0"/>
                    </a:moveTo>
                    <a:cubicBezTo>
                      <a:pt x="572" y="0"/>
                      <a:pt x="1" y="1362"/>
                      <a:pt x="791" y="2196"/>
                    </a:cubicBezTo>
                    <a:cubicBezTo>
                      <a:pt x="1058" y="2449"/>
                      <a:pt x="1384" y="2563"/>
                      <a:pt x="1703" y="2563"/>
                    </a:cubicBezTo>
                    <a:cubicBezTo>
                      <a:pt x="2381" y="2563"/>
                      <a:pt x="3031" y="2050"/>
                      <a:pt x="3031" y="1274"/>
                    </a:cubicBezTo>
                    <a:cubicBezTo>
                      <a:pt x="3031" y="571"/>
                      <a:pt x="2416" y="0"/>
                      <a:pt x="17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263" name="Google Shape;1263;p32"/>
              <p:cNvSpPr/>
              <p:nvPr/>
            </p:nvSpPr>
            <p:spPr>
              <a:xfrm>
                <a:off x="5473996" y="4307325"/>
                <a:ext cx="55394" cy="56351"/>
              </a:xfrm>
              <a:custGeom>
                <a:avLst/>
                <a:gdLst/>
                <a:ahLst/>
                <a:cxnLst/>
                <a:rect l="l" t="t" r="r" b="b"/>
                <a:pathLst>
                  <a:path w="2548" h="2592" extrusionOk="0">
                    <a:moveTo>
                      <a:pt x="1274" y="1"/>
                    </a:moveTo>
                    <a:cubicBezTo>
                      <a:pt x="571" y="1"/>
                      <a:pt x="0" y="572"/>
                      <a:pt x="0" y="1274"/>
                    </a:cubicBezTo>
                    <a:cubicBezTo>
                      <a:pt x="0" y="1977"/>
                      <a:pt x="571" y="2592"/>
                      <a:pt x="1274" y="2592"/>
                    </a:cubicBezTo>
                    <a:cubicBezTo>
                      <a:pt x="1977" y="2592"/>
                      <a:pt x="2548" y="1977"/>
                      <a:pt x="2548" y="1274"/>
                    </a:cubicBezTo>
                    <a:cubicBezTo>
                      <a:pt x="2548" y="572"/>
                      <a:pt x="1977" y="1"/>
                      <a:pt x="127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264" name="Google Shape;1264;p32"/>
              <p:cNvSpPr/>
              <p:nvPr/>
            </p:nvSpPr>
            <p:spPr>
              <a:xfrm>
                <a:off x="5583807" y="4387547"/>
                <a:ext cx="65895" cy="56155"/>
              </a:xfrm>
              <a:custGeom>
                <a:avLst/>
                <a:gdLst/>
                <a:ahLst/>
                <a:cxnLst/>
                <a:rect l="l" t="t" r="r" b="b"/>
                <a:pathLst>
                  <a:path w="3031" h="2583" extrusionOk="0">
                    <a:moveTo>
                      <a:pt x="1757" y="0"/>
                    </a:moveTo>
                    <a:cubicBezTo>
                      <a:pt x="615" y="0"/>
                      <a:pt x="0" y="1406"/>
                      <a:pt x="835" y="2196"/>
                    </a:cubicBezTo>
                    <a:cubicBezTo>
                      <a:pt x="1102" y="2464"/>
                      <a:pt x="1424" y="2582"/>
                      <a:pt x="1738" y="2582"/>
                    </a:cubicBezTo>
                    <a:cubicBezTo>
                      <a:pt x="2402" y="2582"/>
                      <a:pt x="3031" y="2050"/>
                      <a:pt x="3031" y="1274"/>
                    </a:cubicBezTo>
                    <a:cubicBezTo>
                      <a:pt x="3031" y="571"/>
                      <a:pt x="2460" y="0"/>
                      <a:pt x="175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265" name="Google Shape;1265;p32"/>
              <p:cNvSpPr/>
              <p:nvPr/>
            </p:nvSpPr>
            <p:spPr>
              <a:xfrm>
                <a:off x="5493084" y="4451507"/>
                <a:ext cx="56373" cy="56373"/>
              </a:xfrm>
              <a:custGeom>
                <a:avLst/>
                <a:gdLst/>
                <a:ahLst/>
                <a:cxnLst/>
                <a:rect l="l" t="t" r="r" b="b"/>
                <a:pathLst>
                  <a:path w="2593" h="2593" extrusionOk="0">
                    <a:moveTo>
                      <a:pt x="1318" y="1"/>
                    </a:moveTo>
                    <a:cubicBezTo>
                      <a:pt x="616" y="1"/>
                      <a:pt x="1" y="572"/>
                      <a:pt x="1" y="1275"/>
                    </a:cubicBezTo>
                    <a:cubicBezTo>
                      <a:pt x="1" y="1977"/>
                      <a:pt x="616" y="2592"/>
                      <a:pt x="1318" y="2592"/>
                    </a:cubicBezTo>
                    <a:cubicBezTo>
                      <a:pt x="2021" y="2592"/>
                      <a:pt x="2592" y="1977"/>
                      <a:pt x="2592" y="1275"/>
                    </a:cubicBezTo>
                    <a:cubicBezTo>
                      <a:pt x="2592" y="572"/>
                      <a:pt x="2021" y="1"/>
                      <a:pt x="13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266" name="Google Shape;1266;p32"/>
              <p:cNvSpPr/>
              <p:nvPr/>
            </p:nvSpPr>
            <p:spPr>
              <a:xfrm>
                <a:off x="6240756" y="995836"/>
                <a:ext cx="65917" cy="55742"/>
              </a:xfrm>
              <a:custGeom>
                <a:avLst/>
                <a:gdLst/>
                <a:ahLst/>
                <a:cxnLst/>
                <a:rect l="l" t="t" r="r" b="b"/>
                <a:pathLst>
                  <a:path w="3032" h="2564" extrusionOk="0">
                    <a:moveTo>
                      <a:pt x="1757" y="0"/>
                    </a:moveTo>
                    <a:cubicBezTo>
                      <a:pt x="571" y="0"/>
                      <a:pt x="0" y="1362"/>
                      <a:pt x="835" y="2197"/>
                    </a:cubicBezTo>
                    <a:cubicBezTo>
                      <a:pt x="1088" y="2450"/>
                      <a:pt x="1404" y="2563"/>
                      <a:pt x="1717" y="2563"/>
                    </a:cubicBezTo>
                    <a:cubicBezTo>
                      <a:pt x="2381" y="2563"/>
                      <a:pt x="3031" y="2051"/>
                      <a:pt x="3031" y="1274"/>
                    </a:cubicBezTo>
                    <a:cubicBezTo>
                      <a:pt x="3031" y="571"/>
                      <a:pt x="2460" y="0"/>
                      <a:pt x="175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267" name="Google Shape;1267;p32"/>
              <p:cNvSpPr/>
              <p:nvPr/>
            </p:nvSpPr>
            <p:spPr>
              <a:xfrm>
                <a:off x="6329827" y="1131387"/>
                <a:ext cx="65612" cy="55481"/>
              </a:xfrm>
              <a:custGeom>
                <a:avLst/>
                <a:gdLst/>
                <a:ahLst/>
                <a:cxnLst/>
                <a:rect l="l" t="t" r="r" b="b"/>
                <a:pathLst>
                  <a:path w="3018" h="2552" extrusionOk="0">
                    <a:moveTo>
                      <a:pt x="1772" y="0"/>
                    </a:moveTo>
                    <a:cubicBezTo>
                      <a:pt x="1749" y="0"/>
                      <a:pt x="1725" y="1"/>
                      <a:pt x="1701" y="2"/>
                    </a:cubicBezTo>
                    <a:cubicBezTo>
                      <a:pt x="1684" y="2"/>
                      <a:pt x="1666" y="1"/>
                      <a:pt x="1649" y="1"/>
                    </a:cubicBezTo>
                    <a:cubicBezTo>
                      <a:pt x="542" y="1"/>
                      <a:pt x="0" y="1376"/>
                      <a:pt x="779" y="2155"/>
                    </a:cubicBezTo>
                    <a:cubicBezTo>
                      <a:pt x="1039" y="2429"/>
                      <a:pt x="1366" y="2551"/>
                      <a:pt x="1687" y="2551"/>
                    </a:cubicBezTo>
                    <a:cubicBezTo>
                      <a:pt x="2342" y="2551"/>
                      <a:pt x="2975" y="2042"/>
                      <a:pt x="2975" y="1276"/>
                    </a:cubicBezTo>
                    <a:cubicBezTo>
                      <a:pt x="3017" y="597"/>
                      <a:pt x="2445" y="0"/>
                      <a:pt x="177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268" name="Google Shape;1268;p32"/>
              <p:cNvSpPr/>
              <p:nvPr/>
            </p:nvSpPr>
            <p:spPr>
              <a:xfrm>
                <a:off x="6386851" y="1011119"/>
                <a:ext cx="56351" cy="56351"/>
              </a:xfrm>
              <a:custGeom>
                <a:avLst/>
                <a:gdLst/>
                <a:ahLst/>
                <a:cxnLst/>
                <a:rect l="l" t="t" r="r" b="b"/>
                <a:pathLst>
                  <a:path w="2592" h="2592" extrusionOk="0">
                    <a:moveTo>
                      <a:pt x="1274" y="0"/>
                    </a:moveTo>
                    <a:cubicBezTo>
                      <a:pt x="571" y="0"/>
                      <a:pt x="0" y="571"/>
                      <a:pt x="0" y="1274"/>
                    </a:cubicBezTo>
                    <a:cubicBezTo>
                      <a:pt x="0" y="2021"/>
                      <a:pt x="571" y="2592"/>
                      <a:pt x="1274" y="2592"/>
                    </a:cubicBezTo>
                    <a:cubicBezTo>
                      <a:pt x="1977" y="2592"/>
                      <a:pt x="2592" y="2021"/>
                      <a:pt x="2592" y="1274"/>
                    </a:cubicBezTo>
                    <a:cubicBezTo>
                      <a:pt x="2592" y="571"/>
                      <a:pt x="1977" y="0"/>
                      <a:pt x="12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269" name="Google Shape;1269;p32"/>
              <p:cNvSpPr/>
              <p:nvPr/>
            </p:nvSpPr>
            <p:spPr>
              <a:xfrm>
                <a:off x="2496699" y="3618874"/>
                <a:ext cx="65917" cy="55721"/>
              </a:xfrm>
              <a:custGeom>
                <a:avLst/>
                <a:gdLst/>
                <a:ahLst/>
                <a:cxnLst/>
                <a:rect l="l" t="t" r="r" b="b"/>
                <a:pathLst>
                  <a:path w="3032" h="2563" extrusionOk="0">
                    <a:moveTo>
                      <a:pt x="1714" y="0"/>
                    </a:moveTo>
                    <a:cubicBezTo>
                      <a:pt x="572" y="0"/>
                      <a:pt x="1" y="1362"/>
                      <a:pt x="791" y="2196"/>
                    </a:cubicBezTo>
                    <a:cubicBezTo>
                      <a:pt x="1059" y="2449"/>
                      <a:pt x="1384" y="2563"/>
                      <a:pt x="1703" y="2563"/>
                    </a:cubicBezTo>
                    <a:cubicBezTo>
                      <a:pt x="2382" y="2563"/>
                      <a:pt x="3031" y="2050"/>
                      <a:pt x="3031" y="1274"/>
                    </a:cubicBezTo>
                    <a:cubicBezTo>
                      <a:pt x="2987" y="571"/>
                      <a:pt x="2417" y="0"/>
                      <a:pt x="17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270" name="Google Shape;1270;p32"/>
              <p:cNvSpPr/>
              <p:nvPr/>
            </p:nvSpPr>
            <p:spPr>
              <a:xfrm>
                <a:off x="2540636" y="3470822"/>
                <a:ext cx="65895" cy="55764"/>
              </a:xfrm>
              <a:custGeom>
                <a:avLst/>
                <a:gdLst/>
                <a:ahLst/>
                <a:cxnLst/>
                <a:rect l="l" t="t" r="r" b="b"/>
                <a:pathLst>
                  <a:path w="3031" h="2565" extrusionOk="0">
                    <a:moveTo>
                      <a:pt x="1784" y="0"/>
                    </a:moveTo>
                    <a:cubicBezTo>
                      <a:pt x="1761" y="0"/>
                      <a:pt x="1737" y="1"/>
                      <a:pt x="1713" y="2"/>
                    </a:cubicBezTo>
                    <a:cubicBezTo>
                      <a:pt x="571" y="2"/>
                      <a:pt x="0" y="1364"/>
                      <a:pt x="835" y="2198"/>
                    </a:cubicBezTo>
                    <a:cubicBezTo>
                      <a:pt x="1088" y="2451"/>
                      <a:pt x="1404" y="2565"/>
                      <a:pt x="1717" y="2565"/>
                    </a:cubicBezTo>
                    <a:cubicBezTo>
                      <a:pt x="2381" y="2565"/>
                      <a:pt x="3031" y="2052"/>
                      <a:pt x="3031" y="1276"/>
                    </a:cubicBezTo>
                    <a:cubicBezTo>
                      <a:pt x="3031" y="597"/>
                      <a:pt x="2457" y="0"/>
                      <a:pt x="178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1271" name="Google Shape;1271;p32"/>
            <p:cNvSpPr/>
            <p:nvPr/>
          </p:nvSpPr>
          <p:spPr>
            <a:xfrm>
              <a:off x="6512956" y="3041088"/>
              <a:ext cx="1849037" cy="1291779"/>
            </a:xfrm>
            <a:custGeom>
              <a:avLst/>
              <a:gdLst/>
              <a:ahLst/>
              <a:cxnLst/>
              <a:rect l="l" t="t" r="r" b="b"/>
              <a:pathLst>
                <a:path w="109630" h="76590" extrusionOk="0">
                  <a:moveTo>
                    <a:pt x="76593" y="6829"/>
                  </a:moveTo>
                  <a:cubicBezTo>
                    <a:pt x="78949" y="6829"/>
                    <a:pt x="81330" y="7155"/>
                    <a:pt x="83672" y="7829"/>
                  </a:cubicBezTo>
                  <a:cubicBezTo>
                    <a:pt x="93554" y="10684"/>
                    <a:pt x="100757" y="19205"/>
                    <a:pt x="101899" y="29438"/>
                  </a:cubicBezTo>
                  <a:cubicBezTo>
                    <a:pt x="103085" y="39716"/>
                    <a:pt x="97946" y="49642"/>
                    <a:pt x="88898" y="54605"/>
                  </a:cubicBezTo>
                  <a:cubicBezTo>
                    <a:pt x="85000" y="56764"/>
                    <a:pt x="80779" y="57787"/>
                    <a:pt x="76615" y="57787"/>
                  </a:cubicBezTo>
                  <a:cubicBezTo>
                    <a:pt x="67644" y="57787"/>
                    <a:pt x="58938" y="53035"/>
                    <a:pt x="54288" y="44635"/>
                  </a:cubicBezTo>
                  <a:cubicBezTo>
                    <a:pt x="49325" y="35587"/>
                    <a:pt x="50247" y="24475"/>
                    <a:pt x="56660" y="16394"/>
                  </a:cubicBezTo>
                  <a:cubicBezTo>
                    <a:pt x="61593" y="10252"/>
                    <a:pt x="68962" y="6829"/>
                    <a:pt x="76593" y="6829"/>
                  </a:cubicBezTo>
                  <a:close/>
                  <a:moveTo>
                    <a:pt x="13241" y="64680"/>
                  </a:moveTo>
                  <a:cubicBezTo>
                    <a:pt x="15032" y="64680"/>
                    <a:pt x="16114" y="67369"/>
                    <a:pt x="14144" y="68485"/>
                  </a:cubicBezTo>
                  <a:lnTo>
                    <a:pt x="7643" y="72086"/>
                  </a:lnTo>
                  <a:cubicBezTo>
                    <a:pt x="7289" y="72277"/>
                    <a:pt x="6944" y="72360"/>
                    <a:pt x="6622" y="72360"/>
                  </a:cubicBezTo>
                  <a:cubicBezTo>
                    <a:pt x="4789" y="72360"/>
                    <a:pt x="3687" y="69656"/>
                    <a:pt x="5667" y="68572"/>
                  </a:cubicBezTo>
                  <a:lnTo>
                    <a:pt x="12211" y="64971"/>
                  </a:lnTo>
                  <a:cubicBezTo>
                    <a:pt x="12568" y="64769"/>
                    <a:pt x="12916" y="64680"/>
                    <a:pt x="13241" y="64680"/>
                  </a:cubicBezTo>
                  <a:close/>
                  <a:moveTo>
                    <a:pt x="76594" y="1"/>
                  </a:moveTo>
                  <a:cubicBezTo>
                    <a:pt x="68615" y="1"/>
                    <a:pt x="60763" y="2946"/>
                    <a:pt x="54683" y="8532"/>
                  </a:cubicBezTo>
                  <a:cubicBezTo>
                    <a:pt x="45504" y="17009"/>
                    <a:pt x="41990" y="29965"/>
                    <a:pt x="45679" y="41912"/>
                  </a:cubicBezTo>
                  <a:lnTo>
                    <a:pt x="2944" y="65498"/>
                  </a:lnTo>
                  <a:cubicBezTo>
                    <a:pt x="792" y="66728"/>
                    <a:pt x="1" y="69451"/>
                    <a:pt x="1187" y="71647"/>
                  </a:cubicBezTo>
                  <a:lnTo>
                    <a:pt x="2636" y="74238"/>
                  </a:lnTo>
                  <a:cubicBezTo>
                    <a:pt x="3449" y="75744"/>
                    <a:pt x="4985" y="76589"/>
                    <a:pt x="6579" y="76589"/>
                  </a:cubicBezTo>
                  <a:cubicBezTo>
                    <a:pt x="7309" y="76589"/>
                    <a:pt x="8051" y="76412"/>
                    <a:pt x="8741" y="76039"/>
                  </a:cubicBezTo>
                  <a:lnTo>
                    <a:pt x="51301" y="52497"/>
                  </a:lnTo>
                  <a:cubicBezTo>
                    <a:pt x="57630" y="60436"/>
                    <a:pt x="67047" y="64685"/>
                    <a:pt x="76631" y="64685"/>
                  </a:cubicBezTo>
                  <a:cubicBezTo>
                    <a:pt x="81948" y="64685"/>
                    <a:pt x="87316" y="63378"/>
                    <a:pt x="92236" y="60667"/>
                  </a:cubicBezTo>
                  <a:cubicBezTo>
                    <a:pt x="103173" y="54605"/>
                    <a:pt x="109629" y="42834"/>
                    <a:pt x="108883" y="30361"/>
                  </a:cubicBezTo>
                  <a:cubicBezTo>
                    <a:pt x="108092" y="17887"/>
                    <a:pt x="100230" y="6994"/>
                    <a:pt x="88679" y="2339"/>
                  </a:cubicBezTo>
                  <a:cubicBezTo>
                    <a:pt x="84763" y="766"/>
                    <a:pt x="80662" y="1"/>
                    <a:pt x="76594" y="1"/>
                  </a:cubicBezTo>
                  <a:close/>
                </a:path>
              </a:pathLst>
            </a:custGeom>
            <a:solidFill>
              <a:srgbClr val="5ABA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72" name="Google Shape;1272;p32"/>
            <p:cNvSpPr/>
            <p:nvPr/>
          </p:nvSpPr>
          <p:spPr>
            <a:xfrm>
              <a:off x="7296709" y="3124744"/>
              <a:ext cx="874096" cy="652085"/>
            </a:xfrm>
            <a:custGeom>
              <a:avLst/>
              <a:gdLst/>
              <a:ahLst/>
              <a:cxnLst/>
              <a:rect l="l" t="t" r="r" b="b"/>
              <a:pathLst>
                <a:path w="51829" h="38665" extrusionOk="0">
                  <a:moveTo>
                    <a:pt x="29021" y="1"/>
                  </a:moveTo>
                  <a:cubicBezTo>
                    <a:pt x="24857" y="1"/>
                    <a:pt x="20636" y="1023"/>
                    <a:pt x="16735" y="3176"/>
                  </a:cubicBezTo>
                  <a:cubicBezTo>
                    <a:pt x="4481" y="9940"/>
                    <a:pt x="1" y="25357"/>
                    <a:pt x="6677" y="37655"/>
                  </a:cubicBezTo>
                  <a:cubicBezTo>
                    <a:pt x="6853" y="38006"/>
                    <a:pt x="7072" y="38314"/>
                    <a:pt x="7248" y="38665"/>
                  </a:cubicBezTo>
                  <a:cubicBezTo>
                    <a:pt x="1231" y="26455"/>
                    <a:pt x="5843" y="11653"/>
                    <a:pt x="17789" y="5065"/>
                  </a:cubicBezTo>
                  <a:cubicBezTo>
                    <a:pt x="21684" y="2909"/>
                    <a:pt x="25908" y="1882"/>
                    <a:pt x="30080" y="1882"/>
                  </a:cubicBezTo>
                  <a:cubicBezTo>
                    <a:pt x="38657" y="1882"/>
                    <a:pt x="47012" y="6224"/>
                    <a:pt x="51828" y="14025"/>
                  </a:cubicBezTo>
                  <a:cubicBezTo>
                    <a:pt x="51653" y="13674"/>
                    <a:pt x="51477" y="13366"/>
                    <a:pt x="51301" y="13015"/>
                  </a:cubicBezTo>
                  <a:cubicBezTo>
                    <a:pt x="46601" y="4691"/>
                    <a:pt x="37940" y="1"/>
                    <a:pt x="29021" y="1"/>
                  </a:cubicBezTo>
                  <a:close/>
                </a:path>
              </a:pathLst>
            </a:custGeom>
            <a:solidFill>
              <a:srgbClr val="094A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CE57AC50-931A-8769-00B1-E5AAEB20D74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074" y="17282"/>
            <a:ext cx="7717500" cy="612900"/>
          </a:xfrm>
        </p:spPr>
        <p:txBody>
          <a:bodyPr/>
          <a:lstStyle/>
          <a:p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</a:rPr>
              <a:t>Bài tập 3 (SGK – 44)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A9694F6-E3D9-0E4C-BCC6-2DFE382AD77B}"/>
              </a:ext>
            </a:extLst>
          </p:cNvPr>
          <p:cNvSpPr txBox="1"/>
          <p:nvPr/>
        </p:nvSpPr>
        <p:spPr>
          <a:xfrm>
            <a:off x="411480" y="630182"/>
            <a:ext cx="8321040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Những d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òng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s</a:t>
            </a:r>
            <a:r>
              <a:rPr lang="vi-VN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ử dụng biện ph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áp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tu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t</a:t>
            </a:r>
            <a:r>
              <a:rPr lang="vi-VN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ừ so s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b</a:t>
            </a:r>
            <a:r>
              <a:rPr lang="vi-VN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ằng gang tay</a:t>
            </a:r>
            <a:r>
              <a:rPr lang="vi-VN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vi-VN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+ L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á c</a:t>
            </a:r>
            <a:r>
              <a:rPr lang="vi-VN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ỏ bằng sợi t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óc</a:t>
            </a:r>
            <a:endParaRPr lang="vi-VN" sz="2000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b</a:t>
            </a:r>
            <a:r>
              <a:rPr lang="vi-VN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ằng c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ái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cúc</a:t>
            </a:r>
            <a:endParaRPr lang="vi-VN" sz="2000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</a:t>
            </a:r>
            <a:r>
              <a:rPr lang="vi-VN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ếng h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ót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b</a:t>
            </a:r>
            <a:r>
              <a:rPr lang="vi-VN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ằng nước</a:t>
            </a:r>
          </a:p>
          <a:p>
            <a:r>
              <a:rPr lang="vi-VN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+ Tiếng h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ót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b</a:t>
            </a:r>
            <a:r>
              <a:rPr lang="vi-VN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ằng m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ây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d</a:t>
            </a:r>
            <a:r>
              <a:rPr lang="vi-VN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ụng:</a:t>
            </a:r>
            <a:endParaRPr lang="en-US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ảnh thi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ên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cỏ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vi-VN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được so s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v</a:t>
            </a:r>
            <a:r>
              <a:rPr lang="vi-VN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ới những h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ình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ảnh nhỏ, xinh, gắn với thế giới con người 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2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hấn</a:t>
            </a:r>
            <a:r>
              <a:rPr lang="en-US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mạnh</a:t>
            </a:r>
            <a:r>
              <a:rPr lang="en-US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gần</a:t>
            </a:r>
            <a:r>
              <a:rPr lang="en-US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gũi</a:t>
            </a:r>
            <a:r>
              <a:rPr lang="en-US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xinh</a:t>
            </a:r>
            <a:r>
              <a:rPr lang="en-US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xắn</a:t>
            </a:r>
            <a:r>
              <a:rPr lang="en-US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thiên</a:t>
            </a:r>
            <a:r>
              <a:rPr lang="en-US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2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Âm</a:t>
            </a:r>
            <a:r>
              <a:rPr lang="en-US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r>
              <a:rPr lang="en-US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US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chim</a:t>
            </a:r>
            <a:r>
              <a:rPr lang="en-US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so </a:t>
            </a:r>
            <a:r>
              <a:rPr lang="en-US" sz="2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US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mây</a:t>
            </a:r>
            <a:r>
              <a:rPr lang="en-US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nhấn</a:t>
            </a:r>
            <a:r>
              <a:rPr lang="en-US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mạnh</a:t>
            </a:r>
            <a:r>
              <a:rPr lang="en-US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trẻo</a:t>
            </a:r>
            <a:r>
              <a:rPr lang="en-US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vút</a:t>
            </a:r>
            <a:r>
              <a:rPr lang="en-US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US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chim</a:t>
            </a:r>
            <a:endParaRPr lang="en-US" sz="20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2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ánh</a:t>
            </a:r>
            <a:r>
              <a:rPr lang="en-US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nhìn</a:t>
            </a:r>
            <a:r>
              <a:rPr lang="en-US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đấy</a:t>
            </a:r>
            <a:r>
              <a:rPr lang="en-US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trìu</a:t>
            </a:r>
            <a:r>
              <a:rPr lang="en-US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mến</a:t>
            </a:r>
            <a:r>
              <a:rPr lang="en-US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</a:t>
            </a:r>
            <a:endParaRPr lang="en-US" sz="20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2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tài</a:t>
            </a:r>
            <a:r>
              <a:rPr lang="en-US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tinh</a:t>
            </a:r>
            <a:r>
              <a:rPr lang="en-US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tế</a:t>
            </a:r>
            <a:r>
              <a:rPr lang="en-US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</a:t>
            </a:r>
            <a:endParaRPr lang="vi-VN" sz="20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59925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074" y="17282"/>
            <a:ext cx="7717500" cy="612900"/>
          </a:xfrm>
        </p:spPr>
        <p:txBody>
          <a:bodyPr/>
          <a:lstStyle/>
          <a:p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</a:rPr>
              <a:t>Bài tập 4 (SGK – 44)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3"/>
          </p:nvPr>
        </p:nvSpPr>
        <p:spPr>
          <a:xfrm>
            <a:off x="1915886" y="2895988"/>
            <a:ext cx="6323639" cy="1014372"/>
          </a:xfrm>
        </p:spPr>
        <p:txBody>
          <a:bodyPr/>
          <a:lstStyle/>
          <a:p>
            <a:pPr marL="127000" indent="0"/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Khiến làn gió trở nên gần gũi, sinh động, mang theo vẻ hồn nhiên, đáng yêu của trẻ thơ.</a:t>
            </a:r>
          </a:p>
          <a:p>
            <a:pPr marL="127000" indent="0"/>
            <a:endParaRPr lang="vi-VN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3"/>
          </p:nvPr>
        </p:nvSpPr>
        <p:spPr>
          <a:xfrm>
            <a:off x="4045559" y="2199632"/>
            <a:ext cx="2923200" cy="421200"/>
          </a:xfrm>
        </p:spPr>
        <p:txBody>
          <a:bodyPr/>
          <a:lstStyle/>
          <a:p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Nghệ thuật nhân hóa.</a:t>
            </a:r>
          </a:p>
        </p:txBody>
      </p:sp>
      <p:sp>
        <p:nvSpPr>
          <p:cNvPr id="6" name="Subtitle 5"/>
          <p:cNvSpPr>
            <a:spLocks noGrp="1"/>
          </p:cNvSpPr>
          <p:nvPr>
            <p:ph type="subTitle" idx="3"/>
          </p:nvPr>
        </p:nvSpPr>
        <p:spPr>
          <a:xfrm>
            <a:off x="2734195" y="1236975"/>
            <a:ext cx="4069376" cy="772425"/>
          </a:xfrm>
        </p:spPr>
        <p:txBody>
          <a:bodyPr/>
          <a:lstStyle/>
          <a:p>
            <a:r>
              <a:rPr lang="vi-VN" sz="2000" i="1" dirty="0">
                <a:latin typeface="Cambria" panose="02040503050406030204" pitchFamily="18" charset="0"/>
                <a:ea typeface="Cambria" panose="02040503050406030204" pitchFamily="18" charset="0"/>
              </a:rPr>
              <a:t>Những làn gió thơ ngây</a:t>
            </a:r>
          </a:p>
        </p:txBody>
      </p:sp>
      <p:pic>
        <p:nvPicPr>
          <p:cNvPr id="5122" name="Picture 2" descr="Gusty Wind High Res Stock Images | Shutterstock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929" b="84286" l="6471" r="100000">
                        <a14:foregroundMark x1="80294" y1="40000" x2="78824" y2="43214"/>
                        <a14:foregroundMark x1="92353" y1="65357" x2="90000" y2="67143"/>
                        <a14:foregroundMark x1="72353" y1="75714" x2="72353" y2="80357"/>
                        <a14:foregroundMark x1="50882" y1="68929" x2="49706" y2="73214"/>
                        <a14:foregroundMark x1="32647" y1="13571" x2="27647" y2="58214"/>
                        <a14:foregroundMark x1="52647" y1="31429" x2="10882" y2="50357"/>
                        <a14:foregroundMark x1="80000" y1="54286" x2="78824" y2="57500"/>
                        <a14:foregroundMark x1="57941" y1="72500" x2="57941" y2="73571"/>
                        <a14:foregroundMark x1="8529" y1="36429" x2="7941" y2="417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756" y="323732"/>
            <a:ext cx="32385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>
          <a:xfrm>
            <a:off x="4463143" y="1081603"/>
            <a:ext cx="1143000" cy="752121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Down Arrow 7"/>
          <p:cNvSpPr/>
          <p:nvPr/>
        </p:nvSpPr>
        <p:spPr>
          <a:xfrm>
            <a:off x="4768883" y="1864592"/>
            <a:ext cx="510688" cy="264632"/>
          </a:xfrm>
          <a:prstGeom prst="down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Right Arrow 13"/>
          <p:cNvSpPr/>
          <p:nvPr/>
        </p:nvSpPr>
        <p:spPr>
          <a:xfrm>
            <a:off x="1537642" y="3000265"/>
            <a:ext cx="378244" cy="593833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71999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build="p"/>
      <p:bldP spid="6" grpId="0" build="p"/>
      <p:bldP spid="7" grpId="0" animBg="1"/>
      <p:bldP spid="8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074" y="17282"/>
            <a:ext cx="7717500" cy="612900"/>
          </a:xfrm>
        </p:spPr>
        <p:txBody>
          <a:bodyPr/>
          <a:lstStyle/>
          <a:p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</a:rPr>
              <a:t>Bài tập 5 (SGK – 44)</a:t>
            </a:r>
          </a:p>
        </p:txBody>
      </p:sp>
      <p:sp>
        <p:nvSpPr>
          <p:cNvPr id="6" name="Subtitle 5"/>
          <p:cNvSpPr>
            <a:spLocks noGrp="1"/>
          </p:cNvSpPr>
          <p:nvPr>
            <p:ph type="subTitle" idx="3"/>
          </p:nvPr>
        </p:nvSpPr>
        <p:spPr>
          <a:xfrm>
            <a:off x="4304653" y="989411"/>
            <a:ext cx="3271805" cy="3687921"/>
          </a:xfrm>
        </p:spPr>
        <p:txBody>
          <a:bodyPr/>
          <a:lstStyle/>
          <a:p>
            <a:r>
              <a:rPr lang="vi-VN" sz="2000" i="1" dirty="0">
                <a:latin typeface="Cambria" panose="02040503050406030204" pitchFamily="18" charset="0"/>
                <a:ea typeface="Cambria" panose="02040503050406030204" pitchFamily="18" charset="0"/>
              </a:rPr>
              <a:t>Nhưng còn cần cho trẻ</a:t>
            </a:r>
          </a:p>
          <a:p>
            <a:r>
              <a:rPr lang="vi-VN" sz="2000" i="1" dirty="0">
                <a:latin typeface="Cambria" panose="02040503050406030204" pitchFamily="18" charset="0"/>
                <a:ea typeface="Cambria" panose="02040503050406030204" pitchFamily="18" charset="0"/>
              </a:rPr>
              <a:t>Tình yêu và lời ru</a:t>
            </a:r>
          </a:p>
          <a:p>
            <a:r>
              <a:rPr lang="vi-VN" sz="2000" i="1" dirty="0">
                <a:latin typeface="Cambria" panose="02040503050406030204" pitchFamily="18" charset="0"/>
                <a:ea typeface="Cambria" panose="02040503050406030204" pitchFamily="18" charset="0"/>
              </a:rPr>
              <a:t>Cho nên mẹ sinh ra </a:t>
            </a:r>
          </a:p>
          <a:p>
            <a:r>
              <a:rPr lang="vi-VN" sz="2000" i="1" dirty="0">
                <a:latin typeface="Cambria" panose="02040503050406030204" pitchFamily="18" charset="0"/>
                <a:ea typeface="Cambria" panose="02040503050406030204" pitchFamily="18" charset="0"/>
              </a:rPr>
              <a:t>Để bế bồng chăm sóc</a:t>
            </a:r>
          </a:p>
          <a:p>
            <a:r>
              <a:rPr lang="vi-VN" sz="2000" i="1" dirty="0">
                <a:latin typeface="Cambria" panose="02040503050406030204" pitchFamily="18" charset="0"/>
                <a:ea typeface="Cambria" panose="02040503050406030204" pitchFamily="18" charset="0"/>
              </a:rPr>
              <a:t>Mẹ mang về tiếng hát</a:t>
            </a:r>
          </a:p>
          <a:p>
            <a:r>
              <a:rPr lang="vi-VN" sz="2000" i="1" dirty="0">
                <a:latin typeface="Cambria" panose="02040503050406030204" pitchFamily="18" charset="0"/>
                <a:ea typeface="Cambria" panose="02040503050406030204" pitchFamily="18" charset="0"/>
              </a:rPr>
              <a:t>Từ cái bống cái bang</a:t>
            </a:r>
          </a:p>
          <a:p>
            <a:r>
              <a:rPr lang="vi-VN" sz="2000" i="1" dirty="0">
                <a:latin typeface="Cambria" panose="02040503050406030204" pitchFamily="18" charset="0"/>
                <a:ea typeface="Cambria" panose="02040503050406030204" pitchFamily="18" charset="0"/>
              </a:rPr>
              <a:t>Từ cái hoa rất thơm</a:t>
            </a:r>
          </a:p>
          <a:p>
            <a:r>
              <a:rPr lang="vi-VN" sz="2000" i="1" dirty="0">
                <a:latin typeface="Cambria" panose="02040503050406030204" pitchFamily="18" charset="0"/>
                <a:ea typeface="Cambria" panose="02040503050406030204" pitchFamily="18" charset="0"/>
              </a:rPr>
              <a:t>Từ cánh cò rất trắng</a:t>
            </a:r>
          </a:p>
          <a:p>
            <a:r>
              <a:rPr lang="vi-VN" sz="2000" i="1" dirty="0">
                <a:latin typeface="Cambria" panose="02040503050406030204" pitchFamily="18" charset="0"/>
                <a:ea typeface="Cambria" panose="02040503050406030204" pitchFamily="18" charset="0"/>
              </a:rPr>
              <a:t>Từ vị gừng rất đắng</a:t>
            </a:r>
          </a:p>
          <a:p>
            <a:r>
              <a:rPr lang="vi-VN" sz="2000" i="1" dirty="0">
                <a:latin typeface="Cambria" panose="02040503050406030204" pitchFamily="18" charset="0"/>
                <a:ea typeface="Cambria" panose="02040503050406030204" pitchFamily="18" charset="0"/>
              </a:rPr>
              <a:t>Từ vết lấm chưa khô</a:t>
            </a:r>
          </a:p>
          <a:p>
            <a:r>
              <a:rPr lang="vi-VN" sz="2000" i="1" dirty="0">
                <a:latin typeface="Cambria" panose="02040503050406030204" pitchFamily="18" charset="0"/>
                <a:ea typeface="Cambria" panose="02040503050406030204" pitchFamily="18" charset="0"/>
              </a:rPr>
              <a:t>Từ đầu nguồn cơn mưa</a:t>
            </a:r>
          </a:p>
          <a:p>
            <a:r>
              <a:rPr lang="vi-VN" sz="2000" i="1" dirty="0">
                <a:latin typeface="Cambria" panose="02040503050406030204" pitchFamily="18" charset="0"/>
                <a:ea typeface="Cambria" panose="02040503050406030204" pitchFamily="18" charset="0"/>
              </a:rPr>
              <a:t>Từ bãi sông cát vắng...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3"/>
          </p:nvPr>
        </p:nvSpPr>
        <p:spPr>
          <a:xfrm>
            <a:off x="108858" y="2358980"/>
            <a:ext cx="4195794" cy="2458256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Liệt kê những hình ảnh, sự vật có trong lời ru âu yếm, thiết tha của mẹ.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Nhấn mạnh vẻ đẹp và tình yêu thương mà mẹ gửi gắm trong mỗi lời ru.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Làm cho đoạn thơ trở nên nhịp nhàng, có vần, điệu.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3"/>
          </p:nvPr>
        </p:nvSpPr>
        <p:spPr>
          <a:xfrm>
            <a:off x="641845" y="837238"/>
            <a:ext cx="2923200" cy="1309086"/>
          </a:xfrm>
        </p:spPr>
        <p:txBody>
          <a:bodyPr/>
          <a:lstStyle/>
          <a:p>
            <a:pPr algn="ctr"/>
            <a:r>
              <a:rPr lang="vi-VN" sz="2000" b="1" dirty="0">
                <a:latin typeface="Cambria" panose="02040503050406030204" pitchFamily="18" charset="0"/>
                <a:ea typeface="Cambria" panose="02040503050406030204" pitchFamily="18" charset="0"/>
              </a:rPr>
              <a:t>Điệp ngữ</a:t>
            </a:r>
          </a:p>
          <a:p>
            <a:pPr marL="469900" indent="-342900">
              <a:buFont typeface="Arial" panose="020B0604020202020204" pitchFamily="34" charset="0"/>
              <a:buChar char="•"/>
            </a:pPr>
            <a:r>
              <a:rPr lang="vi-VN" sz="2000" i="1" dirty="0">
                <a:latin typeface="Cambria" panose="02040503050406030204" pitchFamily="18" charset="0"/>
                <a:ea typeface="Cambria" panose="02040503050406030204" pitchFamily="18" charset="0"/>
              </a:rPr>
              <a:t>Từ cái...</a:t>
            </a:r>
          </a:p>
          <a:p>
            <a:pPr marL="469900" indent="-342900">
              <a:buFont typeface="Arial" panose="020B0604020202020204" pitchFamily="34" charset="0"/>
              <a:buChar char="•"/>
            </a:pPr>
            <a:r>
              <a:rPr lang="vi-VN" sz="2000" i="1" dirty="0">
                <a:latin typeface="Cambria" panose="02040503050406030204" pitchFamily="18" charset="0"/>
                <a:ea typeface="Cambria" panose="02040503050406030204" pitchFamily="18" charset="0"/>
              </a:rPr>
              <a:t>Từ...</a:t>
            </a:r>
          </a:p>
          <a:p>
            <a:pPr marL="469900" indent="-342900">
              <a:buFont typeface="Arial" panose="020B0604020202020204" pitchFamily="34" charset="0"/>
              <a:buChar char="•"/>
            </a:pPr>
            <a:r>
              <a:rPr lang="vi-VN" sz="2000" i="1" dirty="0">
                <a:latin typeface="Cambria" panose="02040503050406030204" pitchFamily="18" charset="0"/>
                <a:ea typeface="Cambria" panose="02040503050406030204" pitchFamily="18" charset="0"/>
              </a:rPr>
              <a:t>Rất...</a:t>
            </a:r>
          </a:p>
        </p:txBody>
      </p:sp>
      <p:pic>
        <p:nvPicPr>
          <p:cNvPr id="8194" name="Picture 2" descr="Có thể là hình minh họa về 2 người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767" b="98756" l="1852" r="993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3829" y="1461414"/>
            <a:ext cx="2473311" cy="3682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Connector 8"/>
          <p:cNvCxnSpPr/>
          <p:nvPr/>
        </p:nvCxnSpPr>
        <p:spPr>
          <a:xfrm>
            <a:off x="4304653" y="770086"/>
            <a:ext cx="0" cy="4373414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3316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5" grpId="0" build="p"/>
      <p:bldP spid="7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5" name="Google Shape;2555;p58"/>
          <p:cNvSpPr/>
          <p:nvPr/>
        </p:nvSpPr>
        <p:spPr>
          <a:xfrm>
            <a:off x="843075" y="1549527"/>
            <a:ext cx="782425" cy="826000"/>
          </a:xfrm>
          <a:custGeom>
            <a:avLst/>
            <a:gdLst/>
            <a:ahLst/>
            <a:cxnLst/>
            <a:rect l="l" t="t" r="r" b="b"/>
            <a:pathLst>
              <a:path w="31297" h="33040" extrusionOk="0">
                <a:moveTo>
                  <a:pt x="11314" y="332"/>
                </a:moveTo>
                <a:cubicBezTo>
                  <a:pt x="7583" y="1443"/>
                  <a:pt x="2265" y="5572"/>
                  <a:pt x="836" y="10334"/>
                </a:cubicBezTo>
                <a:cubicBezTo>
                  <a:pt x="-593" y="15097"/>
                  <a:pt x="-196" y="25177"/>
                  <a:pt x="2741" y="28907"/>
                </a:cubicBezTo>
                <a:cubicBezTo>
                  <a:pt x="5678" y="32638"/>
                  <a:pt x="13934" y="33590"/>
                  <a:pt x="18458" y="32717"/>
                </a:cubicBezTo>
                <a:cubicBezTo>
                  <a:pt x="22983" y="31844"/>
                  <a:pt x="27904" y="27082"/>
                  <a:pt x="29888" y="23669"/>
                </a:cubicBezTo>
                <a:cubicBezTo>
                  <a:pt x="31872" y="20256"/>
                  <a:pt x="31475" y="15573"/>
                  <a:pt x="30364" y="12239"/>
                </a:cubicBezTo>
                <a:cubicBezTo>
                  <a:pt x="29253" y="8905"/>
                  <a:pt x="26395" y="5651"/>
                  <a:pt x="23220" y="3666"/>
                </a:cubicBezTo>
                <a:cubicBezTo>
                  <a:pt x="20045" y="1682"/>
                  <a:pt x="15045" y="-779"/>
                  <a:pt x="11314" y="33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2556" name="Google Shape;2556;p58"/>
          <p:cNvSpPr/>
          <p:nvPr/>
        </p:nvSpPr>
        <p:spPr>
          <a:xfrm>
            <a:off x="843075" y="2646702"/>
            <a:ext cx="782425" cy="826000"/>
          </a:xfrm>
          <a:custGeom>
            <a:avLst/>
            <a:gdLst/>
            <a:ahLst/>
            <a:cxnLst/>
            <a:rect l="l" t="t" r="r" b="b"/>
            <a:pathLst>
              <a:path w="31297" h="33040" extrusionOk="0">
                <a:moveTo>
                  <a:pt x="11314" y="332"/>
                </a:moveTo>
                <a:cubicBezTo>
                  <a:pt x="7583" y="1443"/>
                  <a:pt x="2265" y="5572"/>
                  <a:pt x="836" y="10334"/>
                </a:cubicBezTo>
                <a:cubicBezTo>
                  <a:pt x="-593" y="15097"/>
                  <a:pt x="-196" y="25177"/>
                  <a:pt x="2741" y="28907"/>
                </a:cubicBezTo>
                <a:cubicBezTo>
                  <a:pt x="5678" y="32638"/>
                  <a:pt x="13934" y="33590"/>
                  <a:pt x="18458" y="32717"/>
                </a:cubicBezTo>
                <a:cubicBezTo>
                  <a:pt x="22983" y="31844"/>
                  <a:pt x="27904" y="27082"/>
                  <a:pt x="29888" y="23669"/>
                </a:cubicBezTo>
                <a:cubicBezTo>
                  <a:pt x="31872" y="20256"/>
                  <a:pt x="31475" y="15573"/>
                  <a:pt x="30364" y="12239"/>
                </a:cubicBezTo>
                <a:cubicBezTo>
                  <a:pt x="29253" y="8905"/>
                  <a:pt x="26395" y="5651"/>
                  <a:pt x="23220" y="3666"/>
                </a:cubicBezTo>
                <a:cubicBezTo>
                  <a:pt x="20045" y="1682"/>
                  <a:pt x="15045" y="-779"/>
                  <a:pt x="11314" y="33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</p:sp>
      <p:sp>
        <p:nvSpPr>
          <p:cNvPr id="2557" name="Google Shape;2557;p58"/>
          <p:cNvSpPr/>
          <p:nvPr/>
        </p:nvSpPr>
        <p:spPr>
          <a:xfrm>
            <a:off x="843075" y="3765090"/>
            <a:ext cx="782425" cy="826000"/>
          </a:xfrm>
          <a:custGeom>
            <a:avLst/>
            <a:gdLst/>
            <a:ahLst/>
            <a:cxnLst/>
            <a:rect l="l" t="t" r="r" b="b"/>
            <a:pathLst>
              <a:path w="31297" h="33040" extrusionOk="0">
                <a:moveTo>
                  <a:pt x="11314" y="332"/>
                </a:moveTo>
                <a:cubicBezTo>
                  <a:pt x="7583" y="1443"/>
                  <a:pt x="2265" y="5572"/>
                  <a:pt x="836" y="10334"/>
                </a:cubicBezTo>
                <a:cubicBezTo>
                  <a:pt x="-593" y="15097"/>
                  <a:pt x="-196" y="25177"/>
                  <a:pt x="2741" y="28907"/>
                </a:cubicBezTo>
                <a:cubicBezTo>
                  <a:pt x="5678" y="32638"/>
                  <a:pt x="13934" y="33590"/>
                  <a:pt x="18458" y="32717"/>
                </a:cubicBezTo>
                <a:cubicBezTo>
                  <a:pt x="22983" y="31844"/>
                  <a:pt x="27904" y="27082"/>
                  <a:pt x="29888" y="23669"/>
                </a:cubicBezTo>
                <a:cubicBezTo>
                  <a:pt x="31872" y="20256"/>
                  <a:pt x="31475" y="15573"/>
                  <a:pt x="30364" y="12239"/>
                </a:cubicBezTo>
                <a:cubicBezTo>
                  <a:pt x="29253" y="8905"/>
                  <a:pt x="26395" y="5651"/>
                  <a:pt x="23220" y="3666"/>
                </a:cubicBezTo>
                <a:cubicBezTo>
                  <a:pt x="20045" y="1682"/>
                  <a:pt x="15045" y="-779"/>
                  <a:pt x="11314" y="332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</p:sp>
      <p:sp>
        <p:nvSpPr>
          <p:cNvPr id="2559" name="Google Shape;2559;p58"/>
          <p:cNvSpPr txBox="1">
            <a:spLocks noGrp="1"/>
          </p:cNvSpPr>
          <p:nvPr>
            <p:ph type="subTitle" idx="2"/>
          </p:nvPr>
        </p:nvSpPr>
        <p:spPr>
          <a:xfrm>
            <a:off x="713225" y="2766175"/>
            <a:ext cx="1020000" cy="61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Cambria" panose="02040503050406030204" pitchFamily="18" charset="0"/>
                <a:ea typeface="Cambria" panose="02040503050406030204" pitchFamily="18" charset="0"/>
                <a:sym typeface="Finger Paint"/>
              </a:rPr>
              <a:t>02</a:t>
            </a:r>
            <a:endParaRPr sz="3000">
              <a:latin typeface="Cambria" panose="02040503050406030204" pitchFamily="18" charset="0"/>
              <a:ea typeface="Cambria" panose="02040503050406030204" pitchFamily="18" charset="0"/>
              <a:sym typeface="Finger Paint"/>
            </a:endParaRPr>
          </a:p>
        </p:txBody>
      </p:sp>
      <p:sp>
        <p:nvSpPr>
          <p:cNvPr id="2560" name="Google Shape;2560;p58"/>
          <p:cNvSpPr txBox="1">
            <a:spLocks noGrp="1"/>
          </p:cNvSpPr>
          <p:nvPr>
            <p:ph type="subTitle" idx="2"/>
          </p:nvPr>
        </p:nvSpPr>
        <p:spPr>
          <a:xfrm>
            <a:off x="713225" y="3871650"/>
            <a:ext cx="1020000" cy="61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Cambria" panose="02040503050406030204" pitchFamily="18" charset="0"/>
                <a:ea typeface="Cambria" panose="02040503050406030204" pitchFamily="18" charset="0"/>
                <a:sym typeface="Finger Paint"/>
              </a:rPr>
              <a:t>03</a:t>
            </a:r>
            <a:endParaRPr sz="3000">
              <a:latin typeface="Cambria" panose="02040503050406030204" pitchFamily="18" charset="0"/>
              <a:ea typeface="Cambria" panose="02040503050406030204" pitchFamily="18" charset="0"/>
              <a:sym typeface="Finger Paint"/>
            </a:endParaRPr>
          </a:p>
        </p:txBody>
      </p:sp>
      <p:sp>
        <p:nvSpPr>
          <p:cNvPr id="2561" name="Google Shape;2561;p58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61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</a:rPr>
              <a:t>MỤC TIÊU BÀI HỌC</a:t>
            </a:r>
            <a:endParaRPr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62" name="Google Shape;2562;p58"/>
          <p:cNvSpPr txBox="1">
            <a:spLocks noGrp="1"/>
          </p:cNvSpPr>
          <p:nvPr>
            <p:ph type="subTitle" idx="1"/>
          </p:nvPr>
        </p:nvSpPr>
        <p:spPr>
          <a:xfrm>
            <a:off x="1695398" y="1568941"/>
            <a:ext cx="3695176" cy="80658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vi-VN" sz="1800" dirty="0">
                <a:latin typeface="Cambria" panose="02040503050406030204" pitchFamily="18" charset="0"/>
                <a:ea typeface="Cambria" panose="02040503050406030204" pitchFamily="18" charset="0"/>
              </a:rPr>
              <a:t>Hs nhận diện được đặc trưng ngôn ngữ thơ và các biện pháp tu từ.</a:t>
            </a:r>
            <a:endParaRPr sz="1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63" name="Google Shape;2563;p58"/>
          <p:cNvSpPr txBox="1">
            <a:spLocks noGrp="1"/>
          </p:cNvSpPr>
          <p:nvPr>
            <p:ph type="subTitle" idx="3"/>
          </p:nvPr>
        </p:nvSpPr>
        <p:spPr>
          <a:xfrm>
            <a:off x="1695398" y="2701392"/>
            <a:ext cx="3612284" cy="77131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vi-VN" sz="1800" dirty="0">
                <a:latin typeface="Cambria" panose="02040503050406030204" pitchFamily="18" charset="0"/>
                <a:ea typeface="Cambria" panose="02040503050406030204" pitchFamily="18" charset="0"/>
              </a:rPr>
              <a:t>HS phân tích được vẻ đẹp ngôn ngữ và tác dụng các BPTT</a:t>
            </a:r>
            <a:endParaRPr sz="1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65" name="Google Shape;2565;p58"/>
          <p:cNvSpPr txBox="1">
            <a:spLocks noGrp="1"/>
          </p:cNvSpPr>
          <p:nvPr>
            <p:ph type="subTitle" idx="5"/>
          </p:nvPr>
        </p:nvSpPr>
        <p:spPr>
          <a:xfrm>
            <a:off x="1695398" y="3797041"/>
            <a:ext cx="3833192" cy="59943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vi-VN" sz="1800" dirty="0">
                <a:latin typeface="Cambria" panose="02040503050406030204" pitchFamily="18" charset="0"/>
                <a:ea typeface="Cambria" panose="02040503050406030204" pitchFamily="18" charset="0"/>
              </a:rPr>
              <a:t>HS vận dụng viết đoạn văn.</a:t>
            </a:r>
            <a:endParaRPr sz="1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567" name="Google Shape;2567;p58"/>
          <p:cNvGrpSpPr/>
          <p:nvPr/>
        </p:nvGrpSpPr>
        <p:grpSpPr>
          <a:xfrm>
            <a:off x="5636303" y="1722930"/>
            <a:ext cx="3507697" cy="2673544"/>
            <a:chOff x="3125220" y="2314864"/>
            <a:chExt cx="2880355" cy="2195388"/>
          </a:xfrm>
        </p:grpSpPr>
        <p:sp>
          <p:nvSpPr>
            <p:cNvPr id="2568" name="Google Shape;2568;p58"/>
            <p:cNvSpPr/>
            <p:nvPr/>
          </p:nvSpPr>
          <p:spPr>
            <a:xfrm rot="-497642" flipH="1">
              <a:off x="3241662" y="2496370"/>
              <a:ext cx="2647473" cy="1806229"/>
            </a:xfrm>
            <a:custGeom>
              <a:avLst/>
              <a:gdLst/>
              <a:ahLst/>
              <a:cxnLst/>
              <a:rect l="l" t="t" r="r" b="b"/>
              <a:pathLst>
                <a:path w="66332" h="26434" extrusionOk="0">
                  <a:moveTo>
                    <a:pt x="31202" y="0"/>
                  </a:moveTo>
                  <a:cubicBezTo>
                    <a:pt x="18165" y="0"/>
                    <a:pt x="1939" y="3774"/>
                    <a:pt x="761" y="14938"/>
                  </a:cubicBezTo>
                  <a:cubicBezTo>
                    <a:pt x="0" y="22171"/>
                    <a:pt x="6720" y="26434"/>
                    <a:pt x="14370" y="26434"/>
                  </a:cubicBezTo>
                  <a:cubicBezTo>
                    <a:pt x="15472" y="26434"/>
                    <a:pt x="16593" y="26345"/>
                    <a:pt x="17714" y="26165"/>
                  </a:cubicBezTo>
                  <a:cubicBezTo>
                    <a:pt x="25885" y="24833"/>
                    <a:pt x="29627" y="20771"/>
                    <a:pt x="37043" y="20771"/>
                  </a:cubicBezTo>
                  <a:cubicBezTo>
                    <a:pt x="37709" y="20771"/>
                    <a:pt x="38404" y="20804"/>
                    <a:pt x="39136" y="20874"/>
                  </a:cubicBezTo>
                  <a:cubicBezTo>
                    <a:pt x="43775" y="21313"/>
                    <a:pt x="49323" y="22660"/>
                    <a:pt x="53948" y="22660"/>
                  </a:cubicBezTo>
                  <a:cubicBezTo>
                    <a:pt x="58168" y="22660"/>
                    <a:pt x="61619" y="21539"/>
                    <a:pt x="62912" y="17583"/>
                  </a:cubicBezTo>
                  <a:cubicBezTo>
                    <a:pt x="66331" y="7099"/>
                    <a:pt x="51491" y="1534"/>
                    <a:pt x="36797" y="243"/>
                  </a:cubicBezTo>
                  <a:cubicBezTo>
                    <a:pt x="35045" y="85"/>
                    <a:pt x="33159" y="0"/>
                    <a:pt x="31202" y="0"/>
                  </a:cubicBezTo>
                  <a:close/>
                </a:path>
              </a:pathLst>
            </a:custGeom>
            <a:solidFill>
              <a:srgbClr val="0E5D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2569" name="Google Shape;2569;p58"/>
            <p:cNvGrpSpPr/>
            <p:nvPr/>
          </p:nvGrpSpPr>
          <p:grpSpPr>
            <a:xfrm>
              <a:off x="4002319" y="2335974"/>
              <a:ext cx="1375376" cy="2174278"/>
              <a:chOff x="3393244" y="2335974"/>
              <a:chExt cx="1375376" cy="2174278"/>
            </a:xfrm>
          </p:grpSpPr>
          <p:sp>
            <p:nvSpPr>
              <p:cNvPr id="2570" name="Google Shape;2570;p58"/>
              <p:cNvSpPr/>
              <p:nvPr/>
            </p:nvSpPr>
            <p:spPr>
              <a:xfrm>
                <a:off x="3549821" y="2847949"/>
                <a:ext cx="731485" cy="688080"/>
              </a:xfrm>
              <a:custGeom>
                <a:avLst/>
                <a:gdLst/>
                <a:ahLst/>
                <a:cxnLst/>
                <a:rect l="l" t="t" r="r" b="b"/>
                <a:pathLst>
                  <a:path w="27082" h="25475" extrusionOk="0">
                    <a:moveTo>
                      <a:pt x="9208" y="0"/>
                    </a:moveTo>
                    <a:lnTo>
                      <a:pt x="8909" y="56"/>
                    </a:lnTo>
                    <a:lnTo>
                      <a:pt x="6486" y="373"/>
                    </a:lnTo>
                    <a:lnTo>
                      <a:pt x="5816" y="466"/>
                    </a:lnTo>
                    <a:lnTo>
                      <a:pt x="690" y="1175"/>
                    </a:lnTo>
                    <a:lnTo>
                      <a:pt x="578" y="2349"/>
                    </a:lnTo>
                    <a:lnTo>
                      <a:pt x="38" y="8089"/>
                    </a:lnTo>
                    <a:lnTo>
                      <a:pt x="0" y="8481"/>
                    </a:lnTo>
                    <a:lnTo>
                      <a:pt x="1361" y="8630"/>
                    </a:lnTo>
                    <a:lnTo>
                      <a:pt x="2106" y="8704"/>
                    </a:lnTo>
                    <a:lnTo>
                      <a:pt x="5424" y="9059"/>
                    </a:lnTo>
                    <a:lnTo>
                      <a:pt x="5965" y="16122"/>
                    </a:lnTo>
                    <a:cubicBezTo>
                      <a:pt x="5965" y="16122"/>
                      <a:pt x="5927" y="16365"/>
                      <a:pt x="5890" y="16793"/>
                    </a:cubicBezTo>
                    <a:cubicBezTo>
                      <a:pt x="5871" y="17036"/>
                      <a:pt x="5853" y="17315"/>
                      <a:pt x="5816" y="17651"/>
                    </a:cubicBezTo>
                    <a:cubicBezTo>
                      <a:pt x="5741" y="18508"/>
                      <a:pt x="5648" y="19645"/>
                      <a:pt x="5536" y="20708"/>
                    </a:cubicBezTo>
                    <a:cubicBezTo>
                      <a:pt x="5461" y="20745"/>
                      <a:pt x="5405" y="20782"/>
                      <a:pt x="5331" y="20838"/>
                    </a:cubicBezTo>
                    <a:cubicBezTo>
                      <a:pt x="5089" y="20987"/>
                      <a:pt x="4884" y="21173"/>
                      <a:pt x="4716" y="21397"/>
                    </a:cubicBezTo>
                    <a:cubicBezTo>
                      <a:pt x="4511" y="21695"/>
                      <a:pt x="4548" y="22087"/>
                      <a:pt x="4809" y="22348"/>
                    </a:cubicBezTo>
                    <a:cubicBezTo>
                      <a:pt x="4846" y="22385"/>
                      <a:pt x="4884" y="22422"/>
                      <a:pt x="4921" y="22441"/>
                    </a:cubicBezTo>
                    <a:lnTo>
                      <a:pt x="4921" y="22460"/>
                    </a:lnTo>
                    <a:cubicBezTo>
                      <a:pt x="4809" y="22590"/>
                      <a:pt x="4697" y="22758"/>
                      <a:pt x="4641" y="22925"/>
                    </a:cubicBezTo>
                    <a:cubicBezTo>
                      <a:pt x="4585" y="23149"/>
                      <a:pt x="4641" y="23410"/>
                      <a:pt x="4809" y="23578"/>
                    </a:cubicBezTo>
                    <a:cubicBezTo>
                      <a:pt x="5014" y="23764"/>
                      <a:pt x="5294" y="23895"/>
                      <a:pt x="5573" y="23932"/>
                    </a:cubicBezTo>
                    <a:lnTo>
                      <a:pt x="5704" y="23969"/>
                    </a:lnTo>
                    <a:lnTo>
                      <a:pt x="5816" y="24006"/>
                    </a:lnTo>
                    <a:lnTo>
                      <a:pt x="6095" y="24100"/>
                    </a:lnTo>
                    <a:cubicBezTo>
                      <a:pt x="6300" y="24174"/>
                      <a:pt x="6542" y="24249"/>
                      <a:pt x="6803" y="24323"/>
                    </a:cubicBezTo>
                    <a:cubicBezTo>
                      <a:pt x="8108" y="24696"/>
                      <a:pt x="9450" y="24994"/>
                      <a:pt x="10792" y="25181"/>
                    </a:cubicBezTo>
                    <a:lnTo>
                      <a:pt x="11463" y="25274"/>
                    </a:lnTo>
                    <a:cubicBezTo>
                      <a:pt x="12549" y="25408"/>
                      <a:pt x="13639" y="25474"/>
                      <a:pt x="14727" y="25474"/>
                    </a:cubicBezTo>
                    <a:cubicBezTo>
                      <a:pt x="17728" y="25474"/>
                      <a:pt x="20714" y="24968"/>
                      <a:pt x="23559" y="23969"/>
                    </a:cubicBezTo>
                    <a:cubicBezTo>
                      <a:pt x="23615" y="23988"/>
                      <a:pt x="23671" y="23988"/>
                      <a:pt x="23727" y="23988"/>
                    </a:cubicBezTo>
                    <a:cubicBezTo>
                      <a:pt x="24342" y="23913"/>
                      <a:pt x="25069" y="23652"/>
                      <a:pt x="24994" y="22888"/>
                    </a:cubicBezTo>
                    <a:cubicBezTo>
                      <a:pt x="24976" y="22515"/>
                      <a:pt x="24715" y="22180"/>
                      <a:pt x="24342" y="22068"/>
                    </a:cubicBezTo>
                    <a:cubicBezTo>
                      <a:pt x="24416" y="21882"/>
                      <a:pt x="24416" y="21677"/>
                      <a:pt x="24379" y="21472"/>
                    </a:cubicBezTo>
                    <a:cubicBezTo>
                      <a:pt x="24286" y="21080"/>
                      <a:pt x="24006" y="20782"/>
                      <a:pt x="23615" y="20652"/>
                    </a:cubicBezTo>
                    <a:lnTo>
                      <a:pt x="23224" y="17390"/>
                    </a:lnTo>
                    <a:lnTo>
                      <a:pt x="23112" y="16495"/>
                    </a:lnTo>
                    <a:lnTo>
                      <a:pt x="22925" y="15041"/>
                    </a:lnTo>
                    <a:lnTo>
                      <a:pt x="23056" y="14110"/>
                    </a:lnTo>
                    <a:lnTo>
                      <a:pt x="23149" y="13383"/>
                    </a:lnTo>
                    <a:lnTo>
                      <a:pt x="23727" y="8704"/>
                    </a:lnTo>
                    <a:lnTo>
                      <a:pt x="26933" y="8183"/>
                    </a:lnTo>
                    <a:lnTo>
                      <a:pt x="27082" y="8164"/>
                    </a:lnTo>
                    <a:lnTo>
                      <a:pt x="27082" y="1268"/>
                    </a:lnTo>
                    <a:lnTo>
                      <a:pt x="24920" y="839"/>
                    </a:lnTo>
                    <a:lnTo>
                      <a:pt x="24249" y="709"/>
                    </a:lnTo>
                    <a:lnTo>
                      <a:pt x="21714" y="205"/>
                    </a:lnTo>
                    <a:lnTo>
                      <a:pt x="21285" y="243"/>
                    </a:lnTo>
                    <a:lnTo>
                      <a:pt x="20614" y="280"/>
                    </a:lnTo>
                    <a:lnTo>
                      <a:pt x="17874" y="429"/>
                    </a:lnTo>
                    <a:lnTo>
                      <a:pt x="16383" y="429"/>
                    </a:lnTo>
                    <a:lnTo>
                      <a:pt x="16421" y="858"/>
                    </a:lnTo>
                    <a:cubicBezTo>
                      <a:pt x="16421" y="858"/>
                      <a:pt x="15928" y="1753"/>
                      <a:pt x="14616" y="1753"/>
                    </a:cubicBezTo>
                    <a:cubicBezTo>
                      <a:pt x="14602" y="1753"/>
                      <a:pt x="14589" y="1753"/>
                      <a:pt x="14575" y="1752"/>
                    </a:cubicBezTo>
                    <a:cubicBezTo>
                      <a:pt x="13234" y="1734"/>
                      <a:pt x="12898" y="299"/>
                      <a:pt x="12898" y="299"/>
                    </a:cubicBezTo>
                    <a:lnTo>
                      <a:pt x="10121" y="75"/>
                    </a:lnTo>
                    <a:lnTo>
                      <a:pt x="920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571" name="Google Shape;2571;p58"/>
              <p:cNvSpPr/>
              <p:nvPr/>
            </p:nvSpPr>
            <p:spPr>
              <a:xfrm>
                <a:off x="4281279" y="2728646"/>
                <a:ext cx="188314" cy="321203"/>
              </a:xfrm>
              <a:custGeom>
                <a:avLst/>
                <a:gdLst/>
                <a:ahLst/>
                <a:cxnLst/>
                <a:rect l="l" t="t" r="r" b="b"/>
                <a:pathLst>
                  <a:path w="6972" h="11892" extrusionOk="0">
                    <a:moveTo>
                      <a:pt x="2629" y="0"/>
                    </a:moveTo>
                    <a:lnTo>
                      <a:pt x="2331" y="187"/>
                    </a:lnTo>
                    <a:cubicBezTo>
                      <a:pt x="2386" y="298"/>
                      <a:pt x="2368" y="429"/>
                      <a:pt x="2275" y="503"/>
                    </a:cubicBezTo>
                    <a:cubicBezTo>
                      <a:pt x="2219" y="559"/>
                      <a:pt x="2144" y="578"/>
                      <a:pt x="2070" y="578"/>
                    </a:cubicBezTo>
                    <a:cubicBezTo>
                      <a:pt x="2012" y="586"/>
                      <a:pt x="1955" y="589"/>
                      <a:pt x="1899" y="589"/>
                    </a:cubicBezTo>
                    <a:cubicBezTo>
                      <a:pt x="1677" y="589"/>
                      <a:pt x="1461" y="533"/>
                      <a:pt x="1268" y="429"/>
                    </a:cubicBezTo>
                    <a:lnTo>
                      <a:pt x="1268" y="429"/>
                    </a:lnTo>
                    <a:cubicBezTo>
                      <a:pt x="1473" y="615"/>
                      <a:pt x="1697" y="932"/>
                      <a:pt x="1529" y="1137"/>
                    </a:cubicBezTo>
                    <a:cubicBezTo>
                      <a:pt x="1426" y="1210"/>
                      <a:pt x="1301" y="1261"/>
                      <a:pt x="1179" y="1261"/>
                    </a:cubicBezTo>
                    <a:cubicBezTo>
                      <a:pt x="1146" y="1261"/>
                      <a:pt x="1114" y="1257"/>
                      <a:pt x="1082" y="1249"/>
                    </a:cubicBezTo>
                    <a:cubicBezTo>
                      <a:pt x="914" y="1230"/>
                      <a:pt x="765" y="1212"/>
                      <a:pt x="597" y="1174"/>
                    </a:cubicBezTo>
                    <a:lnTo>
                      <a:pt x="597" y="1193"/>
                    </a:lnTo>
                    <a:cubicBezTo>
                      <a:pt x="634" y="1286"/>
                      <a:pt x="653" y="1398"/>
                      <a:pt x="672" y="1510"/>
                    </a:cubicBezTo>
                    <a:cubicBezTo>
                      <a:pt x="970" y="3075"/>
                      <a:pt x="1268" y="4622"/>
                      <a:pt x="1548" y="6188"/>
                    </a:cubicBezTo>
                    <a:cubicBezTo>
                      <a:pt x="1026" y="6132"/>
                      <a:pt x="523" y="6095"/>
                      <a:pt x="1" y="6076"/>
                    </a:cubicBezTo>
                    <a:lnTo>
                      <a:pt x="1" y="11891"/>
                    </a:lnTo>
                    <a:lnTo>
                      <a:pt x="94" y="11891"/>
                    </a:lnTo>
                    <a:cubicBezTo>
                      <a:pt x="1734" y="11873"/>
                      <a:pt x="3356" y="11705"/>
                      <a:pt x="4977" y="11425"/>
                    </a:cubicBezTo>
                    <a:cubicBezTo>
                      <a:pt x="5518" y="11332"/>
                      <a:pt x="6114" y="11220"/>
                      <a:pt x="6487" y="10810"/>
                    </a:cubicBezTo>
                    <a:cubicBezTo>
                      <a:pt x="6934" y="10344"/>
                      <a:pt x="6971" y="9617"/>
                      <a:pt x="6897" y="8984"/>
                    </a:cubicBezTo>
                    <a:cubicBezTo>
                      <a:pt x="6748" y="7605"/>
                      <a:pt x="6189" y="6300"/>
                      <a:pt x="5574" y="5070"/>
                    </a:cubicBezTo>
                    <a:cubicBezTo>
                      <a:pt x="4735" y="3392"/>
                      <a:pt x="3803" y="1771"/>
                      <a:pt x="2778" y="224"/>
                    </a:cubicBezTo>
                    <a:lnTo>
                      <a:pt x="2759" y="224"/>
                    </a:lnTo>
                    <a:lnTo>
                      <a:pt x="2629" y="0"/>
                    </a:lnTo>
                    <a:close/>
                  </a:path>
                </a:pathLst>
              </a:custGeom>
              <a:solidFill>
                <a:srgbClr val="B45F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572" name="Google Shape;2572;p58"/>
              <p:cNvSpPr/>
              <p:nvPr/>
            </p:nvSpPr>
            <p:spPr>
              <a:xfrm>
                <a:off x="4197710" y="2645914"/>
                <a:ext cx="158603" cy="130026"/>
              </a:xfrm>
              <a:custGeom>
                <a:avLst/>
                <a:gdLst/>
                <a:ahLst/>
                <a:cxnLst/>
                <a:rect l="l" t="t" r="r" b="b"/>
                <a:pathLst>
                  <a:path w="5872" h="4814" extrusionOk="0">
                    <a:moveTo>
                      <a:pt x="3654" y="0"/>
                    </a:moveTo>
                    <a:cubicBezTo>
                      <a:pt x="3310" y="0"/>
                      <a:pt x="2955" y="95"/>
                      <a:pt x="2629" y="211"/>
                    </a:cubicBezTo>
                    <a:cubicBezTo>
                      <a:pt x="1771" y="547"/>
                      <a:pt x="970" y="1050"/>
                      <a:pt x="299" y="1684"/>
                    </a:cubicBezTo>
                    <a:cubicBezTo>
                      <a:pt x="187" y="1777"/>
                      <a:pt x="94" y="1889"/>
                      <a:pt x="38" y="2038"/>
                    </a:cubicBezTo>
                    <a:cubicBezTo>
                      <a:pt x="1" y="2187"/>
                      <a:pt x="19" y="2374"/>
                      <a:pt x="94" y="2523"/>
                    </a:cubicBezTo>
                    <a:cubicBezTo>
                      <a:pt x="318" y="3231"/>
                      <a:pt x="784" y="3846"/>
                      <a:pt x="1417" y="4275"/>
                    </a:cubicBezTo>
                    <a:lnTo>
                      <a:pt x="1417" y="4293"/>
                    </a:lnTo>
                    <a:cubicBezTo>
                      <a:pt x="1678" y="4461"/>
                      <a:pt x="1958" y="4591"/>
                      <a:pt x="2256" y="4703"/>
                    </a:cubicBezTo>
                    <a:cubicBezTo>
                      <a:pt x="2453" y="4776"/>
                      <a:pt x="2668" y="4814"/>
                      <a:pt x="2881" y="4814"/>
                    </a:cubicBezTo>
                    <a:cubicBezTo>
                      <a:pt x="3050" y="4814"/>
                      <a:pt x="3218" y="4790"/>
                      <a:pt x="3374" y="4741"/>
                    </a:cubicBezTo>
                    <a:cubicBezTo>
                      <a:pt x="3244" y="4368"/>
                      <a:pt x="2964" y="4070"/>
                      <a:pt x="2629" y="3902"/>
                    </a:cubicBezTo>
                    <a:lnTo>
                      <a:pt x="2629" y="3902"/>
                    </a:lnTo>
                    <a:cubicBezTo>
                      <a:pt x="2964" y="4070"/>
                      <a:pt x="3337" y="4181"/>
                      <a:pt x="3710" y="4256"/>
                    </a:cubicBezTo>
                    <a:cubicBezTo>
                      <a:pt x="3878" y="4293"/>
                      <a:pt x="4027" y="4312"/>
                      <a:pt x="4194" y="4331"/>
                    </a:cubicBezTo>
                    <a:cubicBezTo>
                      <a:pt x="4219" y="4334"/>
                      <a:pt x="4245" y="4335"/>
                      <a:pt x="4270" y="4335"/>
                    </a:cubicBezTo>
                    <a:cubicBezTo>
                      <a:pt x="4398" y="4335"/>
                      <a:pt x="4533" y="4296"/>
                      <a:pt x="4642" y="4219"/>
                    </a:cubicBezTo>
                    <a:cubicBezTo>
                      <a:pt x="4828" y="3995"/>
                      <a:pt x="4586" y="3697"/>
                      <a:pt x="4381" y="3510"/>
                    </a:cubicBezTo>
                    <a:lnTo>
                      <a:pt x="4381" y="3510"/>
                    </a:lnTo>
                    <a:cubicBezTo>
                      <a:pt x="4600" y="3620"/>
                      <a:pt x="4820" y="3664"/>
                      <a:pt x="5051" y="3664"/>
                    </a:cubicBezTo>
                    <a:cubicBezTo>
                      <a:pt x="5094" y="3664"/>
                      <a:pt x="5138" y="3663"/>
                      <a:pt x="5182" y="3660"/>
                    </a:cubicBezTo>
                    <a:cubicBezTo>
                      <a:pt x="5257" y="3660"/>
                      <a:pt x="5331" y="3622"/>
                      <a:pt x="5387" y="3585"/>
                    </a:cubicBezTo>
                    <a:cubicBezTo>
                      <a:pt x="5480" y="3510"/>
                      <a:pt x="5499" y="3380"/>
                      <a:pt x="5443" y="3268"/>
                    </a:cubicBezTo>
                    <a:lnTo>
                      <a:pt x="5741" y="3082"/>
                    </a:lnTo>
                    <a:lnTo>
                      <a:pt x="5872" y="3287"/>
                    </a:lnTo>
                    <a:cubicBezTo>
                      <a:pt x="5835" y="2355"/>
                      <a:pt x="5518" y="1460"/>
                      <a:pt x="4940" y="733"/>
                    </a:cubicBezTo>
                    <a:cubicBezTo>
                      <a:pt x="4772" y="472"/>
                      <a:pt x="4530" y="267"/>
                      <a:pt x="4250" y="118"/>
                    </a:cubicBezTo>
                    <a:cubicBezTo>
                      <a:pt x="4062" y="34"/>
                      <a:pt x="3860" y="0"/>
                      <a:pt x="3654" y="0"/>
                    </a:cubicBezTo>
                    <a:close/>
                  </a:path>
                </a:pathLst>
              </a:custGeom>
              <a:solidFill>
                <a:srgbClr val="B45F06"/>
              </a:solidFill>
              <a:ln w="9525" cap="flat" cmpd="sng">
                <a:solidFill>
                  <a:srgbClr val="B45F0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573" name="Google Shape;2573;p58"/>
              <p:cNvSpPr/>
              <p:nvPr/>
            </p:nvSpPr>
            <p:spPr>
              <a:xfrm>
                <a:off x="3897683" y="2827799"/>
                <a:ext cx="95183" cy="67498"/>
              </a:xfrm>
              <a:custGeom>
                <a:avLst/>
                <a:gdLst/>
                <a:ahLst/>
                <a:cxnLst/>
                <a:rect l="l" t="t" r="r" b="b"/>
                <a:pathLst>
                  <a:path w="3524" h="2499" extrusionOk="0">
                    <a:moveTo>
                      <a:pt x="3355" y="1"/>
                    </a:moveTo>
                    <a:cubicBezTo>
                      <a:pt x="2754" y="117"/>
                      <a:pt x="2141" y="173"/>
                      <a:pt x="1526" y="173"/>
                    </a:cubicBezTo>
                    <a:cubicBezTo>
                      <a:pt x="1054" y="173"/>
                      <a:pt x="581" y="140"/>
                      <a:pt x="112" y="75"/>
                    </a:cubicBezTo>
                    <a:lnTo>
                      <a:pt x="0" y="1716"/>
                    </a:lnTo>
                    <a:cubicBezTo>
                      <a:pt x="0" y="1716"/>
                      <a:pt x="336" y="2480"/>
                      <a:pt x="1678" y="2498"/>
                    </a:cubicBezTo>
                    <a:cubicBezTo>
                      <a:pt x="3038" y="2498"/>
                      <a:pt x="3523" y="1604"/>
                      <a:pt x="3523" y="1604"/>
                    </a:cubicBezTo>
                    <a:lnTo>
                      <a:pt x="3486" y="1175"/>
                    </a:lnTo>
                    <a:lnTo>
                      <a:pt x="3355" y="1"/>
                    </a:lnTo>
                    <a:close/>
                  </a:path>
                </a:pathLst>
              </a:custGeom>
              <a:solidFill>
                <a:srgbClr val="B45F06"/>
              </a:solidFill>
              <a:ln w="9525" cap="flat" cmpd="sng">
                <a:solidFill>
                  <a:srgbClr val="B45F0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574" name="Google Shape;2574;p58"/>
              <p:cNvSpPr/>
              <p:nvPr/>
            </p:nvSpPr>
            <p:spPr>
              <a:xfrm>
                <a:off x="3393244" y="2619957"/>
                <a:ext cx="277933" cy="446502"/>
              </a:xfrm>
              <a:custGeom>
                <a:avLst/>
                <a:gdLst/>
                <a:ahLst/>
                <a:cxnLst/>
                <a:rect l="l" t="t" r="r" b="b"/>
                <a:pathLst>
                  <a:path w="10290" h="16531" extrusionOk="0">
                    <a:moveTo>
                      <a:pt x="6817" y="1"/>
                    </a:moveTo>
                    <a:cubicBezTo>
                      <a:pt x="6564" y="1"/>
                      <a:pt x="6311" y="44"/>
                      <a:pt x="6077" y="129"/>
                    </a:cubicBezTo>
                    <a:cubicBezTo>
                      <a:pt x="5499" y="371"/>
                      <a:pt x="5182" y="967"/>
                      <a:pt x="5015" y="1564"/>
                    </a:cubicBezTo>
                    <a:cubicBezTo>
                      <a:pt x="4772" y="2309"/>
                      <a:pt x="4698" y="3111"/>
                      <a:pt x="4772" y="3912"/>
                    </a:cubicBezTo>
                    <a:cubicBezTo>
                      <a:pt x="3300" y="6466"/>
                      <a:pt x="1827" y="9038"/>
                      <a:pt x="635" y="11740"/>
                    </a:cubicBezTo>
                    <a:cubicBezTo>
                      <a:pt x="299" y="12467"/>
                      <a:pt x="1" y="13343"/>
                      <a:pt x="374" y="14033"/>
                    </a:cubicBezTo>
                    <a:cubicBezTo>
                      <a:pt x="597" y="14368"/>
                      <a:pt x="877" y="14648"/>
                      <a:pt x="1231" y="14853"/>
                    </a:cubicBezTo>
                    <a:cubicBezTo>
                      <a:pt x="2629" y="15729"/>
                      <a:pt x="4250" y="16139"/>
                      <a:pt x="5835" y="16530"/>
                    </a:cubicBezTo>
                    <a:lnTo>
                      <a:pt x="6375" y="10790"/>
                    </a:lnTo>
                    <a:lnTo>
                      <a:pt x="5331" y="10641"/>
                    </a:lnTo>
                    <a:cubicBezTo>
                      <a:pt x="5723" y="9001"/>
                      <a:pt x="6245" y="7416"/>
                      <a:pt x="6878" y="5851"/>
                    </a:cubicBezTo>
                    <a:cubicBezTo>
                      <a:pt x="7866" y="5236"/>
                      <a:pt x="8779" y="4509"/>
                      <a:pt x="9600" y="3689"/>
                    </a:cubicBezTo>
                    <a:cubicBezTo>
                      <a:pt x="9786" y="3502"/>
                      <a:pt x="9991" y="3241"/>
                      <a:pt x="9898" y="2980"/>
                    </a:cubicBezTo>
                    <a:cubicBezTo>
                      <a:pt x="9842" y="2906"/>
                      <a:pt x="9786" y="2831"/>
                      <a:pt x="9730" y="2775"/>
                    </a:cubicBezTo>
                    <a:lnTo>
                      <a:pt x="9693" y="2738"/>
                    </a:lnTo>
                    <a:cubicBezTo>
                      <a:pt x="9879" y="2552"/>
                      <a:pt x="10028" y="2328"/>
                      <a:pt x="10159" y="2086"/>
                    </a:cubicBezTo>
                    <a:cubicBezTo>
                      <a:pt x="10289" y="1825"/>
                      <a:pt x="10289" y="1489"/>
                      <a:pt x="10140" y="1210"/>
                    </a:cubicBezTo>
                    <a:cubicBezTo>
                      <a:pt x="9991" y="1023"/>
                      <a:pt x="9786" y="856"/>
                      <a:pt x="9544" y="781"/>
                    </a:cubicBezTo>
                    <a:cubicBezTo>
                      <a:pt x="8854" y="464"/>
                      <a:pt x="8127" y="222"/>
                      <a:pt x="7382" y="73"/>
                    </a:cubicBezTo>
                    <a:cubicBezTo>
                      <a:pt x="7198" y="25"/>
                      <a:pt x="7007" y="1"/>
                      <a:pt x="6817" y="1"/>
                    </a:cubicBezTo>
                    <a:close/>
                  </a:path>
                </a:pathLst>
              </a:custGeom>
              <a:solidFill>
                <a:srgbClr val="B45F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575" name="Google Shape;2575;p58"/>
              <p:cNvSpPr/>
              <p:nvPr/>
            </p:nvSpPr>
            <p:spPr>
              <a:xfrm>
                <a:off x="4032085" y="2842115"/>
                <a:ext cx="166679" cy="411632"/>
              </a:xfrm>
              <a:custGeom>
                <a:avLst/>
                <a:gdLst/>
                <a:ahLst/>
                <a:cxnLst/>
                <a:rect l="l" t="t" r="r" b="b"/>
                <a:pathLst>
                  <a:path w="6171" h="15240" extrusionOk="0">
                    <a:moveTo>
                      <a:pt x="1831" y="0"/>
                    </a:moveTo>
                    <a:cubicBezTo>
                      <a:pt x="843" y="0"/>
                      <a:pt x="1" y="198"/>
                      <a:pt x="1" y="198"/>
                    </a:cubicBezTo>
                    <a:cubicBezTo>
                      <a:pt x="1" y="347"/>
                      <a:pt x="19" y="496"/>
                      <a:pt x="38" y="626"/>
                    </a:cubicBezTo>
                    <a:cubicBezTo>
                      <a:pt x="576" y="6454"/>
                      <a:pt x="4257" y="15239"/>
                      <a:pt x="5060" y="15239"/>
                    </a:cubicBezTo>
                    <a:cubicBezTo>
                      <a:pt x="5064" y="15239"/>
                      <a:pt x="5067" y="15239"/>
                      <a:pt x="5070" y="15239"/>
                    </a:cubicBezTo>
                    <a:cubicBezTo>
                      <a:pt x="5835" y="15202"/>
                      <a:pt x="6170" y="14214"/>
                      <a:pt x="5536" y="11753"/>
                    </a:cubicBezTo>
                    <a:lnTo>
                      <a:pt x="5518" y="11735"/>
                    </a:lnTo>
                    <a:cubicBezTo>
                      <a:pt x="5480" y="11567"/>
                      <a:pt x="5425" y="11362"/>
                      <a:pt x="5369" y="11176"/>
                    </a:cubicBezTo>
                    <a:cubicBezTo>
                      <a:pt x="4511" y="8287"/>
                      <a:pt x="3840" y="403"/>
                      <a:pt x="3840" y="403"/>
                    </a:cubicBezTo>
                    <a:cubicBezTo>
                      <a:pt x="3250" y="93"/>
                      <a:pt x="2506" y="0"/>
                      <a:pt x="1831" y="0"/>
                    </a:cubicBezTo>
                    <a:close/>
                  </a:path>
                </a:pathLst>
              </a:custGeom>
              <a:solidFill>
                <a:srgbClr val="2229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576" name="Google Shape;2576;p58"/>
              <p:cNvSpPr/>
              <p:nvPr/>
            </p:nvSpPr>
            <p:spPr>
              <a:xfrm>
                <a:off x="3695297" y="2839900"/>
                <a:ext cx="202413" cy="443828"/>
              </a:xfrm>
              <a:custGeom>
                <a:avLst/>
                <a:gdLst/>
                <a:ahLst/>
                <a:cxnLst/>
                <a:rect l="l" t="t" r="r" b="b"/>
                <a:pathLst>
                  <a:path w="7494" h="16432" extrusionOk="0">
                    <a:moveTo>
                      <a:pt x="5387" y="0"/>
                    </a:moveTo>
                    <a:cubicBezTo>
                      <a:pt x="4465" y="0"/>
                      <a:pt x="3803" y="298"/>
                      <a:pt x="3803" y="298"/>
                    </a:cubicBezTo>
                    <a:cubicBezTo>
                      <a:pt x="4399" y="4380"/>
                      <a:pt x="1511" y="11332"/>
                      <a:pt x="430" y="14445"/>
                    </a:cubicBezTo>
                    <a:cubicBezTo>
                      <a:pt x="169" y="15246"/>
                      <a:pt x="1" y="15805"/>
                      <a:pt x="57" y="15992"/>
                    </a:cubicBezTo>
                    <a:cubicBezTo>
                      <a:pt x="131" y="16215"/>
                      <a:pt x="336" y="16402"/>
                      <a:pt x="597" y="16420"/>
                    </a:cubicBezTo>
                    <a:cubicBezTo>
                      <a:pt x="644" y="16428"/>
                      <a:pt x="693" y="16431"/>
                      <a:pt x="744" y="16431"/>
                    </a:cubicBezTo>
                    <a:cubicBezTo>
                      <a:pt x="1500" y="16431"/>
                      <a:pt x="2788" y="15650"/>
                      <a:pt x="4027" y="13643"/>
                    </a:cubicBezTo>
                    <a:cubicBezTo>
                      <a:pt x="6878" y="8984"/>
                      <a:pt x="7382" y="3187"/>
                      <a:pt x="7475" y="1268"/>
                    </a:cubicBezTo>
                    <a:cubicBezTo>
                      <a:pt x="7493" y="820"/>
                      <a:pt x="7493" y="597"/>
                      <a:pt x="7493" y="597"/>
                    </a:cubicBezTo>
                    <a:cubicBezTo>
                      <a:pt x="6756" y="137"/>
                      <a:pt x="6012" y="0"/>
                      <a:pt x="5387" y="0"/>
                    </a:cubicBezTo>
                    <a:close/>
                  </a:path>
                </a:pathLst>
              </a:custGeom>
              <a:solidFill>
                <a:srgbClr val="2229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577" name="Google Shape;2577;p58"/>
              <p:cNvSpPr/>
              <p:nvPr/>
            </p:nvSpPr>
            <p:spPr>
              <a:xfrm>
                <a:off x="3548822" y="2651424"/>
                <a:ext cx="107230" cy="82786"/>
              </a:xfrm>
              <a:custGeom>
                <a:avLst/>
                <a:gdLst/>
                <a:ahLst/>
                <a:cxnLst/>
                <a:rect l="l" t="t" r="r" b="b"/>
                <a:pathLst>
                  <a:path w="3970" h="3065" extrusionOk="0">
                    <a:moveTo>
                      <a:pt x="397" y="0"/>
                    </a:moveTo>
                    <a:cubicBezTo>
                      <a:pt x="318" y="0"/>
                      <a:pt x="244" y="42"/>
                      <a:pt x="205" y="119"/>
                    </a:cubicBezTo>
                    <a:cubicBezTo>
                      <a:pt x="93" y="306"/>
                      <a:pt x="37" y="529"/>
                      <a:pt x="19" y="753"/>
                    </a:cubicBezTo>
                    <a:cubicBezTo>
                      <a:pt x="0" y="958"/>
                      <a:pt x="75" y="1163"/>
                      <a:pt x="205" y="1312"/>
                    </a:cubicBezTo>
                    <a:cubicBezTo>
                      <a:pt x="329" y="1452"/>
                      <a:pt x="492" y="1527"/>
                      <a:pt x="671" y="1527"/>
                    </a:cubicBezTo>
                    <a:cubicBezTo>
                      <a:pt x="708" y="1527"/>
                      <a:pt x="745" y="1523"/>
                      <a:pt x="783" y="1517"/>
                    </a:cubicBezTo>
                    <a:cubicBezTo>
                      <a:pt x="913" y="1499"/>
                      <a:pt x="1025" y="1461"/>
                      <a:pt x="1137" y="1405"/>
                    </a:cubicBezTo>
                    <a:cubicBezTo>
                      <a:pt x="1212" y="1573"/>
                      <a:pt x="1342" y="1704"/>
                      <a:pt x="1510" y="1778"/>
                    </a:cubicBezTo>
                    <a:lnTo>
                      <a:pt x="1454" y="1815"/>
                    </a:lnTo>
                    <a:cubicBezTo>
                      <a:pt x="1193" y="2076"/>
                      <a:pt x="1193" y="2486"/>
                      <a:pt x="1454" y="2747"/>
                    </a:cubicBezTo>
                    <a:cubicBezTo>
                      <a:pt x="1733" y="3046"/>
                      <a:pt x="2162" y="3064"/>
                      <a:pt x="2516" y="3064"/>
                    </a:cubicBezTo>
                    <a:cubicBezTo>
                      <a:pt x="2740" y="2990"/>
                      <a:pt x="2740" y="2673"/>
                      <a:pt x="2516" y="2617"/>
                    </a:cubicBezTo>
                    <a:cubicBezTo>
                      <a:pt x="2479" y="2617"/>
                      <a:pt x="2439" y="2617"/>
                      <a:pt x="2396" y="2617"/>
                    </a:cubicBezTo>
                    <a:cubicBezTo>
                      <a:pt x="2185" y="2617"/>
                      <a:pt x="1929" y="2604"/>
                      <a:pt x="1789" y="2449"/>
                    </a:cubicBezTo>
                    <a:cubicBezTo>
                      <a:pt x="1640" y="2281"/>
                      <a:pt x="1733" y="2132"/>
                      <a:pt x="1901" y="2058"/>
                    </a:cubicBezTo>
                    <a:cubicBezTo>
                      <a:pt x="2143" y="1964"/>
                      <a:pt x="2404" y="1927"/>
                      <a:pt x="2665" y="1909"/>
                    </a:cubicBezTo>
                    <a:cubicBezTo>
                      <a:pt x="3001" y="1853"/>
                      <a:pt x="3336" y="1834"/>
                      <a:pt x="3672" y="1815"/>
                    </a:cubicBezTo>
                    <a:cubicBezTo>
                      <a:pt x="3964" y="1815"/>
                      <a:pt x="3970" y="1368"/>
                      <a:pt x="3689" y="1368"/>
                    </a:cubicBezTo>
                    <a:cubicBezTo>
                      <a:pt x="3683" y="1368"/>
                      <a:pt x="3678" y="1368"/>
                      <a:pt x="3672" y="1368"/>
                    </a:cubicBezTo>
                    <a:lnTo>
                      <a:pt x="3616" y="1312"/>
                    </a:lnTo>
                    <a:cubicBezTo>
                      <a:pt x="3187" y="1331"/>
                      <a:pt x="2759" y="1368"/>
                      <a:pt x="2330" y="1443"/>
                    </a:cubicBezTo>
                    <a:cubicBezTo>
                      <a:pt x="2199" y="1461"/>
                      <a:pt x="2088" y="1480"/>
                      <a:pt x="1957" y="1499"/>
                    </a:cubicBezTo>
                    <a:cubicBezTo>
                      <a:pt x="1938" y="1405"/>
                      <a:pt x="1845" y="1349"/>
                      <a:pt x="1752" y="1349"/>
                    </a:cubicBezTo>
                    <a:lnTo>
                      <a:pt x="1696" y="1349"/>
                    </a:lnTo>
                    <a:lnTo>
                      <a:pt x="1659" y="1331"/>
                    </a:lnTo>
                    <a:cubicBezTo>
                      <a:pt x="1640" y="1312"/>
                      <a:pt x="1603" y="1312"/>
                      <a:pt x="1584" y="1294"/>
                    </a:cubicBezTo>
                    <a:lnTo>
                      <a:pt x="1547" y="1256"/>
                    </a:lnTo>
                    <a:cubicBezTo>
                      <a:pt x="1528" y="1219"/>
                      <a:pt x="1510" y="1200"/>
                      <a:pt x="1491" y="1163"/>
                    </a:cubicBezTo>
                    <a:lnTo>
                      <a:pt x="1491" y="1144"/>
                    </a:lnTo>
                    <a:cubicBezTo>
                      <a:pt x="1473" y="1126"/>
                      <a:pt x="1473" y="1107"/>
                      <a:pt x="1473" y="1088"/>
                    </a:cubicBezTo>
                    <a:cubicBezTo>
                      <a:pt x="1473" y="1088"/>
                      <a:pt x="1473" y="1070"/>
                      <a:pt x="1473" y="1070"/>
                    </a:cubicBezTo>
                    <a:lnTo>
                      <a:pt x="1473" y="1033"/>
                    </a:lnTo>
                    <a:cubicBezTo>
                      <a:pt x="1473" y="905"/>
                      <a:pt x="1364" y="820"/>
                      <a:pt x="1247" y="820"/>
                    </a:cubicBezTo>
                    <a:cubicBezTo>
                      <a:pt x="1210" y="820"/>
                      <a:pt x="1173" y="828"/>
                      <a:pt x="1137" y="846"/>
                    </a:cubicBezTo>
                    <a:cubicBezTo>
                      <a:pt x="1025" y="921"/>
                      <a:pt x="895" y="995"/>
                      <a:pt x="746" y="1033"/>
                    </a:cubicBezTo>
                    <a:cubicBezTo>
                      <a:pt x="727" y="1042"/>
                      <a:pt x="704" y="1047"/>
                      <a:pt x="678" y="1047"/>
                    </a:cubicBezTo>
                    <a:cubicBezTo>
                      <a:pt x="652" y="1047"/>
                      <a:pt x="624" y="1042"/>
                      <a:pt x="597" y="1033"/>
                    </a:cubicBezTo>
                    <a:cubicBezTo>
                      <a:pt x="578" y="1033"/>
                      <a:pt x="559" y="1014"/>
                      <a:pt x="541" y="1014"/>
                    </a:cubicBezTo>
                    <a:cubicBezTo>
                      <a:pt x="522" y="995"/>
                      <a:pt x="522" y="977"/>
                      <a:pt x="503" y="977"/>
                    </a:cubicBezTo>
                    <a:lnTo>
                      <a:pt x="485" y="939"/>
                    </a:lnTo>
                    <a:lnTo>
                      <a:pt x="485" y="883"/>
                    </a:lnTo>
                    <a:cubicBezTo>
                      <a:pt x="485" y="865"/>
                      <a:pt x="485" y="846"/>
                      <a:pt x="466" y="828"/>
                    </a:cubicBezTo>
                    <a:cubicBezTo>
                      <a:pt x="466" y="809"/>
                      <a:pt x="466" y="772"/>
                      <a:pt x="466" y="734"/>
                    </a:cubicBezTo>
                    <a:cubicBezTo>
                      <a:pt x="485" y="604"/>
                      <a:pt x="522" y="455"/>
                      <a:pt x="597" y="343"/>
                    </a:cubicBezTo>
                    <a:cubicBezTo>
                      <a:pt x="652" y="231"/>
                      <a:pt x="615" y="101"/>
                      <a:pt x="503" y="26"/>
                    </a:cubicBezTo>
                    <a:cubicBezTo>
                      <a:pt x="469" y="9"/>
                      <a:pt x="432" y="0"/>
                      <a:pt x="397" y="0"/>
                    </a:cubicBezTo>
                    <a:close/>
                  </a:path>
                </a:pathLst>
              </a:custGeom>
              <a:solidFill>
                <a:srgbClr val="783F0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578" name="Google Shape;2578;p58"/>
              <p:cNvSpPr/>
              <p:nvPr/>
            </p:nvSpPr>
            <p:spPr>
              <a:xfrm>
                <a:off x="4266586" y="2714952"/>
                <a:ext cx="75142" cy="66147"/>
              </a:xfrm>
              <a:custGeom>
                <a:avLst/>
                <a:gdLst/>
                <a:ahLst/>
                <a:cxnLst/>
                <a:rect l="l" t="t" r="r" b="b"/>
                <a:pathLst>
                  <a:path w="2782" h="2449" extrusionOk="0">
                    <a:moveTo>
                      <a:pt x="2552" y="0"/>
                    </a:moveTo>
                    <a:cubicBezTo>
                      <a:pt x="2451" y="0"/>
                      <a:pt x="2348" y="55"/>
                      <a:pt x="2315" y="153"/>
                    </a:cubicBezTo>
                    <a:cubicBezTo>
                      <a:pt x="2297" y="283"/>
                      <a:pt x="2185" y="395"/>
                      <a:pt x="2054" y="395"/>
                    </a:cubicBezTo>
                    <a:cubicBezTo>
                      <a:pt x="1849" y="395"/>
                      <a:pt x="1644" y="321"/>
                      <a:pt x="1458" y="209"/>
                    </a:cubicBezTo>
                    <a:cubicBezTo>
                      <a:pt x="1430" y="197"/>
                      <a:pt x="1397" y="191"/>
                      <a:pt x="1363" y="191"/>
                    </a:cubicBezTo>
                    <a:cubicBezTo>
                      <a:pt x="1242" y="191"/>
                      <a:pt x="1108" y="268"/>
                      <a:pt x="1123" y="414"/>
                    </a:cubicBezTo>
                    <a:cubicBezTo>
                      <a:pt x="1186" y="797"/>
                      <a:pt x="881" y="1112"/>
                      <a:pt x="522" y="1112"/>
                    </a:cubicBezTo>
                    <a:cubicBezTo>
                      <a:pt x="462" y="1112"/>
                      <a:pt x="401" y="1104"/>
                      <a:pt x="340" y="1085"/>
                    </a:cubicBezTo>
                    <a:cubicBezTo>
                      <a:pt x="312" y="1076"/>
                      <a:pt x="286" y="1073"/>
                      <a:pt x="262" y="1073"/>
                    </a:cubicBezTo>
                    <a:cubicBezTo>
                      <a:pt x="75" y="1073"/>
                      <a:pt x="0" y="1309"/>
                      <a:pt x="116" y="1458"/>
                    </a:cubicBezTo>
                    <a:cubicBezTo>
                      <a:pt x="228" y="1551"/>
                      <a:pt x="302" y="1681"/>
                      <a:pt x="340" y="1830"/>
                    </a:cubicBezTo>
                    <a:cubicBezTo>
                      <a:pt x="340" y="1868"/>
                      <a:pt x="340" y="1998"/>
                      <a:pt x="284" y="2017"/>
                    </a:cubicBezTo>
                    <a:cubicBezTo>
                      <a:pt x="172" y="2054"/>
                      <a:pt x="97" y="2166"/>
                      <a:pt x="135" y="2278"/>
                    </a:cubicBezTo>
                    <a:cubicBezTo>
                      <a:pt x="167" y="2392"/>
                      <a:pt x="257" y="2449"/>
                      <a:pt x="366" y="2449"/>
                    </a:cubicBezTo>
                    <a:cubicBezTo>
                      <a:pt x="382" y="2449"/>
                      <a:pt x="398" y="2448"/>
                      <a:pt x="414" y="2446"/>
                    </a:cubicBezTo>
                    <a:cubicBezTo>
                      <a:pt x="638" y="2352"/>
                      <a:pt x="806" y="2110"/>
                      <a:pt x="787" y="1849"/>
                    </a:cubicBezTo>
                    <a:cubicBezTo>
                      <a:pt x="787" y="1737"/>
                      <a:pt x="768" y="1644"/>
                      <a:pt x="712" y="1532"/>
                    </a:cubicBezTo>
                    <a:cubicBezTo>
                      <a:pt x="1123" y="1458"/>
                      <a:pt x="1458" y="1159"/>
                      <a:pt x="1551" y="749"/>
                    </a:cubicBezTo>
                    <a:cubicBezTo>
                      <a:pt x="1701" y="804"/>
                      <a:pt x="1851" y="839"/>
                      <a:pt x="2009" y="839"/>
                    </a:cubicBezTo>
                    <a:cubicBezTo>
                      <a:pt x="2066" y="839"/>
                      <a:pt x="2125" y="834"/>
                      <a:pt x="2185" y="824"/>
                    </a:cubicBezTo>
                    <a:cubicBezTo>
                      <a:pt x="2464" y="768"/>
                      <a:pt x="2688" y="563"/>
                      <a:pt x="2744" y="283"/>
                    </a:cubicBezTo>
                    <a:cubicBezTo>
                      <a:pt x="2781" y="153"/>
                      <a:pt x="2707" y="41"/>
                      <a:pt x="2595" y="4"/>
                    </a:cubicBezTo>
                    <a:cubicBezTo>
                      <a:pt x="2581" y="2"/>
                      <a:pt x="2566" y="0"/>
                      <a:pt x="2552" y="0"/>
                    </a:cubicBezTo>
                    <a:close/>
                  </a:path>
                </a:pathLst>
              </a:custGeom>
              <a:solidFill>
                <a:srgbClr val="783F0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579" name="Google Shape;2579;p58"/>
              <p:cNvSpPr/>
              <p:nvPr/>
            </p:nvSpPr>
            <p:spPr>
              <a:xfrm>
                <a:off x="3694811" y="2335974"/>
                <a:ext cx="468705" cy="300810"/>
              </a:xfrm>
              <a:custGeom>
                <a:avLst/>
                <a:gdLst/>
                <a:ahLst/>
                <a:cxnLst/>
                <a:rect l="l" t="t" r="r" b="b"/>
                <a:pathLst>
                  <a:path w="17353" h="11137" extrusionOk="0">
                    <a:moveTo>
                      <a:pt x="7996" y="0"/>
                    </a:moveTo>
                    <a:cubicBezTo>
                      <a:pt x="7400" y="0"/>
                      <a:pt x="6822" y="466"/>
                      <a:pt x="6785" y="1044"/>
                    </a:cubicBezTo>
                    <a:cubicBezTo>
                      <a:pt x="6449" y="783"/>
                      <a:pt x="6058" y="578"/>
                      <a:pt x="5648" y="485"/>
                    </a:cubicBezTo>
                    <a:cubicBezTo>
                      <a:pt x="5559" y="462"/>
                      <a:pt x="5470" y="451"/>
                      <a:pt x="5383" y="451"/>
                    </a:cubicBezTo>
                    <a:cubicBezTo>
                      <a:pt x="5044" y="451"/>
                      <a:pt x="4722" y="617"/>
                      <a:pt x="4529" y="914"/>
                    </a:cubicBezTo>
                    <a:cubicBezTo>
                      <a:pt x="4436" y="1174"/>
                      <a:pt x="4380" y="1454"/>
                      <a:pt x="4380" y="1734"/>
                    </a:cubicBezTo>
                    <a:cubicBezTo>
                      <a:pt x="4079" y="1623"/>
                      <a:pt x="3752" y="1551"/>
                      <a:pt x="3435" y="1551"/>
                    </a:cubicBezTo>
                    <a:cubicBezTo>
                      <a:pt x="3162" y="1551"/>
                      <a:pt x="2898" y="1604"/>
                      <a:pt x="2665" y="1734"/>
                    </a:cubicBezTo>
                    <a:cubicBezTo>
                      <a:pt x="2144" y="2032"/>
                      <a:pt x="1901" y="2815"/>
                      <a:pt x="2311" y="3262"/>
                    </a:cubicBezTo>
                    <a:cubicBezTo>
                      <a:pt x="2160" y="3208"/>
                      <a:pt x="2013" y="3183"/>
                      <a:pt x="1873" y="3183"/>
                    </a:cubicBezTo>
                    <a:cubicBezTo>
                      <a:pt x="813" y="3183"/>
                      <a:pt x="182" y="4610"/>
                      <a:pt x="1137" y="5368"/>
                    </a:cubicBezTo>
                    <a:cubicBezTo>
                      <a:pt x="75" y="5629"/>
                      <a:pt x="0" y="7120"/>
                      <a:pt x="1044" y="7474"/>
                    </a:cubicBezTo>
                    <a:cubicBezTo>
                      <a:pt x="56" y="7940"/>
                      <a:pt x="56" y="9338"/>
                      <a:pt x="1063" y="9785"/>
                    </a:cubicBezTo>
                    <a:cubicBezTo>
                      <a:pt x="499" y="10261"/>
                      <a:pt x="851" y="11136"/>
                      <a:pt x="1537" y="11136"/>
                    </a:cubicBezTo>
                    <a:cubicBezTo>
                      <a:pt x="1576" y="11136"/>
                      <a:pt x="1617" y="11133"/>
                      <a:pt x="1659" y="11127"/>
                    </a:cubicBezTo>
                    <a:cubicBezTo>
                      <a:pt x="1659" y="10624"/>
                      <a:pt x="1678" y="10102"/>
                      <a:pt x="1734" y="9599"/>
                    </a:cubicBezTo>
                    <a:cubicBezTo>
                      <a:pt x="2423" y="9282"/>
                      <a:pt x="2684" y="8425"/>
                      <a:pt x="2293" y="7791"/>
                    </a:cubicBezTo>
                    <a:cubicBezTo>
                      <a:pt x="2703" y="7735"/>
                      <a:pt x="3057" y="7493"/>
                      <a:pt x="3243" y="7120"/>
                    </a:cubicBezTo>
                    <a:cubicBezTo>
                      <a:pt x="3430" y="6747"/>
                      <a:pt x="3299" y="6281"/>
                      <a:pt x="2964" y="6039"/>
                    </a:cubicBezTo>
                    <a:lnTo>
                      <a:pt x="2964" y="6039"/>
                    </a:lnTo>
                    <a:cubicBezTo>
                      <a:pt x="3157" y="6081"/>
                      <a:pt x="3354" y="6100"/>
                      <a:pt x="3551" y="6100"/>
                    </a:cubicBezTo>
                    <a:cubicBezTo>
                      <a:pt x="3792" y="6100"/>
                      <a:pt x="4033" y="6072"/>
                      <a:pt x="4268" y="6020"/>
                    </a:cubicBezTo>
                    <a:cubicBezTo>
                      <a:pt x="4716" y="5909"/>
                      <a:pt x="5051" y="5536"/>
                      <a:pt x="5107" y="5089"/>
                    </a:cubicBezTo>
                    <a:cubicBezTo>
                      <a:pt x="5342" y="5539"/>
                      <a:pt x="5783" y="5768"/>
                      <a:pt x="6226" y="5768"/>
                    </a:cubicBezTo>
                    <a:cubicBezTo>
                      <a:pt x="6628" y="5768"/>
                      <a:pt x="7031" y="5581"/>
                      <a:pt x="7288" y="5200"/>
                    </a:cubicBezTo>
                    <a:cubicBezTo>
                      <a:pt x="7424" y="5592"/>
                      <a:pt x="7810" y="5860"/>
                      <a:pt x="8217" y="5860"/>
                    </a:cubicBezTo>
                    <a:cubicBezTo>
                      <a:pt x="8255" y="5860"/>
                      <a:pt x="8293" y="5857"/>
                      <a:pt x="8331" y="5853"/>
                    </a:cubicBezTo>
                    <a:cubicBezTo>
                      <a:pt x="8797" y="5797"/>
                      <a:pt x="9189" y="5517"/>
                      <a:pt x="9375" y="5089"/>
                    </a:cubicBezTo>
                    <a:cubicBezTo>
                      <a:pt x="9673" y="5387"/>
                      <a:pt x="10083" y="5554"/>
                      <a:pt x="10494" y="5592"/>
                    </a:cubicBezTo>
                    <a:cubicBezTo>
                      <a:pt x="10512" y="5593"/>
                      <a:pt x="10529" y="5593"/>
                      <a:pt x="10547" y="5593"/>
                    </a:cubicBezTo>
                    <a:cubicBezTo>
                      <a:pt x="10955" y="5593"/>
                      <a:pt x="11324" y="5391"/>
                      <a:pt x="11556" y="5070"/>
                    </a:cubicBezTo>
                    <a:cubicBezTo>
                      <a:pt x="11682" y="5632"/>
                      <a:pt x="12169" y="5962"/>
                      <a:pt x="12664" y="5962"/>
                    </a:cubicBezTo>
                    <a:cubicBezTo>
                      <a:pt x="12972" y="5962"/>
                      <a:pt x="13284" y="5834"/>
                      <a:pt x="13513" y="5554"/>
                    </a:cubicBezTo>
                    <a:lnTo>
                      <a:pt x="13513" y="5554"/>
                    </a:lnTo>
                    <a:cubicBezTo>
                      <a:pt x="13494" y="6225"/>
                      <a:pt x="13979" y="6803"/>
                      <a:pt x="14631" y="6896"/>
                    </a:cubicBezTo>
                    <a:cubicBezTo>
                      <a:pt x="14203" y="7605"/>
                      <a:pt x="14687" y="8537"/>
                      <a:pt x="15507" y="8593"/>
                    </a:cubicBezTo>
                    <a:lnTo>
                      <a:pt x="15563" y="8593"/>
                    </a:lnTo>
                    <a:cubicBezTo>
                      <a:pt x="15563" y="8630"/>
                      <a:pt x="15582" y="8667"/>
                      <a:pt x="15582" y="8704"/>
                    </a:cubicBezTo>
                    <a:cubicBezTo>
                      <a:pt x="15656" y="8555"/>
                      <a:pt x="15768" y="8425"/>
                      <a:pt x="15917" y="8313"/>
                    </a:cubicBezTo>
                    <a:cubicBezTo>
                      <a:pt x="16074" y="8208"/>
                      <a:pt x="16259" y="8150"/>
                      <a:pt x="16451" y="8150"/>
                    </a:cubicBezTo>
                    <a:cubicBezTo>
                      <a:pt x="16533" y="8150"/>
                      <a:pt x="16617" y="8160"/>
                      <a:pt x="16700" y="8182"/>
                    </a:cubicBezTo>
                    <a:cubicBezTo>
                      <a:pt x="17352" y="7679"/>
                      <a:pt x="17147" y="6636"/>
                      <a:pt x="16346" y="6430"/>
                    </a:cubicBezTo>
                    <a:cubicBezTo>
                      <a:pt x="16681" y="6225"/>
                      <a:pt x="16886" y="5871"/>
                      <a:pt x="16905" y="5480"/>
                    </a:cubicBezTo>
                    <a:cubicBezTo>
                      <a:pt x="16905" y="5131"/>
                      <a:pt x="16612" y="4766"/>
                      <a:pt x="16253" y="4766"/>
                    </a:cubicBezTo>
                    <a:cubicBezTo>
                      <a:pt x="16229" y="4766"/>
                      <a:pt x="16203" y="4768"/>
                      <a:pt x="16178" y="4772"/>
                    </a:cubicBezTo>
                    <a:cubicBezTo>
                      <a:pt x="16365" y="4492"/>
                      <a:pt x="16495" y="4175"/>
                      <a:pt x="16570" y="3858"/>
                    </a:cubicBezTo>
                    <a:cubicBezTo>
                      <a:pt x="16644" y="3523"/>
                      <a:pt x="16514" y="3169"/>
                      <a:pt x="16234" y="2964"/>
                    </a:cubicBezTo>
                    <a:cubicBezTo>
                      <a:pt x="16099" y="2891"/>
                      <a:pt x="15952" y="2853"/>
                      <a:pt x="15804" y="2853"/>
                    </a:cubicBezTo>
                    <a:cubicBezTo>
                      <a:pt x="15686" y="2853"/>
                      <a:pt x="15567" y="2877"/>
                      <a:pt x="15451" y="2926"/>
                    </a:cubicBezTo>
                    <a:cubicBezTo>
                      <a:pt x="15544" y="2572"/>
                      <a:pt x="15563" y="2237"/>
                      <a:pt x="15526" y="1883"/>
                    </a:cubicBezTo>
                    <a:cubicBezTo>
                      <a:pt x="15470" y="1529"/>
                      <a:pt x="15209" y="1249"/>
                      <a:pt x="14855" y="1156"/>
                    </a:cubicBezTo>
                    <a:cubicBezTo>
                      <a:pt x="14822" y="1151"/>
                      <a:pt x="14790" y="1149"/>
                      <a:pt x="14758" y="1149"/>
                    </a:cubicBezTo>
                    <a:cubicBezTo>
                      <a:pt x="14427" y="1149"/>
                      <a:pt x="14141" y="1399"/>
                      <a:pt x="13886" y="1603"/>
                    </a:cubicBezTo>
                    <a:cubicBezTo>
                      <a:pt x="13831" y="945"/>
                      <a:pt x="13291" y="564"/>
                      <a:pt x="12747" y="564"/>
                    </a:cubicBezTo>
                    <a:cubicBezTo>
                      <a:pt x="12366" y="564"/>
                      <a:pt x="11983" y="750"/>
                      <a:pt x="11761" y="1156"/>
                    </a:cubicBezTo>
                    <a:cubicBezTo>
                      <a:pt x="11537" y="671"/>
                      <a:pt x="11164" y="187"/>
                      <a:pt x="10643" y="56"/>
                    </a:cubicBezTo>
                    <a:cubicBezTo>
                      <a:pt x="10569" y="38"/>
                      <a:pt x="10494" y="30"/>
                      <a:pt x="10418" y="30"/>
                    </a:cubicBezTo>
                    <a:cubicBezTo>
                      <a:pt x="9937" y="30"/>
                      <a:pt x="9450" y="372"/>
                      <a:pt x="9450" y="839"/>
                    </a:cubicBezTo>
                    <a:cubicBezTo>
                      <a:pt x="9114" y="354"/>
                      <a:pt x="8574" y="38"/>
                      <a:pt x="7996" y="0"/>
                    </a:cubicBezTo>
                    <a:close/>
                  </a:path>
                </a:pathLst>
              </a:custGeom>
              <a:solidFill>
                <a:srgbClr val="2229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580" name="Google Shape;2580;p58"/>
              <p:cNvSpPr/>
              <p:nvPr/>
            </p:nvSpPr>
            <p:spPr>
              <a:xfrm>
                <a:off x="3739107" y="2472888"/>
                <a:ext cx="431944" cy="359827"/>
              </a:xfrm>
              <a:custGeom>
                <a:avLst/>
                <a:gdLst/>
                <a:ahLst/>
                <a:cxnLst/>
                <a:rect l="l" t="t" r="r" b="b"/>
                <a:pathLst>
                  <a:path w="15992" h="13322" extrusionOk="0">
                    <a:moveTo>
                      <a:pt x="9916" y="1"/>
                    </a:moveTo>
                    <a:cubicBezTo>
                      <a:pt x="9693" y="327"/>
                      <a:pt x="9327" y="527"/>
                      <a:pt x="8935" y="527"/>
                    </a:cubicBezTo>
                    <a:cubicBezTo>
                      <a:pt x="8902" y="527"/>
                      <a:pt x="8868" y="526"/>
                      <a:pt x="8835" y="523"/>
                    </a:cubicBezTo>
                    <a:cubicBezTo>
                      <a:pt x="8425" y="504"/>
                      <a:pt x="8033" y="318"/>
                      <a:pt x="7735" y="38"/>
                    </a:cubicBezTo>
                    <a:cubicBezTo>
                      <a:pt x="7530" y="448"/>
                      <a:pt x="7139" y="746"/>
                      <a:pt x="6691" y="802"/>
                    </a:cubicBezTo>
                    <a:cubicBezTo>
                      <a:pt x="6662" y="805"/>
                      <a:pt x="6633" y="806"/>
                      <a:pt x="6604" y="806"/>
                    </a:cubicBezTo>
                    <a:cubicBezTo>
                      <a:pt x="6172" y="806"/>
                      <a:pt x="5786" y="550"/>
                      <a:pt x="5629" y="131"/>
                    </a:cubicBezTo>
                    <a:cubicBezTo>
                      <a:pt x="5381" y="512"/>
                      <a:pt x="4982" y="699"/>
                      <a:pt x="4584" y="699"/>
                    </a:cubicBezTo>
                    <a:cubicBezTo>
                      <a:pt x="4143" y="699"/>
                      <a:pt x="3702" y="470"/>
                      <a:pt x="3467" y="20"/>
                    </a:cubicBezTo>
                    <a:cubicBezTo>
                      <a:pt x="3393" y="485"/>
                      <a:pt x="3057" y="858"/>
                      <a:pt x="2628" y="951"/>
                    </a:cubicBezTo>
                    <a:cubicBezTo>
                      <a:pt x="2382" y="1013"/>
                      <a:pt x="2136" y="1041"/>
                      <a:pt x="1893" y="1041"/>
                    </a:cubicBezTo>
                    <a:cubicBezTo>
                      <a:pt x="1694" y="1041"/>
                      <a:pt x="1498" y="1022"/>
                      <a:pt x="1305" y="989"/>
                    </a:cubicBezTo>
                    <a:lnTo>
                      <a:pt x="1305" y="989"/>
                    </a:lnTo>
                    <a:cubicBezTo>
                      <a:pt x="1659" y="1231"/>
                      <a:pt x="1771" y="1678"/>
                      <a:pt x="1603" y="2070"/>
                    </a:cubicBezTo>
                    <a:cubicBezTo>
                      <a:pt x="1398" y="2424"/>
                      <a:pt x="1044" y="2685"/>
                      <a:pt x="634" y="2741"/>
                    </a:cubicBezTo>
                    <a:cubicBezTo>
                      <a:pt x="1044" y="3374"/>
                      <a:pt x="783" y="4232"/>
                      <a:pt x="94" y="4530"/>
                    </a:cubicBezTo>
                    <a:cubicBezTo>
                      <a:pt x="38" y="5052"/>
                      <a:pt x="19" y="5555"/>
                      <a:pt x="19" y="6077"/>
                    </a:cubicBezTo>
                    <a:cubicBezTo>
                      <a:pt x="0" y="8276"/>
                      <a:pt x="504" y="11184"/>
                      <a:pt x="2945" y="12302"/>
                    </a:cubicBezTo>
                    <a:cubicBezTo>
                      <a:pt x="3896" y="12768"/>
                      <a:pt x="4921" y="13066"/>
                      <a:pt x="5983" y="13215"/>
                    </a:cubicBezTo>
                    <a:cubicBezTo>
                      <a:pt x="6443" y="13287"/>
                      <a:pt x="6903" y="13321"/>
                      <a:pt x="7363" y="13321"/>
                    </a:cubicBezTo>
                    <a:cubicBezTo>
                      <a:pt x="7984" y="13321"/>
                      <a:pt x="8605" y="13259"/>
                      <a:pt x="9226" y="13141"/>
                    </a:cubicBezTo>
                    <a:cubicBezTo>
                      <a:pt x="10792" y="12843"/>
                      <a:pt x="12059" y="12153"/>
                      <a:pt x="12842" y="11333"/>
                    </a:cubicBezTo>
                    <a:cubicBezTo>
                      <a:pt x="13625" y="10513"/>
                      <a:pt x="14109" y="9134"/>
                      <a:pt x="14240" y="7493"/>
                    </a:cubicBezTo>
                    <a:cubicBezTo>
                      <a:pt x="14818" y="7177"/>
                      <a:pt x="15302" y="6692"/>
                      <a:pt x="15601" y="6096"/>
                    </a:cubicBezTo>
                    <a:lnTo>
                      <a:pt x="15601" y="6114"/>
                    </a:lnTo>
                    <a:cubicBezTo>
                      <a:pt x="15917" y="5499"/>
                      <a:pt x="15992" y="4791"/>
                      <a:pt x="15843" y="4120"/>
                    </a:cubicBezTo>
                    <a:cubicBezTo>
                      <a:pt x="15768" y="3710"/>
                      <a:pt x="15526" y="3356"/>
                      <a:pt x="15153" y="3169"/>
                    </a:cubicBezTo>
                    <a:cubicBezTo>
                      <a:pt x="15116" y="3151"/>
                      <a:pt x="15079" y="3132"/>
                      <a:pt x="15041" y="3113"/>
                    </a:cubicBezTo>
                    <a:cubicBezTo>
                      <a:pt x="14970" y="3099"/>
                      <a:pt x="14899" y="3092"/>
                      <a:pt x="14828" y="3092"/>
                    </a:cubicBezTo>
                    <a:cubicBezTo>
                      <a:pt x="14623" y="3092"/>
                      <a:pt x="14425" y="3152"/>
                      <a:pt x="14259" y="3263"/>
                    </a:cubicBezTo>
                    <a:cubicBezTo>
                      <a:pt x="14128" y="3356"/>
                      <a:pt x="14016" y="3486"/>
                      <a:pt x="13923" y="3654"/>
                    </a:cubicBezTo>
                    <a:cubicBezTo>
                      <a:pt x="13923" y="3598"/>
                      <a:pt x="13904" y="3561"/>
                      <a:pt x="13904" y="3524"/>
                    </a:cubicBezTo>
                    <a:lnTo>
                      <a:pt x="13867" y="3524"/>
                    </a:lnTo>
                    <a:cubicBezTo>
                      <a:pt x="13028" y="3468"/>
                      <a:pt x="12563" y="2554"/>
                      <a:pt x="12991" y="1846"/>
                    </a:cubicBezTo>
                    <a:cubicBezTo>
                      <a:pt x="12339" y="1734"/>
                      <a:pt x="11854" y="1156"/>
                      <a:pt x="11873" y="504"/>
                    </a:cubicBezTo>
                    <a:lnTo>
                      <a:pt x="11873" y="504"/>
                    </a:lnTo>
                    <a:cubicBezTo>
                      <a:pt x="11639" y="773"/>
                      <a:pt x="11328" y="897"/>
                      <a:pt x="11021" y="897"/>
                    </a:cubicBezTo>
                    <a:cubicBezTo>
                      <a:pt x="10520" y="897"/>
                      <a:pt x="10031" y="567"/>
                      <a:pt x="9916" y="1"/>
                    </a:cubicBezTo>
                    <a:close/>
                  </a:path>
                </a:pathLst>
              </a:custGeom>
              <a:solidFill>
                <a:srgbClr val="B45F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581" name="Google Shape;2581;p58"/>
              <p:cNvSpPr/>
              <p:nvPr/>
            </p:nvSpPr>
            <p:spPr>
              <a:xfrm>
                <a:off x="3957591" y="2723109"/>
                <a:ext cx="49860" cy="64959"/>
              </a:xfrm>
              <a:custGeom>
                <a:avLst/>
                <a:gdLst/>
                <a:ahLst/>
                <a:cxnLst/>
                <a:rect l="l" t="t" r="r" b="b"/>
                <a:pathLst>
                  <a:path w="1846" h="2405" extrusionOk="0">
                    <a:moveTo>
                      <a:pt x="1790" y="0"/>
                    </a:moveTo>
                    <a:cubicBezTo>
                      <a:pt x="1790" y="2"/>
                      <a:pt x="1790" y="3"/>
                      <a:pt x="1791" y="5"/>
                    </a:cubicBezTo>
                    <a:lnTo>
                      <a:pt x="1791" y="5"/>
                    </a:lnTo>
                    <a:cubicBezTo>
                      <a:pt x="1797" y="3"/>
                      <a:pt x="1802" y="2"/>
                      <a:pt x="1808" y="0"/>
                    </a:cubicBezTo>
                    <a:close/>
                    <a:moveTo>
                      <a:pt x="1791" y="5"/>
                    </a:moveTo>
                    <a:cubicBezTo>
                      <a:pt x="1276" y="156"/>
                      <a:pt x="816" y="452"/>
                      <a:pt x="466" y="876"/>
                    </a:cubicBezTo>
                    <a:cubicBezTo>
                      <a:pt x="112" y="1305"/>
                      <a:pt x="0" y="1883"/>
                      <a:pt x="168" y="2404"/>
                    </a:cubicBezTo>
                    <a:cubicBezTo>
                      <a:pt x="485" y="2330"/>
                      <a:pt x="802" y="2162"/>
                      <a:pt x="1063" y="1938"/>
                    </a:cubicBezTo>
                    <a:cubicBezTo>
                      <a:pt x="1417" y="1622"/>
                      <a:pt x="1678" y="1212"/>
                      <a:pt x="1790" y="746"/>
                    </a:cubicBezTo>
                    <a:cubicBezTo>
                      <a:pt x="1845" y="505"/>
                      <a:pt x="1846" y="246"/>
                      <a:pt x="1791" y="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582" name="Google Shape;2582;p58"/>
              <p:cNvSpPr/>
              <p:nvPr/>
            </p:nvSpPr>
            <p:spPr>
              <a:xfrm>
                <a:off x="3911269" y="2705984"/>
                <a:ext cx="94670" cy="84406"/>
              </a:xfrm>
              <a:custGeom>
                <a:avLst/>
                <a:gdLst/>
                <a:ahLst/>
                <a:cxnLst/>
                <a:rect l="l" t="t" r="r" b="b"/>
                <a:pathLst>
                  <a:path w="3505" h="3125" extrusionOk="0">
                    <a:moveTo>
                      <a:pt x="2815" y="0"/>
                    </a:moveTo>
                    <a:cubicBezTo>
                      <a:pt x="2554" y="19"/>
                      <a:pt x="2293" y="112"/>
                      <a:pt x="2088" y="280"/>
                    </a:cubicBezTo>
                    <a:lnTo>
                      <a:pt x="1305" y="765"/>
                    </a:lnTo>
                    <a:cubicBezTo>
                      <a:pt x="1175" y="820"/>
                      <a:pt x="1044" y="895"/>
                      <a:pt x="914" y="970"/>
                    </a:cubicBezTo>
                    <a:cubicBezTo>
                      <a:pt x="672" y="1100"/>
                      <a:pt x="448" y="1268"/>
                      <a:pt x="262" y="1491"/>
                    </a:cubicBezTo>
                    <a:cubicBezTo>
                      <a:pt x="94" y="1696"/>
                      <a:pt x="1" y="1976"/>
                      <a:pt x="38" y="2256"/>
                    </a:cubicBezTo>
                    <a:cubicBezTo>
                      <a:pt x="94" y="2572"/>
                      <a:pt x="299" y="2833"/>
                      <a:pt x="578" y="2964"/>
                    </a:cubicBezTo>
                    <a:cubicBezTo>
                      <a:pt x="801" y="3068"/>
                      <a:pt x="1035" y="3124"/>
                      <a:pt x="1281" y="3124"/>
                    </a:cubicBezTo>
                    <a:cubicBezTo>
                      <a:pt x="1344" y="3124"/>
                      <a:pt x="1408" y="3121"/>
                      <a:pt x="1473" y="3113"/>
                    </a:cubicBezTo>
                    <a:cubicBezTo>
                      <a:pt x="1604" y="3094"/>
                      <a:pt x="1734" y="3076"/>
                      <a:pt x="1864" y="3038"/>
                    </a:cubicBezTo>
                    <a:cubicBezTo>
                      <a:pt x="1715" y="2517"/>
                      <a:pt x="1827" y="1939"/>
                      <a:pt x="2181" y="1510"/>
                    </a:cubicBezTo>
                    <a:cubicBezTo>
                      <a:pt x="2517" y="1081"/>
                      <a:pt x="2983" y="783"/>
                      <a:pt x="3505" y="634"/>
                    </a:cubicBezTo>
                    <a:cubicBezTo>
                      <a:pt x="3505" y="578"/>
                      <a:pt x="3486" y="541"/>
                      <a:pt x="3467" y="504"/>
                    </a:cubicBezTo>
                    <a:cubicBezTo>
                      <a:pt x="3374" y="224"/>
                      <a:pt x="3113" y="38"/>
                      <a:pt x="28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583" name="Google Shape;2583;p58"/>
              <p:cNvSpPr/>
              <p:nvPr/>
            </p:nvSpPr>
            <p:spPr>
              <a:xfrm>
                <a:off x="3879046" y="2634003"/>
                <a:ext cx="49860" cy="76087"/>
              </a:xfrm>
              <a:custGeom>
                <a:avLst/>
                <a:gdLst/>
                <a:ahLst/>
                <a:cxnLst/>
                <a:rect l="l" t="t" r="r" b="b"/>
                <a:pathLst>
                  <a:path w="1846" h="2817" extrusionOk="0">
                    <a:moveTo>
                      <a:pt x="1604" y="0"/>
                    </a:moveTo>
                    <a:cubicBezTo>
                      <a:pt x="989" y="503"/>
                      <a:pt x="523" y="1137"/>
                      <a:pt x="206" y="1845"/>
                    </a:cubicBezTo>
                    <a:cubicBezTo>
                      <a:pt x="94" y="2106"/>
                      <a:pt x="1" y="2423"/>
                      <a:pt x="169" y="2647"/>
                    </a:cubicBezTo>
                    <a:cubicBezTo>
                      <a:pt x="277" y="2755"/>
                      <a:pt x="424" y="2817"/>
                      <a:pt x="570" y="2817"/>
                    </a:cubicBezTo>
                    <a:cubicBezTo>
                      <a:pt x="650" y="2817"/>
                      <a:pt x="730" y="2798"/>
                      <a:pt x="802" y="2759"/>
                    </a:cubicBezTo>
                    <a:cubicBezTo>
                      <a:pt x="1007" y="2647"/>
                      <a:pt x="1175" y="2498"/>
                      <a:pt x="1287" y="2293"/>
                    </a:cubicBezTo>
                    <a:cubicBezTo>
                      <a:pt x="1715" y="1603"/>
                      <a:pt x="1846" y="783"/>
                      <a:pt x="1660" y="0"/>
                    </a:cubicBezTo>
                    <a:close/>
                  </a:path>
                </a:pathLst>
              </a:custGeom>
              <a:solidFill>
                <a:srgbClr val="783F0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584" name="Google Shape;2584;p58"/>
              <p:cNvSpPr/>
              <p:nvPr/>
            </p:nvSpPr>
            <p:spPr>
              <a:xfrm>
                <a:off x="3810576" y="2548597"/>
                <a:ext cx="54911" cy="27712"/>
              </a:xfrm>
              <a:custGeom>
                <a:avLst/>
                <a:gdLst/>
                <a:ahLst/>
                <a:cxnLst/>
                <a:rect l="l" t="t" r="r" b="b"/>
                <a:pathLst>
                  <a:path w="2033" h="1026" extrusionOk="0">
                    <a:moveTo>
                      <a:pt x="1486" y="1"/>
                    </a:moveTo>
                    <a:cubicBezTo>
                      <a:pt x="1002" y="1"/>
                      <a:pt x="520" y="154"/>
                      <a:pt x="150" y="460"/>
                    </a:cubicBezTo>
                    <a:cubicBezTo>
                      <a:pt x="1" y="571"/>
                      <a:pt x="1" y="795"/>
                      <a:pt x="113" y="926"/>
                    </a:cubicBezTo>
                    <a:cubicBezTo>
                      <a:pt x="181" y="993"/>
                      <a:pt x="268" y="1026"/>
                      <a:pt x="355" y="1026"/>
                    </a:cubicBezTo>
                    <a:cubicBezTo>
                      <a:pt x="436" y="1026"/>
                      <a:pt x="516" y="998"/>
                      <a:pt x="579" y="944"/>
                    </a:cubicBezTo>
                    <a:lnTo>
                      <a:pt x="597" y="926"/>
                    </a:lnTo>
                    <a:lnTo>
                      <a:pt x="672" y="888"/>
                    </a:lnTo>
                    <a:cubicBezTo>
                      <a:pt x="709" y="870"/>
                      <a:pt x="765" y="832"/>
                      <a:pt x="821" y="814"/>
                    </a:cubicBezTo>
                    <a:lnTo>
                      <a:pt x="896" y="776"/>
                    </a:lnTo>
                    <a:cubicBezTo>
                      <a:pt x="914" y="776"/>
                      <a:pt x="952" y="758"/>
                      <a:pt x="970" y="739"/>
                    </a:cubicBezTo>
                    <a:lnTo>
                      <a:pt x="989" y="739"/>
                    </a:lnTo>
                    <a:lnTo>
                      <a:pt x="1063" y="721"/>
                    </a:lnTo>
                    <a:cubicBezTo>
                      <a:pt x="1119" y="721"/>
                      <a:pt x="1175" y="702"/>
                      <a:pt x="1231" y="683"/>
                    </a:cubicBezTo>
                    <a:cubicBezTo>
                      <a:pt x="1287" y="683"/>
                      <a:pt x="1324" y="683"/>
                      <a:pt x="1380" y="665"/>
                    </a:cubicBezTo>
                    <a:lnTo>
                      <a:pt x="1492" y="665"/>
                    </a:lnTo>
                    <a:cubicBezTo>
                      <a:pt x="1548" y="665"/>
                      <a:pt x="1604" y="665"/>
                      <a:pt x="1660" y="683"/>
                    </a:cubicBezTo>
                    <a:cubicBezTo>
                      <a:pt x="1670" y="684"/>
                      <a:pt x="1681" y="685"/>
                      <a:pt x="1691" y="685"/>
                    </a:cubicBezTo>
                    <a:cubicBezTo>
                      <a:pt x="1865" y="685"/>
                      <a:pt x="2014" y="542"/>
                      <a:pt x="2014" y="366"/>
                    </a:cubicBezTo>
                    <a:cubicBezTo>
                      <a:pt x="2033" y="180"/>
                      <a:pt x="1883" y="31"/>
                      <a:pt x="1697" y="12"/>
                    </a:cubicBezTo>
                    <a:lnTo>
                      <a:pt x="1716" y="12"/>
                    </a:lnTo>
                    <a:cubicBezTo>
                      <a:pt x="1639" y="5"/>
                      <a:pt x="1563" y="1"/>
                      <a:pt x="1486" y="1"/>
                    </a:cubicBezTo>
                    <a:close/>
                  </a:path>
                </a:pathLst>
              </a:custGeom>
              <a:solidFill>
                <a:srgbClr val="2229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585" name="Google Shape;2585;p58"/>
              <p:cNvSpPr/>
              <p:nvPr/>
            </p:nvSpPr>
            <p:spPr>
              <a:xfrm>
                <a:off x="3970178" y="2556457"/>
                <a:ext cx="63446" cy="28604"/>
              </a:xfrm>
              <a:custGeom>
                <a:avLst/>
                <a:gdLst/>
                <a:ahLst/>
                <a:cxnLst/>
                <a:rect l="l" t="t" r="r" b="b"/>
                <a:pathLst>
                  <a:path w="2349" h="1059" extrusionOk="0">
                    <a:moveTo>
                      <a:pt x="627" y="1"/>
                    </a:moveTo>
                    <a:cubicBezTo>
                      <a:pt x="517" y="1"/>
                      <a:pt x="408" y="7"/>
                      <a:pt x="299" y="19"/>
                    </a:cubicBezTo>
                    <a:cubicBezTo>
                      <a:pt x="112" y="75"/>
                      <a:pt x="0" y="243"/>
                      <a:pt x="38" y="430"/>
                    </a:cubicBezTo>
                    <a:cubicBezTo>
                      <a:pt x="72" y="585"/>
                      <a:pt x="235" y="692"/>
                      <a:pt x="392" y="692"/>
                    </a:cubicBezTo>
                    <a:cubicBezTo>
                      <a:pt x="404" y="692"/>
                      <a:pt x="417" y="692"/>
                      <a:pt x="429" y="690"/>
                    </a:cubicBezTo>
                    <a:lnTo>
                      <a:pt x="783" y="690"/>
                    </a:lnTo>
                    <a:cubicBezTo>
                      <a:pt x="858" y="690"/>
                      <a:pt x="914" y="690"/>
                      <a:pt x="969" y="709"/>
                    </a:cubicBezTo>
                    <a:lnTo>
                      <a:pt x="1063" y="709"/>
                    </a:lnTo>
                    <a:cubicBezTo>
                      <a:pt x="1032" y="703"/>
                      <a:pt x="1025" y="701"/>
                      <a:pt x="1031" y="701"/>
                    </a:cubicBezTo>
                    <a:cubicBezTo>
                      <a:pt x="1042" y="701"/>
                      <a:pt x="1100" y="709"/>
                      <a:pt x="1100" y="709"/>
                    </a:cubicBezTo>
                    <a:cubicBezTo>
                      <a:pt x="1230" y="746"/>
                      <a:pt x="1361" y="784"/>
                      <a:pt x="1473" y="840"/>
                    </a:cubicBezTo>
                    <a:lnTo>
                      <a:pt x="1547" y="877"/>
                    </a:lnTo>
                    <a:lnTo>
                      <a:pt x="1603" y="895"/>
                    </a:lnTo>
                    <a:cubicBezTo>
                      <a:pt x="1659" y="933"/>
                      <a:pt x="1734" y="970"/>
                      <a:pt x="1790" y="1007"/>
                    </a:cubicBezTo>
                    <a:cubicBezTo>
                      <a:pt x="1844" y="1041"/>
                      <a:pt x="1906" y="1058"/>
                      <a:pt x="1969" y="1058"/>
                    </a:cubicBezTo>
                    <a:cubicBezTo>
                      <a:pt x="2077" y="1058"/>
                      <a:pt x="2185" y="1009"/>
                      <a:pt x="2256" y="914"/>
                    </a:cubicBezTo>
                    <a:cubicBezTo>
                      <a:pt x="2349" y="765"/>
                      <a:pt x="2311" y="560"/>
                      <a:pt x="2162" y="448"/>
                    </a:cubicBezTo>
                    <a:cubicBezTo>
                      <a:pt x="1697" y="153"/>
                      <a:pt x="1167" y="1"/>
                      <a:pt x="627" y="1"/>
                    </a:cubicBezTo>
                    <a:close/>
                  </a:path>
                </a:pathLst>
              </a:custGeom>
              <a:solidFill>
                <a:srgbClr val="2229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586" name="Google Shape;2586;p58"/>
              <p:cNvSpPr/>
              <p:nvPr/>
            </p:nvSpPr>
            <p:spPr>
              <a:xfrm>
                <a:off x="3889121" y="4251983"/>
                <a:ext cx="879500" cy="258270"/>
              </a:xfrm>
              <a:custGeom>
                <a:avLst/>
                <a:gdLst/>
                <a:ahLst/>
                <a:cxnLst/>
                <a:rect l="l" t="t" r="r" b="b"/>
                <a:pathLst>
                  <a:path w="32562" h="9562" extrusionOk="0">
                    <a:moveTo>
                      <a:pt x="1548" y="1"/>
                    </a:moveTo>
                    <a:cubicBezTo>
                      <a:pt x="1548" y="1"/>
                      <a:pt x="1" y="2796"/>
                      <a:pt x="1548" y="5555"/>
                    </a:cubicBezTo>
                    <a:lnTo>
                      <a:pt x="6077" y="9562"/>
                    </a:lnTo>
                    <a:lnTo>
                      <a:pt x="32562" y="9562"/>
                    </a:lnTo>
                    <a:lnTo>
                      <a:pt x="32562" y="8872"/>
                    </a:lnTo>
                    <a:lnTo>
                      <a:pt x="6338" y="8872"/>
                    </a:lnTo>
                    <a:lnTo>
                      <a:pt x="1827" y="4977"/>
                    </a:lnTo>
                    <a:cubicBezTo>
                      <a:pt x="1827" y="4977"/>
                      <a:pt x="858" y="2293"/>
                      <a:pt x="2218" y="671"/>
                    </a:cubicBezTo>
                    <a:lnTo>
                      <a:pt x="154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587" name="Google Shape;2587;p58"/>
              <p:cNvSpPr/>
              <p:nvPr/>
            </p:nvSpPr>
            <p:spPr>
              <a:xfrm>
                <a:off x="3930905" y="4236884"/>
                <a:ext cx="837715" cy="158090"/>
              </a:xfrm>
              <a:custGeom>
                <a:avLst/>
                <a:gdLst/>
                <a:ahLst/>
                <a:cxnLst/>
                <a:rect l="l" t="t" r="r" b="b"/>
                <a:pathLst>
                  <a:path w="31015" h="5853" extrusionOk="0">
                    <a:moveTo>
                      <a:pt x="24678" y="0"/>
                    </a:moveTo>
                    <a:lnTo>
                      <a:pt x="1" y="560"/>
                    </a:lnTo>
                    <a:lnTo>
                      <a:pt x="671" y="1230"/>
                    </a:lnTo>
                    <a:lnTo>
                      <a:pt x="5219" y="5853"/>
                    </a:lnTo>
                    <a:lnTo>
                      <a:pt x="31015" y="5853"/>
                    </a:lnTo>
                    <a:lnTo>
                      <a:pt x="2467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588" name="Google Shape;2588;p58"/>
              <p:cNvSpPr/>
              <p:nvPr/>
            </p:nvSpPr>
            <p:spPr>
              <a:xfrm>
                <a:off x="3912269" y="4270106"/>
                <a:ext cx="839228" cy="221536"/>
              </a:xfrm>
              <a:custGeom>
                <a:avLst/>
                <a:gdLst/>
                <a:ahLst/>
                <a:cxnLst/>
                <a:rect l="l" t="t" r="r" b="b"/>
                <a:pathLst>
                  <a:path w="31071" h="8202" extrusionOk="0">
                    <a:moveTo>
                      <a:pt x="1361" y="0"/>
                    </a:moveTo>
                    <a:cubicBezTo>
                      <a:pt x="1" y="1622"/>
                      <a:pt x="970" y="4306"/>
                      <a:pt x="970" y="4306"/>
                    </a:cubicBezTo>
                    <a:lnTo>
                      <a:pt x="5481" y="8201"/>
                    </a:lnTo>
                    <a:lnTo>
                      <a:pt x="30884" y="8201"/>
                    </a:lnTo>
                    <a:cubicBezTo>
                      <a:pt x="30027" y="6748"/>
                      <a:pt x="31071" y="4623"/>
                      <a:pt x="31071" y="4623"/>
                    </a:cubicBezTo>
                    <a:lnTo>
                      <a:pt x="5909" y="4623"/>
                    </a:lnTo>
                    <a:lnTo>
                      <a:pt x="136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589" name="Google Shape;2589;p58"/>
              <p:cNvSpPr/>
              <p:nvPr/>
            </p:nvSpPr>
            <p:spPr>
              <a:xfrm>
                <a:off x="3988302" y="4148291"/>
                <a:ext cx="696237" cy="206924"/>
              </a:xfrm>
              <a:custGeom>
                <a:avLst/>
                <a:gdLst/>
                <a:ahLst/>
                <a:cxnLst/>
                <a:rect l="l" t="t" r="r" b="b"/>
                <a:pathLst>
                  <a:path w="25777" h="7661" extrusionOk="0">
                    <a:moveTo>
                      <a:pt x="1025" y="0"/>
                    </a:moveTo>
                    <a:cubicBezTo>
                      <a:pt x="1025" y="0"/>
                      <a:pt x="0" y="1845"/>
                      <a:pt x="746" y="3840"/>
                    </a:cubicBezTo>
                    <a:cubicBezTo>
                      <a:pt x="820" y="4045"/>
                      <a:pt x="914" y="4250"/>
                      <a:pt x="1025" y="4455"/>
                    </a:cubicBezTo>
                    <a:lnTo>
                      <a:pt x="4623" y="7660"/>
                    </a:lnTo>
                    <a:lnTo>
                      <a:pt x="25777" y="7660"/>
                    </a:lnTo>
                    <a:lnTo>
                      <a:pt x="25777" y="7101"/>
                    </a:lnTo>
                    <a:lnTo>
                      <a:pt x="4846" y="7101"/>
                    </a:lnTo>
                    <a:lnTo>
                      <a:pt x="1249" y="3989"/>
                    </a:lnTo>
                    <a:cubicBezTo>
                      <a:pt x="1249" y="3989"/>
                      <a:pt x="466" y="1845"/>
                      <a:pt x="1566" y="559"/>
                    </a:cubicBezTo>
                    <a:lnTo>
                      <a:pt x="10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590" name="Google Shape;2590;p58"/>
              <p:cNvSpPr/>
              <p:nvPr/>
            </p:nvSpPr>
            <p:spPr>
              <a:xfrm>
                <a:off x="4015987" y="4148291"/>
                <a:ext cx="668552" cy="114279"/>
              </a:xfrm>
              <a:custGeom>
                <a:avLst/>
                <a:gdLst/>
                <a:ahLst/>
                <a:cxnLst/>
                <a:rect l="l" t="t" r="r" b="b"/>
                <a:pathLst>
                  <a:path w="24752" h="4231" extrusionOk="0">
                    <a:moveTo>
                      <a:pt x="0" y="0"/>
                    </a:moveTo>
                    <a:lnTo>
                      <a:pt x="541" y="559"/>
                    </a:lnTo>
                    <a:lnTo>
                      <a:pt x="4175" y="4231"/>
                    </a:lnTo>
                    <a:lnTo>
                      <a:pt x="24752" y="4231"/>
                    </a:lnTo>
                    <a:lnTo>
                      <a:pt x="201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591" name="Google Shape;2591;p58"/>
              <p:cNvSpPr/>
              <p:nvPr/>
            </p:nvSpPr>
            <p:spPr>
              <a:xfrm>
                <a:off x="4000888" y="4163390"/>
                <a:ext cx="670064" cy="176726"/>
              </a:xfrm>
              <a:custGeom>
                <a:avLst/>
                <a:gdLst/>
                <a:ahLst/>
                <a:cxnLst/>
                <a:rect l="l" t="t" r="r" b="b"/>
                <a:pathLst>
                  <a:path w="24808" h="6543" extrusionOk="0">
                    <a:moveTo>
                      <a:pt x="1100" y="0"/>
                    </a:moveTo>
                    <a:cubicBezTo>
                      <a:pt x="0" y="1286"/>
                      <a:pt x="783" y="3430"/>
                      <a:pt x="783" y="3430"/>
                    </a:cubicBezTo>
                    <a:lnTo>
                      <a:pt x="4380" y="6542"/>
                    </a:lnTo>
                    <a:lnTo>
                      <a:pt x="24659" y="6542"/>
                    </a:lnTo>
                    <a:cubicBezTo>
                      <a:pt x="24398" y="6039"/>
                      <a:pt x="24323" y="5480"/>
                      <a:pt x="24435" y="4921"/>
                    </a:cubicBezTo>
                    <a:cubicBezTo>
                      <a:pt x="24491" y="4492"/>
                      <a:pt x="24621" y="4082"/>
                      <a:pt x="24808" y="3672"/>
                    </a:cubicBezTo>
                    <a:lnTo>
                      <a:pt x="4734" y="3672"/>
                    </a:lnTo>
                    <a:lnTo>
                      <a:pt x="110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592" name="Google Shape;2592;p58"/>
              <p:cNvSpPr/>
              <p:nvPr/>
            </p:nvSpPr>
            <p:spPr>
              <a:xfrm>
                <a:off x="4438855" y="4280667"/>
                <a:ext cx="138480" cy="148555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5500" extrusionOk="0">
                    <a:moveTo>
                      <a:pt x="1" y="1"/>
                    </a:moveTo>
                    <a:cubicBezTo>
                      <a:pt x="839" y="1250"/>
                      <a:pt x="1324" y="5499"/>
                      <a:pt x="1324" y="5499"/>
                    </a:cubicBezTo>
                    <a:cubicBezTo>
                      <a:pt x="1920" y="4977"/>
                      <a:pt x="2423" y="4381"/>
                      <a:pt x="2852" y="3729"/>
                    </a:cubicBezTo>
                    <a:cubicBezTo>
                      <a:pt x="3449" y="4232"/>
                      <a:pt x="3970" y="4828"/>
                      <a:pt x="4380" y="5499"/>
                    </a:cubicBezTo>
                    <a:cubicBezTo>
                      <a:pt x="5126" y="3132"/>
                      <a:pt x="3728" y="1"/>
                      <a:pt x="372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593" name="Google Shape;2593;p58"/>
              <p:cNvSpPr/>
              <p:nvPr/>
            </p:nvSpPr>
            <p:spPr>
              <a:xfrm>
                <a:off x="4329627" y="4073258"/>
                <a:ext cx="189286" cy="167030"/>
              </a:xfrm>
              <a:custGeom>
                <a:avLst/>
                <a:gdLst/>
                <a:ahLst/>
                <a:cxnLst/>
                <a:rect l="l" t="t" r="r" b="b"/>
                <a:pathLst>
                  <a:path w="7008" h="6184" extrusionOk="0">
                    <a:moveTo>
                      <a:pt x="298" y="1"/>
                    </a:moveTo>
                    <a:lnTo>
                      <a:pt x="37" y="2387"/>
                    </a:lnTo>
                    <a:cubicBezTo>
                      <a:pt x="19" y="2517"/>
                      <a:pt x="0" y="2648"/>
                      <a:pt x="0" y="2797"/>
                    </a:cubicBezTo>
                    <a:cubicBezTo>
                      <a:pt x="0" y="2964"/>
                      <a:pt x="19" y="3114"/>
                      <a:pt x="75" y="3281"/>
                    </a:cubicBezTo>
                    <a:cubicBezTo>
                      <a:pt x="205" y="3561"/>
                      <a:pt x="391" y="3822"/>
                      <a:pt x="634" y="4008"/>
                    </a:cubicBezTo>
                    <a:lnTo>
                      <a:pt x="2274" y="5555"/>
                    </a:lnTo>
                    <a:cubicBezTo>
                      <a:pt x="2460" y="5760"/>
                      <a:pt x="2665" y="5909"/>
                      <a:pt x="2908" y="6040"/>
                    </a:cubicBezTo>
                    <a:cubicBezTo>
                      <a:pt x="3162" y="6139"/>
                      <a:pt x="3437" y="6184"/>
                      <a:pt x="3710" y="6184"/>
                    </a:cubicBezTo>
                    <a:cubicBezTo>
                      <a:pt x="3797" y="6184"/>
                      <a:pt x="3884" y="6179"/>
                      <a:pt x="3970" y="6170"/>
                    </a:cubicBezTo>
                    <a:cubicBezTo>
                      <a:pt x="4771" y="6133"/>
                      <a:pt x="5554" y="6058"/>
                      <a:pt x="6337" y="5947"/>
                    </a:cubicBezTo>
                    <a:cubicBezTo>
                      <a:pt x="6542" y="5947"/>
                      <a:pt x="6728" y="5853"/>
                      <a:pt x="6878" y="5723"/>
                    </a:cubicBezTo>
                    <a:cubicBezTo>
                      <a:pt x="6989" y="5536"/>
                      <a:pt x="7008" y="5331"/>
                      <a:pt x="6971" y="5145"/>
                    </a:cubicBezTo>
                    <a:cubicBezTo>
                      <a:pt x="6803" y="4288"/>
                      <a:pt x="6449" y="3486"/>
                      <a:pt x="5964" y="2778"/>
                    </a:cubicBezTo>
                    <a:lnTo>
                      <a:pt x="5946" y="2797"/>
                    </a:lnTo>
                    <a:cubicBezTo>
                      <a:pt x="5778" y="2536"/>
                      <a:pt x="5591" y="2275"/>
                      <a:pt x="5405" y="1995"/>
                    </a:cubicBezTo>
                    <a:cubicBezTo>
                      <a:pt x="5032" y="1436"/>
                      <a:pt x="4641" y="877"/>
                      <a:pt x="4250" y="318"/>
                    </a:cubicBezTo>
                    <a:cubicBezTo>
                      <a:pt x="4231" y="299"/>
                      <a:pt x="4231" y="299"/>
                      <a:pt x="4231" y="281"/>
                    </a:cubicBezTo>
                    <a:cubicBezTo>
                      <a:pt x="3746" y="373"/>
                      <a:pt x="3256" y="419"/>
                      <a:pt x="2767" y="419"/>
                    </a:cubicBezTo>
                    <a:cubicBezTo>
                      <a:pt x="1977" y="419"/>
                      <a:pt x="1188" y="299"/>
                      <a:pt x="429" y="57"/>
                    </a:cubicBezTo>
                    <a:lnTo>
                      <a:pt x="373" y="20"/>
                    </a:lnTo>
                    <a:cubicBezTo>
                      <a:pt x="354" y="20"/>
                      <a:pt x="317" y="1"/>
                      <a:pt x="29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594" name="Google Shape;2594;p58"/>
              <p:cNvSpPr/>
              <p:nvPr/>
            </p:nvSpPr>
            <p:spPr>
              <a:xfrm>
                <a:off x="4242007" y="3664002"/>
                <a:ext cx="220537" cy="267129"/>
              </a:xfrm>
              <a:custGeom>
                <a:avLst/>
                <a:gdLst/>
                <a:ahLst/>
                <a:cxnLst/>
                <a:rect l="l" t="t" r="r" b="b"/>
                <a:pathLst>
                  <a:path w="8165" h="9890" extrusionOk="0">
                    <a:moveTo>
                      <a:pt x="4437" y="0"/>
                    </a:moveTo>
                    <a:cubicBezTo>
                      <a:pt x="3225" y="1994"/>
                      <a:pt x="1734" y="3821"/>
                      <a:pt x="1" y="5386"/>
                    </a:cubicBezTo>
                    <a:cubicBezTo>
                      <a:pt x="784" y="6002"/>
                      <a:pt x="1548" y="6617"/>
                      <a:pt x="2293" y="7232"/>
                    </a:cubicBezTo>
                    <a:cubicBezTo>
                      <a:pt x="2405" y="7325"/>
                      <a:pt x="2498" y="7418"/>
                      <a:pt x="2573" y="7511"/>
                    </a:cubicBezTo>
                    <a:cubicBezTo>
                      <a:pt x="2666" y="7660"/>
                      <a:pt x="2703" y="7828"/>
                      <a:pt x="2722" y="7977"/>
                    </a:cubicBezTo>
                    <a:cubicBezTo>
                      <a:pt x="2853" y="8611"/>
                      <a:pt x="2946" y="9245"/>
                      <a:pt x="3039" y="9878"/>
                    </a:cubicBezTo>
                    <a:cubicBezTo>
                      <a:pt x="3361" y="9886"/>
                      <a:pt x="3683" y="9889"/>
                      <a:pt x="4006" y="9889"/>
                    </a:cubicBezTo>
                    <a:cubicBezTo>
                      <a:pt x="5328" y="9889"/>
                      <a:pt x="6656" y="9827"/>
                      <a:pt x="7959" y="9692"/>
                    </a:cubicBezTo>
                    <a:cubicBezTo>
                      <a:pt x="8127" y="8089"/>
                      <a:pt x="8165" y="6468"/>
                      <a:pt x="8109" y="4846"/>
                    </a:cubicBezTo>
                    <a:lnTo>
                      <a:pt x="8109" y="4827"/>
                    </a:lnTo>
                    <a:cubicBezTo>
                      <a:pt x="8071" y="4175"/>
                      <a:pt x="7997" y="3467"/>
                      <a:pt x="7661" y="2908"/>
                    </a:cubicBezTo>
                    <a:cubicBezTo>
                      <a:pt x="7400" y="2516"/>
                      <a:pt x="7065" y="2162"/>
                      <a:pt x="6692" y="1864"/>
                    </a:cubicBezTo>
                    <a:cubicBezTo>
                      <a:pt x="5947" y="1249"/>
                      <a:pt x="5201" y="615"/>
                      <a:pt x="4437" y="0"/>
                    </a:cubicBezTo>
                    <a:close/>
                  </a:path>
                </a:pathLst>
              </a:custGeom>
              <a:solidFill>
                <a:srgbClr val="B45F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595" name="Google Shape;2595;p58"/>
              <p:cNvSpPr/>
              <p:nvPr/>
            </p:nvSpPr>
            <p:spPr>
              <a:xfrm>
                <a:off x="4324063" y="3925270"/>
                <a:ext cx="132943" cy="158819"/>
              </a:xfrm>
              <a:custGeom>
                <a:avLst/>
                <a:gdLst/>
                <a:ahLst/>
                <a:cxnLst/>
                <a:rect l="l" t="t" r="r" b="b"/>
                <a:pathLst>
                  <a:path w="4922" h="5880" extrusionOk="0">
                    <a:moveTo>
                      <a:pt x="4921" y="0"/>
                    </a:moveTo>
                    <a:lnTo>
                      <a:pt x="4921" y="0"/>
                    </a:lnTo>
                    <a:cubicBezTo>
                      <a:pt x="3659" y="131"/>
                      <a:pt x="2373" y="205"/>
                      <a:pt x="1092" y="205"/>
                    </a:cubicBezTo>
                    <a:cubicBezTo>
                      <a:pt x="728" y="205"/>
                      <a:pt x="364" y="199"/>
                      <a:pt x="1" y="187"/>
                    </a:cubicBezTo>
                    <a:lnTo>
                      <a:pt x="1" y="187"/>
                    </a:lnTo>
                    <a:cubicBezTo>
                      <a:pt x="281" y="1939"/>
                      <a:pt x="467" y="3709"/>
                      <a:pt x="579" y="5499"/>
                    </a:cubicBezTo>
                    <a:lnTo>
                      <a:pt x="635" y="5517"/>
                    </a:lnTo>
                    <a:cubicBezTo>
                      <a:pt x="1394" y="5759"/>
                      <a:pt x="2183" y="5880"/>
                      <a:pt x="2973" y="5880"/>
                    </a:cubicBezTo>
                    <a:cubicBezTo>
                      <a:pt x="3462" y="5880"/>
                      <a:pt x="3952" y="5834"/>
                      <a:pt x="4437" y="5741"/>
                    </a:cubicBezTo>
                    <a:lnTo>
                      <a:pt x="4456" y="5741"/>
                    </a:lnTo>
                    <a:cubicBezTo>
                      <a:pt x="4549" y="3821"/>
                      <a:pt x="4772" y="1920"/>
                      <a:pt x="4921" y="0"/>
                    </a:cubicBezTo>
                    <a:close/>
                  </a:path>
                </a:pathLst>
              </a:custGeom>
              <a:solidFill>
                <a:srgbClr val="FFFA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596" name="Google Shape;2596;p58"/>
              <p:cNvSpPr/>
              <p:nvPr/>
            </p:nvSpPr>
            <p:spPr>
              <a:xfrm>
                <a:off x="3690273" y="3491813"/>
                <a:ext cx="680139" cy="490394"/>
              </a:xfrm>
              <a:custGeom>
                <a:avLst/>
                <a:gdLst/>
                <a:ahLst/>
                <a:cxnLst/>
                <a:rect l="l" t="t" r="r" b="b"/>
                <a:pathLst>
                  <a:path w="25181" h="18156" extrusionOk="0">
                    <a:moveTo>
                      <a:pt x="18713" y="1"/>
                    </a:moveTo>
                    <a:cubicBezTo>
                      <a:pt x="15503" y="1222"/>
                      <a:pt x="12378" y="1631"/>
                      <a:pt x="9631" y="1631"/>
                    </a:cubicBezTo>
                    <a:cubicBezTo>
                      <a:pt x="5296" y="1631"/>
                      <a:pt x="1905" y="613"/>
                      <a:pt x="616" y="168"/>
                    </a:cubicBezTo>
                    <a:cubicBezTo>
                      <a:pt x="131" y="5853"/>
                      <a:pt x="0" y="11575"/>
                      <a:pt x="243" y="17278"/>
                    </a:cubicBezTo>
                    <a:cubicBezTo>
                      <a:pt x="709" y="17390"/>
                      <a:pt x="1193" y="17502"/>
                      <a:pt x="1678" y="17614"/>
                    </a:cubicBezTo>
                    <a:cubicBezTo>
                      <a:pt x="3492" y="17970"/>
                      <a:pt x="5324" y="18156"/>
                      <a:pt x="7189" y="18156"/>
                    </a:cubicBezTo>
                    <a:cubicBezTo>
                      <a:pt x="7278" y="18156"/>
                      <a:pt x="7367" y="18155"/>
                      <a:pt x="7456" y="18154"/>
                    </a:cubicBezTo>
                    <a:cubicBezTo>
                      <a:pt x="8052" y="18154"/>
                      <a:pt x="8649" y="18136"/>
                      <a:pt x="9245" y="18080"/>
                    </a:cubicBezTo>
                    <a:cubicBezTo>
                      <a:pt x="9804" y="14837"/>
                      <a:pt x="10456" y="11612"/>
                      <a:pt x="11202" y="8407"/>
                    </a:cubicBezTo>
                    <a:cubicBezTo>
                      <a:pt x="14072" y="9655"/>
                      <a:pt x="16924" y="10979"/>
                      <a:pt x="19757" y="12358"/>
                    </a:cubicBezTo>
                    <a:cubicBezTo>
                      <a:pt x="19981" y="12172"/>
                      <a:pt x="20204" y="11967"/>
                      <a:pt x="20428" y="11761"/>
                    </a:cubicBezTo>
                    <a:cubicBezTo>
                      <a:pt x="22161" y="10196"/>
                      <a:pt x="23652" y="8388"/>
                      <a:pt x="24864" y="6375"/>
                    </a:cubicBezTo>
                    <a:cubicBezTo>
                      <a:pt x="24976" y="6207"/>
                      <a:pt x="25069" y="6040"/>
                      <a:pt x="25181" y="5853"/>
                    </a:cubicBezTo>
                    <a:lnTo>
                      <a:pt x="1871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597" name="Google Shape;2597;p58"/>
              <p:cNvSpPr/>
              <p:nvPr/>
            </p:nvSpPr>
            <p:spPr>
              <a:xfrm>
                <a:off x="3735083" y="3967540"/>
                <a:ext cx="156577" cy="207113"/>
              </a:xfrm>
              <a:custGeom>
                <a:avLst/>
                <a:gdLst/>
                <a:ahLst/>
                <a:cxnLst/>
                <a:rect l="l" t="t" r="r" b="b"/>
                <a:pathLst>
                  <a:path w="5797" h="7668" extrusionOk="0">
                    <a:moveTo>
                      <a:pt x="0" y="1"/>
                    </a:moveTo>
                    <a:cubicBezTo>
                      <a:pt x="93" y="2517"/>
                      <a:pt x="187" y="5033"/>
                      <a:pt x="317" y="7568"/>
                    </a:cubicBezTo>
                    <a:cubicBezTo>
                      <a:pt x="649" y="7640"/>
                      <a:pt x="982" y="7668"/>
                      <a:pt x="1314" y="7668"/>
                    </a:cubicBezTo>
                    <a:cubicBezTo>
                      <a:pt x="1410" y="7668"/>
                      <a:pt x="1507" y="7665"/>
                      <a:pt x="1603" y="7661"/>
                    </a:cubicBezTo>
                    <a:cubicBezTo>
                      <a:pt x="2703" y="7605"/>
                      <a:pt x="3802" y="7475"/>
                      <a:pt x="4902" y="7288"/>
                    </a:cubicBezTo>
                    <a:cubicBezTo>
                      <a:pt x="5126" y="5033"/>
                      <a:pt x="5424" y="2778"/>
                      <a:pt x="5797" y="560"/>
                    </a:cubicBezTo>
                    <a:cubicBezTo>
                      <a:pt x="3840" y="560"/>
                      <a:pt x="1920" y="374"/>
                      <a:pt x="19" y="1"/>
                    </a:cubicBezTo>
                    <a:close/>
                  </a:path>
                </a:pathLst>
              </a:custGeom>
              <a:solidFill>
                <a:srgbClr val="B45F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598" name="Google Shape;2598;p58"/>
              <p:cNvSpPr/>
              <p:nvPr/>
            </p:nvSpPr>
            <p:spPr>
              <a:xfrm>
                <a:off x="3664101" y="4312404"/>
                <a:ext cx="207923" cy="154794"/>
              </a:xfrm>
              <a:custGeom>
                <a:avLst/>
                <a:gdLst/>
                <a:ahLst/>
                <a:cxnLst/>
                <a:rect l="l" t="t" r="r" b="b"/>
                <a:pathLst>
                  <a:path w="7698" h="5731" extrusionOk="0">
                    <a:moveTo>
                      <a:pt x="7064" y="0"/>
                    </a:moveTo>
                    <a:cubicBezTo>
                      <a:pt x="6278" y="378"/>
                      <a:pt x="5418" y="572"/>
                      <a:pt x="4554" y="572"/>
                    </a:cubicBezTo>
                    <a:cubicBezTo>
                      <a:pt x="4353" y="572"/>
                      <a:pt x="4152" y="562"/>
                      <a:pt x="3952" y="541"/>
                    </a:cubicBezTo>
                    <a:cubicBezTo>
                      <a:pt x="3728" y="522"/>
                      <a:pt x="3504" y="466"/>
                      <a:pt x="3299" y="373"/>
                    </a:cubicBezTo>
                    <a:cubicBezTo>
                      <a:pt x="2162" y="1659"/>
                      <a:pt x="1174" y="3057"/>
                      <a:pt x="317" y="4529"/>
                    </a:cubicBezTo>
                    <a:cubicBezTo>
                      <a:pt x="149" y="4827"/>
                      <a:pt x="0" y="5219"/>
                      <a:pt x="205" y="5498"/>
                    </a:cubicBezTo>
                    <a:cubicBezTo>
                      <a:pt x="364" y="5641"/>
                      <a:pt x="577" y="5730"/>
                      <a:pt x="787" y="5730"/>
                    </a:cubicBezTo>
                    <a:cubicBezTo>
                      <a:pt x="823" y="5730"/>
                      <a:pt x="859" y="5728"/>
                      <a:pt x="895" y="5722"/>
                    </a:cubicBezTo>
                    <a:cubicBezTo>
                      <a:pt x="1033" y="5727"/>
                      <a:pt x="1170" y="5730"/>
                      <a:pt x="1307" y="5730"/>
                    </a:cubicBezTo>
                    <a:cubicBezTo>
                      <a:pt x="3158" y="5730"/>
                      <a:pt x="4966" y="5262"/>
                      <a:pt x="6580" y="4343"/>
                    </a:cubicBezTo>
                    <a:cubicBezTo>
                      <a:pt x="7288" y="4045"/>
                      <a:pt x="7698" y="3299"/>
                      <a:pt x="7567" y="2535"/>
                    </a:cubicBezTo>
                    <a:cubicBezTo>
                      <a:pt x="7530" y="1696"/>
                      <a:pt x="7381" y="876"/>
                      <a:pt x="7101" y="75"/>
                    </a:cubicBezTo>
                    <a:cubicBezTo>
                      <a:pt x="7083" y="56"/>
                      <a:pt x="7083" y="19"/>
                      <a:pt x="70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599" name="Google Shape;2599;p58"/>
              <p:cNvSpPr/>
              <p:nvPr/>
            </p:nvSpPr>
            <p:spPr>
              <a:xfrm>
                <a:off x="3743645" y="4164389"/>
                <a:ext cx="123868" cy="163492"/>
              </a:xfrm>
              <a:custGeom>
                <a:avLst/>
                <a:gdLst/>
                <a:ahLst/>
                <a:cxnLst/>
                <a:rect l="l" t="t" r="r" b="b"/>
                <a:pathLst>
                  <a:path w="4586" h="6053" extrusionOk="0">
                    <a:moveTo>
                      <a:pt x="4585" y="0"/>
                    </a:moveTo>
                    <a:lnTo>
                      <a:pt x="4585" y="0"/>
                    </a:lnTo>
                    <a:cubicBezTo>
                      <a:pt x="3485" y="187"/>
                      <a:pt x="2386" y="317"/>
                      <a:pt x="1286" y="355"/>
                    </a:cubicBezTo>
                    <a:cubicBezTo>
                      <a:pt x="1150" y="366"/>
                      <a:pt x="1015" y="373"/>
                      <a:pt x="879" y="373"/>
                    </a:cubicBezTo>
                    <a:cubicBezTo>
                      <a:pt x="586" y="373"/>
                      <a:pt x="293" y="344"/>
                      <a:pt x="0" y="280"/>
                    </a:cubicBezTo>
                    <a:lnTo>
                      <a:pt x="0" y="280"/>
                    </a:lnTo>
                    <a:cubicBezTo>
                      <a:pt x="112" y="2144"/>
                      <a:pt x="224" y="3989"/>
                      <a:pt x="354" y="5834"/>
                    </a:cubicBezTo>
                    <a:lnTo>
                      <a:pt x="354" y="5853"/>
                    </a:lnTo>
                    <a:cubicBezTo>
                      <a:pt x="559" y="5946"/>
                      <a:pt x="783" y="6002"/>
                      <a:pt x="1007" y="6021"/>
                    </a:cubicBezTo>
                    <a:cubicBezTo>
                      <a:pt x="1207" y="6042"/>
                      <a:pt x="1408" y="6052"/>
                      <a:pt x="1609" y="6052"/>
                    </a:cubicBezTo>
                    <a:cubicBezTo>
                      <a:pt x="2473" y="6052"/>
                      <a:pt x="3333" y="5858"/>
                      <a:pt x="4119" y="5480"/>
                    </a:cubicBezTo>
                    <a:lnTo>
                      <a:pt x="4156" y="5461"/>
                    </a:lnTo>
                    <a:cubicBezTo>
                      <a:pt x="4268" y="3635"/>
                      <a:pt x="4399" y="1808"/>
                      <a:pt x="4585" y="0"/>
                    </a:cubicBezTo>
                    <a:close/>
                  </a:path>
                </a:pathLst>
              </a:custGeom>
              <a:solidFill>
                <a:srgbClr val="FFFA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600" name="Google Shape;2600;p58"/>
              <p:cNvSpPr/>
              <p:nvPr/>
            </p:nvSpPr>
            <p:spPr>
              <a:xfrm>
                <a:off x="3715933" y="3505912"/>
                <a:ext cx="20933" cy="457144"/>
              </a:xfrm>
              <a:custGeom>
                <a:avLst/>
                <a:gdLst/>
                <a:ahLst/>
                <a:cxnLst/>
                <a:rect l="l" t="t" r="r" b="b"/>
                <a:pathLst>
                  <a:path w="775" h="16925" extrusionOk="0">
                    <a:moveTo>
                      <a:pt x="667" y="1"/>
                    </a:moveTo>
                    <a:cubicBezTo>
                      <a:pt x="611" y="1"/>
                      <a:pt x="551" y="38"/>
                      <a:pt x="541" y="112"/>
                    </a:cubicBezTo>
                    <a:cubicBezTo>
                      <a:pt x="281" y="2274"/>
                      <a:pt x="131" y="4437"/>
                      <a:pt x="76" y="6617"/>
                    </a:cubicBezTo>
                    <a:cubicBezTo>
                      <a:pt x="1" y="8779"/>
                      <a:pt x="20" y="10960"/>
                      <a:pt x="131" y="13159"/>
                    </a:cubicBezTo>
                    <a:cubicBezTo>
                      <a:pt x="187" y="14371"/>
                      <a:pt x="281" y="15601"/>
                      <a:pt x="392" y="16812"/>
                    </a:cubicBezTo>
                    <a:cubicBezTo>
                      <a:pt x="402" y="16887"/>
                      <a:pt x="462" y="16924"/>
                      <a:pt x="521" y="16924"/>
                    </a:cubicBezTo>
                    <a:cubicBezTo>
                      <a:pt x="579" y="16924"/>
                      <a:pt x="635" y="16887"/>
                      <a:pt x="635" y="16812"/>
                    </a:cubicBezTo>
                    <a:cubicBezTo>
                      <a:pt x="430" y="14650"/>
                      <a:pt x="299" y="12488"/>
                      <a:pt x="262" y="10308"/>
                    </a:cubicBezTo>
                    <a:cubicBezTo>
                      <a:pt x="225" y="8127"/>
                      <a:pt x="299" y="5946"/>
                      <a:pt x="448" y="3766"/>
                    </a:cubicBezTo>
                    <a:lnTo>
                      <a:pt x="430" y="3766"/>
                    </a:lnTo>
                    <a:cubicBezTo>
                      <a:pt x="523" y="2554"/>
                      <a:pt x="635" y="1324"/>
                      <a:pt x="765" y="112"/>
                    </a:cubicBezTo>
                    <a:cubicBezTo>
                      <a:pt x="774" y="38"/>
                      <a:pt x="723" y="1"/>
                      <a:pt x="667" y="1"/>
                    </a:cubicBezTo>
                    <a:close/>
                  </a:path>
                </a:pathLst>
              </a:custGeom>
              <a:solidFill>
                <a:srgbClr val="2229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601" name="Google Shape;2601;p58"/>
              <p:cNvSpPr/>
              <p:nvPr/>
            </p:nvSpPr>
            <p:spPr>
              <a:xfrm>
                <a:off x="4175724" y="3497080"/>
                <a:ext cx="172459" cy="166922"/>
              </a:xfrm>
              <a:custGeom>
                <a:avLst/>
                <a:gdLst/>
                <a:ahLst/>
                <a:cxnLst/>
                <a:rect l="l" t="t" r="r" b="b"/>
                <a:pathLst>
                  <a:path w="6385" h="6180" extrusionOk="0">
                    <a:moveTo>
                      <a:pt x="168" y="0"/>
                    </a:moveTo>
                    <a:cubicBezTo>
                      <a:pt x="83" y="0"/>
                      <a:pt x="1" y="110"/>
                      <a:pt x="88" y="197"/>
                    </a:cubicBezTo>
                    <a:lnTo>
                      <a:pt x="4803" y="4819"/>
                    </a:lnTo>
                    <a:lnTo>
                      <a:pt x="6145" y="6143"/>
                    </a:lnTo>
                    <a:cubicBezTo>
                      <a:pt x="6172" y="6169"/>
                      <a:pt x="6200" y="6180"/>
                      <a:pt x="6227" y="6180"/>
                    </a:cubicBezTo>
                    <a:cubicBezTo>
                      <a:pt x="6314" y="6180"/>
                      <a:pt x="6384" y="6065"/>
                      <a:pt x="6313" y="5994"/>
                    </a:cubicBezTo>
                    <a:lnTo>
                      <a:pt x="6294" y="5994"/>
                    </a:lnTo>
                    <a:lnTo>
                      <a:pt x="1579" y="1353"/>
                    </a:lnTo>
                    <a:lnTo>
                      <a:pt x="237" y="29"/>
                    </a:lnTo>
                    <a:cubicBezTo>
                      <a:pt x="216" y="9"/>
                      <a:pt x="192" y="0"/>
                      <a:pt x="168" y="0"/>
                    </a:cubicBezTo>
                    <a:close/>
                  </a:path>
                </a:pathLst>
              </a:custGeom>
              <a:solidFill>
                <a:srgbClr val="2229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602" name="Google Shape;2602;p58"/>
              <p:cNvSpPr/>
              <p:nvPr/>
            </p:nvSpPr>
            <p:spPr>
              <a:xfrm>
                <a:off x="3997350" y="2606804"/>
                <a:ext cx="20176" cy="32763"/>
              </a:xfrm>
              <a:custGeom>
                <a:avLst/>
                <a:gdLst/>
                <a:ahLst/>
                <a:cxnLst/>
                <a:rect l="l" t="t" r="r" b="b"/>
                <a:pathLst>
                  <a:path w="747" h="1213" extrusionOk="0">
                    <a:moveTo>
                      <a:pt x="374" y="1"/>
                    </a:moveTo>
                    <a:cubicBezTo>
                      <a:pt x="187" y="1"/>
                      <a:pt x="19" y="262"/>
                      <a:pt x="1" y="597"/>
                    </a:cubicBezTo>
                    <a:cubicBezTo>
                      <a:pt x="1" y="933"/>
                      <a:pt x="150" y="1212"/>
                      <a:pt x="355" y="1212"/>
                    </a:cubicBezTo>
                    <a:cubicBezTo>
                      <a:pt x="560" y="1212"/>
                      <a:pt x="728" y="951"/>
                      <a:pt x="728" y="616"/>
                    </a:cubicBezTo>
                    <a:cubicBezTo>
                      <a:pt x="746" y="280"/>
                      <a:pt x="579" y="1"/>
                      <a:pt x="374" y="1"/>
                    </a:cubicBezTo>
                    <a:close/>
                  </a:path>
                </a:pathLst>
              </a:custGeom>
              <a:solidFill>
                <a:srgbClr val="2229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603" name="Google Shape;2603;p58"/>
              <p:cNvSpPr/>
              <p:nvPr/>
            </p:nvSpPr>
            <p:spPr>
              <a:xfrm>
                <a:off x="3827214" y="2610828"/>
                <a:ext cx="20149" cy="32790"/>
              </a:xfrm>
              <a:custGeom>
                <a:avLst/>
                <a:gdLst/>
                <a:ahLst/>
                <a:cxnLst/>
                <a:rect l="l" t="t" r="r" b="b"/>
                <a:pathLst>
                  <a:path w="746" h="1214" extrusionOk="0">
                    <a:moveTo>
                      <a:pt x="391" y="1"/>
                    </a:moveTo>
                    <a:cubicBezTo>
                      <a:pt x="186" y="1"/>
                      <a:pt x="19" y="262"/>
                      <a:pt x="0" y="597"/>
                    </a:cubicBezTo>
                    <a:cubicBezTo>
                      <a:pt x="0" y="933"/>
                      <a:pt x="149" y="1212"/>
                      <a:pt x="354" y="1212"/>
                    </a:cubicBezTo>
                    <a:cubicBezTo>
                      <a:pt x="361" y="1213"/>
                      <a:pt x="367" y="1213"/>
                      <a:pt x="374" y="1213"/>
                    </a:cubicBezTo>
                    <a:cubicBezTo>
                      <a:pt x="570" y="1213"/>
                      <a:pt x="727" y="941"/>
                      <a:pt x="727" y="616"/>
                    </a:cubicBezTo>
                    <a:cubicBezTo>
                      <a:pt x="746" y="280"/>
                      <a:pt x="578" y="19"/>
                      <a:pt x="391" y="1"/>
                    </a:cubicBezTo>
                    <a:close/>
                  </a:path>
                </a:pathLst>
              </a:custGeom>
              <a:solidFill>
                <a:srgbClr val="2229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</p:grpSp>
      <p:sp>
        <p:nvSpPr>
          <p:cNvPr id="2604" name="Google Shape;2604;p58"/>
          <p:cNvSpPr txBox="1">
            <a:spLocks noGrp="1"/>
          </p:cNvSpPr>
          <p:nvPr>
            <p:ph type="subTitle" idx="2"/>
          </p:nvPr>
        </p:nvSpPr>
        <p:spPr>
          <a:xfrm>
            <a:off x="713225" y="1656088"/>
            <a:ext cx="1020000" cy="61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Cambria" panose="02040503050406030204" pitchFamily="18" charset="0"/>
                <a:ea typeface="Cambria" panose="02040503050406030204" pitchFamily="18" charset="0"/>
                <a:sym typeface="Finger Paint"/>
              </a:rPr>
              <a:t>0</a:t>
            </a:r>
            <a:r>
              <a:rPr lang="en" sz="300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sz="3000">
              <a:latin typeface="Cambria" panose="02040503050406030204" pitchFamily="18" charset="0"/>
              <a:ea typeface="Cambria" panose="02040503050406030204" pitchFamily="18" charset="0"/>
              <a:sym typeface="Finger Pain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5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5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5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5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5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5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5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5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5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5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59" grpId="0" build="p"/>
      <p:bldP spid="2560" grpId="0" build="p"/>
      <p:bldP spid="2561" grpId="0"/>
      <p:bldP spid="2562" grpId="0" build="p"/>
      <p:bldP spid="2563" grpId="0" build="p"/>
      <p:bldP spid="2565" grpId="0" build="p"/>
      <p:bldP spid="2604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651" y="0"/>
            <a:ext cx="7717500" cy="612900"/>
          </a:xfrm>
        </p:spPr>
        <p:txBody>
          <a:bodyPr/>
          <a:lstStyle/>
          <a:p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</a:rPr>
              <a:t>Bài tập 1 (SGK – 43)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3"/>
          </p:nvPr>
        </p:nvSpPr>
        <p:spPr>
          <a:xfrm>
            <a:off x="110754" y="469285"/>
            <a:ext cx="3049744" cy="223357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vi-VN" sz="2000" i="1" dirty="0">
                <a:latin typeface="Cambria" panose="02040503050406030204" pitchFamily="18" charset="0"/>
                <a:ea typeface="Cambria" panose="02040503050406030204" pitchFamily="18" charset="0"/>
              </a:rPr>
              <a:t>Mắt trẻ con sáng lắm</a:t>
            </a:r>
          </a:p>
          <a:p>
            <a:pPr>
              <a:lnSpc>
                <a:spcPct val="150000"/>
              </a:lnSpc>
            </a:pPr>
            <a:r>
              <a:rPr lang="vi-VN" sz="2000" i="1" dirty="0">
                <a:latin typeface="Cambria" panose="02040503050406030204" pitchFamily="18" charset="0"/>
                <a:ea typeface="Cambria" panose="02040503050406030204" pitchFamily="18" charset="0"/>
              </a:rPr>
              <a:t>Nhưng chưa thấy gì đâu!</a:t>
            </a:r>
          </a:p>
          <a:p>
            <a:pPr>
              <a:lnSpc>
                <a:spcPct val="150000"/>
              </a:lnSpc>
            </a:pPr>
            <a:r>
              <a:rPr lang="vi-VN" sz="2000" i="1" dirty="0">
                <a:latin typeface="Cambria" panose="02040503050406030204" pitchFamily="18" charset="0"/>
                <a:ea typeface="Cambria" panose="02040503050406030204" pitchFamily="18" charset="0"/>
              </a:rPr>
              <a:t>Mặt trời mới </a:t>
            </a:r>
            <a:r>
              <a:rPr lang="vi-VN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nhô</a:t>
            </a:r>
            <a:r>
              <a:rPr lang="vi-VN" sz="2000" i="1" dirty="0">
                <a:latin typeface="Cambria" panose="02040503050406030204" pitchFamily="18" charset="0"/>
                <a:ea typeface="Cambria" panose="02040503050406030204" pitchFamily="18" charset="0"/>
              </a:rPr>
              <a:t> cao</a:t>
            </a:r>
          </a:p>
          <a:p>
            <a:pPr>
              <a:lnSpc>
                <a:spcPct val="150000"/>
              </a:lnSpc>
            </a:pPr>
            <a:r>
              <a:rPr lang="vi-VN" sz="2000" i="1" dirty="0">
                <a:latin typeface="Cambria" panose="02040503050406030204" pitchFamily="18" charset="0"/>
                <a:ea typeface="Cambria" panose="02040503050406030204" pitchFamily="18" charset="0"/>
              </a:rPr>
              <a:t>Cho trẻ con nhìn rõ</a:t>
            </a:r>
          </a:p>
        </p:txBody>
      </p:sp>
      <p:sp>
        <p:nvSpPr>
          <p:cNvPr id="8" name="Subtitle 7"/>
          <p:cNvSpPr>
            <a:spLocks noGrp="1"/>
          </p:cNvSpPr>
          <p:nvPr>
            <p:ph type="subTitle" idx="6"/>
          </p:nvPr>
        </p:nvSpPr>
        <p:spPr>
          <a:xfrm>
            <a:off x="3674423" y="699725"/>
            <a:ext cx="5193191" cy="689339"/>
          </a:xfrm>
        </p:spPr>
        <p:txBody>
          <a:bodyPr/>
          <a:lstStyle/>
          <a:p>
            <a:pPr marL="127000" indent="0" algn="just"/>
            <a:r>
              <a:rPr lang="vi-VN" b="0" dirty="0">
                <a:latin typeface="Cambria" panose="02040503050406030204" pitchFamily="18" charset="0"/>
                <a:ea typeface="Cambria" panose="02040503050406030204" pitchFamily="18" charset="0"/>
              </a:rPr>
              <a:t>Em hãy giải thích nghĩa của từ </a:t>
            </a:r>
            <a:r>
              <a:rPr lang="vi-VN" i="1" dirty="0">
                <a:latin typeface="Cambria" panose="02040503050406030204" pitchFamily="18" charset="0"/>
                <a:ea typeface="Cambria" panose="02040503050406030204" pitchFamily="18" charset="0"/>
              </a:rPr>
              <a:t>nhô.</a:t>
            </a:r>
          </a:p>
        </p:txBody>
      </p:sp>
      <p:sp>
        <p:nvSpPr>
          <p:cNvPr id="9" name="Oval 8"/>
          <p:cNvSpPr/>
          <p:nvPr/>
        </p:nvSpPr>
        <p:spPr>
          <a:xfrm>
            <a:off x="1741601" y="1441618"/>
            <a:ext cx="525518" cy="59909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028" name="Picture 4" descr="Tập đọc: Hai bàn tay em | Học thật tốt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7021" y="699725"/>
            <a:ext cx="2407866" cy="2407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ubtitle 7"/>
          <p:cNvSpPr>
            <a:spLocks noGrp="1"/>
          </p:cNvSpPr>
          <p:nvPr>
            <p:ph type="subTitle" idx="6"/>
          </p:nvPr>
        </p:nvSpPr>
        <p:spPr>
          <a:xfrm>
            <a:off x="3921876" y="1082185"/>
            <a:ext cx="3858750" cy="1083477"/>
          </a:xfrm>
        </p:spPr>
        <p:txBody>
          <a:bodyPr/>
          <a:lstStyle/>
          <a:p>
            <a:pPr marL="127000" indent="0" algn="just"/>
            <a:r>
              <a:rPr lang="vi-VN" b="0" dirty="0">
                <a:latin typeface="Cambria" panose="02040503050406030204" pitchFamily="18" charset="0"/>
                <a:ea typeface="Cambria" panose="02040503050406030204" pitchFamily="18" charset="0"/>
              </a:rPr>
              <a:t>Đưa phần đầu vượt lên trên/ra trước so với những cái xung quanh.</a:t>
            </a:r>
          </a:p>
        </p:txBody>
      </p:sp>
      <p:pic>
        <p:nvPicPr>
          <p:cNvPr id="1030" name="Picture 6" descr="Nubes De Estilo Mbe Lindo De Dibujos Animados Con Elementos De Borde De  Sol, Imágenes Prediseñadas De Nube, Frontera De Dibujos Animados, Mbe  Frontera PNG Imagen para Descarga Gratuita | Pngtree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0" r="98594">
                        <a14:foregroundMark x1="66563" y1="29531" x2="69219" y2="54375"/>
                        <a14:foregroundMark x1="82344" y1="22188" x2="77344" y2="27187"/>
                        <a14:foregroundMark x1="94688" y1="40156" x2="87031" y2="40469"/>
                        <a14:foregroundMark x1="91406" y1="62656" x2="85313" y2="58438"/>
                        <a14:foregroundMark x1="59844" y1="17813" x2="61094" y2="25156"/>
                        <a14:foregroundMark x1="42188" y1="30469" x2="47969" y2="339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664" y="2451726"/>
            <a:ext cx="2894906" cy="2894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ight Arrow 9"/>
          <p:cNvSpPr/>
          <p:nvPr/>
        </p:nvSpPr>
        <p:spPr>
          <a:xfrm>
            <a:off x="3543632" y="1322144"/>
            <a:ext cx="378244" cy="593833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Subtitle 7"/>
          <p:cNvSpPr>
            <a:spLocks noGrp="1"/>
          </p:cNvSpPr>
          <p:nvPr>
            <p:ph type="subTitle" idx="6"/>
          </p:nvPr>
        </p:nvSpPr>
        <p:spPr>
          <a:xfrm>
            <a:off x="3068401" y="2098308"/>
            <a:ext cx="5072887" cy="1187669"/>
          </a:xfrm>
        </p:spPr>
        <p:txBody>
          <a:bodyPr/>
          <a:lstStyle/>
          <a:p>
            <a:pPr marL="127000" indent="0" algn="just"/>
            <a:r>
              <a:rPr lang="vi-VN" b="0" dirty="0">
                <a:latin typeface="Cambria" panose="02040503050406030204" pitchFamily="18" charset="0"/>
                <a:ea typeface="Cambria" panose="02040503050406030204" pitchFamily="18" charset="0"/>
              </a:rPr>
              <a:t>Mặt trời vượt lên cao, đột ngột và bất ngờ.</a:t>
            </a:r>
          </a:p>
          <a:p>
            <a:pPr marL="127000" indent="0" algn="just"/>
            <a:r>
              <a:rPr lang="vi-VN" b="0" dirty="0">
                <a:latin typeface="Cambria" panose="02040503050406030204" pitchFamily="18" charset="0"/>
                <a:ea typeface="Cambria" panose="02040503050406030204" pitchFamily="18" charset="0"/>
              </a:rPr>
              <a:t>Mặt trời tinh nghịch, đáng yêu, phù hợp với cách nhìn của trẻ thơ.</a:t>
            </a:r>
          </a:p>
        </p:txBody>
      </p:sp>
      <p:sp>
        <p:nvSpPr>
          <p:cNvPr id="16" name="Right Arrow 15"/>
          <p:cNvSpPr/>
          <p:nvPr/>
        </p:nvSpPr>
        <p:spPr>
          <a:xfrm>
            <a:off x="2690157" y="2262282"/>
            <a:ext cx="378244" cy="593833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" name="Subtitle 7">
            <a:extLst>
              <a:ext uri="{FF2B5EF4-FFF2-40B4-BE49-F238E27FC236}">
                <a16:creationId xmlns:a16="http://schemas.microsoft.com/office/drawing/2014/main" id="{BF21BFFC-16E2-070F-53B1-D48BEAB3EB98}"/>
              </a:ext>
            </a:extLst>
          </p:cNvPr>
          <p:cNvSpPr txBox="1">
            <a:spLocks/>
          </p:cNvSpPr>
          <p:nvPr/>
        </p:nvSpPr>
        <p:spPr>
          <a:xfrm>
            <a:off x="3175994" y="3172143"/>
            <a:ext cx="5799213" cy="11876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Ribeye"/>
              <a:buNone/>
              <a:defRPr sz="2000" b="1" i="0" u="none" strike="noStrike" cap="none">
                <a:solidFill>
                  <a:schemeClr val="lt1"/>
                </a:solidFill>
                <a:latin typeface="Finger Paint"/>
                <a:ea typeface="Finger Paint"/>
                <a:cs typeface="Finger Paint"/>
                <a:sym typeface="Finger Paint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Ribeye"/>
              <a:buNone/>
              <a:defRPr sz="3000" b="0" i="0" u="none" strike="noStrike" cap="none">
                <a:solidFill>
                  <a:schemeClr val="lt1"/>
                </a:solidFill>
                <a:latin typeface="Ribeye"/>
                <a:ea typeface="Ribeye"/>
                <a:cs typeface="Ribeye"/>
                <a:sym typeface="Ribeye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Ribeye"/>
              <a:buNone/>
              <a:defRPr sz="3000" b="0" i="0" u="none" strike="noStrike" cap="none">
                <a:solidFill>
                  <a:schemeClr val="lt1"/>
                </a:solidFill>
                <a:latin typeface="Ribeye"/>
                <a:ea typeface="Ribeye"/>
                <a:cs typeface="Ribeye"/>
                <a:sym typeface="Ribeye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Ribeye"/>
              <a:buNone/>
              <a:defRPr sz="3000" b="0" i="0" u="none" strike="noStrike" cap="none">
                <a:solidFill>
                  <a:schemeClr val="lt1"/>
                </a:solidFill>
                <a:latin typeface="Ribeye"/>
                <a:ea typeface="Ribeye"/>
                <a:cs typeface="Ribeye"/>
                <a:sym typeface="Ribeye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Ribeye"/>
              <a:buNone/>
              <a:defRPr sz="3000" b="0" i="0" u="none" strike="noStrike" cap="none">
                <a:solidFill>
                  <a:schemeClr val="lt1"/>
                </a:solidFill>
                <a:latin typeface="Ribeye"/>
                <a:ea typeface="Ribeye"/>
                <a:cs typeface="Ribeye"/>
                <a:sym typeface="Ribeye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Ribeye"/>
              <a:buNone/>
              <a:defRPr sz="3000" b="0" i="0" u="none" strike="noStrike" cap="none">
                <a:solidFill>
                  <a:schemeClr val="lt1"/>
                </a:solidFill>
                <a:latin typeface="Ribeye"/>
                <a:ea typeface="Ribeye"/>
                <a:cs typeface="Ribeye"/>
                <a:sym typeface="Ribeye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Ribeye"/>
              <a:buNone/>
              <a:defRPr sz="3000" b="0" i="0" u="none" strike="noStrike" cap="none">
                <a:solidFill>
                  <a:schemeClr val="lt1"/>
                </a:solidFill>
                <a:latin typeface="Ribeye"/>
                <a:ea typeface="Ribeye"/>
                <a:cs typeface="Ribeye"/>
                <a:sym typeface="Ribeye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Ribeye"/>
              <a:buNone/>
              <a:defRPr sz="3000" b="0" i="0" u="none" strike="noStrike" cap="none">
                <a:solidFill>
                  <a:schemeClr val="lt1"/>
                </a:solidFill>
                <a:latin typeface="Ribeye"/>
                <a:ea typeface="Ribeye"/>
                <a:cs typeface="Ribeye"/>
                <a:sym typeface="Ribeye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3000"/>
              <a:buFont typeface="Ribeye"/>
              <a:buNone/>
              <a:defRPr sz="3000" b="0" i="0" u="none" strike="noStrike" cap="none">
                <a:solidFill>
                  <a:schemeClr val="lt1"/>
                </a:solidFill>
                <a:latin typeface="Ribeye"/>
                <a:ea typeface="Ribeye"/>
                <a:cs typeface="Ribeye"/>
                <a:sym typeface="Ribeye"/>
              </a:defRPr>
            </a:lvl9pPr>
          </a:lstStyle>
          <a:p>
            <a:pPr marL="0" indent="0" algn="just"/>
            <a:r>
              <a:rPr lang="en-US" b="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0" dirty="0" err="1"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vi-VN" b="0" dirty="0">
                <a:latin typeface="Times New Roman" pitchFamily="18" charset="0"/>
                <a:cs typeface="Times New Roman" pitchFamily="18" charset="0"/>
              </a:rPr>
              <a:t>ể thay thế từ </a:t>
            </a:r>
            <a:r>
              <a:rPr lang="vi-VN" i="1" dirty="0">
                <a:latin typeface="Times New Roman" pitchFamily="18" charset="0"/>
                <a:cs typeface="Times New Roman" pitchFamily="18" charset="0"/>
              </a:rPr>
              <a:t>nh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ô </a:t>
            </a:r>
            <a:r>
              <a:rPr lang="en-US" b="0" dirty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vi-VN" b="0" dirty="0">
                <a:latin typeface="Times New Roman" pitchFamily="18" charset="0"/>
                <a:cs typeface="Times New Roman" pitchFamily="18" charset="0"/>
              </a:rPr>
              <a:t>ằng từ </a:t>
            </a:r>
            <a:r>
              <a:rPr lang="vi-VN" i="1" dirty="0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ên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0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0" dirty="0" err="1">
                <a:latin typeface="Times New Roman" pitchFamily="18" charset="0"/>
                <a:cs typeface="Times New Roman" pitchFamily="18" charset="0"/>
              </a:rPr>
              <a:t>ch</a:t>
            </a:r>
            <a:r>
              <a:rPr lang="vi-VN" b="0" dirty="0">
                <a:latin typeface="Times New Roman" pitchFamily="18" charset="0"/>
                <a:cs typeface="Times New Roman" pitchFamily="18" charset="0"/>
              </a:rPr>
              <a:t>ỉ l</a:t>
            </a:r>
            <a:r>
              <a:rPr lang="en-US" b="0" dirty="0">
                <a:latin typeface="Times New Roman" pitchFamily="18" charset="0"/>
                <a:cs typeface="Times New Roman" pitchFamily="18" charset="0"/>
              </a:rPr>
              <a:t>à m</a:t>
            </a:r>
            <a:r>
              <a:rPr lang="vi-VN" b="0" dirty="0">
                <a:latin typeface="Times New Roman" pitchFamily="18" charset="0"/>
                <a:cs typeface="Times New Roman" pitchFamily="18" charset="0"/>
              </a:rPr>
              <a:t>ột n</a:t>
            </a:r>
            <a:r>
              <a:rPr lang="en-US" b="0" dirty="0" err="1">
                <a:latin typeface="Times New Roman" pitchFamily="18" charset="0"/>
                <a:cs typeface="Times New Roman" pitchFamily="18" charset="0"/>
              </a:rPr>
              <a:t>ét</a:t>
            </a:r>
            <a:r>
              <a:rPr lang="en-US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0" dirty="0" err="1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b="0" dirty="0">
                <a:latin typeface="Times New Roman" pitchFamily="18" charset="0"/>
                <a:cs typeface="Times New Roman" pitchFamily="18" charset="0"/>
              </a:rPr>
              <a:t> t</a:t>
            </a:r>
            <a:r>
              <a:rPr lang="vi-VN" b="0" dirty="0">
                <a:latin typeface="Times New Roman" pitchFamily="18" charset="0"/>
                <a:cs typeface="Times New Roman" pitchFamily="18" charset="0"/>
              </a:rPr>
              <a:t>ừ </a:t>
            </a:r>
            <a:r>
              <a:rPr lang="vi-VN" i="1" dirty="0">
                <a:latin typeface="Times New Roman" pitchFamily="18" charset="0"/>
                <a:cs typeface="Times New Roman" pitchFamily="18" charset="0"/>
              </a:rPr>
              <a:t>nh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ô</a:t>
            </a:r>
            <a:r>
              <a:rPr lang="en-US" b="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 algn="just"/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Nhô</a:t>
            </a:r>
            <a:r>
              <a:rPr lang="en-US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b="0" dirty="0">
                <a:latin typeface="Times New Roman" pitchFamily="18" charset="0"/>
                <a:cs typeface="Times New Roman" pitchFamily="18" charset="0"/>
              </a:rPr>
              <a:t> bi</a:t>
            </a:r>
            <a:r>
              <a:rPr lang="vi-VN" b="0" dirty="0">
                <a:latin typeface="Times New Roman" pitchFamily="18" charset="0"/>
                <a:cs typeface="Times New Roman" pitchFamily="18" charset="0"/>
              </a:rPr>
              <a:t>ểu cảm, gợi l</a:t>
            </a:r>
            <a:r>
              <a:rPr lang="en-US" b="0" dirty="0" err="1">
                <a:latin typeface="Times New Roman" pitchFamily="18" charset="0"/>
                <a:cs typeface="Times New Roman" pitchFamily="18" charset="0"/>
              </a:rPr>
              <a:t>ên</a:t>
            </a:r>
            <a:r>
              <a:rPr lang="en-US" b="0" dirty="0">
                <a:latin typeface="Times New Roman" pitchFamily="18" charset="0"/>
                <a:cs typeface="Times New Roman" pitchFamily="18" charset="0"/>
              </a:rPr>
              <a:t> v</a:t>
            </a:r>
            <a:r>
              <a:rPr lang="vi-VN" b="0" dirty="0">
                <a:latin typeface="Times New Roman" pitchFamily="18" charset="0"/>
                <a:cs typeface="Times New Roman" pitchFamily="18" charset="0"/>
              </a:rPr>
              <a:t>ẻ tinh nghịch, đ</a:t>
            </a:r>
            <a:r>
              <a:rPr lang="en-US" b="0" dirty="0" err="1">
                <a:latin typeface="Times New Roman" pitchFamily="18" charset="0"/>
                <a:cs typeface="Times New Roman" pitchFamily="18" charset="0"/>
              </a:rPr>
              <a:t>áng</a:t>
            </a:r>
            <a:r>
              <a:rPr lang="en-US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0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b="0" dirty="0">
                <a:latin typeface="Times New Roman" pitchFamily="18" charset="0"/>
                <a:cs typeface="Times New Roman" pitchFamily="18" charset="0"/>
              </a:rPr>
              <a:t> c</a:t>
            </a:r>
            <a:r>
              <a:rPr lang="vi-VN" b="0" dirty="0">
                <a:latin typeface="Times New Roman" pitchFamily="18" charset="0"/>
                <a:cs typeface="Times New Roman" pitchFamily="18" charset="0"/>
              </a:rPr>
              <a:t>ủa h</a:t>
            </a:r>
            <a:r>
              <a:rPr lang="en-US" b="0" dirty="0" err="1">
                <a:latin typeface="Times New Roman" pitchFamily="18" charset="0"/>
                <a:cs typeface="Times New Roman" pitchFamily="18" charset="0"/>
              </a:rPr>
              <a:t>ình</a:t>
            </a:r>
            <a:r>
              <a:rPr lang="en-US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b="0" dirty="0">
                <a:latin typeface="Times New Roman" pitchFamily="18" charset="0"/>
                <a:cs typeface="Times New Roman" pitchFamily="18" charset="0"/>
              </a:rPr>
              <a:t>ảnh mặt trời, ph</a:t>
            </a:r>
            <a:r>
              <a:rPr lang="en-US" b="0" dirty="0">
                <a:latin typeface="Times New Roman" pitchFamily="18" charset="0"/>
                <a:cs typeface="Times New Roman" pitchFamily="18" charset="0"/>
              </a:rPr>
              <a:t>ù h</a:t>
            </a:r>
            <a:r>
              <a:rPr lang="vi-VN" b="0" dirty="0">
                <a:latin typeface="Times New Roman" pitchFamily="18" charset="0"/>
                <a:cs typeface="Times New Roman" pitchFamily="18" charset="0"/>
              </a:rPr>
              <a:t>ợp với c</a:t>
            </a:r>
            <a:r>
              <a:rPr lang="en-US" b="0" dirty="0" err="1">
                <a:latin typeface="Times New Roman" pitchFamily="18" charset="0"/>
                <a:cs typeface="Times New Roman" pitchFamily="18" charset="0"/>
              </a:rPr>
              <a:t>ách</a:t>
            </a:r>
            <a:r>
              <a:rPr lang="en-US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0" dirty="0" err="1"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b="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b="0" dirty="0">
                <a:latin typeface="Times New Roman" pitchFamily="18" charset="0"/>
                <a:cs typeface="Times New Roman" pitchFamily="18" charset="0"/>
              </a:rPr>
              <a:t> c</a:t>
            </a:r>
            <a:r>
              <a:rPr lang="vi-VN" b="0" dirty="0">
                <a:latin typeface="Times New Roman" pitchFamily="18" charset="0"/>
                <a:cs typeface="Times New Roman" pitchFamily="18" charset="0"/>
              </a:rPr>
              <a:t>ảm của trẻ thơ.</a:t>
            </a:r>
            <a:endParaRPr lang="en-US" b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ight Arrow 15">
            <a:extLst>
              <a:ext uri="{FF2B5EF4-FFF2-40B4-BE49-F238E27FC236}">
                <a16:creationId xmlns:a16="http://schemas.microsoft.com/office/drawing/2014/main" id="{D53229CA-87DA-F6F5-2D82-D610400DF00D}"/>
              </a:ext>
            </a:extLst>
          </p:cNvPr>
          <p:cNvSpPr/>
          <p:nvPr/>
        </p:nvSpPr>
        <p:spPr>
          <a:xfrm>
            <a:off x="2690157" y="3336117"/>
            <a:ext cx="378244" cy="593833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30105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build="p"/>
      <p:bldP spid="8" grpId="0" build="p"/>
      <p:bldP spid="9" grpId="0" animBg="1"/>
      <p:bldP spid="12" grpId="0" build="p"/>
      <p:bldP spid="10" grpId="0" animBg="1"/>
      <p:bldP spid="15" grpId="0" build="p"/>
      <p:bldP spid="16" grpId="0" animBg="1"/>
      <p:bldP spid="3" grpId="0" build="p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074" y="17282"/>
            <a:ext cx="7717500" cy="612900"/>
          </a:xfrm>
        </p:spPr>
        <p:txBody>
          <a:bodyPr/>
          <a:lstStyle/>
          <a:p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</a:rPr>
              <a:t>Bài tập 2 (SGK – 44)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3"/>
          </p:nvPr>
        </p:nvSpPr>
        <p:spPr>
          <a:xfrm>
            <a:off x="0" y="1244900"/>
            <a:ext cx="1504061" cy="421200"/>
          </a:xfrm>
        </p:spPr>
        <p:txBody>
          <a:bodyPr/>
          <a:lstStyle/>
          <a:p>
            <a:r>
              <a:rPr lang="en-US" sz="2000" i="1" dirty="0" err="1">
                <a:latin typeface="Cambria" panose="02040503050406030204" pitchFamily="18" charset="0"/>
                <a:ea typeface="Cambria" panose="02040503050406030204" pitchFamily="18" charset="0"/>
              </a:rPr>
              <a:t>Trụi</a:t>
            </a:r>
            <a:r>
              <a:rPr lang="en-US" sz="2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latin typeface="Cambria" panose="02040503050406030204" pitchFamily="18" charset="0"/>
                <a:ea typeface="Cambria" panose="02040503050406030204" pitchFamily="18" charset="0"/>
              </a:rPr>
              <a:t>trần</a:t>
            </a:r>
            <a:endParaRPr lang="vi-VN" sz="2000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Subtitle 5"/>
          <p:cNvSpPr>
            <a:spLocks noGrp="1"/>
          </p:cNvSpPr>
          <p:nvPr>
            <p:ph type="subTitle" idx="6"/>
          </p:nvPr>
        </p:nvSpPr>
        <p:spPr>
          <a:xfrm>
            <a:off x="4312291" y="1199978"/>
            <a:ext cx="2562018" cy="3325729"/>
          </a:xfrm>
        </p:spPr>
        <p:txBody>
          <a:bodyPr/>
          <a:lstStyle/>
          <a:p>
            <a:pPr marL="127000" indent="0" algn="just"/>
            <a:r>
              <a:rPr lang="en-US" b="0" dirty="0">
                <a:latin typeface="Cambria" panose="02040503050406030204" pitchFamily="18" charset="0"/>
                <a:ea typeface="Cambria" panose="02040503050406030204" pitchFamily="18" charset="0"/>
              </a:rPr>
              <a:t>Trong </a:t>
            </a:r>
            <a:r>
              <a:rPr lang="en-US" b="0" dirty="0" err="1">
                <a:latin typeface="Cambria" panose="02040503050406030204" pitchFamily="18" charset="0"/>
                <a:ea typeface="Cambria" panose="02040503050406030204" pitchFamily="18" charset="0"/>
              </a:rPr>
              <a:t>vòng</a:t>
            </a:r>
            <a:r>
              <a:rPr lang="en-US" b="0" dirty="0"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b="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b="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b="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0" dirty="0" err="1"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0" dirty="0" err="1"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0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0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b="0" dirty="0">
                <a:latin typeface="Cambria" panose="02040503050406030204" pitchFamily="18" charset="0"/>
                <a:ea typeface="Cambria" panose="02040503050406030204" pitchFamily="18" charset="0"/>
              </a:rPr>
              <a:t> có </a:t>
            </a:r>
            <a:r>
              <a:rPr lang="en-US" b="0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0" dirty="0" err="1">
                <a:latin typeface="Cambria" panose="02040503050406030204" pitchFamily="18" charset="0"/>
                <a:ea typeface="Cambria" panose="02040503050406030204" pitchFamily="18" charset="0"/>
              </a:rPr>
              <a:t>đảo</a:t>
            </a:r>
            <a:r>
              <a:rPr lang="en-US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0" dirty="0" err="1">
                <a:latin typeface="Cambria" panose="02040503050406030204" pitchFamily="18" charset="0"/>
                <a:ea typeface="Cambria" panose="02040503050406030204" pitchFamily="18" charset="0"/>
              </a:rPr>
              <a:t>trật</a:t>
            </a:r>
            <a:r>
              <a:rPr lang="en-US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0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0" dirty="0" err="1"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0" dirty="0" err="1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0" dirty="0" err="1"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b="0" dirty="0">
                <a:latin typeface="Cambria" panose="02040503050406030204" pitchFamily="18" charset="0"/>
                <a:ea typeface="Cambria" panose="02040503050406030204" pitchFamily="18" charset="0"/>
              </a:rPr>
              <a:t> nghĩa trong và </a:t>
            </a:r>
            <a:r>
              <a:rPr lang="en-US" b="0" dirty="0" err="1">
                <a:latin typeface="Cambria" panose="02040503050406030204" pitchFamily="18" charset="0"/>
                <a:ea typeface="Cambria" panose="02040503050406030204" pitchFamily="18" charset="0"/>
              </a:rPr>
              <a:t>ngoài</a:t>
            </a:r>
            <a:r>
              <a:rPr lang="en-US" b="0" dirty="0">
                <a:latin typeface="Cambria" panose="02040503050406030204" pitchFamily="18" charset="0"/>
                <a:ea typeface="Cambria" panose="02040503050406030204" pitchFamily="18" charset="0"/>
              </a:rPr>
              <a:t> văn </a:t>
            </a:r>
            <a:r>
              <a:rPr lang="en-US" b="0" dirty="0" err="1"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en-US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i="1" dirty="0" err="1"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en-US" i="1" dirty="0">
                <a:latin typeface="Cambria" panose="02040503050406030204" pitchFamily="18" charset="0"/>
                <a:ea typeface="Cambria" panose="02040503050406030204" pitchFamily="18" charset="0"/>
              </a:rPr>
              <a:t> cổ tích về </a:t>
            </a:r>
            <a:r>
              <a:rPr lang="en-US" i="1" dirty="0" err="1">
                <a:latin typeface="Cambria" panose="02040503050406030204" pitchFamily="18" charset="0"/>
                <a:ea typeface="Cambria" panose="02040503050406030204" pitchFamily="18" charset="0"/>
              </a:rPr>
              <a:t>loài</a:t>
            </a:r>
            <a:r>
              <a:rPr lang="en-US" i="1" dirty="0">
                <a:latin typeface="Cambria" panose="02040503050406030204" pitchFamily="18" charset="0"/>
                <a:ea typeface="Cambria" panose="02040503050406030204" pitchFamily="18" charset="0"/>
              </a:rPr>
              <a:t> người.</a:t>
            </a:r>
            <a:endParaRPr lang="vi-VN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Subtitle 6"/>
          <p:cNvSpPr>
            <a:spLocks noGrp="1"/>
          </p:cNvSpPr>
          <p:nvPr>
            <p:ph type="subTitle" idx="6"/>
          </p:nvPr>
        </p:nvSpPr>
        <p:spPr>
          <a:xfrm>
            <a:off x="968963" y="2814833"/>
            <a:ext cx="2867314" cy="1010213"/>
          </a:xfrm>
        </p:spPr>
        <p:txBody>
          <a:bodyPr/>
          <a:lstStyle/>
          <a:p>
            <a:pPr marL="127000" indent="0" algn="just"/>
            <a:r>
              <a:rPr lang="en-US" b="0" dirty="0" err="1">
                <a:latin typeface="Cambria" panose="02040503050406030204" pitchFamily="18" charset="0"/>
                <a:ea typeface="Cambria" panose="02040503050406030204" pitchFamily="18" charset="0"/>
              </a:rPr>
              <a:t>Đảo</a:t>
            </a:r>
            <a:r>
              <a:rPr lang="en-US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0" dirty="0" err="1">
                <a:latin typeface="Cambria" panose="02040503050406030204" pitchFamily="18" charset="0"/>
                <a:ea typeface="Cambria" panose="02040503050406030204" pitchFamily="18" charset="0"/>
              </a:rPr>
              <a:t>trật</a:t>
            </a:r>
            <a:r>
              <a:rPr lang="en-US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0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0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0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0" dirty="0" err="1">
                <a:latin typeface="Cambria" panose="02040503050406030204" pitchFamily="18" charset="0"/>
                <a:ea typeface="Cambria" panose="02040503050406030204" pitchFamily="18" charset="0"/>
              </a:rPr>
              <a:t>tố</a:t>
            </a:r>
            <a:r>
              <a:rPr lang="en-US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0" dirty="0" err="1">
                <a:latin typeface="Cambria" panose="02040503050406030204" pitchFamily="18" charset="0"/>
                <a:ea typeface="Cambria" panose="02040503050406030204" pitchFamily="18" charset="0"/>
              </a:rPr>
              <a:t>nhưng</a:t>
            </a:r>
            <a:r>
              <a:rPr lang="en-US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0" dirty="0" err="1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0" dirty="0" err="1">
                <a:latin typeface="Cambria" panose="02040503050406030204" pitchFamily="18" charset="0"/>
                <a:ea typeface="Cambria" panose="02040503050406030204" pitchFamily="18" charset="0"/>
              </a:rPr>
              <a:t>thay</a:t>
            </a:r>
            <a:r>
              <a:rPr lang="en-US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0" dirty="0" err="1"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b="0" dirty="0">
                <a:latin typeface="Cambria" panose="02040503050406030204" pitchFamily="18" charset="0"/>
                <a:ea typeface="Cambria" panose="02040503050406030204" pitchFamily="18" charset="0"/>
              </a:rPr>
              <a:t> nghĩa.</a:t>
            </a:r>
            <a:endParaRPr lang="vi-VN" b="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Subtitle 2"/>
          <p:cNvSpPr>
            <a:spLocks noGrp="1"/>
          </p:cNvSpPr>
          <p:nvPr>
            <p:ph type="subTitle" idx="3"/>
          </p:nvPr>
        </p:nvSpPr>
        <p:spPr>
          <a:xfrm>
            <a:off x="2079838" y="1244900"/>
            <a:ext cx="1504061" cy="421200"/>
          </a:xfrm>
        </p:spPr>
        <p:txBody>
          <a:bodyPr/>
          <a:lstStyle/>
          <a:p>
            <a:r>
              <a:rPr lang="en-US" sz="2000" i="1" dirty="0">
                <a:latin typeface="Cambria" panose="02040503050406030204" pitchFamily="18" charset="0"/>
                <a:ea typeface="Cambria" panose="02040503050406030204" pitchFamily="18" charset="0"/>
              </a:rPr>
              <a:t>Trần </a:t>
            </a:r>
            <a:r>
              <a:rPr lang="en-US" sz="2000" i="1" dirty="0" err="1">
                <a:latin typeface="Cambria" panose="02040503050406030204" pitchFamily="18" charset="0"/>
                <a:ea typeface="Cambria" panose="02040503050406030204" pitchFamily="18" charset="0"/>
              </a:rPr>
              <a:t>trụi</a:t>
            </a:r>
            <a:endParaRPr lang="vi-VN" sz="2000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Subtitle 2"/>
          <p:cNvSpPr>
            <a:spLocks noGrp="1"/>
          </p:cNvSpPr>
          <p:nvPr>
            <p:ph type="subTitle" idx="3"/>
          </p:nvPr>
        </p:nvSpPr>
        <p:spPr>
          <a:xfrm>
            <a:off x="0" y="1998469"/>
            <a:ext cx="1504061" cy="421200"/>
          </a:xfrm>
        </p:spPr>
        <p:txBody>
          <a:bodyPr/>
          <a:lstStyle/>
          <a:p>
            <a:r>
              <a:rPr lang="en-US" sz="2000" i="1" dirty="0" err="1">
                <a:latin typeface="Cambria" panose="02040503050406030204" pitchFamily="18" charset="0"/>
                <a:ea typeface="Cambria" panose="02040503050406030204" pitchFamily="18" charset="0"/>
              </a:rPr>
              <a:t>Bế</a:t>
            </a:r>
            <a:r>
              <a:rPr lang="en-US" sz="2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latin typeface="Cambria" panose="02040503050406030204" pitchFamily="18" charset="0"/>
                <a:ea typeface="Cambria" panose="02040503050406030204" pitchFamily="18" charset="0"/>
              </a:rPr>
              <a:t>bồng</a:t>
            </a:r>
            <a:endParaRPr lang="vi-VN" sz="2000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Subtitle 2"/>
          <p:cNvSpPr>
            <a:spLocks noGrp="1"/>
          </p:cNvSpPr>
          <p:nvPr>
            <p:ph type="subTitle" idx="3"/>
          </p:nvPr>
        </p:nvSpPr>
        <p:spPr>
          <a:xfrm>
            <a:off x="2079838" y="1998469"/>
            <a:ext cx="1504061" cy="421200"/>
          </a:xfrm>
        </p:spPr>
        <p:txBody>
          <a:bodyPr/>
          <a:lstStyle/>
          <a:p>
            <a:r>
              <a:rPr lang="en-US" sz="2000" i="1" dirty="0" err="1">
                <a:latin typeface="Cambria" panose="02040503050406030204" pitchFamily="18" charset="0"/>
                <a:ea typeface="Cambria" panose="02040503050406030204" pitchFamily="18" charset="0"/>
              </a:rPr>
              <a:t>Bồng</a:t>
            </a:r>
            <a:r>
              <a:rPr lang="en-US" sz="2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latin typeface="Cambria" panose="02040503050406030204" pitchFamily="18" charset="0"/>
                <a:ea typeface="Cambria" panose="02040503050406030204" pitchFamily="18" charset="0"/>
              </a:rPr>
              <a:t>bế</a:t>
            </a:r>
            <a:endParaRPr lang="vi-VN" sz="2000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3 Minute Timer with Music for Kids! Countdown Videos HD!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83366" y="145324"/>
            <a:ext cx="1566041" cy="880898"/>
          </a:xfrm>
          <a:prstGeom prst="rect">
            <a:avLst/>
          </a:prstGeom>
        </p:spPr>
      </p:pic>
      <p:sp>
        <p:nvSpPr>
          <p:cNvPr id="20" name="Right Arrow 19"/>
          <p:cNvSpPr/>
          <p:nvPr/>
        </p:nvSpPr>
        <p:spPr>
          <a:xfrm>
            <a:off x="1671621" y="1348903"/>
            <a:ext cx="240656" cy="416835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3" name="Right Arrow 22"/>
          <p:cNvSpPr/>
          <p:nvPr/>
        </p:nvSpPr>
        <p:spPr>
          <a:xfrm>
            <a:off x="1649995" y="2067624"/>
            <a:ext cx="240656" cy="416835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052" name="Picture 4" descr="Bóng đèn Vàng Hình ảnh | Định dạng hình ảnh PNG 400240927| vn.lovepik.com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140" b="90000" l="5349" r="90000">
                        <a14:foregroundMark x1="46860" y1="23372" x2="56628" y2="40581"/>
                        <a14:foregroundMark x1="67558" y1="15000" x2="63256" y2="19767"/>
                        <a14:foregroundMark x1="79070" y1="29767" x2="71395" y2="32907"/>
                        <a14:foregroundMark x1="81860" y1="49070" x2="74535" y2="47674"/>
                        <a14:foregroundMark x1="50116" y1="8837" x2="49186" y2="14535"/>
                        <a14:foregroundMark x1="31512" y1="9535" x2="33721" y2="17209"/>
                        <a14:foregroundMark x1="16512" y1="21395" x2="21279" y2="25465"/>
                        <a14:foregroundMark x1="7442" y1="38605" x2="16512" y2="39767"/>
                        <a14:foregroundMark x1="10581" y1="56744" x2="21744" y2="55814"/>
                        <a14:foregroundMark x1="26512" y1="67442" x2="23256" y2="71279"/>
                        <a14:foregroundMark x1="40116" y1="73372" x2="40349" y2="753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076" y="2862843"/>
            <a:ext cx="987907" cy="987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oogle Shape;1506;p37"/>
          <p:cNvGrpSpPr/>
          <p:nvPr/>
        </p:nvGrpSpPr>
        <p:grpSpPr>
          <a:xfrm>
            <a:off x="6653048" y="2209069"/>
            <a:ext cx="2323030" cy="2835503"/>
            <a:chOff x="3837958" y="1750840"/>
            <a:chExt cx="1715287" cy="2196214"/>
          </a:xfrm>
        </p:grpSpPr>
        <p:sp>
          <p:nvSpPr>
            <p:cNvPr id="27" name="Google Shape;1507;p37"/>
            <p:cNvSpPr/>
            <p:nvPr/>
          </p:nvSpPr>
          <p:spPr>
            <a:xfrm>
              <a:off x="3837958" y="1858653"/>
              <a:ext cx="1699178" cy="2088401"/>
            </a:xfrm>
            <a:custGeom>
              <a:avLst/>
              <a:gdLst/>
              <a:ahLst/>
              <a:cxnLst/>
              <a:rect l="l" t="t" r="r" b="b"/>
              <a:pathLst>
                <a:path w="140283" h="172417" extrusionOk="0">
                  <a:moveTo>
                    <a:pt x="65264" y="1"/>
                  </a:moveTo>
                  <a:cubicBezTo>
                    <a:pt x="63100" y="1"/>
                    <a:pt x="60937" y="98"/>
                    <a:pt x="58773" y="294"/>
                  </a:cubicBezTo>
                  <a:cubicBezTo>
                    <a:pt x="48800" y="1292"/>
                    <a:pt x="39958" y="4416"/>
                    <a:pt x="33575" y="9669"/>
                  </a:cubicBezTo>
                  <a:cubicBezTo>
                    <a:pt x="30783" y="12062"/>
                    <a:pt x="28456" y="14788"/>
                    <a:pt x="26528" y="17846"/>
                  </a:cubicBezTo>
                  <a:cubicBezTo>
                    <a:pt x="26129" y="18511"/>
                    <a:pt x="25730" y="19176"/>
                    <a:pt x="25265" y="19841"/>
                  </a:cubicBezTo>
                  <a:cubicBezTo>
                    <a:pt x="3524" y="56074"/>
                    <a:pt x="0" y="149219"/>
                    <a:pt x="33575" y="165906"/>
                  </a:cubicBezTo>
                  <a:cubicBezTo>
                    <a:pt x="40091" y="169031"/>
                    <a:pt x="47138" y="171026"/>
                    <a:pt x="54318" y="171823"/>
                  </a:cubicBezTo>
                  <a:cubicBezTo>
                    <a:pt x="57523" y="172215"/>
                    <a:pt x="60748" y="172416"/>
                    <a:pt x="63970" y="172416"/>
                  </a:cubicBezTo>
                  <a:cubicBezTo>
                    <a:pt x="66764" y="172416"/>
                    <a:pt x="69557" y="172265"/>
                    <a:pt x="72336" y="171956"/>
                  </a:cubicBezTo>
                  <a:cubicBezTo>
                    <a:pt x="77920" y="171358"/>
                    <a:pt x="83372" y="170095"/>
                    <a:pt x="88691" y="168233"/>
                  </a:cubicBezTo>
                  <a:cubicBezTo>
                    <a:pt x="95738" y="165707"/>
                    <a:pt x="102386" y="162050"/>
                    <a:pt x="108237" y="157330"/>
                  </a:cubicBezTo>
                  <a:cubicBezTo>
                    <a:pt x="110431" y="155601"/>
                    <a:pt x="112492" y="153740"/>
                    <a:pt x="114420" y="151745"/>
                  </a:cubicBezTo>
                  <a:cubicBezTo>
                    <a:pt x="117611" y="148487"/>
                    <a:pt x="120470" y="144964"/>
                    <a:pt x="122997" y="141174"/>
                  </a:cubicBezTo>
                  <a:cubicBezTo>
                    <a:pt x="123462" y="140443"/>
                    <a:pt x="123861" y="139711"/>
                    <a:pt x="124326" y="138980"/>
                  </a:cubicBezTo>
                  <a:cubicBezTo>
                    <a:pt x="129313" y="130869"/>
                    <a:pt x="133435" y="121096"/>
                    <a:pt x="136161" y="109262"/>
                  </a:cubicBezTo>
                  <a:cubicBezTo>
                    <a:pt x="138554" y="98425"/>
                    <a:pt x="139817" y="87322"/>
                    <a:pt x="139950" y="76153"/>
                  </a:cubicBezTo>
                  <a:cubicBezTo>
                    <a:pt x="140283" y="52817"/>
                    <a:pt x="132238" y="35132"/>
                    <a:pt x="120071" y="22699"/>
                  </a:cubicBezTo>
                  <a:cubicBezTo>
                    <a:pt x="115750" y="18311"/>
                    <a:pt x="110896" y="14455"/>
                    <a:pt x="105578" y="11264"/>
                  </a:cubicBezTo>
                  <a:lnTo>
                    <a:pt x="104979" y="10932"/>
                  </a:lnTo>
                  <a:cubicBezTo>
                    <a:pt x="96868" y="6145"/>
                    <a:pt x="88026" y="2887"/>
                    <a:pt x="78785" y="1225"/>
                  </a:cubicBezTo>
                  <a:cubicBezTo>
                    <a:pt x="77987" y="1092"/>
                    <a:pt x="77122" y="959"/>
                    <a:pt x="76325" y="826"/>
                  </a:cubicBezTo>
                  <a:cubicBezTo>
                    <a:pt x="72638" y="282"/>
                    <a:pt x="68951" y="1"/>
                    <a:pt x="652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508;p37"/>
            <p:cNvSpPr/>
            <p:nvPr/>
          </p:nvSpPr>
          <p:spPr>
            <a:xfrm>
              <a:off x="4603795" y="3557346"/>
              <a:ext cx="497678" cy="103174"/>
            </a:xfrm>
            <a:custGeom>
              <a:avLst/>
              <a:gdLst/>
              <a:ahLst/>
              <a:cxnLst/>
              <a:rect l="l" t="t" r="r" b="b"/>
              <a:pathLst>
                <a:path w="41088" h="8518" extrusionOk="0">
                  <a:moveTo>
                    <a:pt x="40024" y="0"/>
                  </a:moveTo>
                  <a:lnTo>
                    <a:pt x="1197" y="732"/>
                  </a:lnTo>
                  <a:cubicBezTo>
                    <a:pt x="864" y="1397"/>
                    <a:pt x="466" y="2261"/>
                    <a:pt x="0" y="3258"/>
                  </a:cubicBezTo>
                  <a:cubicBezTo>
                    <a:pt x="4255" y="5718"/>
                    <a:pt x="11701" y="8311"/>
                    <a:pt x="21475" y="8510"/>
                  </a:cubicBezTo>
                  <a:cubicBezTo>
                    <a:pt x="21729" y="8515"/>
                    <a:pt x="21983" y="8518"/>
                    <a:pt x="22237" y="8518"/>
                  </a:cubicBezTo>
                  <a:cubicBezTo>
                    <a:pt x="28825" y="8518"/>
                    <a:pt x="35326" y="6863"/>
                    <a:pt x="41088" y="3790"/>
                  </a:cubicBezTo>
                  <a:lnTo>
                    <a:pt x="40024" y="0"/>
                  </a:lnTo>
                  <a:close/>
                </a:path>
              </a:pathLst>
            </a:custGeom>
            <a:solidFill>
              <a:srgbClr val="F4A0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509;p37"/>
            <p:cNvSpPr/>
            <p:nvPr/>
          </p:nvSpPr>
          <p:spPr>
            <a:xfrm>
              <a:off x="4495073" y="3596809"/>
              <a:ext cx="653918" cy="350245"/>
            </a:xfrm>
            <a:custGeom>
              <a:avLst/>
              <a:gdLst/>
              <a:ahLst/>
              <a:cxnLst/>
              <a:rect l="l" t="t" r="r" b="b"/>
              <a:pathLst>
                <a:path w="53987" h="28916" extrusionOk="0">
                  <a:moveTo>
                    <a:pt x="8976" y="0"/>
                  </a:moveTo>
                  <a:cubicBezTo>
                    <a:pt x="7713" y="3058"/>
                    <a:pt x="6317" y="7180"/>
                    <a:pt x="4987" y="11369"/>
                  </a:cubicBezTo>
                  <a:cubicBezTo>
                    <a:pt x="2926" y="17818"/>
                    <a:pt x="1065" y="24533"/>
                    <a:pt x="1" y="28322"/>
                  </a:cubicBezTo>
                  <a:cubicBezTo>
                    <a:pt x="3206" y="28714"/>
                    <a:pt x="6430" y="28915"/>
                    <a:pt x="9653" y="28915"/>
                  </a:cubicBezTo>
                  <a:cubicBezTo>
                    <a:pt x="12447" y="28915"/>
                    <a:pt x="15240" y="28764"/>
                    <a:pt x="18018" y="28455"/>
                  </a:cubicBezTo>
                  <a:lnTo>
                    <a:pt x="21143" y="20344"/>
                  </a:lnTo>
                  <a:cubicBezTo>
                    <a:pt x="23573" y="21691"/>
                    <a:pt x="26636" y="22031"/>
                    <a:pt x="29114" y="22031"/>
                  </a:cubicBezTo>
                  <a:cubicBezTo>
                    <a:pt x="31652" y="22031"/>
                    <a:pt x="33575" y="21674"/>
                    <a:pt x="33575" y="21674"/>
                  </a:cubicBezTo>
                  <a:lnTo>
                    <a:pt x="34373" y="24732"/>
                  </a:lnTo>
                  <a:cubicBezTo>
                    <a:pt x="41487" y="22206"/>
                    <a:pt x="48069" y="18549"/>
                    <a:pt x="53986" y="13895"/>
                  </a:cubicBezTo>
                  <a:lnTo>
                    <a:pt x="51526" y="5452"/>
                  </a:lnTo>
                  <a:lnTo>
                    <a:pt x="50064" y="532"/>
                  </a:lnTo>
                  <a:cubicBezTo>
                    <a:pt x="44238" y="3605"/>
                    <a:pt x="37796" y="5260"/>
                    <a:pt x="31213" y="5260"/>
                  </a:cubicBezTo>
                  <a:cubicBezTo>
                    <a:pt x="30959" y="5260"/>
                    <a:pt x="30705" y="5257"/>
                    <a:pt x="30451" y="5252"/>
                  </a:cubicBezTo>
                  <a:cubicBezTo>
                    <a:pt x="20611" y="4986"/>
                    <a:pt x="13165" y="2460"/>
                    <a:pt x="89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510;p37"/>
            <p:cNvSpPr/>
            <p:nvPr/>
          </p:nvSpPr>
          <p:spPr>
            <a:xfrm>
              <a:off x="4657744" y="2840238"/>
              <a:ext cx="599956" cy="692169"/>
            </a:xfrm>
            <a:custGeom>
              <a:avLst/>
              <a:gdLst/>
              <a:ahLst/>
              <a:cxnLst/>
              <a:rect l="l" t="t" r="r" b="b"/>
              <a:pathLst>
                <a:path w="49532" h="57145" extrusionOk="0">
                  <a:moveTo>
                    <a:pt x="18023" y="1"/>
                  </a:moveTo>
                  <a:cubicBezTo>
                    <a:pt x="11280" y="1"/>
                    <a:pt x="5372" y="590"/>
                    <a:pt x="3458" y="1363"/>
                  </a:cubicBezTo>
                  <a:cubicBezTo>
                    <a:pt x="1" y="2759"/>
                    <a:pt x="134" y="9474"/>
                    <a:pt x="134" y="9474"/>
                  </a:cubicBezTo>
                  <a:lnTo>
                    <a:pt x="10173" y="54883"/>
                  </a:lnTo>
                  <a:cubicBezTo>
                    <a:pt x="10173" y="54883"/>
                    <a:pt x="11369" y="57010"/>
                    <a:pt x="26328" y="57143"/>
                  </a:cubicBezTo>
                  <a:cubicBezTo>
                    <a:pt x="26454" y="57144"/>
                    <a:pt x="26578" y="57144"/>
                    <a:pt x="26702" y="57144"/>
                  </a:cubicBezTo>
                  <a:cubicBezTo>
                    <a:pt x="41381" y="57144"/>
                    <a:pt x="46881" y="53248"/>
                    <a:pt x="47936" y="48633"/>
                  </a:cubicBezTo>
                  <a:cubicBezTo>
                    <a:pt x="49000" y="43980"/>
                    <a:pt x="49532" y="24167"/>
                    <a:pt x="49399" y="14594"/>
                  </a:cubicBezTo>
                  <a:cubicBezTo>
                    <a:pt x="49266" y="5086"/>
                    <a:pt x="45210" y="3557"/>
                    <a:pt x="34307" y="1363"/>
                  </a:cubicBezTo>
                  <a:cubicBezTo>
                    <a:pt x="29440" y="384"/>
                    <a:pt x="23460" y="1"/>
                    <a:pt x="180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511;p37"/>
            <p:cNvSpPr/>
            <p:nvPr/>
          </p:nvSpPr>
          <p:spPr>
            <a:xfrm>
              <a:off x="4124637" y="2004415"/>
              <a:ext cx="310056" cy="339368"/>
            </a:xfrm>
            <a:custGeom>
              <a:avLst/>
              <a:gdLst/>
              <a:ahLst/>
              <a:cxnLst/>
              <a:rect l="l" t="t" r="r" b="b"/>
              <a:pathLst>
                <a:path w="25598" h="28018" extrusionOk="0">
                  <a:moveTo>
                    <a:pt x="14126" y="1"/>
                  </a:moveTo>
                  <a:cubicBezTo>
                    <a:pt x="14051" y="1"/>
                    <a:pt x="13974" y="10"/>
                    <a:pt x="13896" y="28"/>
                  </a:cubicBezTo>
                  <a:cubicBezTo>
                    <a:pt x="10838" y="693"/>
                    <a:pt x="13896" y="10998"/>
                    <a:pt x="13896" y="10998"/>
                  </a:cubicBezTo>
                  <a:cubicBezTo>
                    <a:pt x="13896" y="10998"/>
                    <a:pt x="9864" y="2233"/>
                    <a:pt x="7772" y="2233"/>
                  </a:cubicBezTo>
                  <a:cubicBezTo>
                    <a:pt x="7632" y="2233"/>
                    <a:pt x="7501" y="2272"/>
                    <a:pt x="7381" y="2355"/>
                  </a:cubicBezTo>
                  <a:cubicBezTo>
                    <a:pt x="5519" y="3685"/>
                    <a:pt x="9375" y="11995"/>
                    <a:pt x="9375" y="11995"/>
                  </a:cubicBezTo>
                  <a:cubicBezTo>
                    <a:pt x="9375" y="11995"/>
                    <a:pt x="5026" y="5790"/>
                    <a:pt x="2723" y="5790"/>
                  </a:cubicBezTo>
                  <a:cubicBezTo>
                    <a:pt x="2448" y="5790"/>
                    <a:pt x="2202" y="5879"/>
                    <a:pt x="1995" y="6078"/>
                  </a:cubicBezTo>
                  <a:cubicBezTo>
                    <a:pt x="1" y="7940"/>
                    <a:pt x="5453" y="16782"/>
                    <a:pt x="7514" y="18976"/>
                  </a:cubicBezTo>
                  <a:cubicBezTo>
                    <a:pt x="9021" y="20577"/>
                    <a:pt x="10261" y="20811"/>
                    <a:pt x="10856" y="20811"/>
                  </a:cubicBezTo>
                  <a:cubicBezTo>
                    <a:pt x="11101" y="20811"/>
                    <a:pt x="11237" y="20771"/>
                    <a:pt x="11237" y="20771"/>
                  </a:cubicBezTo>
                  <a:lnTo>
                    <a:pt x="11237" y="20771"/>
                  </a:lnTo>
                  <a:lnTo>
                    <a:pt x="10439" y="26821"/>
                  </a:lnTo>
                  <a:lnTo>
                    <a:pt x="15691" y="28018"/>
                  </a:lnTo>
                  <a:lnTo>
                    <a:pt x="17420" y="20904"/>
                  </a:lnTo>
                  <a:cubicBezTo>
                    <a:pt x="17420" y="20904"/>
                    <a:pt x="21143" y="18178"/>
                    <a:pt x="22406" y="15984"/>
                  </a:cubicBezTo>
                  <a:cubicBezTo>
                    <a:pt x="23669" y="13790"/>
                    <a:pt x="25597" y="8272"/>
                    <a:pt x="23736" y="7474"/>
                  </a:cubicBezTo>
                  <a:cubicBezTo>
                    <a:pt x="23597" y="7421"/>
                    <a:pt x="23460" y="7397"/>
                    <a:pt x="23325" y="7397"/>
                  </a:cubicBezTo>
                  <a:cubicBezTo>
                    <a:pt x="21598" y="7397"/>
                    <a:pt x="20259" y="11474"/>
                    <a:pt x="19148" y="12461"/>
                  </a:cubicBezTo>
                  <a:lnTo>
                    <a:pt x="18018" y="13591"/>
                  </a:lnTo>
                  <a:cubicBezTo>
                    <a:pt x="18018" y="13591"/>
                    <a:pt x="17070" y="1"/>
                    <a:pt x="14126" y="1"/>
                  </a:cubicBezTo>
                  <a:close/>
                </a:path>
              </a:pathLst>
            </a:custGeom>
            <a:solidFill>
              <a:srgbClr val="F8E4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512;p37"/>
            <p:cNvSpPr/>
            <p:nvPr/>
          </p:nvSpPr>
          <p:spPr>
            <a:xfrm>
              <a:off x="4143169" y="2310401"/>
              <a:ext cx="568549" cy="832238"/>
            </a:xfrm>
            <a:custGeom>
              <a:avLst/>
              <a:gdLst/>
              <a:ahLst/>
              <a:cxnLst/>
              <a:rect l="l" t="t" r="r" b="b"/>
              <a:pathLst>
                <a:path w="46939" h="68709" extrusionOk="0">
                  <a:moveTo>
                    <a:pt x="9835" y="0"/>
                  </a:moveTo>
                  <a:cubicBezTo>
                    <a:pt x="6900" y="0"/>
                    <a:pt x="3856" y="739"/>
                    <a:pt x="1330" y="2955"/>
                  </a:cubicBezTo>
                  <a:cubicBezTo>
                    <a:pt x="266" y="9072"/>
                    <a:pt x="0" y="15321"/>
                    <a:pt x="399" y="21504"/>
                  </a:cubicBezTo>
                  <a:cubicBezTo>
                    <a:pt x="931" y="29482"/>
                    <a:pt x="2726" y="38923"/>
                    <a:pt x="7513" y="47433"/>
                  </a:cubicBezTo>
                  <a:cubicBezTo>
                    <a:pt x="18549" y="67179"/>
                    <a:pt x="43547" y="68708"/>
                    <a:pt x="43547" y="68708"/>
                  </a:cubicBezTo>
                  <a:lnTo>
                    <a:pt x="46938" y="49494"/>
                  </a:lnTo>
                  <a:cubicBezTo>
                    <a:pt x="43215" y="48962"/>
                    <a:pt x="39558" y="47766"/>
                    <a:pt x="36168" y="46037"/>
                  </a:cubicBezTo>
                  <a:cubicBezTo>
                    <a:pt x="30250" y="42912"/>
                    <a:pt x="25597" y="37793"/>
                    <a:pt x="23070" y="31610"/>
                  </a:cubicBezTo>
                  <a:cubicBezTo>
                    <a:pt x="16555" y="15255"/>
                    <a:pt x="21142" y="2955"/>
                    <a:pt x="21142" y="2955"/>
                  </a:cubicBezTo>
                  <a:cubicBezTo>
                    <a:pt x="21142" y="2955"/>
                    <a:pt x="15705" y="0"/>
                    <a:pt x="98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513;p37"/>
            <p:cNvSpPr/>
            <p:nvPr/>
          </p:nvSpPr>
          <p:spPr>
            <a:xfrm>
              <a:off x="5196484" y="3532383"/>
              <a:ext cx="203756" cy="229629"/>
            </a:xfrm>
            <a:custGeom>
              <a:avLst/>
              <a:gdLst/>
              <a:ahLst/>
              <a:cxnLst/>
              <a:rect l="l" t="t" r="r" b="b"/>
              <a:pathLst>
                <a:path w="16822" h="18958" extrusionOk="0">
                  <a:moveTo>
                    <a:pt x="10838" y="0"/>
                  </a:moveTo>
                  <a:lnTo>
                    <a:pt x="8178" y="5784"/>
                  </a:lnTo>
                  <a:cubicBezTo>
                    <a:pt x="8178" y="5784"/>
                    <a:pt x="7595" y="5652"/>
                    <a:pt x="6796" y="5652"/>
                  </a:cubicBezTo>
                  <a:cubicBezTo>
                    <a:pt x="5631" y="5652"/>
                    <a:pt x="4006" y="5933"/>
                    <a:pt x="3059" y="7314"/>
                  </a:cubicBezTo>
                  <a:cubicBezTo>
                    <a:pt x="1463" y="9641"/>
                    <a:pt x="1" y="12366"/>
                    <a:pt x="1663" y="13364"/>
                  </a:cubicBezTo>
                  <a:cubicBezTo>
                    <a:pt x="2038" y="13564"/>
                    <a:pt x="2451" y="13661"/>
                    <a:pt x="2860" y="13661"/>
                  </a:cubicBezTo>
                  <a:cubicBezTo>
                    <a:pt x="3536" y="13661"/>
                    <a:pt x="4199" y="13396"/>
                    <a:pt x="4655" y="12898"/>
                  </a:cubicBezTo>
                  <a:lnTo>
                    <a:pt x="4655" y="12898"/>
                  </a:lnTo>
                  <a:cubicBezTo>
                    <a:pt x="4655" y="12899"/>
                    <a:pt x="4056" y="16156"/>
                    <a:pt x="5851" y="16954"/>
                  </a:cubicBezTo>
                  <a:cubicBezTo>
                    <a:pt x="6169" y="17085"/>
                    <a:pt x="6493" y="17147"/>
                    <a:pt x="6806" y="17147"/>
                  </a:cubicBezTo>
                  <a:cubicBezTo>
                    <a:pt x="7608" y="17147"/>
                    <a:pt x="8347" y="16740"/>
                    <a:pt x="8777" y="16023"/>
                  </a:cubicBezTo>
                  <a:cubicBezTo>
                    <a:pt x="9109" y="17552"/>
                    <a:pt x="10372" y="18682"/>
                    <a:pt x="11901" y="18948"/>
                  </a:cubicBezTo>
                  <a:cubicBezTo>
                    <a:pt x="11957" y="18954"/>
                    <a:pt x="12013" y="18957"/>
                    <a:pt x="12069" y="18957"/>
                  </a:cubicBezTo>
                  <a:cubicBezTo>
                    <a:pt x="14521" y="18957"/>
                    <a:pt x="16558" y="13333"/>
                    <a:pt x="16688" y="11968"/>
                  </a:cubicBezTo>
                  <a:cubicBezTo>
                    <a:pt x="16821" y="10571"/>
                    <a:pt x="14361" y="8244"/>
                    <a:pt x="14361" y="8244"/>
                  </a:cubicBezTo>
                  <a:lnTo>
                    <a:pt x="16688" y="3790"/>
                  </a:lnTo>
                  <a:lnTo>
                    <a:pt x="10838" y="0"/>
                  </a:lnTo>
                  <a:close/>
                </a:path>
              </a:pathLst>
            </a:custGeom>
            <a:solidFill>
              <a:srgbClr val="F8E4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514;p37"/>
            <p:cNvSpPr/>
            <p:nvPr/>
          </p:nvSpPr>
          <p:spPr>
            <a:xfrm>
              <a:off x="4618282" y="2909085"/>
              <a:ext cx="162683" cy="310855"/>
            </a:xfrm>
            <a:custGeom>
              <a:avLst/>
              <a:gdLst/>
              <a:ahLst/>
              <a:cxnLst/>
              <a:rect l="l" t="t" r="r" b="b"/>
              <a:pathLst>
                <a:path w="13431" h="25664" extrusionOk="0">
                  <a:moveTo>
                    <a:pt x="13431" y="1"/>
                  </a:moveTo>
                  <a:lnTo>
                    <a:pt x="13431" y="1"/>
                  </a:lnTo>
                  <a:cubicBezTo>
                    <a:pt x="12406" y="110"/>
                    <a:pt x="11361" y="160"/>
                    <a:pt x="10307" y="160"/>
                  </a:cubicBezTo>
                  <a:cubicBezTo>
                    <a:pt x="9446" y="160"/>
                    <a:pt x="8580" y="127"/>
                    <a:pt x="7713" y="67"/>
                  </a:cubicBezTo>
                  <a:cubicBezTo>
                    <a:pt x="7713" y="67"/>
                    <a:pt x="5320" y="4588"/>
                    <a:pt x="1796" y="17818"/>
                  </a:cubicBezTo>
                  <a:cubicBezTo>
                    <a:pt x="1131" y="20145"/>
                    <a:pt x="533" y="22871"/>
                    <a:pt x="1" y="25664"/>
                  </a:cubicBezTo>
                  <a:cubicBezTo>
                    <a:pt x="2195" y="24666"/>
                    <a:pt x="4123" y="23204"/>
                    <a:pt x="5586" y="21276"/>
                  </a:cubicBezTo>
                  <a:cubicBezTo>
                    <a:pt x="9043" y="16156"/>
                    <a:pt x="13431" y="1"/>
                    <a:pt x="13431" y="1"/>
                  </a:cubicBezTo>
                  <a:close/>
                </a:path>
              </a:pathLst>
            </a:custGeom>
            <a:solidFill>
              <a:srgbClr val="094A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515;p37"/>
            <p:cNvSpPr/>
            <p:nvPr/>
          </p:nvSpPr>
          <p:spPr>
            <a:xfrm>
              <a:off x="4825248" y="2717429"/>
              <a:ext cx="152206" cy="202158"/>
            </a:xfrm>
            <a:custGeom>
              <a:avLst/>
              <a:gdLst/>
              <a:ahLst/>
              <a:cxnLst/>
              <a:rect l="l" t="t" r="r" b="b"/>
              <a:pathLst>
                <a:path w="12566" h="16690" extrusionOk="0">
                  <a:moveTo>
                    <a:pt x="9707" y="0"/>
                  </a:moveTo>
                  <a:lnTo>
                    <a:pt x="665" y="2793"/>
                  </a:lnTo>
                  <a:lnTo>
                    <a:pt x="133" y="12101"/>
                  </a:lnTo>
                  <a:lnTo>
                    <a:pt x="0" y="14959"/>
                  </a:lnTo>
                  <a:cubicBezTo>
                    <a:pt x="0" y="14959"/>
                    <a:pt x="1218" y="16690"/>
                    <a:pt x="4849" y="16690"/>
                  </a:cubicBezTo>
                  <a:cubicBezTo>
                    <a:pt x="4916" y="16690"/>
                    <a:pt x="4984" y="16689"/>
                    <a:pt x="5053" y="16688"/>
                  </a:cubicBezTo>
                  <a:cubicBezTo>
                    <a:pt x="8909" y="16621"/>
                    <a:pt x="12566" y="13164"/>
                    <a:pt x="12566" y="13164"/>
                  </a:cubicBezTo>
                  <a:cubicBezTo>
                    <a:pt x="11303" y="11702"/>
                    <a:pt x="10505" y="9907"/>
                    <a:pt x="10172" y="8045"/>
                  </a:cubicBezTo>
                  <a:cubicBezTo>
                    <a:pt x="9641" y="5386"/>
                    <a:pt x="9441" y="2660"/>
                    <a:pt x="9707" y="0"/>
                  </a:cubicBezTo>
                  <a:close/>
                </a:path>
              </a:pathLst>
            </a:custGeom>
            <a:solidFill>
              <a:srgbClr val="F8E4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516;p37"/>
            <p:cNvSpPr/>
            <p:nvPr/>
          </p:nvSpPr>
          <p:spPr>
            <a:xfrm>
              <a:off x="4566743" y="2877678"/>
              <a:ext cx="565327" cy="782843"/>
            </a:xfrm>
            <a:custGeom>
              <a:avLst/>
              <a:gdLst/>
              <a:ahLst/>
              <a:cxnLst/>
              <a:rect l="l" t="t" r="r" b="b"/>
              <a:pathLst>
                <a:path w="46673" h="64631" extrusionOk="0">
                  <a:moveTo>
                    <a:pt x="33908" y="1"/>
                  </a:moveTo>
                  <a:cubicBezTo>
                    <a:pt x="33908" y="1"/>
                    <a:pt x="30251" y="3391"/>
                    <a:pt x="26395" y="3524"/>
                  </a:cubicBezTo>
                  <a:cubicBezTo>
                    <a:pt x="26326" y="3526"/>
                    <a:pt x="26258" y="3526"/>
                    <a:pt x="26191" y="3526"/>
                  </a:cubicBezTo>
                  <a:cubicBezTo>
                    <a:pt x="22560" y="3526"/>
                    <a:pt x="21342" y="1796"/>
                    <a:pt x="21342" y="1796"/>
                  </a:cubicBezTo>
                  <a:cubicBezTo>
                    <a:pt x="20146" y="2128"/>
                    <a:pt x="18949" y="2394"/>
                    <a:pt x="17686" y="2594"/>
                  </a:cubicBezTo>
                  <a:cubicBezTo>
                    <a:pt x="17686" y="2594"/>
                    <a:pt x="14295" y="15226"/>
                    <a:pt x="11037" y="21741"/>
                  </a:cubicBezTo>
                  <a:cubicBezTo>
                    <a:pt x="10705" y="22472"/>
                    <a:pt x="10306" y="23204"/>
                    <a:pt x="9841" y="23869"/>
                  </a:cubicBezTo>
                  <a:cubicBezTo>
                    <a:pt x="8378" y="25797"/>
                    <a:pt x="6450" y="27259"/>
                    <a:pt x="4256" y="28257"/>
                  </a:cubicBezTo>
                  <a:cubicBezTo>
                    <a:pt x="1663" y="41221"/>
                    <a:pt x="1" y="57044"/>
                    <a:pt x="1" y="57044"/>
                  </a:cubicBezTo>
                  <a:cubicBezTo>
                    <a:pt x="932" y="57975"/>
                    <a:pt x="1929" y="58773"/>
                    <a:pt x="3059" y="59371"/>
                  </a:cubicBezTo>
                  <a:cubicBezTo>
                    <a:pt x="7314" y="61831"/>
                    <a:pt x="14760" y="64424"/>
                    <a:pt x="24534" y="64623"/>
                  </a:cubicBezTo>
                  <a:cubicBezTo>
                    <a:pt x="24788" y="64628"/>
                    <a:pt x="25042" y="64631"/>
                    <a:pt x="25296" y="64631"/>
                  </a:cubicBezTo>
                  <a:cubicBezTo>
                    <a:pt x="31884" y="64631"/>
                    <a:pt x="38385" y="62976"/>
                    <a:pt x="44147" y="59903"/>
                  </a:cubicBezTo>
                  <a:cubicBezTo>
                    <a:pt x="45011" y="59504"/>
                    <a:pt x="45875" y="58972"/>
                    <a:pt x="46673" y="58440"/>
                  </a:cubicBezTo>
                  <a:cubicBezTo>
                    <a:pt x="46673" y="58440"/>
                    <a:pt x="46141" y="56512"/>
                    <a:pt x="45343" y="53122"/>
                  </a:cubicBezTo>
                  <a:cubicBezTo>
                    <a:pt x="45011" y="51526"/>
                    <a:pt x="44678" y="49598"/>
                    <a:pt x="44279" y="47404"/>
                  </a:cubicBezTo>
                  <a:cubicBezTo>
                    <a:pt x="43681" y="43747"/>
                    <a:pt x="43083" y="37830"/>
                    <a:pt x="42617" y="32977"/>
                  </a:cubicBezTo>
                  <a:cubicBezTo>
                    <a:pt x="39227" y="30450"/>
                    <a:pt x="35105" y="25730"/>
                    <a:pt x="34772" y="20345"/>
                  </a:cubicBezTo>
                  <a:cubicBezTo>
                    <a:pt x="34440" y="15226"/>
                    <a:pt x="35969" y="7115"/>
                    <a:pt x="36966" y="2527"/>
                  </a:cubicBezTo>
                  <a:cubicBezTo>
                    <a:pt x="35836" y="1796"/>
                    <a:pt x="34772" y="998"/>
                    <a:pt x="339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517;p37"/>
            <p:cNvSpPr/>
            <p:nvPr/>
          </p:nvSpPr>
          <p:spPr>
            <a:xfrm>
              <a:off x="4983886" y="2906675"/>
              <a:ext cx="115977" cy="368826"/>
            </a:xfrm>
            <a:custGeom>
              <a:avLst/>
              <a:gdLst/>
              <a:ahLst/>
              <a:cxnLst/>
              <a:rect l="l" t="t" r="r" b="b"/>
              <a:pathLst>
                <a:path w="9575" h="30450" extrusionOk="0">
                  <a:moveTo>
                    <a:pt x="2527" y="0"/>
                  </a:moveTo>
                  <a:cubicBezTo>
                    <a:pt x="1530" y="4588"/>
                    <a:pt x="1" y="12699"/>
                    <a:pt x="333" y="17818"/>
                  </a:cubicBezTo>
                  <a:cubicBezTo>
                    <a:pt x="666" y="23203"/>
                    <a:pt x="4788" y="27924"/>
                    <a:pt x="8178" y="30450"/>
                  </a:cubicBezTo>
                  <a:cubicBezTo>
                    <a:pt x="7779" y="25863"/>
                    <a:pt x="7447" y="22139"/>
                    <a:pt x="7447" y="22139"/>
                  </a:cubicBezTo>
                  <a:cubicBezTo>
                    <a:pt x="6782" y="13762"/>
                    <a:pt x="9575" y="3191"/>
                    <a:pt x="9575" y="3191"/>
                  </a:cubicBezTo>
                  <a:cubicBezTo>
                    <a:pt x="7115" y="2394"/>
                    <a:pt x="4721" y="1330"/>
                    <a:pt x="25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518;p37"/>
            <p:cNvSpPr/>
            <p:nvPr/>
          </p:nvSpPr>
          <p:spPr>
            <a:xfrm>
              <a:off x="5066033" y="2945326"/>
              <a:ext cx="487213" cy="686924"/>
            </a:xfrm>
            <a:custGeom>
              <a:avLst/>
              <a:gdLst/>
              <a:ahLst/>
              <a:cxnLst/>
              <a:rect l="l" t="t" r="r" b="b"/>
              <a:pathLst>
                <a:path w="40224" h="56712" extrusionOk="0">
                  <a:moveTo>
                    <a:pt x="2793" y="0"/>
                  </a:moveTo>
                  <a:cubicBezTo>
                    <a:pt x="2793" y="0"/>
                    <a:pt x="0" y="10571"/>
                    <a:pt x="732" y="18948"/>
                  </a:cubicBezTo>
                  <a:cubicBezTo>
                    <a:pt x="3191" y="19547"/>
                    <a:pt x="5585" y="20411"/>
                    <a:pt x="7912" y="21541"/>
                  </a:cubicBezTo>
                  <a:cubicBezTo>
                    <a:pt x="11768" y="23403"/>
                    <a:pt x="19813" y="28456"/>
                    <a:pt x="21009" y="35038"/>
                  </a:cubicBezTo>
                  <a:cubicBezTo>
                    <a:pt x="22272" y="41619"/>
                    <a:pt x="18217" y="48800"/>
                    <a:pt x="18217" y="48800"/>
                  </a:cubicBezTo>
                  <a:cubicBezTo>
                    <a:pt x="23203" y="54119"/>
                    <a:pt x="35037" y="56711"/>
                    <a:pt x="35037" y="56711"/>
                  </a:cubicBezTo>
                  <a:cubicBezTo>
                    <a:pt x="35037" y="56711"/>
                    <a:pt x="40223" y="48467"/>
                    <a:pt x="37896" y="30051"/>
                  </a:cubicBezTo>
                  <a:cubicBezTo>
                    <a:pt x="35569" y="11702"/>
                    <a:pt x="19946" y="4721"/>
                    <a:pt x="12233" y="2660"/>
                  </a:cubicBezTo>
                  <a:cubicBezTo>
                    <a:pt x="8976" y="1862"/>
                    <a:pt x="5784" y="998"/>
                    <a:pt x="27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519;p37"/>
            <p:cNvSpPr/>
            <p:nvPr/>
          </p:nvSpPr>
          <p:spPr>
            <a:xfrm>
              <a:off x="4741490" y="3057027"/>
              <a:ext cx="187647" cy="182402"/>
            </a:xfrm>
            <a:custGeom>
              <a:avLst/>
              <a:gdLst/>
              <a:ahLst/>
              <a:cxnLst/>
              <a:rect l="l" t="t" r="r" b="b"/>
              <a:pathLst>
                <a:path w="15492" h="15059" extrusionOk="0">
                  <a:moveTo>
                    <a:pt x="8764" y="0"/>
                  </a:moveTo>
                  <a:cubicBezTo>
                    <a:pt x="7032" y="0"/>
                    <a:pt x="5253" y="3743"/>
                    <a:pt x="5253" y="3743"/>
                  </a:cubicBezTo>
                  <a:cubicBezTo>
                    <a:pt x="5253" y="3743"/>
                    <a:pt x="3628" y="3388"/>
                    <a:pt x="2308" y="3388"/>
                  </a:cubicBezTo>
                  <a:cubicBezTo>
                    <a:pt x="1648" y="3388"/>
                    <a:pt x="1065" y="3477"/>
                    <a:pt x="799" y="3743"/>
                  </a:cubicBezTo>
                  <a:cubicBezTo>
                    <a:pt x="1" y="4607"/>
                    <a:pt x="2926" y="8729"/>
                    <a:pt x="2926" y="8729"/>
                  </a:cubicBezTo>
                  <a:cubicBezTo>
                    <a:pt x="2926" y="8729"/>
                    <a:pt x="67" y="13450"/>
                    <a:pt x="1464" y="14181"/>
                  </a:cubicBezTo>
                  <a:cubicBezTo>
                    <a:pt x="1604" y="14265"/>
                    <a:pt x="1777" y="14302"/>
                    <a:pt x="1977" y="14302"/>
                  </a:cubicBezTo>
                  <a:cubicBezTo>
                    <a:pt x="3668" y="14302"/>
                    <a:pt x="7181" y="11588"/>
                    <a:pt x="7181" y="11588"/>
                  </a:cubicBezTo>
                  <a:cubicBezTo>
                    <a:pt x="7181" y="11588"/>
                    <a:pt x="10342" y="15059"/>
                    <a:pt x="12176" y="15059"/>
                  </a:cubicBezTo>
                  <a:cubicBezTo>
                    <a:pt x="12241" y="15059"/>
                    <a:pt x="12305" y="15054"/>
                    <a:pt x="12367" y="15045"/>
                  </a:cubicBezTo>
                  <a:cubicBezTo>
                    <a:pt x="14162" y="14846"/>
                    <a:pt x="12567" y="9527"/>
                    <a:pt x="12567" y="9527"/>
                  </a:cubicBezTo>
                  <a:cubicBezTo>
                    <a:pt x="12567" y="9527"/>
                    <a:pt x="15492" y="6668"/>
                    <a:pt x="15425" y="5737"/>
                  </a:cubicBezTo>
                  <a:cubicBezTo>
                    <a:pt x="15292" y="4873"/>
                    <a:pt x="10771" y="4873"/>
                    <a:pt x="10771" y="4873"/>
                  </a:cubicBezTo>
                  <a:cubicBezTo>
                    <a:pt x="10771" y="4873"/>
                    <a:pt x="10306" y="286"/>
                    <a:pt x="8976" y="20"/>
                  </a:cubicBezTo>
                  <a:cubicBezTo>
                    <a:pt x="8906" y="7"/>
                    <a:pt x="8835" y="0"/>
                    <a:pt x="87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520;p37"/>
            <p:cNvSpPr/>
            <p:nvPr/>
          </p:nvSpPr>
          <p:spPr>
            <a:xfrm>
              <a:off x="4450790" y="1750840"/>
              <a:ext cx="886635" cy="837749"/>
            </a:xfrm>
            <a:custGeom>
              <a:avLst/>
              <a:gdLst/>
              <a:ahLst/>
              <a:cxnLst/>
              <a:rect l="l" t="t" r="r" b="b"/>
              <a:pathLst>
                <a:path w="73200" h="69164" extrusionOk="0">
                  <a:moveTo>
                    <a:pt x="39274" y="0"/>
                  </a:moveTo>
                  <a:cubicBezTo>
                    <a:pt x="31958" y="0"/>
                    <a:pt x="27618" y="7830"/>
                    <a:pt x="28190" y="12453"/>
                  </a:cubicBezTo>
                  <a:cubicBezTo>
                    <a:pt x="28190" y="12453"/>
                    <a:pt x="24200" y="7267"/>
                    <a:pt x="19148" y="5406"/>
                  </a:cubicBezTo>
                  <a:cubicBezTo>
                    <a:pt x="18066" y="5024"/>
                    <a:pt x="16937" y="4791"/>
                    <a:pt x="15792" y="4791"/>
                  </a:cubicBezTo>
                  <a:cubicBezTo>
                    <a:pt x="13345" y="4791"/>
                    <a:pt x="10819" y="5853"/>
                    <a:pt x="8510" y="8796"/>
                  </a:cubicBezTo>
                  <a:cubicBezTo>
                    <a:pt x="0" y="19633"/>
                    <a:pt x="12034" y="35789"/>
                    <a:pt x="17220" y="39579"/>
                  </a:cubicBezTo>
                  <a:lnTo>
                    <a:pt x="23203" y="49352"/>
                  </a:lnTo>
                  <a:lnTo>
                    <a:pt x="44345" y="69164"/>
                  </a:lnTo>
                  <a:lnTo>
                    <a:pt x="54251" y="67834"/>
                  </a:lnTo>
                  <a:cubicBezTo>
                    <a:pt x="54251" y="67834"/>
                    <a:pt x="61232" y="63446"/>
                    <a:pt x="65022" y="56997"/>
                  </a:cubicBezTo>
                  <a:cubicBezTo>
                    <a:pt x="65620" y="55867"/>
                    <a:pt x="66152" y="54737"/>
                    <a:pt x="66618" y="53540"/>
                  </a:cubicBezTo>
                  <a:cubicBezTo>
                    <a:pt x="69476" y="45163"/>
                    <a:pt x="65221" y="43900"/>
                    <a:pt x="65221" y="43900"/>
                  </a:cubicBezTo>
                  <a:cubicBezTo>
                    <a:pt x="65221" y="43900"/>
                    <a:pt x="73199" y="32664"/>
                    <a:pt x="67615" y="22293"/>
                  </a:cubicBezTo>
                  <a:cubicBezTo>
                    <a:pt x="65588" y="18552"/>
                    <a:pt x="63280" y="17361"/>
                    <a:pt x="61163" y="17361"/>
                  </a:cubicBezTo>
                  <a:cubicBezTo>
                    <a:pt x="57447" y="17361"/>
                    <a:pt x="54318" y="21029"/>
                    <a:pt x="54318" y="21029"/>
                  </a:cubicBezTo>
                  <a:cubicBezTo>
                    <a:pt x="54318" y="21029"/>
                    <a:pt x="57310" y="8730"/>
                    <a:pt x="46074" y="2081"/>
                  </a:cubicBezTo>
                  <a:cubicBezTo>
                    <a:pt x="43602" y="613"/>
                    <a:pt x="41322" y="0"/>
                    <a:pt x="392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521;p37"/>
            <p:cNvSpPr/>
            <p:nvPr/>
          </p:nvSpPr>
          <p:spPr>
            <a:xfrm>
              <a:off x="4529836" y="2229429"/>
              <a:ext cx="638474" cy="578554"/>
            </a:xfrm>
            <a:custGeom>
              <a:avLst/>
              <a:gdLst/>
              <a:ahLst/>
              <a:cxnLst/>
              <a:rect l="l" t="t" r="r" b="b"/>
              <a:pathLst>
                <a:path w="52712" h="47765" extrusionOk="0">
                  <a:moveTo>
                    <a:pt x="10694" y="0"/>
                  </a:moveTo>
                  <a:cubicBezTo>
                    <a:pt x="10694" y="0"/>
                    <a:pt x="4710" y="8045"/>
                    <a:pt x="2317" y="23868"/>
                  </a:cubicBezTo>
                  <a:cubicBezTo>
                    <a:pt x="1" y="39177"/>
                    <a:pt x="9012" y="47765"/>
                    <a:pt x="22064" y="47765"/>
                  </a:cubicBezTo>
                  <a:cubicBezTo>
                    <a:pt x="22502" y="47765"/>
                    <a:pt x="22945" y="47755"/>
                    <a:pt x="23392" y="47736"/>
                  </a:cubicBezTo>
                  <a:cubicBezTo>
                    <a:pt x="37154" y="47071"/>
                    <a:pt x="39814" y="31779"/>
                    <a:pt x="39814" y="31779"/>
                  </a:cubicBezTo>
                  <a:cubicBezTo>
                    <a:pt x="39814" y="31779"/>
                    <a:pt x="41931" y="34173"/>
                    <a:pt x="44480" y="34173"/>
                  </a:cubicBezTo>
                  <a:cubicBezTo>
                    <a:pt x="44995" y="34173"/>
                    <a:pt x="45527" y="34075"/>
                    <a:pt x="46063" y="33840"/>
                  </a:cubicBezTo>
                  <a:cubicBezTo>
                    <a:pt x="49255" y="32444"/>
                    <a:pt x="52712" y="27325"/>
                    <a:pt x="48324" y="24067"/>
                  </a:cubicBezTo>
                  <a:cubicBezTo>
                    <a:pt x="47461" y="23436"/>
                    <a:pt x="46651" y="23182"/>
                    <a:pt x="45905" y="23182"/>
                  </a:cubicBezTo>
                  <a:cubicBezTo>
                    <a:pt x="42799" y="23182"/>
                    <a:pt x="40811" y="27591"/>
                    <a:pt x="40811" y="27591"/>
                  </a:cubicBezTo>
                  <a:cubicBezTo>
                    <a:pt x="40469" y="27747"/>
                    <a:pt x="40138" y="27823"/>
                    <a:pt x="39826" y="27823"/>
                  </a:cubicBezTo>
                  <a:cubicBezTo>
                    <a:pt x="38142" y="27823"/>
                    <a:pt x="37034" y="25591"/>
                    <a:pt x="37819" y="21607"/>
                  </a:cubicBezTo>
                  <a:cubicBezTo>
                    <a:pt x="38684" y="16954"/>
                    <a:pt x="42473" y="8975"/>
                    <a:pt x="42473" y="8975"/>
                  </a:cubicBezTo>
                  <a:cubicBezTo>
                    <a:pt x="37221" y="8709"/>
                    <a:pt x="31969" y="7912"/>
                    <a:pt x="26783" y="6715"/>
                  </a:cubicBezTo>
                  <a:cubicBezTo>
                    <a:pt x="21132" y="5319"/>
                    <a:pt x="15680" y="3058"/>
                    <a:pt x="10694" y="0"/>
                  </a:cubicBezTo>
                  <a:close/>
                </a:path>
              </a:pathLst>
            </a:custGeom>
            <a:solidFill>
              <a:srgbClr val="F8E4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522;p37"/>
            <p:cNvSpPr/>
            <p:nvPr/>
          </p:nvSpPr>
          <p:spPr>
            <a:xfrm>
              <a:off x="4693985" y="2573811"/>
              <a:ext cx="244018" cy="148463"/>
            </a:xfrm>
            <a:custGeom>
              <a:avLst/>
              <a:gdLst/>
              <a:ahLst/>
              <a:cxnLst/>
              <a:rect l="l" t="t" r="r" b="b"/>
              <a:pathLst>
                <a:path w="20146" h="12257" extrusionOk="0">
                  <a:moveTo>
                    <a:pt x="15572" y="0"/>
                  </a:moveTo>
                  <a:cubicBezTo>
                    <a:pt x="13327" y="0"/>
                    <a:pt x="11701" y="2259"/>
                    <a:pt x="8178" y="3347"/>
                  </a:cubicBezTo>
                  <a:cubicBezTo>
                    <a:pt x="5120" y="4278"/>
                    <a:pt x="0" y="3680"/>
                    <a:pt x="67" y="7270"/>
                  </a:cubicBezTo>
                  <a:cubicBezTo>
                    <a:pt x="67" y="9265"/>
                    <a:pt x="1530" y="11126"/>
                    <a:pt x="4122" y="12256"/>
                  </a:cubicBezTo>
                  <a:cubicBezTo>
                    <a:pt x="5120" y="9796"/>
                    <a:pt x="7114" y="7868"/>
                    <a:pt x="9707" y="7071"/>
                  </a:cubicBezTo>
                  <a:cubicBezTo>
                    <a:pt x="11345" y="6513"/>
                    <a:pt x="13074" y="6229"/>
                    <a:pt x="14809" y="6229"/>
                  </a:cubicBezTo>
                  <a:cubicBezTo>
                    <a:pt x="16383" y="6229"/>
                    <a:pt x="17962" y="6463"/>
                    <a:pt x="19480" y="6938"/>
                  </a:cubicBezTo>
                  <a:cubicBezTo>
                    <a:pt x="20145" y="4278"/>
                    <a:pt x="19480" y="1552"/>
                    <a:pt x="17685" y="622"/>
                  </a:cubicBezTo>
                  <a:cubicBezTo>
                    <a:pt x="16893" y="181"/>
                    <a:pt x="16208" y="0"/>
                    <a:pt x="15572" y="0"/>
                  </a:cubicBezTo>
                  <a:close/>
                </a:path>
              </a:pathLst>
            </a:custGeom>
            <a:solidFill>
              <a:srgbClr val="D55D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523;p37"/>
            <p:cNvSpPr/>
            <p:nvPr/>
          </p:nvSpPr>
          <p:spPr>
            <a:xfrm>
              <a:off x="4743913" y="2649260"/>
              <a:ext cx="186036" cy="86144"/>
            </a:xfrm>
            <a:custGeom>
              <a:avLst/>
              <a:gdLst/>
              <a:ahLst/>
              <a:cxnLst/>
              <a:rect l="l" t="t" r="r" b="b"/>
              <a:pathLst>
                <a:path w="15359" h="7112" extrusionOk="0">
                  <a:moveTo>
                    <a:pt x="10687" y="0"/>
                  </a:moveTo>
                  <a:cubicBezTo>
                    <a:pt x="8952" y="0"/>
                    <a:pt x="7223" y="284"/>
                    <a:pt x="5585" y="842"/>
                  </a:cubicBezTo>
                  <a:cubicBezTo>
                    <a:pt x="2992" y="1639"/>
                    <a:pt x="931" y="3567"/>
                    <a:pt x="0" y="6027"/>
                  </a:cubicBezTo>
                  <a:cubicBezTo>
                    <a:pt x="1826" y="6757"/>
                    <a:pt x="3807" y="7112"/>
                    <a:pt x="5795" y="7112"/>
                  </a:cubicBezTo>
                  <a:cubicBezTo>
                    <a:pt x="6704" y="7112"/>
                    <a:pt x="7614" y="7038"/>
                    <a:pt x="8510" y="6892"/>
                  </a:cubicBezTo>
                  <a:cubicBezTo>
                    <a:pt x="11835" y="6493"/>
                    <a:pt x="14561" y="4033"/>
                    <a:pt x="15358" y="709"/>
                  </a:cubicBezTo>
                  <a:cubicBezTo>
                    <a:pt x="13840" y="234"/>
                    <a:pt x="12261" y="0"/>
                    <a:pt x="10687" y="0"/>
                  </a:cubicBezTo>
                  <a:close/>
                </a:path>
              </a:pathLst>
            </a:custGeom>
            <a:solidFill>
              <a:srgbClr val="DD7D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524;p37"/>
            <p:cNvSpPr/>
            <p:nvPr/>
          </p:nvSpPr>
          <p:spPr>
            <a:xfrm>
              <a:off x="4638219" y="2470673"/>
              <a:ext cx="94429" cy="103235"/>
            </a:xfrm>
            <a:custGeom>
              <a:avLst/>
              <a:gdLst/>
              <a:ahLst/>
              <a:cxnLst/>
              <a:rect l="l" t="t" r="r" b="b"/>
              <a:pathLst>
                <a:path w="7796" h="8523" extrusionOk="0">
                  <a:moveTo>
                    <a:pt x="5709" y="1"/>
                  </a:moveTo>
                  <a:cubicBezTo>
                    <a:pt x="4305" y="1"/>
                    <a:pt x="1" y="5222"/>
                    <a:pt x="1214" y="7009"/>
                  </a:cubicBezTo>
                  <a:cubicBezTo>
                    <a:pt x="1994" y="8159"/>
                    <a:pt x="3282" y="8523"/>
                    <a:pt x="4466" y="8523"/>
                  </a:cubicBezTo>
                  <a:cubicBezTo>
                    <a:pt x="5199" y="8523"/>
                    <a:pt x="5891" y="8384"/>
                    <a:pt x="6399" y="8206"/>
                  </a:cubicBezTo>
                  <a:cubicBezTo>
                    <a:pt x="7663" y="7740"/>
                    <a:pt x="7796" y="760"/>
                    <a:pt x="5868" y="28"/>
                  </a:cubicBezTo>
                  <a:cubicBezTo>
                    <a:pt x="5820" y="10"/>
                    <a:pt x="5767" y="1"/>
                    <a:pt x="5709" y="1"/>
                  </a:cubicBezTo>
                  <a:close/>
                </a:path>
              </a:pathLst>
            </a:custGeom>
            <a:solidFill>
              <a:srgbClr val="E9AF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525;p37"/>
            <p:cNvSpPr/>
            <p:nvPr/>
          </p:nvSpPr>
          <p:spPr>
            <a:xfrm>
              <a:off x="4846179" y="2450700"/>
              <a:ext cx="37064" cy="51902"/>
            </a:xfrm>
            <a:custGeom>
              <a:avLst/>
              <a:gdLst/>
              <a:ahLst/>
              <a:cxnLst/>
              <a:rect l="l" t="t" r="r" b="b"/>
              <a:pathLst>
                <a:path w="3060" h="4285" extrusionOk="0">
                  <a:moveTo>
                    <a:pt x="1901" y="1"/>
                  </a:moveTo>
                  <a:cubicBezTo>
                    <a:pt x="1217" y="1"/>
                    <a:pt x="513" y="767"/>
                    <a:pt x="267" y="1877"/>
                  </a:cubicBezTo>
                  <a:cubicBezTo>
                    <a:pt x="1" y="3007"/>
                    <a:pt x="333" y="4071"/>
                    <a:pt x="1065" y="4270"/>
                  </a:cubicBezTo>
                  <a:cubicBezTo>
                    <a:pt x="1113" y="4280"/>
                    <a:pt x="1162" y="4285"/>
                    <a:pt x="1212" y="4285"/>
                  </a:cubicBezTo>
                  <a:cubicBezTo>
                    <a:pt x="1843" y="4285"/>
                    <a:pt x="2547" y="3518"/>
                    <a:pt x="2793" y="2409"/>
                  </a:cubicBezTo>
                  <a:cubicBezTo>
                    <a:pt x="3059" y="1278"/>
                    <a:pt x="2727" y="215"/>
                    <a:pt x="2062" y="15"/>
                  </a:cubicBezTo>
                  <a:cubicBezTo>
                    <a:pt x="2009" y="5"/>
                    <a:pt x="1955" y="1"/>
                    <a:pt x="1901" y="1"/>
                  </a:cubicBezTo>
                  <a:close/>
                </a:path>
              </a:pathLst>
            </a:custGeom>
            <a:solidFill>
              <a:srgbClr val="2229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526;p37"/>
            <p:cNvSpPr/>
            <p:nvPr/>
          </p:nvSpPr>
          <p:spPr>
            <a:xfrm>
              <a:off x="4902550" y="2522491"/>
              <a:ext cx="55584" cy="34763"/>
            </a:xfrm>
            <a:custGeom>
              <a:avLst/>
              <a:gdLst/>
              <a:ahLst/>
              <a:cxnLst/>
              <a:rect l="l" t="t" r="r" b="b"/>
              <a:pathLst>
                <a:path w="4589" h="2870" extrusionOk="0">
                  <a:moveTo>
                    <a:pt x="1606" y="0"/>
                  </a:moveTo>
                  <a:cubicBezTo>
                    <a:pt x="955" y="0"/>
                    <a:pt x="441" y="236"/>
                    <a:pt x="267" y="670"/>
                  </a:cubicBezTo>
                  <a:cubicBezTo>
                    <a:pt x="1" y="1335"/>
                    <a:pt x="732" y="2199"/>
                    <a:pt x="1862" y="2665"/>
                  </a:cubicBezTo>
                  <a:cubicBezTo>
                    <a:pt x="2231" y="2803"/>
                    <a:pt x="2608" y="2869"/>
                    <a:pt x="2954" y="2869"/>
                  </a:cubicBezTo>
                  <a:cubicBezTo>
                    <a:pt x="3606" y="2869"/>
                    <a:pt x="4149" y="2634"/>
                    <a:pt x="4322" y="2199"/>
                  </a:cubicBezTo>
                  <a:cubicBezTo>
                    <a:pt x="4588" y="1534"/>
                    <a:pt x="3857" y="604"/>
                    <a:pt x="2727" y="205"/>
                  </a:cubicBezTo>
                  <a:cubicBezTo>
                    <a:pt x="2335" y="66"/>
                    <a:pt x="1951" y="0"/>
                    <a:pt x="1606" y="0"/>
                  </a:cubicBezTo>
                  <a:close/>
                </a:path>
              </a:pathLst>
            </a:custGeom>
            <a:solidFill>
              <a:srgbClr val="F1CA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527;p37"/>
            <p:cNvSpPr/>
            <p:nvPr/>
          </p:nvSpPr>
          <p:spPr>
            <a:xfrm>
              <a:off x="4565944" y="2495104"/>
              <a:ext cx="53162" cy="31553"/>
            </a:xfrm>
            <a:custGeom>
              <a:avLst/>
              <a:gdLst/>
              <a:ahLst/>
              <a:cxnLst/>
              <a:rect l="l" t="t" r="r" b="b"/>
              <a:pathLst>
                <a:path w="4389" h="2605" extrusionOk="0">
                  <a:moveTo>
                    <a:pt x="2329" y="0"/>
                  </a:moveTo>
                  <a:cubicBezTo>
                    <a:pt x="2263" y="0"/>
                    <a:pt x="2196" y="2"/>
                    <a:pt x="2128" y="6"/>
                  </a:cubicBezTo>
                  <a:cubicBezTo>
                    <a:pt x="998" y="72"/>
                    <a:pt x="0" y="671"/>
                    <a:pt x="67" y="1402"/>
                  </a:cubicBezTo>
                  <a:cubicBezTo>
                    <a:pt x="67" y="2092"/>
                    <a:pt x="954" y="2604"/>
                    <a:pt x="2060" y="2604"/>
                  </a:cubicBezTo>
                  <a:cubicBezTo>
                    <a:pt x="2126" y="2604"/>
                    <a:pt x="2193" y="2602"/>
                    <a:pt x="2261" y="2599"/>
                  </a:cubicBezTo>
                  <a:cubicBezTo>
                    <a:pt x="3458" y="2532"/>
                    <a:pt x="4388" y="1934"/>
                    <a:pt x="4388" y="1203"/>
                  </a:cubicBezTo>
                  <a:cubicBezTo>
                    <a:pt x="4326" y="513"/>
                    <a:pt x="3435" y="0"/>
                    <a:pt x="2329" y="0"/>
                  </a:cubicBezTo>
                  <a:close/>
                </a:path>
              </a:pathLst>
            </a:custGeom>
            <a:solidFill>
              <a:srgbClr val="F1CA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528;p37"/>
            <p:cNvSpPr/>
            <p:nvPr/>
          </p:nvSpPr>
          <p:spPr>
            <a:xfrm>
              <a:off x="4648079" y="2419123"/>
              <a:ext cx="37064" cy="51442"/>
            </a:xfrm>
            <a:custGeom>
              <a:avLst/>
              <a:gdLst/>
              <a:ahLst/>
              <a:cxnLst/>
              <a:rect l="l" t="t" r="r" b="b"/>
              <a:pathLst>
                <a:path w="3060" h="4247" extrusionOk="0">
                  <a:moveTo>
                    <a:pt x="1798" y="1"/>
                  </a:moveTo>
                  <a:cubicBezTo>
                    <a:pt x="1180" y="1"/>
                    <a:pt x="507" y="804"/>
                    <a:pt x="267" y="1824"/>
                  </a:cubicBezTo>
                  <a:cubicBezTo>
                    <a:pt x="1" y="3021"/>
                    <a:pt x="333" y="4085"/>
                    <a:pt x="1065" y="4218"/>
                  </a:cubicBezTo>
                  <a:cubicBezTo>
                    <a:pt x="1129" y="4237"/>
                    <a:pt x="1195" y="4247"/>
                    <a:pt x="1262" y="4247"/>
                  </a:cubicBezTo>
                  <a:cubicBezTo>
                    <a:pt x="1880" y="4247"/>
                    <a:pt x="2553" y="3443"/>
                    <a:pt x="2793" y="2423"/>
                  </a:cubicBezTo>
                  <a:cubicBezTo>
                    <a:pt x="3059" y="1226"/>
                    <a:pt x="2727" y="162"/>
                    <a:pt x="1995" y="29"/>
                  </a:cubicBezTo>
                  <a:cubicBezTo>
                    <a:pt x="1931" y="10"/>
                    <a:pt x="1865" y="1"/>
                    <a:pt x="1798" y="1"/>
                  </a:cubicBezTo>
                  <a:close/>
                </a:path>
              </a:pathLst>
            </a:custGeom>
            <a:solidFill>
              <a:srgbClr val="2229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529;p37"/>
            <p:cNvSpPr/>
            <p:nvPr/>
          </p:nvSpPr>
          <p:spPr>
            <a:xfrm>
              <a:off x="4875975" y="2357652"/>
              <a:ext cx="61217" cy="56178"/>
            </a:xfrm>
            <a:custGeom>
              <a:avLst/>
              <a:gdLst/>
              <a:ahLst/>
              <a:cxnLst/>
              <a:rect l="l" t="t" r="r" b="b"/>
              <a:pathLst>
                <a:path w="5054" h="4638" extrusionOk="0">
                  <a:moveTo>
                    <a:pt x="957" y="0"/>
                  </a:moveTo>
                  <a:cubicBezTo>
                    <a:pt x="755" y="0"/>
                    <a:pt x="588" y="63"/>
                    <a:pt x="466" y="184"/>
                  </a:cubicBezTo>
                  <a:cubicBezTo>
                    <a:pt x="1" y="716"/>
                    <a:pt x="267" y="1381"/>
                    <a:pt x="1397" y="2910"/>
                  </a:cubicBezTo>
                  <a:cubicBezTo>
                    <a:pt x="2088" y="3774"/>
                    <a:pt x="3427" y="4638"/>
                    <a:pt x="4162" y="4638"/>
                  </a:cubicBezTo>
                  <a:cubicBezTo>
                    <a:pt x="4276" y="4638"/>
                    <a:pt x="4375" y="4617"/>
                    <a:pt x="4455" y="4572"/>
                  </a:cubicBezTo>
                  <a:cubicBezTo>
                    <a:pt x="5054" y="4240"/>
                    <a:pt x="4455" y="3043"/>
                    <a:pt x="3259" y="1581"/>
                  </a:cubicBezTo>
                  <a:cubicBezTo>
                    <a:pt x="2375" y="500"/>
                    <a:pt x="1527" y="0"/>
                    <a:pt x="9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530;p37"/>
            <p:cNvSpPr/>
            <p:nvPr/>
          </p:nvSpPr>
          <p:spPr>
            <a:xfrm>
              <a:off x="4627948" y="2310813"/>
              <a:ext cx="71682" cy="36398"/>
            </a:xfrm>
            <a:custGeom>
              <a:avLst/>
              <a:gdLst/>
              <a:ahLst/>
              <a:cxnLst/>
              <a:rect l="l" t="t" r="r" b="b"/>
              <a:pathLst>
                <a:path w="5918" h="3005" extrusionOk="0">
                  <a:moveTo>
                    <a:pt x="4707" y="1"/>
                  </a:moveTo>
                  <a:cubicBezTo>
                    <a:pt x="4274" y="1"/>
                    <a:pt x="3677" y="116"/>
                    <a:pt x="2860" y="328"/>
                  </a:cubicBezTo>
                  <a:cubicBezTo>
                    <a:pt x="1596" y="661"/>
                    <a:pt x="1" y="1858"/>
                    <a:pt x="67" y="2522"/>
                  </a:cubicBezTo>
                  <a:cubicBezTo>
                    <a:pt x="100" y="2855"/>
                    <a:pt x="466" y="3004"/>
                    <a:pt x="1048" y="3004"/>
                  </a:cubicBezTo>
                  <a:cubicBezTo>
                    <a:pt x="1630" y="3004"/>
                    <a:pt x="2427" y="2855"/>
                    <a:pt x="3325" y="2589"/>
                  </a:cubicBezTo>
                  <a:cubicBezTo>
                    <a:pt x="5186" y="2057"/>
                    <a:pt x="5918" y="1193"/>
                    <a:pt x="5652" y="528"/>
                  </a:cubicBezTo>
                  <a:cubicBezTo>
                    <a:pt x="5507" y="166"/>
                    <a:pt x="5224" y="1"/>
                    <a:pt x="470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531;p37"/>
            <p:cNvSpPr/>
            <p:nvPr/>
          </p:nvSpPr>
          <p:spPr>
            <a:xfrm>
              <a:off x="5041262" y="2553450"/>
              <a:ext cx="64233" cy="56468"/>
            </a:xfrm>
            <a:custGeom>
              <a:avLst/>
              <a:gdLst/>
              <a:ahLst/>
              <a:cxnLst/>
              <a:rect l="l" t="t" r="r" b="b"/>
              <a:pathLst>
                <a:path w="5303" h="4662" extrusionOk="0">
                  <a:moveTo>
                    <a:pt x="4447" y="1"/>
                  </a:moveTo>
                  <a:cubicBezTo>
                    <a:pt x="3325" y="1"/>
                    <a:pt x="0" y="2824"/>
                    <a:pt x="117" y="3233"/>
                  </a:cubicBezTo>
                  <a:cubicBezTo>
                    <a:pt x="172" y="3563"/>
                    <a:pt x="2084" y="4662"/>
                    <a:pt x="3161" y="4662"/>
                  </a:cubicBezTo>
                  <a:cubicBezTo>
                    <a:pt x="3389" y="4662"/>
                    <a:pt x="3580" y="4613"/>
                    <a:pt x="3707" y="4497"/>
                  </a:cubicBezTo>
                  <a:cubicBezTo>
                    <a:pt x="4372" y="3898"/>
                    <a:pt x="2245" y="2702"/>
                    <a:pt x="2245" y="2702"/>
                  </a:cubicBezTo>
                  <a:cubicBezTo>
                    <a:pt x="2245" y="2702"/>
                    <a:pt x="5303" y="1172"/>
                    <a:pt x="4771" y="175"/>
                  </a:cubicBezTo>
                  <a:cubicBezTo>
                    <a:pt x="4715" y="54"/>
                    <a:pt x="4602" y="1"/>
                    <a:pt x="4447" y="1"/>
                  </a:cubicBezTo>
                  <a:close/>
                </a:path>
              </a:pathLst>
            </a:custGeom>
            <a:solidFill>
              <a:srgbClr val="E9AF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Subtitle 6"/>
          <p:cNvSpPr>
            <a:spLocks noGrp="1"/>
          </p:cNvSpPr>
          <p:nvPr>
            <p:ph type="subTitle" idx="6"/>
          </p:nvPr>
        </p:nvSpPr>
        <p:spPr>
          <a:xfrm>
            <a:off x="990763" y="2822120"/>
            <a:ext cx="2867314" cy="1010213"/>
          </a:xfrm>
        </p:spPr>
        <p:txBody>
          <a:bodyPr/>
          <a:lstStyle/>
          <a:p>
            <a:pPr marL="127000" indent="0" algn="just"/>
            <a:r>
              <a:rPr lang="en-US" b="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b="0" dirty="0">
                <a:latin typeface="Cambria" panose="02040503050406030204" pitchFamily="18" charset="0"/>
                <a:ea typeface="Cambria" panose="02040503050406030204" pitchFamily="18" charset="0"/>
              </a:rPr>
              <a:t> có </a:t>
            </a:r>
            <a:r>
              <a:rPr lang="en-US" b="0" dirty="0" err="1"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0" dirty="0" err="1">
                <a:latin typeface="Cambria" panose="02040503050406030204" pitchFamily="18" charset="0"/>
                <a:ea typeface="Cambria" panose="02040503050406030204" pitchFamily="18" charset="0"/>
              </a:rPr>
              <a:t>xét</a:t>
            </a:r>
            <a:r>
              <a:rPr lang="en-US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0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b="0" dirty="0">
                <a:latin typeface="Cambria" panose="02040503050406030204" pitchFamily="18" charset="0"/>
                <a:ea typeface="Cambria" panose="02040503050406030204" pitchFamily="18" charset="0"/>
              </a:rPr>
              <a:t> về nghĩa </a:t>
            </a:r>
            <a:r>
              <a:rPr lang="en-US" b="0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0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0" dirty="0" err="1"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0" dirty="0" err="1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0" dirty="0" err="1">
                <a:latin typeface="Cambria" panose="02040503050406030204" pitchFamily="18" charset="0"/>
                <a:ea typeface="Cambria" panose="02040503050406030204" pitchFamily="18" charset="0"/>
              </a:rPr>
              <a:t>khid</a:t>
            </a:r>
            <a:r>
              <a:rPr lang="en-US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0" dirty="0" err="1">
                <a:latin typeface="Cambria" panose="02040503050406030204" pitchFamily="18" charset="0"/>
                <a:ea typeface="Cambria" panose="02040503050406030204" pitchFamily="18" charset="0"/>
              </a:rPr>
              <a:t>đảo</a:t>
            </a:r>
            <a:r>
              <a:rPr lang="en-US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0" dirty="0" err="1">
                <a:latin typeface="Cambria" panose="02040503050406030204" pitchFamily="18" charset="0"/>
                <a:ea typeface="Cambria" panose="02040503050406030204" pitchFamily="18" charset="0"/>
              </a:rPr>
              <a:t>trật</a:t>
            </a:r>
            <a:r>
              <a:rPr lang="en-US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0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b="0" dirty="0">
                <a:latin typeface="Cambria" panose="02040503050406030204" pitchFamily="18" charset="0"/>
                <a:ea typeface="Cambria" panose="02040503050406030204" pitchFamily="18" charset="0"/>
              </a:rPr>
              <a:t> của </a:t>
            </a:r>
            <a:r>
              <a:rPr lang="en-US" b="0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0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0" dirty="0" err="1">
                <a:latin typeface="Cambria" panose="02040503050406030204" pitchFamily="18" charset="0"/>
                <a:ea typeface="Cambria" panose="02040503050406030204" pitchFamily="18" charset="0"/>
              </a:rPr>
              <a:t>tố</a:t>
            </a:r>
            <a:r>
              <a:rPr lang="en-US" b="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vi-VN" b="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6924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2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6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2" grpId="0"/>
      <p:bldP spid="3" grpId="0" build="p"/>
      <p:bldP spid="6" grpId="0" build="p"/>
      <p:bldP spid="7" grpId="0" build="p"/>
      <p:bldP spid="16" grpId="0" build="p"/>
      <p:bldP spid="18" grpId="0" build="p"/>
      <p:bldP spid="20" grpId="0" animBg="1"/>
      <p:bldP spid="23" grpId="0" animBg="1"/>
      <p:bldP spid="52" grpId="0" build="p"/>
      <p:bldP spid="52" grpI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074" y="17282"/>
            <a:ext cx="7717500" cy="612900"/>
          </a:xfrm>
        </p:spPr>
        <p:txBody>
          <a:bodyPr/>
          <a:lstStyle/>
          <a:p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</a:rPr>
              <a:t>Bài tập 2 (SGK – 44)</a:t>
            </a:r>
          </a:p>
        </p:txBody>
      </p:sp>
      <p:pic>
        <p:nvPicPr>
          <p:cNvPr id="11" name="3 Minute Timer with Music for Kids! Countdown Videos HD!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83366" y="145324"/>
            <a:ext cx="1566041" cy="880898"/>
          </a:xfrm>
          <a:prstGeom prst="rect">
            <a:avLst/>
          </a:prstGeom>
        </p:spPr>
      </p:pic>
      <p:grpSp>
        <p:nvGrpSpPr>
          <p:cNvPr id="26" name="Google Shape;1506;p37"/>
          <p:cNvGrpSpPr/>
          <p:nvPr/>
        </p:nvGrpSpPr>
        <p:grpSpPr>
          <a:xfrm>
            <a:off x="6653048" y="2209069"/>
            <a:ext cx="2323030" cy="2835503"/>
            <a:chOff x="3837958" y="1750840"/>
            <a:chExt cx="1715287" cy="2196214"/>
          </a:xfrm>
        </p:grpSpPr>
        <p:sp>
          <p:nvSpPr>
            <p:cNvPr id="27" name="Google Shape;1507;p37"/>
            <p:cNvSpPr/>
            <p:nvPr/>
          </p:nvSpPr>
          <p:spPr>
            <a:xfrm>
              <a:off x="3837958" y="1858653"/>
              <a:ext cx="1699178" cy="2088401"/>
            </a:xfrm>
            <a:custGeom>
              <a:avLst/>
              <a:gdLst/>
              <a:ahLst/>
              <a:cxnLst/>
              <a:rect l="l" t="t" r="r" b="b"/>
              <a:pathLst>
                <a:path w="140283" h="172417" extrusionOk="0">
                  <a:moveTo>
                    <a:pt x="65264" y="1"/>
                  </a:moveTo>
                  <a:cubicBezTo>
                    <a:pt x="63100" y="1"/>
                    <a:pt x="60937" y="98"/>
                    <a:pt x="58773" y="294"/>
                  </a:cubicBezTo>
                  <a:cubicBezTo>
                    <a:pt x="48800" y="1292"/>
                    <a:pt x="39958" y="4416"/>
                    <a:pt x="33575" y="9669"/>
                  </a:cubicBezTo>
                  <a:cubicBezTo>
                    <a:pt x="30783" y="12062"/>
                    <a:pt x="28456" y="14788"/>
                    <a:pt x="26528" y="17846"/>
                  </a:cubicBezTo>
                  <a:cubicBezTo>
                    <a:pt x="26129" y="18511"/>
                    <a:pt x="25730" y="19176"/>
                    <a:pt x="25265" y="19841"/>
                  </a:cubicBezTo>
                  <a:cubicBezTo>
                    <a:pt x="3524" y="56074"/>
                    <a:pt x="0" y="149219"/>
                    <a:pt x="33575" y="165906"/>
                  </a:cubicBezTo>
                  <a:cubicBezTo>
                    <a:pt x="40091" y="169031"/>
                    <a:pt x="47138" y="171026"/>
                    <a:pt x="54318" y="171823"/>
                  </a:cubicBezTo>
                  <a:cubicBezTo>
                    <a:pt x="57523" y="172215"/>
                    <a:pt x="60748" y="172416"/>
                    <a:pt x="63970" y="172416"/>
                  </a:cubicBezTo>
                  <a:cubicBezTo>
                    <a:pt x="66764" y="172416"/>
                    <a:pt x="69557" y="172265"/>
                    <a:pt x="72336" y="171956"/>
                  </a:cubicBezTo>
                  <a:cubicBezTo>
                    <a:pt x="77920" y="171358"/>
                    <a:pt x="83372" y="170095"/>
                    <a:pt x="88691" y="168233"/>
                  </a:cubicBezTo>
                  <a:cubicBezTo>
                    <a:pt x="95738" y="165707"/>
                    <a:pt x="102386" y="162050"/>
                    <a:pt x="108237" y="157330"/>
                  </a:cubicBezTo>
                  <a:cubicBezTo>
                    <a:pt x="110431" y="155601"/>
                    <a:pt x="112492" y="153740"/>
                    <a:pt x="114420" y="151745"/>
                  </a:cubicBezTo>
                  <a:cubicBezTo>
                    <a:pt x="117611" y="148487"/>
                    <a:pt x="120470" y="144964"/>
                    <a:pt x="122997" y="141174"/>
                  </a:cubicBezTo>
                  <a:cubicBezTo>
                    <a:pt x="123462" y="140443"/>
                    <a:pt x="123861" y="139711"/>
                    <a:pt x="124326" y="138980"/>
                  </a:cubicBezTo>
                  <a:cubicBezTo>
                    <a:pt x="129313" y="130869"/>
                    <a:pt x="133435" y="121096"/>
                    <a:pt x="136161" y="109262"/>
                  </a:cubicBezTo>
                  <a:cubicBezTo>
                    <a:pt x="138554" y="98425"/>
                    <a:pt x="139817" y="87322"/>
                    <a:pt x="139950" y="76153"/>
                  </a:cubicBezTo>
                  <a:cubicBezTo>
                    <a:pt x="140283" y="52817"/>
                    <a:pt x="132238" y="35132"/>
                    <a:pt x="120071" y="22699"/>
                  </a:cubicBezTo>
                  <a:cubicBezTo>
                    <a:pt x="115750" y="18311"/>
                    <a:pt x="110896" y="14455"/>
                    <a:pt x="105578" y="11264"/>
                  </a:cubicBezTo>
                  <a:lnTo>
                    <a:pt x="104979" y="10932"/>
                  </a:lnTo>
                  <a:cubicBezTo>
                    <a:pt x="96868" y="6145"/>
                    <a:pt x="88026" y="2887"/>
                    <a:pt x="78785" y="1225"/>
                  </a:cubicBezTo>
                  <a:cubicBezTo>
                    <a:pt x="77987" y="1092"/>
                    <a:pt x="77122" y="959"/>
                    <a:pt x="76325" y="826"/>
                  </a:cubicBezTo>
                  <a:cubicBezTo>
                    <a:pt x="72638" y="282"/>
                    <a:pt x="68951" y="1"/>
                    <a:pt x="652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508;p37"/>
            <p:cNvSpPr/>
            <p:nvPr/>
          </p:nvSpPr>
          <p:spPr>
            <a:xfrm>
              <a:off x="4603795" y="3557346"/>
              <a:ext cx="497678" cy="103174"/>
            </a:xfrm>
            <a:custGeom>
              <a:avLst/>
              <a:gdLst/>
              <a:ahLst/>
              <a:cxnLst/>
              <a:rect l="l" t="t" r="r" b="b"/>
              <a:pathLst>
                <a:path w="41088" h="8518" extrusionOk="0">
                  <a:moveTo>
                    <a:pt x="40024" y="0"/>
                  </a:moveTo>
                  <a:lnTo>
                    <a:pt x="1197" y="732"/>
                  </a:lnTo>
                  <a:cubicBezTo>
                    <a:pt x="864" y="1397"/>
                    <a:pt x="466" y="2261"/>
                    <a:pt x="0" y="3258"/>
                  </a:cubicBezTo>
                  <a:cubicBezTo>
                    <a:pt x="4255" y="5718"/>
                    <a:pt x="11701" y="8311"/>
                    <a:pt x="21475" y="8510"/>
                  </a:cubicBezTo>
                  <a:cubicBezTo>
                    <a:pt x="21729" y="8515"/>
                    <a:pt x="21983" y="8518"/>
                    <a:pt x="22237" y="8518"/>
                  </a:cubicBezTo>
                  <a:cubicBezTo>
                    <a:pt x="28825" y="8518"/>
                    <a:pt x="35326" y="6863"/>
                    <a:pt x="41088" y="3790"/>
                  </a:cubicBezTo>
                  <a:lnTo>
                    <a:pt x="40024" y="0"/>
                  </a:lnTo>
                  <a:close/>
                </a:path>
              </a:pathLst>
            </a:custGeom>
            <a:solidFill>
              <a:srgbClr val="F4A0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509;p37"/>
            <p:cNvSpPr/>
            <p:nvPr/>
          </p:nvSpPr>
          <p:spPr>
            <a:xfrm>
              <a:off x="4495073" y="3596809"/>
              <a:ext cx="653918" cy="350245"/>
            </a:xfrm>
            <a:custGeom>
              <a:avLst/>
              <a:gdLst/>
              <a:ahLst/>
              <a:cxnLst/>
              <a:rect l="l" t="t" r="r" b="b"/>
              <a:pathLst>
                <a:path w="53987" h="28916" extrusionOk="0">
                  <a:moveTo>
                    <a:pt x="8976" y="0"/>
                  </a:moveTo>
                  <a:cubicBezTo>
                    <a:pt x="7713" y="3058"/>
                    <a:pt x="6317" y="7180"/>
                    <a:pt x="4987" y="11369"/>
                  </a:cubicBezTo>
                  <a:cubicBezTo>
                    <a:pt x="2926" y="17818"/>
                    <a:pt x="1065" y="24533"/>
                    <a:pt x="1" y="28322"/>
                  </a:cubicBezTo>
                  <a:cubicBezTo>
                    <a:pt x="3206" y="28714"/>
                    <a:pt x="6430" y="28915"/>
                    <a:pt x="9653" y="28915"/>
                  </a:cubicBezTo>
                  <a:cubicBezTo>
                    <a:pt x="12447" y="28915"/>
                    <a:pt x="15240" y="28764"/>
                    <a:pt x="18018" y="28455"/>
                  </a:cubicBezTo>
                  <a:lnTo>
                    <a:pt x="21143" y="20344"/>
                  </a:lnTo>
                  <a:cubicBezTo>
                    <a:pt x="23573" y="21691"/>
                    <a:pt x="26636" y="22031"/>
                    <a:pt x="29114" y="22031"/>
                  </a:cubicBezTo>
                  <a:cubicBezTo>
                    <a:pt x="31652" y="22031"/>
                    <a:pt x="33575" y="21674"/>
                    <a:pt x="33575" y="21674"/>
                  </a:cubicBezTo>
                  <a:lnTo>
                    <a:pt x="34373" y="24732"/>
                  </a:lnTo>
                  <a:cubicBezTo>
                    <a:pt x="41487" y="22206"/>
                    <a:pt x="48069" y="18549"/>
                    <a:pt x="53986" y="13895"/>
                  </a:cubicBezTo>
                  <a:lnTo>
                    <a:pt x="51526" y="5452"/>
                  </a:lnTo>
                  <a:lnTo>
                    <a:pt x="50064" y="532"/>
                  </a:lnTo>
                  <a:cubicBezTo>
                    <a:pt x="44238" y="3605"/>
                    <a:pt x="37796" y="5260"/>
                    <a:pt x="31213" y="5260"/>
                  </a:cubicBezTo>
                  <a:cubicBezTo>
                    <a:pt x="30959" y="5260"/>
                    <a:pt x="30705" y="5257"/>
                    <a:pt x="30451" y="5252"/>
                  </a:cubicBezTo>
                  <a:cubicBezTo>
                    <a:pt x="20611" y="4986"/>
                    <a:pt x="13165" y="2460"/>
                    <a:pt x="89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510;p37"/>
            <p:cNvSpPr/>
            <p:nvPr/>
          </p:nvSpPr>
          <p:spPr>
            <a:xfrm>
              <a:off x="4657744" y="2840238"/>
              <a:ext cx="599956" cy="692169"/>
            </a:xfrm>
            <a:custGeom>
              <a:avLst/>
              <a:gdLst/>
              <a:ahLst/>
              <a:cxnLst/>
              <a:rect l="l" t="t" r="r" b="b"/>
              <a:pathLst>
                <a:path w="49532" h="57145" extrusionOk="0">
                  <a:moveTo>
                    <a:pt x="18023" y="1"/>
                  </a:moveTo>
                  <a:cubicBezTo>
                    <a:pt x="11280" y="1"/>
                    <a:pt x="5372" y="590"/>
                    <a:pt x="3458" y="1363"/>
                  </a:cubicBezTo>
                  <a:cubicBezTo>
                    <a:pt x="1" y="2759"/>
                    <a:pt x="134" y="9474"/>
                    <a:pt x="134" y="9474"/>
                  </a:cubicBezTo>
                  <a:lnTo>
                    <a:pt x="10173" y="54883"/>
                  </a:lnTo>
                  <a:cubicBezTo>
                    <a:pt x="10173" y="54883"/>
                    <a:pt x="11369" y="57010"/>
                    <a:pt x="26328" y="57143"/>
                  </a:cubicBezTo>
                  <a:cubicBezTo>
                    <a:pt x="26454" y="57144"/>
                    <a:pt x="26578" y="57144"/>
                    <a:pt x="26702" y="57144"/>
                  </a:cubicBezTo>
                  <a:cubicBezTo>
                    <a:pt x="41381" y="57144"/>
                    <a:pt x="46881" y="53248"/>
                    <a:pt x="47936" y="48633"/>
                  </a:cubicBezTo>
                  <a:cubicBezTo>
                    <a:pt x="49000" y="43980"/>
                    <a:pt x="49532" y="24167"/>
                    <a:pt x="49399" y="14594"/>
                  </a:cubicBezTo>
                  <a:cubicBezTo>
                    <a:pt x="49266" y="5086"/>
                    <a:pt x="45210" y="3557"/>
                    <a:pt x="34307" y="1363"/>
                  </a:cubicBezTo>
                  <a:cubicBezTo>
                    <a:pt x="29440" y="384"/>
                    <a:pt x="23460" y="1"/>
                    <a:pt x="180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511;p37"/>
            <p:cNvSpPr/>
            <p:nvPr/>
          </p:nvSpPr>
          <p:spPr>
            <a:xfrm>
              <a:off x="4124637" y="2004415"/>
              <a:ext cx="310056" cy="339368"/>
            </a:xfrm>
            <a:custGeom>
              <a:avLst/>
              <a:gdLst/>
              <a:ahLst/>
              <a:cxnLst/>
              <a:rect l="l" t="t" r="r" b="b"/>
              <a:pathLst>
                <a:path w="25598" h="28018" extrusionOk="0">
                  <a:moveTo>
                    <a:pt x="14126" y="1"/>
                  </a:moveTo>
                  <a:cubicBezTo>
                    <a:pt x="14051" y="1"/>
                    <a:pt x="13974" y="10"/>
                    <a:pt x="13896" y="28"/>
                  </a:cubicBezTo>
                  <a:cubicBezTo>
                    <a:pt x="10838" y="693"/>
                    <a:pt x="13896" y="10998"/>
                    <a:pt x="13896" y="10998"/>
                  </a:cubicBezTo>
                  <a:cubicBezTo>
                    <a:pt x="13896" y="10998"/>
                    <a:pt x="9864" y="2233"/>
                    <a:pt x="7772" y="2233"/>
                  </a:cubicBezTo>
                  <a:cubicBezTo>
                    <a:pt x="7632" y="2233"/>
                    <a:pt x="7501" y="2272"/>
                    <a:pt x="7381" y="2355"/>
                  </a:cubicBezTo>
                  <a:cubicBezTo>
                    <a:pt x="5519" y="3685"/>
                    <a:pt x="9375" y="11995"/>
                    <a:pt x="9375" y="11995"/>
                  </a:cubicBezTo>
                  <a:cubicBezTo>
                    <a:pt x="9375" y="11995"/>
                    <a:pt x="5026" y="5790"/>
                    <a:pt x="2723" y="5790"/>
                  </a:cubicBezTo>
                  <a:cubicBezTo>
                    <a:pt x="2448" y="5790"/>
                    <a:pt x="2202" y="5879"/>
                    <a:pt x="1995" y="6078"/>
                  </a:cubicBezTo>
                  <a:cubicBezTo>
                    <a:pt x="1" y="7940"/>
                    <a:pt x="5453" y="16782"/>
                    <a:pt x="7514" y="18976"/>
                  </a:cubicBezTo>
                  <a:cubicBezTo>
                    <a:pt x="9021" y="20577"/>
                    <a:pt x="10261" y="20811"/>
                    <a:pt x="10856" y="20811"/>
                  </a:cubicBezTo>
                  <a:cubicBezTo>
                    <a:pt x="11101" y="20811"/>
                    <a:pt x="11237" y="20771"/>
                    <a:pt x="11237" y="20771"/>
                  </a:cubicBezTo>
                  <a:lnTo>
                    <a:pt x="11237" y="20771"/>
                  </a:lnTo>
                  <a:lnTo>
                    <a:pt x="10439" y="26821"/>
                  </a:lnTo>
                  <a:lnTo>
                    <a:pt x="15691" y="28018"/>
                  </a:lnTo>
                  <a:lnTo>
                    <a:pt x="17420" y="20904"/>
                  </a:lnTo>
                  <a:cubicBezTo>
                    <a:pt x="17420" y="20904"/>
                    <a:pt x="21143" y="18178"/>
                    <a:pt x="22406" y="15984"/>
                  </a:cubicBezTo>
                  <a:cubicBezTo>
                    <a:pt x="23669" y="13790"/>
                    <a:pt x="25597" y="8272"/>
                    <a:pt x="23736" y="7474"/>
                  </a:cubicBezTo>
                  <a:cubicBezTo>
                    <a:pt x="23597" y="7421"/>
                    <a:pt x="23460" y="7397"/>
                    <a:pt x="23325" y="7397"/>
                  </a:cubicBezTo>
                  <a:cubicBezTo>
                    <a:pt x="21598" y="7397"/>
                    <a:pt x="20259" y="11474"/>
                    <a:pt x="19148" y="12461"/>
                  </a:cubicBezTo>
                  <a:lnTo>
                    <a:pt x="18018" y="13591"/>
                  </a:lnTo>
                  <a:cubicBezTo>
                    <a:pt x="18018" y="13591"/>
                    <a:pt x="17070" y="1"/>
                    <a:pt x="14126" y="1"/>
                  </a:cubicBezTo>
                  <a:close/>
                </a:path>
              </a:pathLst>
            </a:custGeom>
            <a:solidFill>
              <a:srgbClr val="F8E4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512;p37"/>
            <p:cNvSpPr/>
            <p:nvPr/>
          </p:nvSpPr>
          <p:spPr>
            <a:xfrm>
              <a:off x="4143169" y="2310401"/>
              <a:ext cx="568549" cy="832238"/>
            </a:xfrm>
            <a:custGeom>
              <a:avLst/>
              <a:gdLst/>
              <a:ahLst/>
              <a:cxnLst/>
              <a:rect l="l" t="t" r="r" b="b"/>
              <a:pathLst>
                <a:path w="46939" h="68709" extrusionOk="0">
                  <a:moveTo>
                    <a:pt x="9835" y="0"/>
                  </a:moveTo>
                  <a:cubicBezTo>
                    <a:pt x="6900" y="0"/>
                    <a:pt x="3856" y="739"/>
                    <a:pt x="1330" y="2955"/>
                  </a:cubicBezTo>
                  <a:cubicBezTo>
                    <a:pt x="266" y="9072"/>
                    <a:pt x="0" y="15321"/>
                    <a:pt x="399" y="21504"/>
                  </a:cubicBezTo>
                  <a:cubicBezTo>
                    <a:pt x="931" y="29482"/>
                    <a:pt x="2726" y="38923"/>
                    <a:pt x="7513" y="47433"/>
                  </a:cubicBezTo>
                  <a:cubicBezTo>
                    <a:pt x="18549" y="67179"/>
                    <a:pt x="43547" y="68708"/>
                    <a:pt x="43547" y="68708"/>
                  </a:cubicBezTo>
                  <a:lnTo>
                    <a:pt x="46938" y="49494"/>
                  </a:lnTo>
                  <a:cubicBezTo>
                    <a:pt x="43215" y="48962"/>
                    <a:pt x="39558" y="47766"/>
                    <a:pt x="36168" y="46037"/>
                  </a:cubicBezTo>
                  <a:cubicBezTo>
                    <a:pt x="30250" y="42912"/>
                    <a:pt x="25597" y="37793"/>
                    <a:pt x="23070" y="31610"/>
                  </a:cubicBezTo>
                  <a:cubicBezTo>
                    <a:pt x="16555" y="15255"/>
                    <a:pt x="21142" y="2955"/>
                    <a:pt x="21142" y="2955"/>
                  </a:cubicBezTo>
                  <a:cubicBezTo>
                    <a:pt x="21142" y="2955"/>
                    <a:pt x="15705" y="0"/>
                    <a:pt x="98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513;p37"/>
            <p:cNvSpPr/>
            <p:nvPr/>
          </p:nvSpPr>
          <p:spPr>
            <a:xfrm>
              <a:off x="5196484" y="3532383"/>
              <a:ext cx="203756" cy="229629"/>
            </a:xfrm>
            <a:custGeom>
              <a:avLst/>
              <a:gdLst/>
              <a:ahLst/>
              <a:cxnLst/>
              <a:rect l="l" t="t" r="r" b="b"/>
              <a:pathLst>
                <a:path w="16822" h="18958" extrusionOk="0">
                  <a:moveTo>
                    <a:pt x="10838" y="0"/>
                  </a:moveTo>
                  <a:lnTo>
                    <a:pt x="8178" y="5784"/>
                  </a:lnTo>
                  <a:cubicBezTo>
                    <a:pt x="8178" y="5784"/>
                    <a:pt x="7595" y="5652"/>
                    <a:pt x="6796" y="5652"/>
                  </a:cubicBezTo>
                  <a:cubicBezTo>
                    <a:pt x="5631" y="5652"/>
                    <a:pt x="4006" y="5933"/>
                    <a:pt x="3059" y="7314"/>
                  </a:cubicBezTo>
                  <a:cubicBezTo>
                    <a:pt x="1463" y="9641"/>
                    <a:pt x="1" y="12366"/>
                    <a:pt x="1663" y="13364"/>
                  </a:cubicBezTo>
                  <a:cubicBezTo>
                    <a:pt x="2038" y="13564"/>
                    <a:pt x="2451" y="13661"/>
                    <a:pt x="2860" y="13661"/>
                  </a:cubicBezTo>
                  <a:cubicBezTo>
                    <a:pt x="3536" y="13661"/>
                    <a:pt x="4199" y="13396"/>
                    <a:pt x="4655" y="12898"/>
                  </a:cubicBezTo>
                  <a:lnTo>
                    <a:pt x="4655" y="12898"/>
                  </a:lnTo>
                  <a:cubicBezTo>
                    <a:pt x="4655" y="12899"/>
                    <a:pt x="4056" y="16156"/>
                    <a:pt x="5851" y="16954"/>
                  </a:cubicBezTo>
                  <a:cubicBezTo>
                    <a:pt x="6169" y="17085"/>
                    <a:pt x="6493" y="17147"/>
                    <a:pt x="6806" y="17147"/>
                  </a:cubicBezTo>
                  <a:cubicBezTo>
                    <a:pt x="7608" y="17147"/>
                    <a:pt x="8347" y="16740"/>
                    <a:pt x="8777" y="16023"/>
                  </a:cubicBezTo>
                  <a:cubicBezTo>
                    <a:pt x="9109" y="17552"/>
                    <a:pt x="10372" y="18682"/>
                    <a:pt x="11901" y="18948"/>
                  </a:cubicBezTo>
                  <a:cubicBezTo>
                    <a:pt x="11957" y="18954"/>
                    <a:pt x="12013" y="18957"/>
                    <a:pt x="12069" y="18957"/>
                  </a:cubicBezTo>
                  <a:cubicBezTo>
                    <a:pt x="14521" y="18957"/>
                    <a:pt x="16558" y="13333"/>
                    <a:pt x="16688" y="11968"/>
                  </a:cubicBezTo>
                  <a:cubicBezTo>
                    <a:pt x="16821" y="10571"/>
                    <a:pt x="14361" y="8244"/>
                    <a:pt x="14361" y="8244"/>
                  </a:cubicBezTo>
                  <a:lnTo>
                    <a:pt x="16688" y="3790"/>
                  </a:lnTo>
                  <a:lnTo>
                    <a:pt x="10838" y="0"/>
                  </a:lnTo>
                  <a:close/>
                </a:path>
              </a:pathLst>
            </a:custGeom>
            <a:solidFill>
              <a:srgbClr val="F8E4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514;p37"/>
            <p:cNvSpPr/>
            <p:nvPr/>
          </p:nvSpPr>
          <p:spPr>
            <a:xfrm>
              <a:off x="4618282" y="2909085"/>
              <a:ext cx="162683" cy="310855"/>
            </a:xfrm>
            <a:custGeom>
              <a:avLst/>
              <a:gdLst/>
              <a:ahLst/>
              <a:cxnLst/>
              <a:rect l="l" t="t" r="r" b="b"/>
              <a:pathLst>
                <a:path w="13431" h="25664" extrusionOk="0">
                  <a:moveTo>
                    <a:pt x="13431" y="1"/>
                  </a:moveTo>
                  <a:lnTo>
                    <a:pt x="13431" y="1"/>
                  </a:lnTo>
                  <a:cubicBezTo>
                    <a:pt x="12406" y="110"/>
                    <a:pt x="11361" y="160"/>
                    <a:pt x="10307" y="160"/>
                  </a:cubicBezTo>
                  <a:cubicBezTo>
                    <a:pt x="9446" y="160"/>
                    <a:pt x="8580" y="127"/>
                    <a:pt x="7713" y="67"/>
                  </a:cubicBezTo>
                  <a:cubicBezTo>
                    <a:pt x="7713" y="67"/>
                    <a:pt x="5320" y="4588"/>
                    <a:pt x="1796" y="17818"/>
                  </a:cubicBezTo>
                  <a:cubicBezTo>
                    <a:pt x="1131" y="20145"/>
                    <a:pt x="533" y="22871"/>
                    <a:pt x="1" y="25664"/>
                  </a:cubicBezTo>
                  <a:cubicBezTo>
                    <a:pt x="2195" y="24666"/>
                    <a:pt x="4123" y="23204"/>
                    <a:pt x="5586" y="21276"/>
                  </a:cubicBezTo>
                  <a:cubicBezTo>
                    <a:pt x="9043" y="16156"/>
                    <a:pt x="13431" y="1"/>
                    <a:pt x="13431" y="1"/>
                  </a:cubicBezTo>
                  <a:close/>
                </a:path>
              </a:pathLst>
            </a:custGeom>
            <a:solidFill>
              <a:srgbClr val="094A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515;p37"/>
            <p:cNvSpPr/>
            <p:nvPr/>
          </p:nvSpPr>
          <p:spPr>
            <a:xfrm>
              <a:off x="4825248" y="2717429"/>
              <a:ext cx="152206" cy="202158"/>
            </a:xfrm>
            <a:custGeom>
              <a:avLst/>
              <a:gdLst/>
              <a:ahLst/>
              <a:cxnLst/>
              <a:rect l="l" t="t" r="r" b="b"/>
              <a:pathLst>
                <a:path w="12566" h="16690" extrusionOk="0">
                  <a:moveTo>
                    <a:pt x="9707" y="0"/>
                  </a:moveTo>
                  <a:lnTo>
                    <a:pt x="665" y="2793"/>
                  </a:lnTo>
                  <a:lnTo>
                    <a:pt x="133" y="12101"/>
                  </a:lnTo>
                  <a:lnTo>
                    <a:pt x="0" y="14959"/>
                  </a:lnTo>
                  <a:cubicBezTo>
                    <a:pt x="0" y="14959"/>
                    <a:pt x="1218" y="16690"/>
                    <a:pt x="4849" y="16690"/>
                  </a:cubicBezTo>
                  <a:cubicBezTo>
                    <a:pt x="4916" y="16690"/>
                    <a:pt x="4984" y="16689"/>
                    <a:pt x="5053" y="16688"/>
                  </a:cubicBezTo>
                  <a:cubicBezTo>
                    <a:pt x="8909" y="16621"/>
                    <a:pt x="12566" y="13164"/>
                    <a:pt x="12566" y="13164"/>
                  </a:cubicBezTo>
                  <a:cubicBezTo>
                    <a:pt x="11303" y="11702"/>
                    <a:pt x="10505" y="9907"/>
                    <a:pt x="10172" y="8045"/>
                  </a:cubicBezTo>
                  <a:cubicBezTo>
                    <a:pt x="9641" y="5386"/>
                    <a:pt x="9441" y="2660"/>
                    <a:pt x="9707" y="0"/>
                  </a:cubicBezTo>
                  <a:close/>
                </a:path>
              </a:pathLst>
            </a:custGeom>
            <a:solidFill>
              <a:srgbClr val="F8E4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516;p37"/>
            <p:cNvSpPr/>
            <p:nvPr/>
          </p:nvSpPr>
          <p:spPr>
            <a:xfrm>
              <a:off x="4566743" y="2877678"/>
              <a:ext cx="565327" cy="782843"/>
            </a:xfrm>
            <a:custGeom>
              <a:avLst/>
              <a:gdLst/>
              <a:ahLst/>
              <a:cxnLst/>
              <a:rect l="l" t="t" r="r" b="b"/>
              <a:pathLst>
                <a:path w="46673" h="64631" extrusionOk="0">
                  <a:moveTo>
                    <a:pt x="33908" y="1"/>
                  </a:moveTo>
                  <a:cubicBezTo>
                    <a:pt x="33908" y="1"/>
                    <a:pt x="30251" y="3391"/>
                    <a:pt x="26395" y="3524"/>
                  </a:cubicBezTo>
                  <a:cubicBezTo>
                    <a:pt x="26326" y="3526"/>
                    <a:pt x="26258" y="3526"/>
                    <a:pt x="26191" y="3526"/>
                  </a:cubicBezTo>
                  <a:cubicBezTo>
                    <a:pt x="22560" y="3526"/>
                    <a:pt x="21342" y="1796"/>
                    <a:pt x="21342" y="1796"/>
                  </a:cubicBezTo>
                  <a:cubicBezTo>
                    <a:pt x="20146" y="2128"/>
                    <a:pt x="18949" y="2394"/>
                    <a:pt x="17686" y="2594"/>
                  </a:cubicBezTo>
                  <a:cubicBezTo>
                    <a:pt x="17686" y="2594"/>
                    <a:pt x="14295" y="15226"/>
                    <a:pt x="11037" y="21741"/>
                  </a:cubicBezTo>
                  <a:cubicBezTo>
                    <a:pt x="10705" y="22472"/>
                    <a:pt x="10306" y="23204"/>
                    <a:pt x="9841" y="23869"/>
                  </a:cubicBezTo>
                  <a:cubicBezTo>
                    <a:pt x="8378" y="25797"/>
                    <a:pt x="6450" y="27259"/>
                    <a:pt x="4256" y="28257"/>
                  </a:cubicBezTo>
                  <a:cubicBezTo>
                    <a:pt x="1663" y="41221"/>
                    <a:pt x="1" y="57044"/>
                    <a:pt x="1" y="57044"/>
                  </a:cubicBezTo>
                  <a:cubicBezTo>
                    <a:pt x="932" y="57975"/>
                    <a:pt x="1929" y="58773"/>
                    <a:pt x="3059" y="59371"/>
                  </a:cubicBezTo>
                  <a:cubicBezTo>
                    <a:pt x="7314" y="61831"/>
                    <a:pt x="14760" y="64424"/>
                    <a:pt x="24534" y="64623"/>
                  </a:cubicBezTo>
                  <a:cubicBezTo>
                    <a:pt x="24788" y="64628"/>
                    <a:pt x="25042" y="64631"/>
                    <a:pt x="25296" y="64631"/>
                  </a:cubicBezTo>
                  <a:cubicBezTo>
                    <a:pt x="31884" y="64631"/>
                    <a:pt x="38385" y="62976"/>
                    <a:pt x="44147" y="59903"/>
                  </a:cubicBezTo>
                  <a:cubicBezTo>
                    <a:pt x="45011" y="59504"/>
                    <a:pt x="45875" y="58972"/>
                    <a:pt x="46673" y="58440"/>
                  </a:cubicBezTo>
                  <a:cubicBezTo>
                    <a:pt x="46673" y="58440"/>
                    <a:pt x="46141" y="56512"/>
                    <a:pt x="45343" y="53122"/>
                  </a:cubicBezTo>
                  <a:cubicBezTo>
                    <a:pt x="45011" y="51526"/>
                    <a:pt x="44678" y="49598"/>
                    <a:pt x="44279" y="47404"/>
                  </a:cubicBezTo>
                  <a:cubicBezTo>
                    <a:pt x="43681" y="43747"/>
                    <a:pt x="43083" y="37830"/>
                    <a:pt x="42617" y="32977"/>
                  </a:cubicBezTo>
                  <a:cubicBezTo>
                    <a:pt x="39227" y="30450"/>
                    <a:pt x="35105" y="25730"/>
                    <a:pt x="34772" y="20345"/>
                  </a:cubicBezTo>
                  <a:cubicBezTo>
                    <a:pt x="34440" y="15226"/>
                    <a:pt x="35969" y="7115"/>
                    <a:pt x="36966" y="2527"/>
                  </a:cubicBezTo>
                  <a:cubicBezTo>
                    <a:pt x="35836" y="1796"/>
                    <a:pt x="34772" y="998"/>
                    <a:pt x="339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517;p37"/>
            <p:cNvSpPr/>
            <p:nvPr/>
          </p:nvSpPr>
          <p:spPr>
            <a:xfrm>
              <a:off x="4983886" y="2906675"/>
              <a:ext cx="115977" cy="368826"/>
            </a:xfrm>
            <a:custGeom>
              <a:avLst/>
              <a:gdLst/>
              <a:ahLst/>
              <a:cxnLst/>
              <a:rect l="l" t="t" r="r" b="b"/>
              <a:pathLst>
                <a:path w="9575" h="30450" extrusionOk="0">
                  <a:moveTo>
                    <a:pt x="2527" y="0"/>
                  </a:moveTo>
                  <a:cubicBezTo>
                    <a:pt x="1530" y="4588"/>
                    <a:pt x="1" y="12699"/>
                    <a:pt x="333" y="17818"/>
                  </a:cubicBezTo>
                  <a:cubicBezTo>
                    <a:pt x="666" y="23203"/>
                    <a:pt x="4788" y="27924"/>
                    <a:pt x="8178" y="30450"/>
                  </a:cubicBezTo>
                  <a:cubicBezTo>
                    <a:pt x="7779" y="25863"/>
                    <a:pt x="7447" y="22139"/>
                    <a:pt x="7447" y="22139"/>
                  </a:cubicBezTo>
                  <a:cubicBezTo>
                    <a:pt x="6782" y="13762"/>
                    <a:pt x="9575" y="3191"/>
                    <a:pt x="9575" y="3191"/>
                  </a:cubicBezTo>
                  <a:cubicBezTo>
                    <a:pt x="7115" y="2394"/>
                    <a:pt x="4721" y="1330"/>
                    <a:pt x="25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518;p37"/>
            <p:cNvSpPr/>
            <p:nvPr/>
          </p:nvSpPr>
          <p:spPr>
            <a:xfrm>
              <a:off x="5066033" y="2945326"/>
              <a:ext cx="487213" cy="686924"/>
            </a:xfrm>
            <a:custGeom>
              <a:avLst/>
              <a:gdLst/>
              <a:ahLst/>
              <a:cxnLst/>
              <a:rect l="l" t="t" r="r" b="b"/>
              <a:pathLst>
                <a:path w="40224" h="56712" extrusionOk="0">
                  <a:moveTo>
                    <a:pt x="2793" y="0"/>
                  </a:moveTo>
                  <a:cubicBezTo>
                    <a:pt x="2793" y="0"/>
                    <a:pt x="0" y="10571"/>
                    <a:pt x="732" y="18948"/>
                  </a:cubicBezTo>
                  <a:cubicBezTo>
                    <a:pt x="3191" y="19547"/>
                    <a:pt x="5585" y="20411"/>
                    <a:pt x="7912" y="21541"/>
                  </a:cubicBezTo>
                  <a:cubicBezTo>
                    <a:pt x="11768" y="23403"/>
                    <a:pt x="19813" y="28456"/>
                    <a:pt x="21009" y="35038"/>
                  </a:cubicBezTo>
                  <a:cubicBezTo>
                    <a:pt x="22272" y="41619"/>
                    <a:pt x="18217" y="48800"/>
                    <a:pt x="18217" y="48800"/>
                  </a:cubicBezTo>
                  <a:cubicBezTo>
                    <a:pt x="23203" y="54119"/>
                    <a:pt x="35037" y="56711"/>
                    <a:pt x="35037" y="56711"/>
                  </a:cubicBezTo>
                  <a:cubicBezTo>
                    <a:pt x="35037" y="56711"/>
                    <a:pt x="40223" y="48467"/>
                    <a:pt x="37896" y="30051"/>
                  </a:cubicBezTo>
                  <a:cubicBezTo>
                    <a:pt x="35569" y="11702"/>
                    <a:pt x="19946" y="4721"/>
                    <a:pt x="12233" y="2660"/>
                  </a:cubicBezTo>
                  <a:cubicBezTo>
                    <a:pt x="8976" y="1862"/>
                    <a:pt x="5784" y="998"/>
                    <a:pt x="27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519;p37"/>
            <p:cNvSpPr/>
            <p:nvPr/>
          </p:nvSpPr>
          <p:spPr>
            <a:xfrm>
              <a:off x="4741490" y="3057027"/>
              <a:ext cx="187647" cy="182402"/>
            </a:xfrm>
            <a:custGeom>
              <a:avLst/>
              <a:gdLst/>
              <a:ahLst/>
              <a:cxnLst/>
              <a:rect l="l" t="t" r="r" b="b"/>
              <a:pathLst>
                <a:path w="15492" h="15059" extrusionOk="0">
                  <a:moveTo>
                    <a:pt x="8764" y="0"/>
                  </a:moveTo>
                  <a:cubicBezTo>
                    <a:pt x="7032" y="0"/>
                    <a:pt x="5253" y="3743"/>
                    <a:pt x="5253" y="3743"/>
                  </a:cubicBezTo>
                  <a:cubicBezTo>
                    <a:pt x="5253" y="3743"/>
                    <a:pt x="3628" y="3388"/>
                    <a:pt x="2308" y="3388"/>
                  </a:cubicBezTo>
                  <a:cubicBezTo>
                    <a:pt x="1648" y="3388"/>
                    <a:pt x="1065" y="3477"/>
                    <a:pt x="799" y="3743"/>
                  </a:cubicBezTo>
                  <a:cubicBezTo>
                    <a:pt x="1" y="4607"/>
                    <a:pt x="2926" y="8729"/>
                    <a:pt x="2926" y="8729"/>
                  </a:cubicBezTo>
                  <a:cubicBezTo>
                    <a:pt x="2926" y="8729"/>
                    <a:pt x="67" y="13450"/>
                    <a:pt x="1464" y="14181"/>
                  </a:cubicBezTo>
                  <a:cubicBezTo>
                    <a:pt x="1604" y="14265"/>
                    <a:pt x="1777" y="14302"/>
                    <a:pt x="1977" y="14302"/>
                  </a:cubicBezTo>
                  <a:cubicBezTo>
                    <a:pt x="3668" y="14302"/>
                    <a:pt x="7181" y="11588"/>
                    <a:pt x="7181" y="11588"/>
                  </a:cubicBezTo>
                  <a:cubicBezTo>
                    <a:pt x="7181" y="11588"/>
                    <a:pt x="10342" y="15059"/>
                    <a:pt x="12176" y="15059"/>
                  </a:cubicBezTo>
                  <a:cubicBezTo>
                    <a:pt x="12241" y="15059"/>
                    <a:pt x="12305" y="15054"/>
                    <a:pt x="12367" y="15045"/>
                  </a:cubicBezTo>
                  <a:cubicBezTo>
                    <a:pt x="14162" y="14846"/>
                    <a:pt x="12567" y="9527"/>
                    <a:pt x="12567" y="9527"/>
                  </a:cubicBezTo>
                  <a:cubicBezTo>
                    <a:pt x="12567" y="9527"/>
                    <a:pt x="15492" y="6668"/>
                    <a:pt x="15425" y="5737"/>
                  </a:cubicBezTo>
                  <a:cubicBezTo>
                    <a:pt x="15292" y="4873"/>
                    <a:pt x="10771" y="4873"/>
                    <a:pt x="10771" y="4873"/>
                  </a:cubicBezTo>
                  <a:cubicBezTo>
                    <a:pt x="10771" y="4873"/>
                    <a:pt x="10306" y="286"/>
                    <a:pt x="8976" y="20"/>
                  </a:cubicBezTo>
                  <a:cubicBezTo>
                    <a:pt x="8906" y="7"/>
                    <a:pt x="8835" y="0"/>
                    <a:pt x="87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520;p37"/>
            <p:cNvSpPr/>
            <p:nvPr/>
          </p:nvSpPr>
          <p:spPr>
            <a:xfrm>
              <a:off x="4450790" y="1750840"/>
              <a:ext cx="886635" cy="837749"/>
            </a:xfrm>
            <a:custGeom>
              <a:avLst/>
              <a:gdLst/>
              <a:ahLst/>
              <a:cxnLst/>
              <a:rect l="l" t="t" r="r" b="b"/>
              <a:pathLst>
                <a:path w="73200" h="69164" extrusionOk="0">
                  <a:moveTo>
                    <a:pt x="39274" y="0"/>
                  </a:moveTo>
                  <a:cubicBezTo>
                    <a:pt x="31958" y="0"/>
                    <a:pt x="27618" y="7830"/>
                    <a:pt x="28190" y="12453"/>
                  </a:cubicBezTo>
                  <a:cubicBezTo>
                    <a:pt x="28190" y="12453"/>
                    <a:pt x="24200" y="7267"/>
                    <a:pt x="19148" y="5406"/>
                  </a:cubicBezTo>
                  <a:cubicBezTo>
                    <a:pt x="18066" y="5024"/>
                    <a:pt x="16937" y="4791"/>
                    <a:pt x="15792" y="4791"/>
                  </a:cubicBezTo>
                  <a:cubicBezTo>
                    <a:pt x="13345" y="4791"/>
                    <a:pt x="10819" y="5853"/>
                    <a:pt x="8510" y="8796"/>
                  </a:cubicBezTo>
                  <a:cubicBezTo>
                    <a:pt x="0" y="19633"/>
                    <a:pt x="12034" y="35789"/>
                    <a:pt x="17220" y="39579"/>
                  </a:cubicBezTo>
                  <a:lnTo>
                    <a:pt x="23203" y="49352"/>
                  </a:lnTo>
                  <a:lnTo>
                    <a:pt x="44345" y="69164"/>
                  </a:lnTo>
                  <a:lnTo>
                    <a:pt x="54251" y="67834"/>
                  </a:lnTo>
                  <a:cubicBezTo>
                    <a:pt x="54251" y="67834"/>
                    <a:pt x="61232" y="63446"/>
                    <a:pt x="65022" y="56997"/>
                  </a:cubicBezTo>
                  <a:cubicBezTo>
                    <a:pt x="65620" y="55867"/>
                    <a:pt x="66152" y="54737"/>
                    <a:pt x="66618" y="53540"/>
                  </a:cubicBezTo>
                  <a:cubicBezTo>
                    <a:pt x="69476" y="45163"/>
                    <a:pt x="65221" y="43900"/>
                    <a:pt x="65221" y="43900"/>
                  </a:cubicBezTo>
                  <a:cubicBezTo>
                    <a:pt x="65221" y="43900"/>
                    <a:pt x="73199" y="32664"/>
                    <a:pt x="67615" y="22293"/>
                  </a:cubicBezTo>
                  <a:cubicBezTo>
                    <a:pt x="65588" y="18552"/>
                    <a:pt x="63280" y="17361"/>
                    <a:pt x="61163" y="17361"/>
                  </a:cubicBezTo>
                  <a:cubicBezTo>
                    <a:pt x="57447" y="17361"/>
                    <a:pt x="54318" y="21029"/>
                    <a:pt x="54318" y="21029"/>
                  </a:cubicBezTo>
                  <a:cubicBezTo>
                    <a:pt x="54318" y="21029"/>
                    <a:pt x="57310" y="8730"/>
                    <a:pt x="46074" y="2081"/>
                  </a:cubicBezTo>
                  <a:cubicBezTo>
                    <a:pt x="43602" y="613"/>
                    <a:pt x="41322" y="0"/>
                    <a:pt x="392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521;p37"/>
            <p:cNvSpPr/>
            <p:nvPr/>
          </p:nvSpPr>
          <p:spPr>
            <a:xfrm>
              <a:off x="4529836" y="2229429"/>
              <a:ext cx="638474" cy="578554"/>
            </a:xfrm>
            <a:custGeom>
              <a:avLst/>
              <a:gdLst/>
              <a:ahLst/>
              <a:cxnLst/>
              <a:rect l="l" t="t" r="r" b="b"/>
              <a:pathLst>
                <a:path w="52712" h="47765" extrusionOk="0">
                  <a:moveTo>
                    <a:pt x="10694" y="0"/>
                  </a:moveTo>
                  <a:cubicBezTo>
                    <a:pt x="10694" y="0"/>
                    <a:pt x="4710" y="8045"/>
                    <a:pt x="2317" y="23868"/>
                  </a:cubicBezTo>
                  <a:cubicBezTo>
                    <a:pt x="1" y="39177"/>
                    <a:pt x="9012" y="47765"/>
                    <a:pt x="22064" y="47765"/>
                  </a:cubicBezTo>
                  <a:cubicBezTo>
                    <a:pt x="22502" y="47765"/>
                    <a:pt x="22945" y="47755"/>
                    <a:pt x="23392" y="47736"/>
                  </a:cubicBezTo>
                  <a:cubicBezTo>
                    <a:pt x="37154" y="47071"/>
                    <a:pt x="39814" y="31779"/>
                    <a:pt x="39814" y="31779"/>
                  </a:cubicBezTo>
                  <a:cubicBezTo>
                    <a:pt x="39814" y="31779"/>
                    <a:pt x="41931" y="34173"/>
                    <a:pt x="44480" y="34173"/>
                  </a:cubicBezTo>
                  <a:cubicBezTo>
                    <a:pt x="44995" y="34173"/>
                    <a:pt x="45527" y="34075"/>
                    <a:pt x="46063" y="33840"/>
                  </a:cubicBezTo>
                  <a:cubicBezTo>
                    <a:pt x="49255" y="32444"/>
                    <a:pt x="52712" y="27325"/>
                    <a:pt x="48324" y="24067"/>
                  </a:cubicBezTo>
                  <a:cubicBezTo>
                    <a:pt x="47461" y="23436"/>
                    <a:pt x="46651" y="23182"/>
                    <a:pt x="45905" y="23182"/>
                  </a:cubicBezTo>
                  <a:cubicBezTo>
                    <a:pt x="42799" y="23182"/>
                    <a:pt x="40811" y="27591"/>
                    <a:pt x="40811" y="27591"/>
                  </a:cubicBezTo>
                  <a:cubicBezTo>
                    <a:pt x="40469" y="27747"/>
                    <a:pt x="40138" y="27823"/>
                    <a:pt x="39826" y="27823"/>
                  </a:cubicBezTo>
                  <a:cubicBezTo>
                    <a:pt x="38142" y="27823"/>
                    <a:pt x="37034" y="25591"/>
                    <a:pt x="37819" y="21607"/>
                  </a:cubicBezTo>
                  <a:cubicBezTo>
                    <a:pt x="38684" y="16954"/>
                    <a:pt x="42473" y="8975"/>
                    <a:pt x="42473" y="8975"/>
                  </a:cubicBezTo>
                  <a:cubicBezTo>
                    <a:pt x="37221" y="8709"/>
                    <a:pt x="31969" y="7912"/>
                    <a:pt x="26783" y="6715"/>
                  </a:cubicBezTo>
                  <a:cubicBezTo>
                    <a:pt x="21132" y="5319"/>
                    <a:pt x="15680" y="3058"/>
                    <a:pt x="10694" y="0"/>
                  </a:cubicBezTo>
                  <a:close/>
                </a:path>
              </a:pathLst>
            </a:custGeom>
            <a:solidFill>
              <a:srgbClr val="F8E4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522;p37"/>
            <p:cNvSpPr/>
            <p:nvPr/>
          </p:nvSpPr>
          <p:spPr>
            <a:xfrm>
              <a:off x="4693985" y="2573811"/>
              <a:ext cx="244018" cy="148463"/>
            </a:xfrm>
            <a:custGeom>
              <a:avLst/>
              <a:gdLst/>
              <a:ahLst/>
              <a:cxnLst/>
              <a:rect l="l" t="t" r="r" b="b"/>
              <a:pathLst>
                <a:path w="20146" h="12257" extrusionOk="0">
                  <a:moveTo>
                    <a:pt x="15572" y="0"/>
                  </a:moveTo>
                  <a:cubicBezTo>
                    <a:pt x="13327" y="0"/>
                    <a:pt x="11701" y="2259"/>
                    <a:pt x="8178" y="3347"/>
                  </a:cubicBezTo>
                  <a:cubicBezTo>
                    <a:pt x="5120" y="4278"/>
                    <a:pt x="0" y="3680"/>
                    <a:pt x="67" y="7270"/>
                  </a:cubicBezTo>
                  <a:cubicBezTo>
                    <a:pt x="67" y="9265"/>
                    <a:pt x="1530" y="11126"/>
                    <a:pt x="4122" y="12256"/>
                  </a:cubicBezTo>
                  <a:cubicBezTo>
                    <a:pt x="5120" y="9796"/>
                    <a:pt x="7114" y="7868"/>
                    <a:pt x="9707" y="7071"/>
                  </a:cubicBezTo>
                  <a:cubicBezTo>
                    <a:pt x="11345" y="6513"/>
                    <a:pt x="13074" y="6229"/>
                    <a:pt x="14809" y="6229"/>
                  </a:cubicBezTo>
                  <a:cubicBezTo>
                    <a:pt x="16383" y="6229"/>
                    <a:pt x="17962" y="6463"/>
                    <a:pt x="19480" y="6938"/>
                  </a:cubicBezTo>
                  <a:cubicBezTo>
                    <a:pt x="20145" y="4278"/>
                    <a:pt x="19480" y="1552"/>
                    <a:pt x="17685" y="622"/>
                  </a:cubicBezTo>
                  <a:cubicBezTo>
                    <a:pt x="16893" y="181"/>
                    <a:pt x="16208" y="0"/>
                    <a:pt x="15572" y="0"/>
                  </a:cubicBezTo>
                  <a:close/>
                </a:path>
              </a:pathLst>
            </a:custGeom>
            <a:solidFill>
              <a:srgbClr val="D55D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523;p37"/>
            <p:cNvSpPr/>
            <p:nvPr/>
          </p:nvSpPr>
          <p:spPr>
            <a:xfrm>
              <a:off x="4743913" y="2649260"/>
              <a:ext cx="186036" cy="86144"/>
            </a:xfrm>
            <a:custGeom>
              <a:avLst/>
              <a:gdLst/>
              <a:ahLst/>
              <a:cxnLst/>
              <a:rect l="l" t="t" r="r" b="b"/>
              <a:pathLst>
                <a:path w="15359" h="7112" extrusionOk="0">
                  <a:moveTo>
                    <a:pt x="10687" y="0"/>
                  </a:moveTo>
                  <a:cubicBezTo>
                    <a:pt x="8952" y="0"/>
                    <a:pt x="7223" y="284"/>
                    <a:pt x="5585" y="842"/>
                  </a:cubicBezTo>
                  <a:cubicBezTo>
                    <a:pt x="2992" y="1639"/>
                    <a:pt x="931" y="3567"/>
                    <a:pt x="0" y="6027"/>
                  </a:cubicBezTo>
                  <a:cubicBezTo>
                    <a:pt x="1826" y="6757"/>
                    <a:pt x="3807" y="7112"/>
                    <a:pt x="5795" y="7112"/>
                  </a:cubicBezTo>
                  <a:cubicBezTo>
                    <a:pt x="6704" y="7112"/>
                    <a:pt x="7614" y="7038"/>
                    <a:pt x="8510" y="6892"/>
                  </a:cubicBezTo>
                  <a:cubicBezTo>
                    <a:pt x="11835" y="6493"/>
                    <a:pt x="14561" y="4033"/>
                    <a:pt x="15358" y="709"/>
                  </a:cubicBezTo>
                  <a:cubicBezTo>
                    <a:pt x="13840" y="234"/>
                    <a:pt x="12261" y="0"/>
                    <a:pt x="10687" y="0"/>
                  </a:cubicBezTo>
                  <a:close/>
                </a:path>
              </a:pathLst>
            </a:custGeom>
            <a:solidFill>
              <a:srgbClr val="DD7D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524;p37"/>
            <p:cNvSpPr/>
            <p:nvPr/>
          </p:nvSpPr>
          <p:spPr>
            <a:xfrm>
              <a:off x="4638219" y="2470673"/>
              <a:ext cx="94429" cy="103235"/>
            </a:xfrm>
            <a:custGeom>
              <a:avLst/>
              <a:gdLst/>
              <a:ahLst/>
              <a:cxnLst/>
              <a:rect l="l" t="t" r="r" b="b"/>
              <a:pathLst>
                <a:path w="7796" h="8523" extrusionOk="0">
                  <a:moveTo>
                    <a:pt x="5709" y="1"/>
                  </a:moveTo>
                  <a:cubicBezTo>
                    <a:pt x="4305" y="1"/>
                    <a:pt x="1" y="5222"/>
                    <a:pt x="1214" y="7009"/>
                  </a:cubicBezTo>
                  <a:cubicBezTo>
                    <a:pt x="1994" y="8159"/>
                    <a:pt x="3282" y="8523"/>
                    <a:pt x="4466" y="8523"/>
                  </a:cubicBezTo>
                  <a:cubicBezTo>
                    <a:pt x="5199" y="8523"/>
                    <a:pt x="5891" y="8384"/>
                    <a:pt x="6399" y="8206"/>
                  </a:cubicBezTo>
                  <a:cubicBezTo>
                    <a:pt x="7663" y="7740"/>
                    <a:pt x="7796" y="760"/>
                    <a:pt x="5868" y="28"/>
                  </a:cubicBezTo>
                  <a:cubicBezTo>
                    <a:pt x="5820" y="10"/>
                    <a:pt x="5767" y="1"/>
                    <a:pt x="5709" y="1"/>
                  </a:cubicBezTo>
                  <a:close/>
                </a:path>
              </a:pathLst>
            </a:custGeom>
            <a:solidFill>
              <a:srgbClr val="E9AF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525;p37"/>
            <p:cNvSpPr/>
            <p:nvPr/>
          </p:nvSpPr>
          <p:spPr>
            <a:xfrm>
              <a:off x="4846179" y="2450700"/>
              <a:ext cx="37064" cy="51902"/>
            </a:xfrm>
            <a:custGeom>
              <a:avLst/>
              <a:gdLst/>
              <a:ahLst/>
              <a:cxnLst/>
              <a:rect l="l" t="t" r="r" b="b"/>
              <a:pathLst>
                <a:path w="3060" h="4285" extrusionOk="0">
                  <a:moveTo>
                    <a:pt x="1901" y="1"/>
                  </a:moveTo>
                  <a:cubicBezTo>
                    <a:pt x="1217" y="1"/>
                    <a:pt x="513" y="767"/>
                    <a:pt x="267" y="1877"/>
                  </a:cubicBezTo>
                  <a:cubicBezTo>
                    <a:pt x="1" y="3007"/>
                    <a:pt x="333" y="4071"/>
                    <a:pt x="1065" y="4270"/>
                  </a:cubicBezTo>
                  <a:cubicBezTo>
                    <a:pt x="1113" y="4280"/>
                    <a:pt x="1162" y="4285"/>
                    <a:pt x="1212" y="4285"/>
                  </a:cubicBezTo>
                  <a:cubicBezTo>
                    <a:pt x="1843" y="4285"/>
                    <a:pt x="2547" y="3518"/>
                    <a:pt x="2793" y="2409"/>
                  </a:cubicBezTo>
                  <a:cubicBezTo>
                    <a:pt x="3059" y="1278"/>
                    <a:pt x="2727" y="215"/>
                    <a:pt x="2062" y="15"/>
                  </a:cubicBezTo>
                  <a:cubicBezTo>
                    <a:pt x="2009" y="5"/>
                    <a:pt x="1955" y="1"/>
                    <a:pt x="1901" y="1"/>
                  </a:cubicBezTo>
                  <a:close/>
                </a:path>
              </a:pathLst>
            </a:custGeom>
            <a:solidFill>
              <a:srgbClr val="2229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526;p37"/>
            <p:cNvSpPr/>
            <p:nvPr/>
          </p:nvSpPr>
          <p:spPr>
            <a:xfrm>
              <a:off x="4902550" y="2522491"/>
              <a:ext cx="55584" cy="34763"/>
            </a:xfrm>
            <a:custGeom>
              <a:avLst/>
              <a:gdLst/>
              <a:ahLst/>
              <a:cxnLst/>
              <a:rect l="l" t="t" r="r" b="b"/>
              <a:pathLst>
                <a:path w="4589" h="2870" extrusionOk="0">
                  <a:moveTo>
                    <a:pt x="1606" y="0"/>
                  </a:moveTo>
                  <a:cubicBezTo>
                    <a:pt x="955" y="0"/>
                    <a:pt x="441" y="236"/>
                    <a:pt x="267" y="670"/>
                  </a:cubicBezTo>
                  <a:cubicBezTo>
                    <a:pt x="1" y="1335"/>
                    <a:pt x="732" y="2199"/>
                    <a:pt x="1862" y="2665"/>
                  </a:cubicBezTo>
                  <a:cubicBezTo>
                    <a:pt x="2231" y="2803"/>
                    <a:pt x="2608" y="2869"/>
                    <a:pt x="2954" y="2869"/>
                  </a:cubicBezTo>
                  <a:cubicBezTo>
                    <a:pt x="3606" y="2869"/>
                    <a:pt x="4149" y="2634"/>
                    <a:pt x="4322" y="2199"/>
                  </a:cubicBezTo>
                  <a:cubicBezTo>
                    <a:pt x="4588" y="1534"/>
                    <a:pt x="3857" y="604"/>
                    <a:pt x="2727" y="205"/>
                  </a:cubicBezTo>
                  <a:cubicBezTo>
                    <a:pt x="2335" y="66"/>
                    <a:pt x="1951" y="0"/>
                    <a:pt x="1606" y="0"/>
                  </a:cubicBezTo>
                  <a:close/>
                </a:path>
              </a:pathLst>
            </a:custGeom>
            <a:solidFill>
              <a:srgbClr val="F1CA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527;p37"/>
            <p:cNvSpPr/>
            <p:nvPr/>
          </p:nvSpPr>
          <p:spPr>
            <a:xfrm>
              <a:off x="4565944" y="2495104"/>
              <a:ext cx="53162" cy="31553"/>
            </a:xfrm>
            <a:custGeom>
              <a:avLst/>
              <a:gdLst/>
              <a:ahLst/>
              <a:cxnLst/>
              <a:rect l="l" t="t" r="r" b="b"/>
              <a:pathLst>
                <a:path w="4389" h="2605" extrusionOk="0">
                  <a:moveTo>
                    <a:pt x="2329" y="0"/>
                  </a:moveTo>
                  <a:cubicBezTo>
                    <a:pt x="2263" y="0"/>
                    <a:pt x="2196" y="2"/>
                    <a:pt x="2128" y="6"/>
                  </a:cubicBezTo>
                  <a:cubicBezTo>
                    <a:pt x="998" y="72"/>
                    <a:pt x="0" y="671"/>
                    <a:pt x="67" y="1402"/>
                  </a:cubicBezTo>
                  <a:cubicBezTo>
                    <a:pt x="67" y="2092"/>
                    <a:pt x="954" y="2604"/>
                    <a:pt x="2060" y="2604"/>
                  </a:cubicBezTo>
                  <a:cubicBezTo>
                    <a:pt x="2126" y="2604"/>
                    <a:pt x="2193" y="2602"/>
                    <a:pt x="2261" y="2599"/>
                  </a:cubicBezTo>
                  <a:cubicBezTo>
                    <a:pt x="3458" y="2532"/>
                    <a:pt x="4388" y="1934"/>
                    <a:pt x="4388" y="1203"/>
                  </a:cubicBezTo>
                  <a:cubicBezTo>
                    <a:pt x="4326" y="513"/>
                    <a:pt x="3435" y="0"/>
                    <a:pt x="2329" y="0"/>
                  </a:cubicBezTo>
                  <a:close/>
                </a:path>
              </a:pathLst>
            </a:custGeom>
            <a:solidFill>
              <a:srgbClr val="F1CA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528;p37"/>
            <p:cNvSpPr/>
            <p:nvPr/>
          </p:nvSpPr>
          <p:spPr>
            <a:xfrm>
              <a:off x="4648079" y="2419123"/>
              <a:ext cx="37064" cy="51442"/>
            </a:xfrm>
            <a:custGeom>
              <a:avLst/>
              <a:gdLst/>
              <a:ahLst/>
              <a:cxnLst/>
              <a:rect l="l" t="t" r="r" b="b"/>
              <a:pathLst>
                <a:path w="3060" h="4247" extrusionOk="0">
                  <a:moveTo>
                    <a:pt x="1798" y="1"/>
                  </a:moveTo>
                  <a:cubicBezTo>
                    <a:pt x="1180" y="1"/>
                    <a:pt x="507" y="804"/>
                    <a:pt x="267" y="1824"/>
                  </a:cubicBezTo>
                  <a:cubicBezTo>
                    <a:pt x="1" y="3021"/>
                    <a:pt x="333" y="4085"/>
                    <a:pt x="1065" y="4218"/>
                  </a:cubicBezTo>
                  <a:cubicBezTo>
                    <a:pt x="1129" y="4237"/>
                    <a:pt x="1195" y="4247"/>
                    <a:pt x="1262" y="4247"/>
                  </a:cubicBezTo>
                  <a:cubicBezTo>
                    <a:pt x="1880" y="4247"/>
                    <a:pt x="2553" y="3443"/>
                    <a:pt x="2793" y="2423"/>
                  </a:cubicBezTo>
                  <a:cubicBezTo>
                    <a:pt x="3059" y="1226"/>
                    <a:pt x="2727" y="162"/>
                    <a:pt x="1995" y="29"/>
                  </a:cubicBezTo>
                  <a:cubicBezTo>
                    <a:pt x="1931" y="10"/>
                    <a:pt x="1865" y="1"/>
                    <a:pt x="1798" y="1"/>
                  </a:cubicBezTo>
                  <a:close/>
                </a:path>
              </a:pathLst>
            </a:custGeom>
            <a:solidFill>
              <a:srgbClr val="2229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529;p37"/>
            <p:cNvSpPr/>
            <p:nvPr/>
          </p:nvSpPr>
          <p:spPr>
            <a:xfrm>
              <a:off x="4875975" y="2357652"/>
              <a:ext cx="61217" cy="56178"/>
            </a:xfrm>
            <a:custGeom>
              <a:avLst/>
              <a:gdLst/>
              <a:ahLst/>
              <a:cxnLst/>
              <a:rect l="l" t="t" r="r" b="b"/>
              <a:pathLst>
                <a:path w="5054" h="4638" extrusionOk="0">
                  <a:moveTo>
                    <a:pt x="957" y="0"/>
                  </a:moveTo>
                  <a:cubicBezTo>
                    <a:pt x="755" y="0"/>
                    <a:pt x="588" y="63"/>
                    <a:pt x="466" y="184"/>
                  </a:cubicBezTo>
                  <a:cubicBezTo>
                    <a:pt x="1" y="716"/>
                    <a:pt x="267" y="1381"/>
                    <a:pt x="1397" y="2910"/>
                  </a:cubicBezTo>
                  <a:cubicBezTo>
                    <a:pt x="2088" y="3774"/>
                    <a:pt x="3427" y="4638"/>
                    <a:pt x="4162" y="4638"/>
                  </a:cubicBezTo>
                  <a:cubicBezTo>
                    <a:pt x="4276" y="4638"/>
                    <a:pt x="4375" y="4617"/>
                    <a:pt x="4455" y="4572"/>
                  </a:cubicBezTo>
                  <a:cubicBezTo>
                    <a:pt x="5054" y="4240"/>
                    <a:pt x="4455" y="3043"/>
                    <a:pt x="3259" y="1581"/>
                  </a:cubicBezTo>
                  <a:cubicBezTo>
                    <a:pt x="2375" y="500"/>
                    <a:pt x="1527" y="0"/>
                    <a:pt x="9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530;p37"/>
            <p:cNvSpPr/>
            <p:nvPr/>
          </p:nvSpPr>
          <p:spPr>
            <a:xfrm>
              <a:off x="4627948" y="2310813"/>
              <a:ext cx="71682" cy="36398"/>
            </a:xfrm>
            <a:custGeom>
              <a:avLst/>
              <a:gdLst/>
              <a:ahLst/>
              <a:cxnLst/>
              <a:rect l="l" t="t" r="r" b="b"/>
              <a:pathLst>
                <a:path w="5918" h="3005" extrusionOk="0">
                  <a:moveTo>
                    <a:pt x="4707" y="1"/>
                  </a:moveTo>
                  <a:cubicBezTo>
                    <a:pt x="4274" y="1"/>
                    <a:pt x="3677" y="116"/>
                    <a:pt x="2860" y="328"/>
                  </a:cubicBezTo>
                  <a:cubicBezTo>
                    <a:pt x="1596" y="661"/>
                    <a:pt x="1" y="1858"/>
                    <a:pt x="67" y="2522"/>
                  </a:cubicBezTo>
                  <a:cubicBezTo>
                    <a:pt x="100" y="2855"/>
                    <a:pt x="466" y="3004"/>
                    <a:pt x="1048" y="3004"/>
                  </a:cubicBezTo>
                  <a:cubicBezTo>
                    <a:pt x="1630" y="3004"/>
                    <a:pt x="2427" y="2855"/>
                    <a:pt x="3325" y="2589"/>
                  </a:cubicBezTo>
                  <a:cubicBezTo>
                    <a:pt x="5186" y="2057"/>
                    <a:pt x="5918" y="1193"/>
                    <a:pt x="5652" y="528"/>
                  </a:cubicBezTo>
                  <a:cubicBezTo>
                    <a:pt x="5507" y="166"/>
                    <a:pt x="5224" y="1"/>
                    <a:pt x="470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531;p37"/>
            <p:cNvSpPr/>
            <p:nvPr/>
          </p:nvSpPr>
          <p:spPr>
            <a:xfrm>
              <a:off x="5041262" y="2553450"/>
              <a:ext cx="64233" cy="56468"/>
            </a:xfrm>
            <a:custGeom>
              <a:avLst/>
              <a:gdLst/>
              <a:ahLst/>
              <a:cxnLst/>
              <a:rect l="l" t="t" r="r" b="b"/>
              <a:pathLst>
                <a:path w="5303" h="4662" extrusionOk="0">
                  <a:moveTo>
                    <a:pt x="4447" y="1"/>
                  </a:moveTo>
                  <a:cubicBezTo>
                    <a:pt x="3325" y="1"/>
                    <a:pt x="0" y="2824"/>
                    <a:pt x="117" y="3233"/>
                  </a:cubicBezTo>
                  <a:cubicBezTo>
                    <a:pt x="172" y="3563"/>
                    <a:pt x="2084" y="4662"/>
                    <a:pt x="3161" y="4662"/>
                  </a:cubicBezTo>
                  <a:cubicBezTo>
                    <a:pt x="3389" y="4662"/>
                    <a:pt x="3580" y="4613"/>
                    <a:pt x="3707" y="4497"/>
                  </a:cubicBezTo>
                  <a:cubicBezTo>
                    <a:pt x="4372" y="3898"/>
                    <a:pt x="2245" y="2702"/>
                    <a:pt x="2245" y="2702"/>
                  </a:cubicBezTo>
                  <a:cubicBezTo>
                    <a:pt x="2245" y="2702"/>
                    <a:pt x="5303" y="1172"/>
                    <a:pt x="4771" y="175"/>
                  </a:cubicBezTo>
                  <a:cubicBezTo>
                    <a:pt x="4715" y="54"/>
                    <a:pt x="4602" y="1"/>
                    <a:pt x="4447" y="1"/>
                  </a:cubicBezTo>
                  <a:close/>
                </a:path>
              </a:pathLst>
            </a:custGeom>
            <a:solidFill>
              <a:srgbClr val="E9AF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" name="Subtitle 8"/>
          <p:cNvSpPr>
            <a:spLocks noGrp="1"/>
          </p:cNvSpPr>
          <p:nvPr>
            <p:ph type="subTitle" idx="3"/>
          </p:nvPr>
        </p:nvSpPr>
        <p:spPr>
          <a:xfrm>
            <a:off x="3278342" y="2348265"/>
            <a:ext cx="2995167" cy="1402988"/>
          </a:xfrm>
          <a:ln>
            <a:solidFill>
              <a:schemeClr val="bg1"/>
            </a:solidFill>
          </a:ln>
        </p:spPr>
        <p:txBody>
          <a:bodyPr/>
          <a:lstStyle/>
          <a:p>
            <a:pPr algn="ctr"/>
            <a:endParaRPr lang="en-US" sz="1800" i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vi-VN" sz="1800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Subtitle 9"/>
          <p:cNvSpPr>
            <a:spLocks noGrp="1"/>
          </p:cNvSpPr>
          <p:nvPr>
            <p:ph type="subTitle" idx="3"/>
          </p:nvPr>
        </p:nvSpPr>
        <p:spPr>
          <a:xfrm>
            <a:off x="125042" y="2348264"/>
            <a:ext cx="2923200" cy="1402989"/>
          </a:xfrm>
          <a:ln>
            <a:solidFill>
              <a:schemeClr val="bg1"/>
            </a:solidFill>
          </a:ln>
        </p:spPr>
        <p:txBody>
          <a:bodyPr/>
          <a:lstStyle/>
          <a:p>
            <a:pPr algn="ctr"/>
            <a:endParaRPr lang="vi-VN" sz="1800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Subtitle 11"/>
          <p:cNvSpPr>
            <a:spLocks noGrp="1"/>
          </p:cNvSpPr>
          <p:nvPr>
            <p:ph type="subTitle" idx="3"/>
          </p:nvPr>
        </p:nvSpPr>
        <p:spPr>
          <a:xfrm>
            <a:off x="125042" y="949631"/>
            <a:ext cx="2923200" cy="1089375"/>
          </a:xfrm>
          <a:ln>
            <a:solidFill>
              <a:schemeClr val="bg1"/>
            </a:solidFill>
          </a:ln>
        </p:spPr>
        <p:txBody>
          <a:bodyPr/>
          <a:lstStyle/>
          <a:p>
            <a:pPr marL="127000" indent="0" algn="ctr"/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trong văn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en-US" sz="1800" b="1" i="1" dirty="0">
                <a:latin typeface="Cambria" panose="02040503050406030204" pitchFamily="18" charset="0"/>
                <a:ea typeface="Cambria" panose="02040503050406030204" pitchFamily="18" charset="0"/>
              </a:rPr>
              <a:t> cổ tích về </a:t>
            </a:r>
            <a:r>
              <a:rPr lang="en-US" sz="18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loài</a:t>
            </a:r>
            <a:r>
              <a:rPr lang="en-US" sz="1800" b="1" i="1" dirty="0">
                <a:latin typeface="Cambria" panose="02040503050406030204" pitchFamily="18" charset="0"/>
                <a:ea typeface="Cambria" panose="02040503050406030204" pitchFamily="18" charset="0"/>
              </a:rPr>
              <a:t> người</a:t>
            </a:r>
            <a:endParaRPr lang="vi-VN" sz="1800"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2" name="Subtitle 11"/>
          <p:cNvSpPr>
            <a:spLocks noGrp="1"/>
          </p:cNvSpPr>
          <p:nvPr>
            <p:ph type="subTitle" idx="3"/>
          </p:nvPr>
        </p:nvSpPr>
        <p:spPr>
          <a:xfrm>
            <a:off x="3262379" y="935329"/>
            <a:ext cx="2923200" cy="1103677"/>
          </a:xfrm>
          <a:ln>
            <a:solidFill>
              <a:schemeClr val="bg1"/>
            </a:solidFill>
          </a:ln>
        </p:spPr>
        <p:txBody>
          <a:bodyPr/>
          <a:lstStyle/>
          <a:p>
            <a:pPr marL="127000" indent="0" algn="ctr"/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ngoài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văn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en-US" sz="1800" b="1" i="1" dirty="0">
                <a:latin typeface="Cambria" panose="02040503050406030204" pitchFamily="18" charset="0"/>
                <a:ea typeface="Cambria" panose="02040503050406030204" pitchFamily="18" charset="0"/>
              </a:rPr>
              <a:t> cổ tích về </a:t>
            </a:r>
            <a:r>
              <a:rPr lang="en-US" sz="18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loài</a:t>
            </a:r>
            <a:r>
              <a:rPr lang="en-US" sz="1800" b="1" i="1" dirty="0">
                <a:latin typeface="Cambria" panose="02040503050406030204" pitchFamily="18" charset="0"/>
                <a:ea typeface="Cambria" panose="02040503050406030204" pitchFamily="18" charset="0"/>
              </a:rPr>
              <a:t> người</a:t>
            </a:r>
            <a:endParaRPr lang="vi-VN" sz="1800"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18519" y="2567116"/>
            <a:ext cx="16393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Khao</a:t>
            </a:r>
            <a:r>
              <a:rPr lang="en-US" sz="1800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khát</a:t>
            </a:r>
            <a:endParaRPr lang="en-US" sz="1800" i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1800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sz="1800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ngây</a:t>
            </a:r>
            <a:endParaRPr lang="en-US" sz="1800" i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1800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Mênh</a:t>
            </a:r>
            <a:r>
              <a:rPr lang="en-US" sz="1800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mông</a:t>
            </a:r>
            <a:endParaRPr lang="vi-VN" sz="1800" i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859037" y="2526347"/>
            <a:ext cx="347645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2000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mến</a:t>
            </a:r>
            <a:endParaRPr lang="en-US" sz="2000" i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2000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Gọi</a:t>
            </a:r>
            <a:r>
              <a:rPr lang="en-US" sz="2000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mời</a:t>
            </a:r>
            <a:endParaRPr lang="en-US" sz="2000" i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2000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Cỏ</a:t>
            </a:r>
            <a:r>
              <a:rPr lang="en-US" sz="2000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endParaRPr lang="en-US" sz="2000" i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1138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5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9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9" grpId="0" build="p" animBg="1"/>
      <p:bldP spid="10" grpId="0" build="p" animBg="1"/>
      <p:bldP spid="12" grpId="0" build="p" animBg="1"/>
      <p:bldP spid="52" grpId="0" build="p" animBg="1"/>
      <p:bldP spid="3" grpId="0" build="p"/>
      <p:bldP spid="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074" y="17282"/>
            <a:ext cx="7717500" cy="612900"/>
          </a:xfrm>
        </p:spPr>
        <p:txBody>
          <a:bodyPr/>
          <a:lstStyle/>
          <a:p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Bài tập 3 (SGK – 44)</a:t>
            </a:r>
          </a:p>
        </p:txBody>
      </p:sp>
      <p:sp>
        <p:nvSpPr>
          <p:cNvPr id="10" name="Subtitle 9"/>
          <p:cNvSpPr>
            <a:spLocks noGrp="1"/>
          </p:cNvSpPr>
          <p:nvPr>
            <p:ph type="subTitle" idx="3"/>
          </p:nvPr>
        </p:nvSpPr>
        <p:spPr>
          <a:xfrm>
            <a:off x="0" y="1253728"/>
            <a:ext cx="2923200" cy="3707155"/>
          </a:xfrm>
        </p:spPr>
        <p:txBody>
          <a:bodyPr/>
          <a:lstStyle/>
          <a:p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Mắt</a:t>
            </a:r>
            <a:r>
              <a:rPr lang="en-US" sz="1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trẻ</a:t>
            </a:r>
            <a:r>
              <a:rPr lang="en-US" sz="1800" i="1" dirty="0"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US" sz="1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lắm</a:t>
            </a:r>
            <a:endParaRPr lang="en-US" sz="1800" i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Nhưng</a:t>
            </a:r>
            <a:r>
              <a:rPr lang="en-US" sz="1800" i="1" dirty="0">
                <a:latin typeface="Cambria" panose="02040503050406030204" pitchFamily="18" charset="0"/>
                <a:ea typeface="Cambria" panose="02040503050406030204" pitchFamily="18" charset="0"/>
              </a:rPr>
              <a:t> chưa </a:t>
            </a:r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sz="1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1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đâu</a:t>
            </a:r>
            <a:r>
              <a:rPr lang="en-US" sz="1800" i="1" dirty="0"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  <a:p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1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en-US" sz="1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mới</a:t>
            </a:r>
            <a:r>
              <a:rPr lang="en-US" sz="1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nhô</a:t>
            </a:r>
            <a:r>
              <a:rPr lang="en-US" sz="1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endParaRPr lang="en-US" sz="1800" i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1800" i="1" dirty="0">
                <a:latin typeface="Cambria" panose="02040503050406030204" pitchFamily="18" charset="0"/>
                <a:ea typeface="Cambria" panose="02040503050406030204" pitchFamily="18" charset="0"/>
              </a:rPr>
              <a:t>Cho </a:t>
            </a:r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trẻ</a:t>
            </a:r>
            <a:r>
              <a:rPr lang="en-US" sz="1800" i="1" dirty="0"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nhìn</a:t>
            </a:r>
            <a:r>
              <a:rPr lang="en-US" sz="1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rõ</a:t>
            </a:r>
            <a:endParaRPr lang="en-US" sz="1800" i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1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lang="en-US" sz="1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bắt</a:t>
            </a:r>
            <a:r>
              <a:rPr lang="en-US" sz="1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1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cỏ</a:t>
            </a:r>
            <a:endParaRPr lang="en-US" sz="1800" i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1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lang="en-US" sz="1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bắt</a:t>
            </a:r>
            <a:r>
              <a:rPr lang="en-US" sz="1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1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endParaRPr lang="en-US" sz="1800" i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1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1800" i="1" dirty="0">
                <a:latin typeface="Cambria" panose="02040503050406030204" pitchFamily="18" charset="0"/>
                <a:ea typeface="Cambria" panose="02040503050406030204" pitchFamily="18" charset="0"/>
              </a:rPr>
              <a:t> bằng gang </a:t>
            </a:r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  <a:endParaRPr lang="en-US" sz="1800" i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Lá</a:t>
            </a:r>
            <a:r>
              <a:rPr lang="en-US" sz="1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cỏ</a:t>
            </a:r>
            <a:r>
              <a:rPr lang="en-US" sz="1800" i="1" dirty="0">
                <a:latin typeface="Cambria" panose="02040503050406030204" pitchFamily="18" charset="0"/>
                <a:ea typeface="Cambria" panose="02040503050406030204" pitchFamily="18" charset="0"/>
              </a:rPr>
              <a:t> bằng </a:t>
            </a:r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sợi</a:t>
            </a:r>
            <a:r>
              <a:rPr lang="en-US" sz="1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tóc</a:t>
            </a:r>
            <a:endParaRPr lang="en-US" sz="1800" i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1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1800" i="1" dirty="0">
                <a:latin typeface="Cambria" panose="02040503050406030204" pitchFamily="18" charset="0"/>
                <a:ea typeface="Cambria" panose="02040503050406030204" pitchFamily="18" charset="0"/>
              </a:rPr>
              <a:t> bằng </a:t>
            </a:r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1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cúc</a:t>
            </a:r>
            <a:endParaRPr lang="en-US" sz="1800" i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1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đỏ</a:t>
            </a:r>
            <a:r>
              <a:rPr lang="en-US" sz="1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1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1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endParaRPr lang="en-US" sz="1800" i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Chim</a:t>
            </a:r>
            <a:r>
              <a:rPr lang="en-US" sz="1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bắt</a:t>
            </a:r>
            <a:r>
              <a:rPr lang="en-US" sz="1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1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1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endParaRPr lang="en-US" sz="1800" i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1800" i="1" dirty="0">
                <a:latin typeface="Cambria" panose="02040503050406030204" pitchFamily="18" charset="0"/>
                <a:ea typeface="Cambria" panose="02040503050406030204" pitchFamily="18" charset="0"/>
              </a:rPr>
              <a:t>Cho </a:t>
            </a:r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trẻ</a:t>
            </a:r>
            <a:r>
              <a:rPr lang="en-US" sz="1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US" sz="1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US" sz="1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hót</a:t>
            </a:r>
            <a:endParaRPr lang="en-US" sz="1800" i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vi-VN" sz="1800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Subtitle 11"/>
          <p:cNvSpPr>
            <a:spLocks noGrp="1"/>
          </p:cNvSpPr>
          <p:nvPr>
            <p:ph type="subTitle" idx="3"/>
          </p:nvPr>
        </p:nvSpPr>
        <p:spPr>
          <a:xfrm>
            <a:off x="429842" y="731355"/>
            <a:ext cx="7021992" cy="421200"/>
          </a:xfrm>
        </p:spPr>
        <p:txBody>
          <a:bodyPr/>
          <a:lstStyle/>
          <a:p>
            <a:pPr marL="127000" indent="0" algn="ctr"/>
            <a:r>
              <a:rPr lang="en-US" sz="1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1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1800" b="1" dirty="0">
                <a:latin typeface="Cambria" panose="02040503050406030204" pitchFamily="18" charset="0"/>
                <a:ea typeface="Cambria" panose="02040503050406030204" pitchFamily="18" charset="0"/>
              </a:rPr>
              <a:t> lại </a:t>
            </a:r>
            <a:r>
              <a:rPr lang="en-US" sz="1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1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sz="1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1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endParaRPr lang="vi-VN" sz="1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3" name="Subtitle 9"/>
          <p:cNvSpPr>
            <a:spLocks noGrp="1"/>
          </p:cNvSpPr>
          <p:nvPr>
            <p:ph type="subTitle" idx="3"/>
          </p:nvPr>
        </p:nvSpPr>
        <p:spPr>
          <a:xfrm>
            <a:off x="2765545" y="1253728"/>
            <a:ext cx="3141252" cy="3707155"/>
          </a:xfrm>
        </p:spPr>
        <p:txBody>
          <a:bodyPr/>
          <a:lstStyle/>
          <a:p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US" sz="1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hót</a:t>
            </a:r>
            <a:r>
              <a:rPr lang="en-US" sz="1800" i="1" dirty="0">
                <a:latin typeface="Cambria" panose="02040503050406030204" pitchFamily="18" charset="0"/>
                <a:ea typeface="Cambria" panose="02040503050406030204" pitchFamily="18" charset="0"/>
              </a:rPr>
              <a:t> trong bằng nước</a:t>
            </a:r>
          </a:p>
          <a:p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US" sz="1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hót</a:t>
            </a:r>
            <a:r>
              <a:rPr lang="en-US" sz="1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1800" i="1" dirty="0">
                <a:latin typeface="Cambria" panose="02040503050406030204" pitchFamily="18" charset="0"/>
                <a:ea typeface="Cambria" panose="02040503050406030204" pitchFamily="18" charset="0"/>
              </a:rPr>
              <a:t> bằng </a:t>
            </a:r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mây</a:t>
            </a:r>
            <a:endParaRPr lang="en-US" sz="1800" i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1800" i="1" dirty="0">
                <a:latin typeface="Cambria" panose="02040503050406030204" pitchFamily="18" charset="0"/>
                <a:ea typeface="Cambria" panose="02040503050406030204" pitchFamily="18" charset="0"/>
              </a:rPr>
              <a:t>Những </a:t>
            </a:r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ngọn</a:t>
            </a:r>
            <a:r>
              <a:rPr lang="en-US" sz="1800" i="1" dirty="0">
                <a:latin typeface="Cambria" panose="02040503050406030204" pitchFamily="18" charset="0"/>
                <a:ea typeface="Cambria" panose="02040503050406030204" pitchFamily="18" charset="0"/>
              </a:rPr>
              <a:t> gió </a:t>
            </a:r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sz="1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ngây</a:t>
            </a:r>
            <a:endParaRPr lang="en-US" sz="1800" i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Truyền</a:t>
            </a:r>
            <a:r>
              <a:rPr lang="en-US" sz="1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âm</a:t>
            </a:r>
            <a:r>
              <a:rPr lang="en-US" sz="1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r>
              <a:rPr lang="en-US" sz="1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1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khắp</a:t>
            </a:r>
            <a:endParaRPr lang="en-US" sz="1800" i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1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trẻ</a:t>
            </a:r>
            <a:r>
              <a:rPr lang="en-US" sz="1800" i="1" dirty="0">
                <a:latin typeface="Cambria" panose="02040503050406030204" pitchFamily="18" charset="0"/>
                <a:ea typeface="Cambria" panose="02040503050406030204" pitchFamily="18" charset="0"/>
              </a:rPr>
              <a:t> con được </a:t>
            </a:r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tắm</a:t>
            </a:r>
            <a:endParaRPr lang="en-US" sz="1800" i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lang="en-US" sz="1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bắt</a:t>
            </a:r>
            <a:r>
              <a:rPr lang="en-US" sz="1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1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1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endParaRPr lang="en-US" sz="1800" i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lang="en-US" sz="1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1800" i="1" dirty="0">
                <a:latin typeface="Cambria" panose="02040503050406030204" pitchFamily="18" charset="0"/>
                <a:ea typeface="Cambria" panose="02040503050406030204" pitchFamily="18" charset="0"/>
              </a:rPr>
              <a:t> đến </a:t>
            </a:r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mênh</a:t>
            </a:r>
            <a:r>
              <a:rPr lang="en-US" sz="1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mông</a:t>
            </a:r>
            <a:endParaRPr lang="en-US" sz="1800" i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1800" i="1" dirty="0">
                <a:latin typeface="Cambria" panose="02040503050406030204" pitchFamily="18" charset="0"/>
                <a:ea typeface="Cambria" panose="02040503050406030204" pitchFamily="18" charset="0"/>
              </a:rPr>
              <a:t> có </a:t>
            </a:r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1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thủa</a:t>
            </a:r>
            <a:r>
              <a:rPr lang="en-US" sz="1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endParaRPr lang="en-US" sz="1800" i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1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1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1800" i="1" dirty="0"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nghĩ</a:t>
            </a:r>
            <a:endParaRPr lang="en-US" sz="1800" i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1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1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sz="1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1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tôm</a:t>
            </a:r>
            <a:endParaRPr lang="en-US" sz="1800" i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1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1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1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cánh</a:t>
            </a:r>
            <a:r>
              <a:rPr lang="en-US" sz="1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buồm</a:t>
            </a:r>
            <a:endParaRPr lang="en-US" sz="1800" i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1800" i="1" dirty="0">
                <a:latin typeface="Cambria" panose="02040503050406030204" pitchFamily="18" charset="0"/>
                <a:ea typeface="Cambria" panose="02040503050406030204" pitchFamily="18" charset="0"/>
              </a:rPr>
              <a:t>Cho </a:t>
            </a:r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trẻ</a:t>
            </a:r>
            <a:r>
              <a:rPr lang="en-US" sz="1800" i="1" dirty="0"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1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khắp</a:t>
            </a:r>
            <a:endParaRPr lang="en-US" sz="1800" i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vi-VN" sz="1800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4" name="Subtitle 9"/>
          <p:cNvSpPr>
            <a:spLocks noGrp="1"/>
          </p:cNvSpPr>
          <p:nvPr>
            <p:ph type="subTitle" idx="3"/>
          </p:nvPr>
        </p:nvSpPr>
        <p:spPr>
          <a:xfrm>
            <a:off x="5949081" y="1253728"/>
            <a:ext cx="2923200" cy="2506326"/>
          </a:xfrm>
        </p:spPr>
        <p:txBody>
          <a:bodyPr/>
          <a:lstStyle/>
          <a:p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Đám</a:t>
            </a:r>
            <a:r>
              <a:rPr lang="en-US" sz="1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mây</a:t>
            </a:r>
            <a:r>
              <a:rPr lang="en-US" sz="1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1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bóng</a:t>
            </a:r>
            <a:r>
              <a:rPr lang="en-US" sz="1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rợp</a:t>
            </a:r>
            <a:endParaRPr lang="en-US" sz="1800" i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en-US" sz="1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nắng</a:t>
            </a:r>
            <a:r>
              <a:rPr lang="en-US" sz="1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mây</a:t>
            </a:r>
            <a:r>
              <a:rPr lang="en-US" sz="1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1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che</a:t>
            </a:r>
            <a:endParaRPr lang="en-US" sz="1800" i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1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trẻ</a:t>
            </a:r>
            <a:r>
              <a:rPr lang="en-US" sz="1800" i="1" dirty="0"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1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endParaRPr lang="en-US" sz="1800" i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1800" i="1" dirty="0">
                <a:latin typeface="Cambria" panose="02040503050406030204" pitchFamily="18" charset="0"/>
                <a:ea typeface="Cambria" panose="02040503050406030204" pitchFamily="18" charset="0"/>
              </a:rPr>
              <a:t> có </a:t>
            </a:r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1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1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1800" i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1800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146" name="Picture 2" descr="Xin hãy thuộc nằm lòng bài thơ “Chuyện cổ tích về loài người”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100000" l="9839" r="100000">
                        <a14:foregroundMark x1="77639" y1="27778" x2="84079" y2="46389"/>
                        <a14:foregroundMark x1="79070" y1="28056" x2="83721" y2="35556"/>
                        <a14:foregroundMark x1="91592" y1="41667" x2="85689" y2="45278"/>
                        <a14:foregroundMark x1="97317" y1="44722" x2="93739" y2="64444"/>
                        <a14:foregroundMark x1="90698" y1="85278" x2="92308" y2="99722"/>
                        <a14:foregroundMark x1="83721" y1="83333" x2="84258" y2="96944"/>
                        <a14:foregroundMark x1="73882" y1="79167" x2="74419" y2="96944"/>
                        <a14:foregroundMark x1="51163" y1="58056" x2="42039" y2="96111"/>
                        <a14:foregroundMark x1="43292" y1="69167" x2="38104" y2="93889"/>
                        <a14:foregroundMark x1="54919" y1="73889" x2="59392" y2="95833"/>
                        <a14:foregroundMark x1="52773" y1="87778" x2="49553" y2="95000"/>
                        <a14:foregroundMark x1="71377" y1="29444" x2="69767" y2="33889"/>
                        <a14:foregroundMark x1="73345" y1="26667" x2="69410" y2="2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003" y="2170465"/>
            <a:ext cx="4489997" cy="2891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6214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2" grpId="0" build="p"/>
      <p:bldP spid="53" grpId="0"/>
      <p:bldP spid="5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074" y="17282"/>
            <a:ext cx="7717500" cy="612900"/>
          </a:xfrm>
        </p:spPr>
        <p:txBody>
          <a:bodyPr/>
          <a:lstStyle/>
          <a:p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Bài tập 3 (SGK – 44)</a:t>
            </a:r>
          </a:p>
        </p:txBody>
      </p:sp>
      <p:sp>
        <p:nvSpPr>
          <p:cNvPr id="10" name="Subtitle 9"/>
          <p:cNvSpPr>
            <a:spLocks noGrp="1"/>
          </p:cNvSpPr>
          <p:nvPr>
            <p:ph type="subTitle" idx="3"/>
          </p:nvPr>
        </p:nvSpPr>
        <p:spPr>
          <a:xfrm>
            <a:off x="315310" y="851339"/>
            <a:ext cx="2923200" cy="4130566"/>
          </a:xfrm>
        </p:spPr>
        <p:txBody>
          <a:bodyPr/>
          <a:lstStyle/>
          <a:p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Mắt</a:t>
            </a:r>
            <a:r>
              <a:rPr lang="en-US" sz="1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trẻ</a:t>
            </a:r>
            <a:r>
              <a:rPr lang="en-US" sz="1800" i="1" dirty="0"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US" sz="1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lắm</a:t>
            </a:r>
            <a:endParaRPr lang="en-US" sz="1800" i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Nhưng</a:t>
            </a:r>
            <a:r>
              <a:rPr lang="en-US" sz="1800" i="1" dirty="0">
                <a:latin typeface="Cambria" panose="02040503050406030204" pitchFamily="18" charset="0"/>
                <a:ea typeface="Cambria" panose="02040503050406030204" pitchFamily="18" charset="0"/>
              </a:rPr>
              <a:t> chưa </a:t>
            </a:r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sz="1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1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đâu</a:t>
            </a:r>
            <a:r>
              <a:rPr lang="en-US" sz="1800" i="1" dirty="0"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  <a:p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1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en-US" sz="1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mới</a:t>
            </a:r>
            <a:r>
              <a:rPr lang="en-US" sz="1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nhô</a:t>
            </a:r>
            <a:r>
              <a:rPr lang="en-US" sz="1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endParaRPr lang="en-US" sz="1800" i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1800" i="1" dirty="0">
                <a:latin typeface="Cambria" panose="02040503050406030204" pitchFamily="18" charset="0"/>
                <a:ea typeface="Cambria" panose="02040503050406030204" pitchFamily="18" charset="0"/>
              </a:rPr>
              <a:t>Cho </a:t>
            </a:r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trẻ</a:t>
            </a:r>
            <a:r>
              <a:rPr lang="en-US" sz="1800" i="1" dirty="0"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nhìn</a:t>
            </a:r>
            <a:r>
              <a:rPr lang="en-US" sz="1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rõ</a:t>
            </a:r>
            <a:endParaRPr lang="en-US" sz="1800" i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1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lang="en-US" sz="1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bắt</a:t>
            </a:r>
            <a:r>
              <a:rPr lang="en-US" sz="1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1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cỏ</a:t>
            </a:r>
            <a:endParaRPr lang="en-US" sz="1800" i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1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lang="en-US" sz="1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bắt</a:t>
            </a:r>
            <a:r>
              <a:rPr lang="en-US" sz="1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1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endParaRPr lang="en-US" sz="1800" i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1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1800" i="1" dirty="0">
                <a:latin typeface="Cambria" panose="02040503050406030204" pitchFamily="18" charset="0"/>
                <a:ea typeface="Cambria" panose="02040503050406030204" pitchFamily="18" charset="0"/>
              </a:rPr>
              <a:t> bằng gang </a:t>
            </a:r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  <a:endParaRPr lang="en-US" sz="1800" i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Lá</a:t>
            </a:r>
            <a:r>
              <a:rPr lang="en-US" sz="1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cỏ</a:t>
            </a:r>
            <a:r>
              <a:rPr lang="en-US" sz="1800" i="1" dirty="0">
                <a:latin typeface="Cambria" panose="02040503050406030204" pitchFamily="18" charset="0"/>
                <a:ea typeface="Cambria" panose="02040503050406030204" pitchFamily="18" charset="0"/>
              </a:rPr>
              <a:t> bằng </a:t>
            </a:r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sợi</a:t>
            </a:r>
            <a:r>
              <a:rPr lang="en-US" sz="1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tóc</a:t>
            </a:r>
            <a:endParaRPr lang="en-US" sz="1800" i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1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1800" i="1" dirty="0">
                <a:latin typeface="Cambria" panose="02040503050406030204" pitchFamily="18" charset="0"/>
                <a:ea typeface="Cambria" panose="02040503050406030204" pitchFamily="18" charset="0"/>
              </a:rPr>
              <a:t> bằng </a:t>
            </a:r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1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cúc</a:t>
            </a:r>
            <a:endParaRPr lang="en-US" sz="1800" i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1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đỏ</a:t>
            </a:r>
            <a:r>
              <a:rPr lang="en-US" sz="1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1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1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endParaRPr lang="en-US" sz="1800" i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Chim</a:t>
            </a:r>
            <a:r>
              <a:rPr lang="en-US" sz="1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bắt</a:t>
            </a:r>
            <a:r>
              <a:rPr lang="en-US" sz="1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1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1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endParaRPr lang="en-US" sz="1800" i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1800" i="1" dirty="0">
                <a:latin typeface="Cambria" panose="02040503050406030204" pitchFamily="18" charset="0"/>
                <a:ea typeface="Cambria" panose="02040503050406030204" pitchFamily="18" charset="0"/>
              </a:rPr>
              <a:t>Cho </a:t>
            </a:r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trẻ</a:t>
            </a:r>
            <a:r>
              <a:rPr lang="en-US" sz="1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US" sz="1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US" sz="1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hót</a:t>
            </a:r>
            <a:endParaRPr lang="en-US" sz="1800" i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vi-VN" sz="1800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3"/>
          </p:nvPr>
        </p:nvSpPr>
        <p:spPr>
          <a:xfrm>
            <a:off x="5058557" y="930186"/>
            <a:ext cx="3522048" cy="1098456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1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1800" i="1" dirty="0">
                <a:latin typeface="Cambria" panose="02040503050406030204" pitchFamily="18" charset="0"/>
                <a:ea typeface="Cambria" panose="02040503050406030204" pitchFamily="18" charset="0"/>
              </a:rPr>
              <a:t> bằng gang </a:t>
            </a:r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  <a:endParaRPr lang="en-US" sz="1800" i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Lá</a:t>
            </a:r>
            <a:r>
              <a:rPr lang="en-US" sz="1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cỏ</a:t>
            </a:r>
            <a:r>
              <a:rPr lang="en-US" sz="1800" i="1" dirty="0">
                <a:latin typeface="Cambria" panose="02040503050406030204" pitchFamily="18" charset="0"/>
                <a:ea typeface="Cambria" panose="02040503050406030204" pitchFamily="18" charset="0"/>
              </a:rPr>
              <a:t> bằng </a:t>
            </a:r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sợi</a:t>
            </a:r>
            <a:r>
              <a:rPr lang="en-US" sz="1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tóc</a:t>
            </a:r>
            <a:endParaRPr lang="en-US" sz="1800" i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1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1800" i="1" dirty="0">
                <a:latin typeface="Cambria" panose="02040503050406030204" pitchFamily="18" charset="0"/>
                <a:ea typeface="Cambria" panose="02040503050406030204" pitchFamily="18" charset="0"/>
              </a:rPr>
              <a:t> bằng </a:t>
            </a:r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1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cúc</a:t>
            </a:r>
            <a:endParaRPr lang="vi-VN" sz="1800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3"/>
          </p:nvPr>
        </p:nvSpPr>
        <p:spPr>
          <a:xfrm>
            <a:off x="3894624" y="1911498"/>
            <a:ext cx="5046172" cy="1261241"/>
          </a:xfrm>
        </p:spPr>
        <p:txBody>
          <a:bodyPr/>
          <a:lstStyle/>
          <a:p>
            <a:pPr marL="127000" indent="0"/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Thiên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được so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gần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gũi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gắn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con người.</a:t>
            </a:r>
          </a:p>
          <a:p>
            <a:pPr marL="127000" indent="0"/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Nhấn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mạnh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gần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gũi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xinh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xắn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của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thiên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127000" indent="0"/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ánh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nhìn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đấy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trìu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mến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giả</a:t>
            </a:r>
            <a:endParaRPr lang="en-US" sz="1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27000" indent="0"/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tài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tinh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tế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giả</a:t>
            </a:r>
            <a:endParaRPr lang="vi-VN" sz="1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100" name="Picture 4" descr="Planta Hierba árboles Caricatura, Planta, Césped, Arboles PNG y PSD para  Descargar Gratis | Pngtree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9333" l="1000" r="100000">
                        <a14:foregroundMark x1="9500" y1="58750" x2="13083" y2="65917"/>
                        <a14:foregroundMark x1="27250" y1="76750" x2="33000" y2="97833"/>
                        <a14:foregroundMark x1="80833" y1="81917" x2="76667" y2="99083"/>
                        <a14:foregroundMark x1="77583" y1="70500" x2="81167" y2="78333"/>
                        <a14:foregroundMark x1="85083" y1="74083" x2="83583" y2="82167"/>
                        <a14:foregroundMark x1="85083" y1="57250" x2="73667" y2="97250"/>
                        <a14:foregroundMark x1="86583" y1="88500" x2="80250" y2="99333"/>
                        <a14:foregroundMark x1="30250" y1="80417" x2="33250" y2="86083"/>
                        <a14:foregroundMark x1="25167" y1="75583" x2="26083" y2="81583"/>
                        <a14:foregroundMark x1="6167" y1="74667" x2="1917" y2="90667"/>
                        <a14:foregroundMark x1="35083" y1="95167" x2="27833" y2="98500"/>
                        <a14:foregroundMark x1="29667" y1="93917" x2="28500" y2="95417"/>
                        <a14:foregroundMark x1="20000" y1="50917" x2="15500" y2="54167"/>
                        <a14:foregroundMark x1="24250" y1="48750" x2="18833" y2="53333"/>
                        <a14:foregroundMark x1="19417" y1="48500" x2="18250" y2="52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3244" y="3472744"/>
            <a:ext cx="1670755" cy="1670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ight Arrow 12"/>
          <p:cNvSpPr/>
          <p:nvPr/>
        </p:nvSpPr>
        <p:spPr>
          <a:xfrm>
            <a:off x="3516380" y="2398101"/>
            <a:ext cx="378244" cy="593833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Subtitle 2"/>
          <p:cNvSpPr>
            <a:spLocks noGrp="1"/>
          </p:cNvSpPr>
          <p:nvPr>
            <p:ph type="subTitle" idx="3"/>
          </p:nvPr>
        </p:nvSpPr>
        <p:spPr>
          <a:xfrm>
            <a:off x="3604738" y="1169217"/>
            <a:ext cx="1367865" cy="556304"/>
          </a:xfrm>
        </p:spPr>
        <p:txBody>
          <a:bodyPr/>
          <a:lstStyle/>
          <a:p>
            <a:r>
              <a:rPr lang="en-US" sz="1800" b="1" dirty="0">
                <a:latin typeface="Cambria" panose="02040503050406030204" pitchFamily="18" charset="0"/>
                <a:ea typeface="Cambria" panose="02040503050406030204" pitchFamily="18" charset="0"/>
              </a:rPr>
              <a:t>So </a:t>
            </a:r>
            <a:r>
              <a:rPr lang="en-US" sz="1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US" sz="18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vi-VN" sz="1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3238510" y="665938"/>
            <a:ext cx="0" cy="407422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2684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 build="p"/>
      <p:bldP spid="13" grpId="0" animBg="1"/>
      <p:bldP spid="14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074" y="17282"/>
            <a:ext cx="7717500" cy="612900"/>
          </a:xfrm>
        </p:spPr>
        <p:txBody>
          <a:bodyPr/>
          <a:lstStyle/>
          <a:p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</a:rPr>
              <a:t>Bài tập 3 (SGK – 44)</a:t>
            </a:r>
          </a:p>
        </p:txBody>
      </p:sp>
      <p:sp>
        <p:nvSpPr>
          <p:cNvPr id="53" name="Subtitle 9"/>
          <p:cNvSpPr>
            <a:spLocks noGrp="1"/>
          </p:cNvSpPr>
          <p:nvPr>
            <p:ph type="subTitle" idx="3"/>
          </p:nvPr>
        </p:nvSpPr>
        <p:spPr>
          <a:xfrm>
            <a:off x="239074" y="1253728"/>
            <a:ext cx="3141252" cy="3707155"/>
          </a:xfrm>
        </p:spPr>
        <p:txBody>
          <a:bodyPr/>
          <a:lstStyle/>
          <a:p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US" sz="1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hót</a:t>
            </a:r>
            <a:r>
              <a:rPr lang="en-US" sz="1800" i="1" dirty="0">
                <a:latin typeface="Cambria" panose="02040503050406030204" pitchFamily="18" charset="0"/>
                <a:ea typeface="Cambria" panose="02040503050406030204" pitchFamily="18" charset="0"/>
              </a:rPr>
              <a:t> trong bằng nước</a:t>
            </a:r>
          </a:p>
          <a:p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US" sz="1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hót</a:t>
            </a:r>
            <a:r>
              <a:rPr lang="en-US" sz="1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1800" i="1" dirty="0">
                <a:latin typeface="Cambria" panose="02040503050406030204" pitchFamily="18" charset="0"/>
                <a:ea typeface="Cambria" panose="02040503050406030204" pitchFamily="18" charset="0"/>
              </a:rPr>
              <a:t> bằng </a:t>
            </a:r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mây</a:t>
            </a:r>
            <a:endParaRPr lang="en-US" sz="1800" i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1800" i="1" dirty="0">
                <a:latin typeface="Cambria" panose="02040503050406030204" pitchFamily="18" charset="0"/>
                <a:ea typeface="Cambria" panose="02040503050406030204" pitchFamily="18" charset="0"/>
              </a:rPr>
              <a:t>Những </a:t>
            </a:r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ngọn</a:t>
            </a:r>
            <a:r>
              <a:rPr lang="en-US" sz="1800" i="1" dirty="0">
                <a:latin typeface="Cambria" panose="02040503050406030204" pitchFamily="18" charset="0"/>
                <a:ea typeface="Cambria" panose="02040503050406030204" pitchFamily="18" charset="0"/>
              </a:rPr>
              <a:t> gió </a:t>
            </a:r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sz="1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ngây</a:t>
            </a:r>
            <a:endParaRPr lang="en-US" sz="1800" i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Truyền</a:t>
            </a:r>
            <a:r>
              <a:rPr lang="en-US" sz="1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âm</a:t>
            </a:r>
            <a:r>
              <a:rPr lang="en-US" sz="1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r>
              <a:rPr lang="en-US" sz="1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1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khắp</a:t>
            </a:r>
            <a:endParaRPr lang="en-US" sz="1800" i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1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trẻ</a:t>
            </a:r>
            <a:r>
              <a:rPr lang="en-US" sz="1800" i="1" dirty="0">
                <a:latin typeface="Cambria" panose="02040503050406030204" pitchFamily="18" charset="0"/>
                <a:ea typeface="Cambria" panose="02040503050406030204" pitchFamily="18" charset="0"/>
              </a:rPr>
              <a:t> con được </a:t>
            </a:r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tắm</a:t>
            </a:r>
            <a:endParaRPr lang="en-US" sz="1800" i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lang="en-US" sz="1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bắt</a:t>
            </a:r>
            <a:r>
              <a:rPr lang="en-US" sz="1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1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1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endParaRPr lang="en-US" sz="1800" i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lang="en-US" sz="1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1800" i="1" dirty="0">
                <a:latin typeface="Cambria" panose="02040503050406030204" pitchFamily="18" charset="0"/>
                <a:ea typeface="Cambria" panose="02040503050406030204" pitchFamily="18" charset="0"/>
              </a:rPr>
              <a:t> đến </a:t>
            </a:r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mênh</a:t>
            </a:r>
            <a:r>
              <a:rPr lang="en-US" sz="1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mông</a:t>
            </a:r>
            <a:endParaRPr lang="en-US" sz="1800" i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1800" i="1" dirty="0">
                <a:latin typeface="Cambria" panose="02040503050406030204" pitchFamily="18" charset="0"/>
                <a:ea typeface="Cambria" panose="02040503050406030204" pitchFamily="18" charset="0"/>
              </a:rPr>
              <a:t> có </a:t>
            </a:r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1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thủa</a:t>
            </a:r>
            <a:r>
              <a:rPr lang="en-US" sz="1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endParaRPr lang="en-US" sz="1800" i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1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1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1800" i="1" dirty="0"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nghĩ</a:t>
            </a:r>
            <a:endParaRPr lang="en-US" sz="1800" i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1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1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sz="1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1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tôm</a:t>
            </a:r>
            <a:endParaRPr lang="en-US" sz="1800" i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1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1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1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cánh</a:t>
            </a:r>
            <a:r>
              <a:rPr lang="en-US" sz="1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buồm</a:t>
            </a:r>
            <a:endParaRPr lang="en-US" sz="1800" i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1800" i="1" dirty="0">
                <a:latin typeface="Cambria" panose="02040503050406030204" pitchFamily="18" charset="0"/>
                <a:ea typeface="Cambria" panose="02040503050406030204" pitchFamily="18" charset="0"/>
              </a:rPr>
              <a:t>Cho </a:t>
            </a:r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trẻ</a:t>
            </a:r>
            <a:r>
              <a:rPr lang="en-US" sz="1800" i="1" dirty="0"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1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khắp</a:t>
            </a:r>
            <a:endParaRPr lang="en-US" sz="1800" i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vi-VN" sz="1800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3"/>
          </p:nvPr>
        </p:nvSpPr>
        <p:spPr>
          <a:xfrm>
            <a:off x="5000182" y="1077110"/>
            <a:ext cx="2923200" cy="678042"/>
          </a:xfrm>
        </p:spPr>
        <p:txBody>
          <a:bodyPr/>
          <a:lstStyle/>
          <a:p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US" sz="1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hót</a:t>
            </a:r>
            <a:r>
              <a:rPr lang="en-US" sz="1800" i="1" dirty="0">
                <a:latin typeface="Cambria" panose="02040503050406030204" pitchFamily="18" charset="0"/>
                <a:ea typeface="Cambria" panose="02040503050406030204" pitchFamily="18" charset="0"/>
              </a:rPr>
              <a:t> trong bằng nước</a:t>
            </a:r>
          </a:p>
          <a:p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US" sz="1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hót</a:t>
            </a:r>
            <a:r>
              <a:rPr lang="en-US" sz="1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1800" i="1" dirty="0">
                <a:latin typeface="Cambria" panose="02040503050406030204" pitchFamily="18" charset="0"/>
                <a:ea typeface="Cambria" panose="02040503050406030204" pitchFamily="18" charset="0"/>
              </a:rPr>
              <a:t> bằng </a:t>
            </a:r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mây</a:t>
            </a:r>
            <a:endParaRPr lang="vi-VN" sz="1800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Subtitle 3"/>
          <p:cNvSpPr>
            <a:spLocks noGrp="1"/>
          </p:cNvSpPr>
          <p:nvPr>
            <p:ph type="subTitle" idx="3"/>
          </p:nvPr>
        </p:nvSpPr>
        <p:spPr>
          <a:xfrm>
            <a:off x="3949084" y="2703052"/>
            <a:ext cx="4897674" cy="1285816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Âm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chim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được so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nước,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mây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Nhấn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mạnh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trong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trẻo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vút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của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chim</a:t>
            </a:r>
            <a:endParaRPr lang="en-US" sz="1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ánh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nhìn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đấy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trìu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mến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giả</a:t>
            </a:r>
            <a:endParaRPr lang="en-US" sz="1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tài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tinh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tế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giả</a:t>
            </a:r>
            <a:endParaRPr lang="vi-VN" sz="1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1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vi-VN" sz="1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074" name="Picture 2" descr="Singing PNG Images | Vector and PSD Files | Free Download on Pngtree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0" r="98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782" y="1090656"/>
            <a:ext cx="2006860" cy="20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ight Arrow 12"/>
          <p:cNvSpPr/>
          <p:nvPr/>
        </p:nvSpPr>
        <p:spPr>
          <a:xfrm>
            <a:off x="3475583" y="3074245"/>
            <a:ext cx="378244" cy="593833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Subtitle 2"/>
          <p:cNvSpPr>
            <a:spLocks noGrp="1"/>
          </p:cNvSpPr>
          <p:nvPr>
            <p:ph type="subTitle" idx="3"/>
          </p:nvPr>
        </p:nvSpPr>
        <p:spPr>
          <a:xfrm>
            <a:off x="3807938" y="1198848"/>
            <a:ext cx="1367865" cy="556304"/>
          </a:xfrm>
        </p:spPr>
        <p:txBody>
          <a:bodyPr/>
          <a:lstStyle/>
          <a:p>
            <a:r>
              <a:rPr lang="en-US" sz="1800" b="1" dirty="0">
                <a:latin typeface="Cambria" panose="02040503050406030204" pitchFamily="18" charset="0"/>
                <a:ea typeface="Cambria" panose="02040503050406030204" pitchFamily="18" charset="0"/>
              </a:rPr>
              <a:t>So </a:t>
            </a:r>
            <a:r>
              <a:rPr lang="en-US" sz="1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US" sz="18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vi-VN" sz="1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3238510" y="665938"/>
            <a:ext cx="0" cy="407422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9232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4" grpId="0" build="p"/>
      <p:bldP spid="9" grpId="0" build="p"/>
      <p:bldP spid="13" grpId="0" animBg="1"/>
      <p:bldP spid="14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074" y="17282"/>
            <a:ext cx="7717500" cy="612900"/>
          </a:xfrm>
        </p:spPr>
        <p:txBody>
          <a:bodyPr/>
          <a:lstStyle/>
          <a:p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</a:rPr>
              <a:t>Bài tập 3 (SGK – 44)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A64FF861-1354-6DED-ACE6-29A40451B306}"/>
              </a:ext>
            </a:extLst>
          </p:cNvPr>
          <p:cNvSpPr txBox="1">
            <a:spLocks/>
          </p:cNvSpPr>
          <p:nvPr/>
        </p:nvSpPr>
        <p:spPr>
          <a:xfrm>
            <a:off x="1324274" y="790423"/>
            <a:ext cx="3522048" cy="1098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ivvic"/>
              <a:buNone/>
              <a:defRPr sz="1600" b="0" i="0" u="none" strike="noStrike" cap="none">
                <a:solidFill>
                  <a:schemeClr val="lt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ivvic"/>
              <a:buNone/>
              <a:defRPr sz="1600" b="0" i="0" u="none" strike="noStrike" cap="none">
                <a:solidFill>
                  <a:schemeClr val="lt1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ivvic"/>
              <a:buNone/>
              <a:defRPr sz="1600" b="0" i="0" u="none" strike="noStrike" cap="none">
                <a:solidFill>
                  <a:schemeClr val="lt1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ivvic"/>
              <a:buNone/>
              <a:defRPr sz="1600" b="0" i="0" u="none" strike="noStrike" cap="none">
                <a:solidFill>
                  <a:schemeClr val="lt1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ivvic"/>
              <a:buNone/>
              <a:defRPr sz="1600" b="0" i="0" u="none" strike="noStrike" cap="none">
                <a:solidFill>
                  <a:schemeClr val="lt1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ivvic"/>
              <a:buNone/>
              <a:defRPr sz="1600" b="0" i="0" u="none" strike="noStrike" cap="none">
                <a:solidFill>
                  <a:schemeClr val="lt1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ivvic"/>
              <a:buNone/>
              <a:defRPr sz="1600" b="0" i="0" u="none" strike="noStrike" cap="none">
                <a:solidFill>
                  <a:schemeClr val="lt1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ivvic"/>
              <a:buNone/>
              <a:defRPr sz="1600" b="0" i="0" u="none" strike="noStrike" cap="none">
                <a:solidFill>
                  <a:schemeClr val="lt1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600"/>
              <a:buFont typeface="Livvic"/>
              <a:buNone/>
              <a:defRPr sz="1600" b="0" i="0" u="none" strike="noStrike" cap="none">
                <a:solidFill>
                  <a:schemeClr val="lt1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1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1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1800" i="1" dirty="0">
                <a:latin typeface="Cambria" panose="02040503050406030204" pitchFamily="18" charset="0"/>
                <a:ea typeface="Cambria" panose="02040503050406030204" pitchFamily="18" charset="0"/>
              </a:rPr>
              <a:t> gang </a:t>
            </a:r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  <a:endParaRPr lang="en-US" sz="1800" i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Lá</a:t>
            </a:r>
            <a:r>
              <a:rPr lang="en-US" sz="1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cỏ</a:t>
            </a:r>
            <a:r>
              <a:rPr lang="en-US" sz="1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1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sợi</a:t>
            </a:r>
            <a:r>
              <a:rPr lang="en-US" sz="1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tóc</a:t>
            </a:r>
            <a:endParaRPr lang="en-US" sz="1800" i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1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1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1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1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cúc</a:t>
            </a:r>
            <a:endParaRPr lang="vi-VN" sz="1800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D3AC7541-57D9-890D-1BDB-F9AFD5855563}"/>
              </a:ext>
            </a:extLst>
          </p:cNvPr>
          <p:cNvSpPr txBox="1">
            <a:spLocks/>
          </p:cNvSpPr>
          <p:nvPr/>
        </p:nvSpPr>
        <p:spPr>
          <a:xfrm>
            <a:off x="617318" y="1765194"/>
            <a:ext cx="3680362" cy="1261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ivvic"/>
              <a:buNone/>
              <a:defRPr sz="1600" b="0" i="0" u="none" strike="noStrike" cap="none">
                <a:solidFill>
                  <a:schemeClr val="lt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ivvic"/>
              <a:buNone/>
              <a:defRPr sz="1600" b="0" i="0" u="none" strike="noStrike" cap="none">
                <a:solidFill>
                  <a:schemeClr val="lt1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ivvic"/>
              <a:buNone/>
              <a:defRPr sz="1600" b="0" i="0" u="none" strike="noStrike" cap="none">
                <a:solidFill>
                  <a:schemeClr val="lt1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ivvic"/>
              <a:buNone/>
              <a:defRPr sz="1600" b="0" i="0" u="none" strike="noStrike" cap="none">
                <a:solidFill>
                  <a:schemeClr val="lt1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ivvic"/>
              <a:buNone/>
              <a:defRPr sz="1600" b="0" i="0" u="none" strike="noStrike" cap="none">
                <a:solidFill>
                  <a:schemeClr val="lt1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ivvic"/>
              <a:buNone/>
              <a:defRPr sz="1600" b="0" i="0" u="none" strike="noStrike" cap="none">
                <a:solidFill>
                  <a:schemeClr val="lt1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ivvic"/>
              <a:buNone/>
              <a:defRPr sz="1600" b="0" i="0" u="none" strike="noStrike" cap="none">
                <a:solidFill>
                  <a:schemeClr val="lt1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ivvic"/>
              <a:buNone/>
              <a:defRPr sz="1600" b="0" i="0" u="none" strike="noStrike" cap="none">
                <a:solidFill>
                  <a:schemeClr val="lt1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600"/>
              <a:buFont typeface="Livvic"/>
              <a:buNone/>
              <a:defRPr sz="1600" b="0" i="0" u="none" strike="noStrike" cap="none">
                <a:solidFill>
                  <a:schemeClr val="lt1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pPr marL="127000" indent="0"/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Thiên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so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gần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gũi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gắn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127000" indent="0"/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Nhấn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mạnh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gần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gũi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xinh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xắn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thiên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127000" indent="0"/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ánh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nhìn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đấy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trìu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mến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giả</a:t>
            </a:r>
            <a:endParaRPr lang="en-US" sz="1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27000" indent="0"/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tài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tinh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tế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giả</a:t>
            </a:r>
            <a:endParaRPr lang="vi-VN" sz="1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ight Arrow 12">
            <a:extLst>
              <a:ext uri="{FF2B5EF4-FFF2-40B4-BE49-F238E27FC236}">
                <a16:creationId xmlns:a16="http://schemas.microsoft.com/office/drawing/2014/main" id="{CF4DA488-7865-D4AA-E23C-F3E004799304}"/>
              </a:ext>
            </a:extLst>
          </p:cNvPr>
          <p:cNvSpPr/>
          <p:nvPr/>
        </p:nvSpPr>
        <p:spPr>
          <a:xfrm>
            <a:off x="239074" y="2251797"/>
            <a:ext cx="378244" cy="593833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ACFE4E17-2827-1DA1-C21E-686D4DE7AE51}"/>
              </a:ext>
            </a:extLst>
          </p:cNvPr>
          <p:cNvSpPr txBox="1">
            <a:spLocks/>
          </p:cNvSpPr>
          <p:nvPr/>
        </p:nvSpPr>
        <p:spPr>
          <a:xfrm>
            <a:off x="327432" y="1022913"/>
            <a:ext cx="1367865" cy="556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ivvic"/>
              <a:buNone/>
              <a:defRPr sz="1600" b="0" i="0" u="none" strike="noStrike" cap="none">
                <a:solidFill>
                  <a:schemeClr val="lt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ivvic"/>
              <a:buNone/>
              <a:defRPr sz="1600" b="0" i="0" u="none" strike="noStrike" cap="none">
                <a:solidFill>
                  <a:schemeClr val="lt1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ivvic"/>
              <a:buNone/>
              <a:defRPr sz="1600" b="0" i="0" u="none" strike="noStrike" cap="none">
                <a:solidFill>
                  <a:schemeClr val="lt1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ivvic"/>
              <a:buNone/>
              <a:defRPr sz="1600" b="0" i="0" u="none" strike="noStrike" cap="none">
                <a:solidFill>
                  <a:schemeClr val="lt1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ivvic"/>
              <a:buNone/>
              <a:defRPr sz="1600" b="0" i="0" u="none" strike="noStrike" cap="none">
                <a:solidFill>
                  <a:schemeClr val="lt1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ivvic"/>
              <a:buNone/>
              <a:defRPr sz="1600" b="0" i="0" u="none" strike="noStrike" cap="none">
                <a:solidFill>
                  <a:schemeClr val="lt1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ivvic"/>
              <a:buNone/>
              <a:defRPr sz="1600" b="0" i="0" u="none" strike="noStrike" cap="none">
                <a:solidFill>
                  <a:schemeClr val="lt1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ivvic"/>
              <a:buNone/>
              <a:defRPr sz="1600" b="0" i="0" u="none" strike="noStrike" cap="none">
                <a:solidFill>
                  <a:schemeClr val="lt1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600"/>
              <a:buFont typeface="Livvic"/>
              <a:buNone/>
              <a:defRPr sz="1600" b="0" i="0" u="none" strike="noStrike" cap="none">
                <a:solidFill>
                  <a:schemeClr val="lt1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r>
              <a:rPr lang="en-US" sz="1800" b="1">
                <a:latin typeface="Cambria" panose="02040503050406030204" pitchFamily="18" charset="0"/>
                <a:ea typeface="Cambria" panose="02040503050406030204" pitchFamily="18" charset="0"/>
              </a:rPr>
              <a:t>So sánh:</a:t>
            </a:r>
            <a:endParaRPr lang="vi-VN" sz="1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Subtitle 3">
            <a:extLst>
              <a:ext uri="{FF2B5EF4-FFF2-40B4-BE49-F238E27FC236}">
                <a16:creationId xmlns:a16="http://schemas.microsoft.com/office/drawing/2014/main" id="{2A595858-2FB1-4289-8E44-11CBB9BC920F}"/>
              </a:ext>
            </a:extLst>
          </p:cNvPr>
          <p:cNvSpPr txBox="1">
            <a:spLocks/>
          </p:cNvSpPr>
          <p:nvPr/>
        </p:nvSpPr>
        <p:spPr>
          <a:xfrm>
            <a:off x="5603482" y="790423"/>
            <a:ext cx="2923200" cy="6780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ivvic"/>
              <a:buNone/>
              <a:defRPr sz="1600" b="0" i="0" u="none" strike="noStrike" cap="none">
                <a:solidFill>
                  <a:schemeClr val="lt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ivvic"/>
              <a:buNone/>
              <a:defRPr sz="1600" b="0" i="0" u="none" strike="noStrike" cap="none">
                <a:solidFill>
                  <a:schemeClr val="lt1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ivvic"/>
              <a:buNone/>
              <a:defRPr sz="1600" b="0" i="0" u="none" strike="noStrike" cap="none">
                <a:solidFill>
                  <a:schemeClr val="lt1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ivvic"/>
              <a:buNone/>
              <a:defRPr sz="1600" b="0" i="0" u="none" strike="noStrike" cap="none">
                <a:solidFill>
                  <a:schemeClr val="lt1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ivvic"/>
              <a:buNone/>
              <a:defRPr sz="1600" b="0" i="0" u="none" strike="noStrike" cap="none">
                <a:solidFill>
                  <a:schemeClr val="lt1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ivvic"/>
              <a:buNone/>
              <a:defRPr sz="1600" b="0" i="0" u="none" strike="noStrike" cap="none">
                <a:solidFill>
                  <a:schemeClr val="lt1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ivvic"/>
              <a:buNone/>
              <a:defRPr sz="1600" b="0" i="0" u="none" strike="noStrike" cap="none">
                <a:solidFill>
                  <a:schemeClr val="lt1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ivvic"/>
              <a:buNone/>
              <a:defRPr sz="1600" b="0" i="0" u="none" strike="noStrike" cap="none">
                <a:solidFill>
                  <a:schemeClr val="lt1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600"/>
              <a:buFont typeface="Livvic"/>
              <a:buNone/>
              <a:defRPr sz="1600" b="0" i="0" u="none" strike="noStrike" cap="none">
                <a:solidFill>
                  <a:schemeClr val="lt1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r>
              <a:rPr lang="en-US" sz="1800" i="1">
                <a:latin typeface="Cambria" panose="02040503050406030204" pitchFamily="18" charset="0"/>
                <a:ea typeface="Cambria" panose="02040503050406030204" pitchFamily="18" charset="0"/>
              </a:rPr>
              <a:t>Tiếng hót trong bằng nước</a:t>
            </a:r>
          </a:p>
          <a:p>
            <a:r>
              <a:rPr lang="en-US" sz="1800" i="1">
                <a:latin typeface="Cambria" panose="02040503050406030204" pitchFamily="18" charset="0"/>
                <a:ea typeface="Cambria" panose="02040503050406030204" pitchFamily="18" charset="0"/>
              </a:rPr>
              <a:t>Tiếng hót cao bằng mây</a:t>
            </a:r>
            <a:endParaRPr lang="vi-VN" sz="1800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Subtitle 3">
            <a:extLst>
              <a:ext uri="{FF2B5EF4-FFF2-40B4-BE49-F238E27FC236}">
                <a16:creationId xmlns:a16="http://schemas.microsoft.com/office/drawing/2014/main" id="{BDDFCBD1-7D60-693C-AB1D-09DC81B8885E}"/>
              </a:ext>
            </a:extLst>
          </p:cNvPr>
          <p:cNvSpPr txBox="1">
            <a:spLocks/>
          </p:cNvSpPr>
          <p:nvPr/>
        </p:nvSpPr>
        <p:spPr>
          <a:xfrm>
            <a:off x="4786395" y="1752906"/>
            <a:ext cx="4189280" cy="1285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ivvic"/>
              <a:buNone/>
              <a:defRPr sz="1600" b="0" i="0" u="none" strike="noStrike" cap="none">
                <a:solidFill>
                  <a:schemeClr val="lt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ivvic"/>
              <a:buNone/>
              <a:defRPr sz="1600" b="0" i="0" u="none" strike="noStrike" cap="none">
                <a:solidFill>
                  <a:schemeClr val="lt1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ivvic"/>
              <a:buNone/>
              <a:defRPr sz="1600" b="0" i="0" u="none" strike="noStrike" cap="none">
                <a:solidFill>
                  <a:schemeClr val="lt1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ivvic"/>
              <a:buNone/>
              <a:defRPr sz="1600" b="0" i="0" u="none" strike="noStrike" cap="none">
                <a:solidFill>
                  <a:schemeClr val="lt1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ivvic"/>
              <a:buNone/>
              <a:defRPr sz="1600" b="0" i="0" u="none" strike="noStrike" cap="none">
                <a:solidFill>
                  <a:schemeClr val="lt1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ivvic"/>
              <a:buNone/>
              <a:defRPr sz="1600" b="0" i="0" u="none" strike="noStrike" cap="none">
                <a:solidFill>
                  <a:schemeClr val="lt1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ivvic"/>
              <a:buNone/>
              <a:defRPr sz="1600" b="0" i="0" u="none" strike="noStrike" cap="none">
                <a:solidFill>
                  <a:schemeClr val="lt1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ivvic"/>
              <a:buNone/>
              <a:defRPr sz="1600" b="0" i="0" u="none" strike="noStrike" cap="none">
                <a:solidFill>
                  <a:schemeClr val="lt1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600"/>
              <a:buFont typeface="Livvic"/>
              <a:buNone/>
              <a:defRPr sz="1600" b="0" i="0" u="none" strike="noStrike" cap="none">
                <a:solidFill>
                  <a:schemeClr val="lt1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Âm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chim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so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mây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Nhấn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mạnh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trẻo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vút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chim</a:t>
            </a:r>
            <a:endParaRPr lang="en-US" sz="1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ánh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nhìn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đấy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trìu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mến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giả</a:t>
            </a:r>
            <a:endParaRPr lang="en-US" sz="1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tài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tinh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tế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giả</a:t>
            </a:r>
            <a:endParaRPr lang="vi-VN" sz="1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1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vi-VN" sz="1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Right Arrow 12">
            <a:extLst>
              <a:ext uri="{FF2B5EF4-FFF2-40B4-BE49-F238E27FC236}">
                <a16:creationId xmlns:a16="http://schemas.microsoft.com/office/drawing/2014/main" id="{C37AE124-4355-6779-B341-913C15645291}"/>
              </a:ext>
            </a:extLst>
          </p:cNvPr>
          <p:cNvSpPr/>
          <p:nvPr/>
        </p:nvSpPr>
        <p:spPr>
          <a:xfrm>
            <a:off x="4468078" y="2490380"/>
            <a:ext cx="378244" cy="593833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9528CB07-2821-7BB0-CDD6-5E2BC3E68EB9}"/>
              </a:ext>
            </a:extLst>
          </p:cNvPr>
          <p:cNvSpPr txBox="1">
            <a:spLocks/>
          </p:cNvSpPr>
          <p:nvPr/>
        </p:nvSpPr>
        <p:spPr>
          <a:xfrm>
            <a:off x="4411238" y="912161"/>
            <a:ext cx="1367865" cy="556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ivvic"/>
              <a:buNone/>
              <a:defRPr sz="1600" b="0" i="0" u="none" strike="noStrike" cap="none">
                <a:solidFill>
                  <a:schemeClr val="lt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ivvic"/>
              <a:buNone/>
              <a:defRPr sz="1600" b="0" i="0" u="none" strike="noStrike" cap="none">
                <a:solidFill>
                  <a:schemeClr val="lt1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ivvic"/>
              <a:buNone/>
              <a:defRPr sz="1600" b="0" i="0" u="none" strike="noStrike" cap="none">
                <a:solidFill>
                  <a:schemeClr val="lt1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ivvic"/>
              <a:buNone/>
              <a:defRPr sz="1600" b="0" i="0" u="none" strike="noStrike" cap="none">
                <a:solidFill>
                  <a:schemeClr val="lt1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ivvic"/>
              <a:buNone/>
              <a:defRPr sz="1600" b="0" i="0" u="none" strike="noStrike" cap="none">
                <a:solidFill>
                  <a:schemeClr val="lt1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ivvic"/>
              <a:buNone/>
              <a:defRPr sz="1600" b="0" i="0" u="none" strike="noStrike" cap="none">
                <a:solidFill>
                  <a:schemeClr val="lt1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ivvic"/>
              <a:buNone/>
              <a:defRPr sz="1600" b="0" i="0" u="none" strike="noStrike" cap="none">
                <a:solidFill>
                  <a:schemeClr val="lt1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ivvic"/>
              <a:buNone/>
              <a:defRPr sz="1600" b="0" i="0" u="none" strike="noStrike" cap="none">
                <a:solidFill>
                  <a:schemeClr val="lt1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600"/>
              <a:buFont typeface="Livvic"/>
              <a:buNone/>
              <a:defRPr sz="1600" b="0" i="0" u="none" strike="noStrike" cap="none">
                <a:solidFill>
                  <a:schemeClr val="lt1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r>
              <a:rPr lang="en-US" sz="1800" b="1">
                <a:latin typeface="Cambria" panose="02040503050406030204" pitchFamily="18" charset="0"/>
                <a:ea typeface="Cambria" panose="02040503050406030204" pitchFamily="18" charset="0"/>
              </a:rPr>
              <a:t>So sánh:</a:t>
            </a:r>
            <a:endParaRPr lang="vi-VN" sz="1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ACC06B3-7B87-0DA4-9D21-EC25AB1042D6}"/>
              </a:ext>
            </a:extLst>
          </p:cNvPr>
          <p:cNvCxnSpPr/>
          <p:nvPr/>
        </p:nvCxnSpPr>
        <p:spPr>
          <a:xfrm>
            <a:off x="4297680" y="630182"/>
            <a:ext cx="0" cy="407422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6771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10" grpId="0" build="p"/>
      <p:bldP spid="11" grpId="0" animBg="1"/>
      <p:bldP spid="12" grpId="0" build="p"/>
      <p:bldP spid="16" grpId="0" build="p"/>
      <p:bldP spid="17" grpId="0" build="p"/>
      <p:bldP spid="18" grpId="0" animBg="1"/>
      <p:bldP spid="19" grpId="0" build="p"/>
    </p:bldLst>
  </p:timing>
</p:sld>
</file>

<file path=ppt/theme/theme1.xml><?xml version="1.0" encoding="utf-8"?>
<a:theme xmlns:a="http://schemas.openxmlformats.org/drawingml/2006/main" name="Back to School from Winter Break by Slidesgo">
  <a:themeElements>
    <a:clrScheme name="Simple Light">
      <a:dk1>
        <a:srgbClr val="094A5F"/>
      </a:dk1>
      <a:lt1>
        <a:srgbClr val="FFFFFF"/>
      </a:lt1>
      <a:dk2>
        <a:srgbClr val="0F7090"/>
      </a:dk2>
      <a:lt2>
        <a:srgbClr val="FFFFFF"/>
      </a:lt2>
      <a:accent1>
        <a:srgbClr val="D55D79"/>
      </a:accent1>
      <a:accent2>
        <a:srgbClr val="094A5F"/>
      </a:accent2>
      <a:accent3>
        <a:srgbClr val="5ABAD1"/>
      </a:accent3>
      <a:accent4>
        <a:srgbClr val="009A91"/>
      </a:accent4>
      <a:accent5>
        <a:srgbClr val="F8B45B"/>
      </a:accent5>
      <a:accent6>
        <a:srgbClr val="FFC4C7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</TotalTime>
  <Words>1236</Words>
  <Application>Microsoft Office PowerPoint</Application>
  <PresentationFormat>On-screen Show (16:9)</PresentationFormat>
  <Paragraphs>159</Paragraphs>
  <Slides>12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Finger Paint</vt:lpstr>
      <vt:lpstr>Cambria</vt:lpstr>
      <vt:lpstr>Ribeye</vt:lpstr>
      <vt:lpstr>Livvic</vt:lpstr>
      <vt:lpstr>Times New Roman</vt:lpstr>
      <vt:lpstr>Arial</vt:lpstr>
      <vt:lpstr>Back to School from Winter Break by Slidesgo</vt:lpstr>
      <vt:lpstr>THỰC HÀNH TIẾNG VIỆT</vt:lpstr>
      <vt:lpstr>MỤC TIÊU BÀI HỌC</vt:lpstr>
      <vt:lpstr>Bài tập 1 (SGK – 43)</vt:lpstr>
      <vt:lpstr>Bài tập 2 (SGK – 44)</vt:lpstr>
      <vt:lpstr>Bài tập 2 (SGK – 44)</vt:lpstr>
      <vt:lpstr>Bài tập 3 (SGK – 44)</vt:lpstr>
      <vt:lpstr>Bài tập 3 (SGK – 44)</vt:lpstr>
      <vt:lpstr>Bài tập 3 (SGK – 44)</vt:lpstr>
      <vt:lpstr>Bài tập 3 (SGK – 44)</vt:lpstr>
      <vt:lpstr>Bài tập 3 (SGK – 44)</vt:lpstr>
      <vt:lpstr>Bài tập 4 (SGK – 44)</vt:lpstr>
      <vt:lpstr>Bài tập 5 (SGK – 44)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Back to School from Winter Break</dc:title>
  <cp:lastModifiedBy>Admin_01</cp:lastModifiedBy>
  <cp:revision>13</cp:revision>
  <dcterms:modified xsi:type="dcterms:W3CDTF">2022-10-05T09:30:46Z</dcterms:modified>
</cp:coreProperties>
</file>