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8"/>
  </p:notesMasterIdLst>
  <p:sldIdLst>
    <p:sldId id="256" r:id="rId2"/>
    <p:sldId id="282" r:id="rId3"/>
    <p:sldId id="283" r:id="rId4"/>
    <p:sldId id="284" r:id="rId5"/>
    <p:sldId id="285" r:id="rId6"/>
    <p:sldId id="267" r:id="rId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3E82A3-8D75-4619-8ABE-2228026D9579}">
  <a:tblStyle styleId="{143E82A3-8D75-4619-8ABE-2228026D95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807b6015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807b6015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81500" y="2375680"/>
            <a:ext cx="6976800" cy="167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400"/>
              <a:buNone/>
              <a:defRPr sz="4400"/>
            </a:lvl1pPr>
            <a:lvl2pPr lvl="1" algn="ctr" rtl="0">
              <a:spcBef>
                <a:spcPts val="0"/>
              </a:spcBef>
              <a:spcAft>
                <a:spcPts val="0"/>
              </a:spcAft>
              <a:buSzPts val="4400"/>
              <a:buNone/>
              <a:defRPr sz="4400"/>
            </a:lvl2pPr>
            <a:lvl3pPr lvl="2" algn="ctr" rtl="0">
              <a:spcBef>
                <a:spcPts val="0"/>
              </a:spcBef>
              <a:spcAft>
                <a:spcPts val="0"/>
              </a:spcAft>
              <a:buSzPts val="4400"/>
              <a:buNone/>
              <a:defRPr sz="4400"/>
            </a:lvl3pPr>
            <a:lvl4pPr lvl="3" algn="ctr" rtl="0">
              <a:spcBef>
                <a:spcPts val="0"/>
              </a:spcBef>
              <a:spcAft>
                <a:spcPts val="0"/>
              </a:spcAft>
              <a:buSzPts val="4400"/>
              <a:buNone/>
              <a:defRPr sz="4400"/>
            </a:lvl4pPr>
            <a:lvl5pPr lvl="4" algn="ctr" rtl="0">
              <a:spcBef>
                <a:spcPts val="0"/>
              </a:spcBef>
              <a:spcAft>
                <a:spcPts val="0"/>
              </a:spcAft>
              <a:buSzPts val="4400"/>
              <a:buNone/>
              <a:defRPr sz="4400"/>
            </a:lvl5pPr>
            <a:lvl6pPr lvl="5" algn="ctr" rtl="0">
              <a:spcBef>
                <a:spcPts val="0"/>
              </a:spcBef>
              <a:spcAft>
                <a:spcPts val="0"/>
              </a:spcAft>
              <a:buSzPts val="4400"/>
              <a:buNone/>
              <a:defRPr sz="4400"/>
            </a:lvl6pPr>
            <a:lvl7pPr lvl="6" algn="ctr" rtl="0">
              <a:spcBef>
                <a:spcPts val="0"/>
              </a:spcBef>
              <a:spcAft>
                <a:spcPts val="0"/>
              </a:spcAft>
              <a:buSzPts val="4400"/>
              <a:buNone/>
              <a:defRPr sz="4400"/>
            </a:lvl7pPr>
            <a:lvl8pPr lvl="7" algn="ctr" rtl="0">
              <a:spcBef>
                <a:spcPts val="0"/>
              </a:spcBef>
              <a:spcAft>
                <a:spcPts val="0"/>
              </a:spcAft>
              <a:buSzPts val="4400"/>
              <a:buNone/>
              <a:defRPr sz="4400"/>
            </a:lvl8pPr>
            <a:lvl9pPr lvl="8" algn="ctr" rtl="0">
              <a:spcBef>
                <a:spcPts val="0"/>
              </a:spcBef>
              <a:spcAft>
                <a:spcPts val="0"/>
              </a:spcAft>
              <a:buSzPts val="4400"/>
              <a:buNone/>
              <a:defRPr sz="4400"/>
            </a:lvl9pPr>
          </a:lstStyle>
          <a:p>
            <a:endParaRPr/>
          </a:p>
        </p:txBody>
      </p:sp>
      <p:sp>
        <p:nvSpPr>
          <p:cNvPr id="10" name="Google Shape;10;p2"/>
          <p:cNvSpPr txBox="1">
            <a:spLocks noGrp="1"/>
          </p:cNvSpPr>
          <p:nvPr>
            <p:ph type="subTitle" idx="1"/>
          </p:nvPr>
        </p:nvSpPr>
        <p:spPr>
          <a:xfrm>
            <a:off x="1820100" y="4262990"/>
            <a:ext cx="5504700" cy="49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3"/>
          <p:cNvSpPr txBox="1">
            <a:spLocks noGrp="1"/>
          </p:cNvSpPr>
          <p:nvPr>
            <p:ph type="title" idx="2" hasCustomPrompt="1"/>
          </p:nvPr>
        </p:nvSpPr>
        <p:spPr>
          <a:xfrm>
            <a:off x="1307073" y="2204695"/>
            <a:ext cx="6126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None/>
              <a:defRPr sz="3200">
                <a:solidFill>
                  <a:schemeClr val="dk1"/>
                </a:solidFill>
              </a:defRPr>
            </a:lvl1pPr>
            <a:lvl2pPr lvl="1" algn="ctr" rtl="0">
              <a:spcBef>
                <a:spcPts val="0"/>
              </a:spcBef>
              <a:spcAft>
                <a:spcPts val="0"/>
              </a:spcAft>
              <a:buClr>
                <a:schemeClr val="dk1"/>
              </a:buClr>
              <a:buSzPts val="3200"/>
              <a:buNone/>
              <a:defRPr sz="3200">
                <a:solidFill>
                  <a:schemeClr val="dk1"/>
                </a:solidFill>
              </a:defRPr>
            </a:lvl2pPr>
            <a:lvl3pPr lvl="2" algn="ctr" rtl="0">
              <a:spcBef>
                <a:spcPts val="0"/>
              </a:spcBef>
              <a:spcAft>
                <a:spcPts val="0"/>
              </a:spcAft>
              <a:buClr>
                <a:schemeClr val="dk1"/>
              </a:buClr>
              <a:buSzPts val="3200"/>
              <a:buNone/>
              <a:defRPr sz="3200">
                <a:solidFill>
                  <a:schemeClr val="dk1"/>
                </a:solidFill>
              </a:defRPr>
            </a:lvl3pPr>
            <a:lvl4pPr lvl="3" algn="ctr" rtl="0">
              <a:spcBef>
                <a:spcPts val="0"/>
              </a:spcBef>
              <a:spcAft>
                <a:spcPts val="0"/>
              </a:spcAft>
              <a:buClr>
                <a:schemeClr val="dk1"/>
              </a:buClr>
              <a:buSzPts val="3200"/>
              <a:buNone/>
              <a:defRPr sz="3200">
                <a:solidFill>
                  <a:schemeClr val="dk1"/>
                </a:solidFill>
              </a:defRPr>
            </a:lvl4pPr>
            <a:lvl5pPr lvl="4" algn="ctr" rtl="0">
              <a:spcBef>
                <a:spcPts val="0"/>
              </a:spcBef>
              <a:spcAft>
                <a:spcPts val="0"/>
              </a:spcAft>
              <a:buClr>
                <a:schemeClr val="dk1"/>
              </a:buClr>
              <a:buSzPts val="3200"/>
              <a:buNone/>
              <a:defRPr sz="3200">
                <a:solidFill>
                  <a:schemeClr val="dk1"/>
                </a:solidFill>
              </a:defRPr>
            </a:lvl5pPr>
            <a:lvl6pPr lvl="5" algn="ctr" rtl="0">
              <a:spcBef>
                <a:spcPts val="0"/>
              </a:spcBef>
              <a:spcAft>
                <a:spcPts val="0"/>
              </a:spcAft>
              <a:buClr>
                <a:schemeClr val="dk1"/>
              </a:buClr>
              <a:buSzPts val="3200"/>
              <a:buNone/>
              <a:defRPr sz="3200">
                <a:solidFill>
                  <a:schemeClr val="dk1"/>
                </a:solidFill>
              </a:defRPr>
            </a:lvl6pPr>
            <a:lvl7pPr lvl="6" algn="ctr" rtl="0">
              <a:spcBef>
                <a:spcPts val="0"/>
              </a:spcBef>
              <a:spcAft>
                <a:spcPts val="0"/>
              </a:spcAft>
              <a:buClr>
                <a:schemeClr val="dk1"/>
              </a:buClr>
              <a:buSzPts val="3200"/>
              <a:buNone/>
              <a:defRPr sz="3200">
                <a:solidFill>
                  <a:schemeClr val="dk1"/>
                </a:solidFill>
              </a:defRPr>
            </a:lvl7pPr>
            <a:lvl8pPr lvl="7" algn="ctr" rtl="0">
              <a:spcBef>
                <a:spcPts val="0"/>
              </a:spcBef>
              <a:spcAft>
                <a:spcPts val="0"/>
              </a:spcAft>
              <a:buClr>
                <a:schemeClr val="dk1"/>
              </a:buClr>
              <a:buSzPts val="3200"/>
              <a:buNone/>
              <a:defRPr sz="3200">
                <a:solidFill>
                  <a:schemeClr val="dk1"/>
                </a:solidFill>
              </a:defRPr>
            </a:lvl8pPr>
            <a:lvl9pPr lvl="8" algn="ctr" rtl="0">
              <a:spcBef>
                <a:spcPts val="0"/>
              </a:spcBef>
              <a:spcAft>
                <a:spcPts val="0"/>
              </a:spcAft>
              <a:buClr>
                <a:schemeClr val="dk1"/>
              </a:buClr>
              <a:buSzPts val="3200"/>
              <a:buNone/>
              <a:defRPr sz="3200">
                <a:solidFill>
                  <a:schemeClr val="dk1"/>
                </a:solidFill>
              </a:defRPr>
            </a:lvl9pPr>
          </a:lstStyle>
          <a:p>
            <a:r>
              <a:t>xx%</a:t>
            </a:r>
          </a:p>
        </p:txBody>
      </p:sp>
      <p:sp>
        <p:nvSpPr>
          <p:cNvPr id="51" name="Google Shape;51;p13"/>
          <p:cNvSpPr txBox="1">
            <a:spLocks noGrp="1"/>
          </p:cNvSpPr>
          <p:nvPr>
            <p:ph type="title" idx="3" hasCustomPrompt="1"/>
          </p:nvPr>
        </p:nvSpPr>
        <p:spPr>
          <a:xfrm>
            <a:off x="3303566" y="2204695"/>
            <a:ext cx="6126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None/>
              <a:defRPr sz="3200">
                <a:solidFill>
                  <a:schemeClr val="dk1"/>
                </a:solidFill>
              </a:defRPr>
            </a:lvl1pPr>
            <a:lvl2pPr lvl="1" algn="ctr" rtl="0">
              <a:spcBef>
                <a:spcPts val="0"/>
              </a:spcBef>
              <a:spcAft>
                <a:spcPts val="0"/>
              </a:spcAft>
              <a:buClr>
                <a:schemeClr val="dk1"/>
              </a:buClr>
              <a:buSzPts val="3200"/>
              <a:buNone/>
              <a:defRPr sz="3200">
                <a:solidFill>
                  <a:schemeClr val="dk1"/>
                </a:solidFill>
              </a:defRPr>
            </a:lvl2pPr>
            <a:lvl3pPr lvl="2" algn="ctr" rtl="0">
              <a:spcBef>
                <a:spcPts val="0"/>
              </a:spcBef>
              <a:spcAft>
                <a:spcPts val="0"/>
              </a:spcAft>
              <a:buClr>
                <a:schemeClr val="dk1"/>
              </a:buClr>
              <a:buSzPts val="3200"/>
              <a:buNone/>
              <a:defRPr sz="3200">
                <a:solidFill>
                  <a:schemeClr val="dk1"/>
                </a:solidFill>
              </a:defRPr>
            </a:lvl3pPr>
            <a:lvl4pPr lvl="3" algn="ctr" rtl="0">
              <a:spcBef>
                <a:spcPts val="0"/>
              </a:spcBef>
              <a:spcAft>
                <a:spcPts val="0"/>
              </a:spcAft>
              <a:buClr>
                <a:schemeClr val="dk1"/>
              </a:buClr>
              <a:buSzPts val="3200"/>
              <a:buNone/>
              <a:defRPr sz="3200">
                <a:solidFill>
                  <a:schemeClr val="dk1"/>
                </a:solidFill>
              </a:defRPr>
            </a:lvl4pPr>
            <a:lvl5pPr lvl="4" algn="ctr" rtl="0">
              <a:spcBef>
                <a:spcPts val="0"/>
              </a:spcBef>
              <a:spcAft>
                <a:spcPts val="0"/>
              </a:spcAft>
              <a:buClr>
                <a:schemeClr val="dk1"/>
              </a:buClr>
              <a:buSzPts val="3200"/>
              <a:buNone/>
              <a:defRPr sz="3200">
                <a:solidFill>
                  <a:schemeClr val="dk1"/>
                </a:solidFill>
              </a:defRPr>
            </a:lvl5pPr>
            <a:lvl6pPr lvl="5" algn="ctr" rtl="0">
              <a:spcBef>
                <a:spcPts val="0"/>
              </a:spcBef>
              <a:spcAft>
                <a:spcPts val="0"/>
              </a:spcAft>
              <a:buClr>
                <a:schemeClr val="dk1"/>
              </a:buClr>
              <a:buSzPts val="3200"/>
              <a:buNone/>
              <a:defRPr sz="3200">
                <a:solidFill>
                  <a:schemeClr val="dk1"/>
                </a:solidFill>
              </a:defRPr>
            </a:lvl6pPr>
            <a:lvl7pPr lvl="6" algn="ctr" rtl="0">
              <a:spcBef>
                <a:spcPts val="0"/>
              </a:spcBef>
              <a:spcAft>
                <a:spcPts val="0"/>
              </a:spcAft>
              <a:buClr>
                <a:schemeClr val="dk1"/>
              </a:buClr>
              <a:buSzPts val="3200"/>
              <a:buNone/>
              <a:defRPr sz="3200">
                <a:solidFill>
                  <a:schemeClr val="dk1"/>
                </a:solidFill>
              </a:defRPr>
            </a:lvl7pPr>
            <a:lvl8pPr lvl="7" algn="ctr" rtl="0">
              <a:spcBef>
                <a:spcPts val="0"/>
              </a:spcBef>
              <a:spcAft>
                <a:spcPts val="0"/>
              </a:spcAft>
              <a:buClr>
                <a:schemeClr val="dk1"/>
              </a:buClr>
              <a:buSzPts val="3200"/>
              <a:buNone/>
              <a:defRPr sz="3200">
                <a:solidFill>
                  <a:schemeClr val="dk1"/>
                </a:solidFill>
              </a:defRPr>
            </a:lvl8pPr>
            <a:lvl9pPr lvl="8" algn="ctr" rtl="0">
              <a:spcBef>
                <a:spcPts val="0"/>
              </a:spcBef>
              <a:spcAft>
                <a:spcPts val="0"/>
              </a:spcAft>
              <a:buClr>
                <a:schemeClr val="dk1"/>
              </a:buClr>
              <a:buSzPts val="3200"/>
              <a:buNone/>
              <a:defRPr sz="3200">
                <a:solidFill>
                  <a:schemeClr val="dk1"/>
                </a:solidFill>
              </a:defRPr>
            </a:lvl9pPr>
          </a:lstStyle>
          <a:p>
            <a:r>
              <a:t>xx%</a:t>
            </a:r>
          </a:p>
        </p:txBody>
      </p:sp>
      <p:sp>
        <p:nvSpPr>
          <p:cNvPr id="52" name="Google Shape;52;p13"/>
          <p:cNvSpPr txBox="1">
            <a:spLocks noGrp="1"/>
          </p:cNvSpPr>
          <p:nvPr>
            <p:ph type="title" idx="4" hasCustomPrompt="1"/>
          </p:nvPr>
        </p:nvSpPr>
        <p:spPr>
          <a:xfrm>
            <a:off x="5300059" y="2204695"/>
            <a:ext cx="6126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None/>
              <a:defRPr sz="3200">
                <a:solidFill>
                  <a:schemeClr val="dk1"/>
                </a:solidFill>
              </a:defRPr>
            </a:lvl1pPr>
            <a:lvl2pPr lvl="1" algn="ctr" rtl="0">
              <a:spcBef>
                <a:spcPts val="0"/>
              </a:spcBef>
              <a:spcAft>
                <a:spcPts val="0"/>
              </a:spcAft>
              <a:buClr>
                <a:schemeClr val="dk1"/>
              </a:buClr>
              <a:buSzPts val="3200"/>
              <a:buNone/>
              <a:defRPr sz="3200">
                <a:solidFill>
                  <a:schemeClr val="dk1"/>
                </a:solidFill>
              </a:defRPr>
            </a:lvl2pPr>
            <a:lvl3pPr lvl="2" algn="ctr" rtl="0">
              <a:spcBef>
                <a:spcPts val="0"/>
              </a:spcBef>
              <a:spcAft>
                <a:spcPts val="0"/>
              </a:spcAft>
              <a:buClr>
                <a:schemeClr val="dk1"/>
              </a:buClr>
              <a:buSzPts val="3200"/>
              <a:buNone/>
              <a:defRPr sz="3200">
                <a:solidFill>
                  <a:schemeClr val="dk1"/>
                </a:solidFill>
              </a:defRPr>
            </a:lvl3pPr>
            <a:lvl4pPr lvl="3" algn="ctr" rtl="0">
              <a:spcBef>
                <a:spcPts val="0"/>
              </a:spcBef>
              <a:spcAft>
                <a:spcPts val="0"/>
              </a:spcAft>
              <a:buClr>
                <a:schemeClr val="dk1"/>
              </a:buClr>
              <a:buSzPts val="3200"/>
              <a:buNone/>
              <a:defRPr sz="3200">
                <a:solidFill>
                  <a:schemeClr val="dk1"/>
                </a:solidFill>
              </a:defRPr>
            </a:lvl4pPr>
            <a:lvl5pPr lvl="4" algn="ctr" rtl="0">
              <a:spcBef>
                <a:spcPts val="0"/>
              </a:spcBef>
              <a:spcAft>
                <a:spcPts val="0"/>
              </a:spcAft>
              <a:buClr>
                <a:schemeClr val="dk1"/>
              </a:buClr>
              <a:buSzPts val="3200"/>
              <a:buNone/>
              <a:defRPr sz="3200">
                <a:solidFill>
                  <a:schemeClr val="dk1"/>
                </a:solidFill>
              </a:defRPr>
            </a:lvl5pPr>
            <a:lvl6pPr lvl="5" algn="ctr" rtl="0">
              <a:spcBef>
                <a:spcPts val="0"/>
              </a:spcBef>
              <a:spcAft>
                <a:spcPts val="0"/>
              </a:spcAft>
              <a:buClr>
                <a:schemeClr val="dk1"/>
              </a:buClr>
              <a:buSzPts val="3200"/>
              <a:buNone/>
              <a:defRPr sz="3200">
                <a:solidFill>
                  <a:schemeClr val="dk1"/>
                </a:solidFill>
              </a:defRPr>
            </a:lvl6pPr>
            <a:lvl7pPr lvl="6" algn="ctr" rtl="0">
              <a:spcBef>
                <a:spcPts val="0"/>
              </a:spcBef>
              <a:spcAft>
                <a:spcPts val="0"/>
              </a:spcAft>
              <a:buClr>
                <a:schemeClr val="dk1"/>
              </a:buClr>
              <a:buSzPts val="3200"/>
              <a:buNone/>
              <a:defRPr sz="3200">
                <a:solidFill>
                  <a:schemeClr val="dk1"/>
                </a:solidFill>
              </a:defRPr>
            </a:lvl7pPr>
            <a:lvl8pPr lvl="7" algn="ctr" rtl="0">
              <a:spcBef>
                <a:spcPts val="0"/>
              </a:spcBef>
              <a:spcAft>
                <a:spcPts val="0"/>
              </a:spcAft>
              <a:buClr>
                <a:schemeClr val="dk1"/>
              </a:buClr>
              <a:buSzPts val="3200"/>
              <a:buNone/>
              <a:defRPr sz="3200">
                <a:solidFill>
                  <a:schemeClr val="dk1"/>
                </a:solidFill>
              </a:defRPr>
            </a:lvl8pPr>
            <a:lvl9pPr lvl="8" algn="ctr" rtl="0">
              <a:spcBef>
                <a:spcPts val="0"/>
              </a:spcBef>
              <a:spcAft>
                <a:spcPts val="0"/>
              </a:spcAft>
              <a:buClr>
                <a:schemeClr val="dk1"/>
              </a:buClr>
              <a:buSzPts val="3200"/>
              <a:buNone/>
              <a:defRPr sz="3200">
                <a:solidFill>
                  <a:schemeClr val="dk1"/>
                </a:solidFill>
              </a:defRPr>
            </a:lvl9pPr>
          </a:lstStyle>
          <a:p>
            <a:r>
              <a:t>xx%</a:t>
            </a:r>
          </a:p>
        </p:txBody>
      </p:sp>
      <p:sp>
        <p:nvSpPr>
          <p:cNvPr id="53" name="Google Shape;53;p13"/>
          <p:cNvSpPr txBox="1">
            <a:spLocks noGrp="1"/>
          </p:cNvSpPr>
          <p:nvPr>
            <p:ph type="title" idx="5" hasCustomPrompt="1"/>
          </p:nvPr>
        </p:nvSpPr>
        <p:spPr>
          <a:xfrm>
            <a:off x="7296552" y="2204695"/>
            <a:ext cx="6126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None/>
              <a:defRPr sz="3200">
                <a:solidFill>
                  <a:schemeClr val="dk1"/>
                </a:solidFill>
              </a:defRPr>
            </a:lvl1pPr>
            <a:lvl2pPr lvl="1" algn="ctr" rtl="0">
              <a:spcBef>
                <a:spcPts val="0"/>
              </a:spcBef>
              <a:spcAft>
                <a:spcPts val="0"/>
              </a:spcAft>
              <a:buClr>
                <a:schemeClr val="dk1"/>
              </a:buClr>
              <a:buSzPts val="3200"/>
              <a:buNone/>
              <a:defRPr sz="3200">
                <a:solidFill>
                  <a:schemeClr val="dk1"/>
                </a:solidFill>
              </a:defRPr>
            </a:lvl2pPr>
            <a:lvl3pPr lvl="2" algn="ctr" rtl="0">
              <a:spcBef>
                <a:spcPts val="0"/>
              </a:spcBef>
              <a:spcAft>
                <a:spcPts val="0"/>
              </a:spcAft>
              <a:buClr>
                <a:schemeClr val="dk1"/>
              </a:buClr>
              <a:buSzPts val="3200"/>
              <a:buNone/>
              <a:defRPr sz="3200">
                <a:solidFill>
                  <a:schemeClr val="dk1"/>
                </a:solidFill>
              </a:defRPr>
            </a:lvl3pPr>
            <a:lvl4pPr lvl="3" algn="ctr" rtl="0">
              <a:spcBef>
                <a:spcPts val="0"/>
              </a:spcBef>
              <a:spcAft>
                <a:spcPts val="0"/>
              </a:spcAft>
              <a:buClr>
                <a:schemeClr val="dk1"/>
              </a:buClr>
              <a:buSzPts val="3200"/>
              <a:buNone/>
              <a:defRPr sz="3200">
                <a:solidFill>
                  <a:schemeClr val="dk1"/>
                </a:solidFill>
              </a:defRPr>
            </a:lvl4pPr>
            <a:lvl5pPr lvl="4" algn="ctr" rtl="0">
              <a:spcBef>
                <a:spcPts val="0"/>
              </a:spcBef>
              <a:spcAft>
                <a:spcPts val="0"/>
              </a:spcAft>
              <a:buClr>
                <a:schemeClr val="dk1"/>
              </a:buClr>
              <a:buSzPts val="3200"/>
              <a:buNone/>
              <a:defRPr sz="3200">
                <a:solidFill>
                  <a:schemeClr val="dk1"/>
                </a:solidFill>
              </a:defRPr>
            </a:lvl5pPr>
            <a:lvl6pPr lvl="5" algn="ctr" rtl="0">
              <a:spcBef>
                <a:spcPts val="0"/>
              </a:spcBef>
              <a:spcAft>
                <a:spcPts val="0"/>
              </a:spcAft>
              <a:buClr>
                <a:schemeClr val="dk1"/>
              </a:buClr>
              <a:buSzPts val="3200"/>
              <a:buNone/>
              <a:defRPr sz="3200">
                <a:solidFill>
                  <a:schemeClr val="dk1"/>
                </a:solidFill>
              </a:defRPr>
            </a:lvl6pPr>
            <a:lvl7pPr lvl="6" algn="ctr" rtl="0">
              <a:spcBef>
                <a:spcPts val="0"/>
              </a:spcBef>
              <a:spcAft>
                <a:spcPts val="0"/>
              </a:spcAft>
              <a:buClr>
                <a:schemeClr val="dk1"/>
              </a:buClr>
              <a:buSzPts val="3200"/>
              <a:buNone/>
              <a:defRPr sz="3200">
                <a:solidFill>
                  <a:schemeClr val="dk1"/>
                </a:solidFill>
              </a:defRPr>
            </a:lvl7pPr>
            <a:lvl8pPr lvl="7" algn="ctr" rtl="0">
              <a:spcBef>
                <a:spcPts val="0"/>
              </a:spcBef>
              <a:spcAft>
                <a:spcPts val="0"/>
              </a:spcAft>
              <a:buClr>
                <a:schemeClr val="dk1"/>
              </a:buClr>
              <a:buSzPts val="3200"/>
              <a:buNone/>
              <a:defRPr sz="3200">
                <a:solidFill>
                  <a:schemeClr val="dk1"/>
                </a:solidFill>
              </a:defRPr>
            </a:lvl8pPr>
            <a:lvl9pPr lvl="8" algn="ctr" rtl="0">
              <a:spcBef>
                <a:spcPts val="0"/>
              </a:spcBef>
              <a:spcAft>
                <a:spcPts val="0"/>
              </a:spcAft>
              <a:buClr>
                <a:schemeClr val="dk1"/>
              </a:buClr>
              <a:buSzPts val="3200"/>
              <a:buNone/>
              <a:defRPr sz="3200">
                <a:solidFill>
                  <a:schemeClr val="dk1"/>
                </a:solidFill>
              </a:defRPr>
            </a:lvl9pPr>
          </a:lstStyle>
          <a:p>
            <a:r>
              <a:t>xx%</a:t>
            </a:r>
          </a:p>
        </p:txBody>
      </p:sp>
      <p:sp>
        <p:nvSpPr>
          <p:cNvPr id="54" name="Google Shape;54;p13"/>
          <p:cNvSpPr txBox="1">
            <a:spLocks noGrp="1"/>
          </p:cNvSpPr>
          <p:nvPr>
            <p:ph type="subTitle" idx="1"/>
          </p:nvPr>
        </p:nvSpPr>
        <p:spPr>
          <a:xfrm>
            <a:off x="699460" y="2992454"/>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chemeClr val="lt1"/>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5" name="Google Shape;55;p13"/>
          <p:cNvSpPr txBox="1">
            <a:spLocks noGrp="1"/>
          </p:cNvSpPr>
          <p:nvPr>
            <p:ph type="subTitle" idx="6"/>
          </p:nvPr>
        </p:nvSpPr>
        <p:spPr>
          <a:xfrm>
            <a:off x="700650" y="3423604"/>
            <a:ext cx="17556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subTitle" idx="7"/>
          </p:nvPr>
        </p:nvSpPr>
        <p:spPr>
          <a:xfrm>
            <a:off x="2695953" y="2992454"/>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chemeClr val="lt1"/>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7" name="Google Shape;57;p13"/>
          <p:cNvSpPr txBox="1">
            <a:spLocks noGrp="1"/>
          </p:cNvSpPr>
          <p:nvPr>
            <p:ph type="subTitle" idx="8"/>
          </p:nvPr>
        </p:nvSpPr>
        <p:spPr>
          <a:xfrm>
            <a:off x="4692447" y="2992454"/>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chemeClr val="lt1"/>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8" name="Google Shape;58;p13"/>
          <p:cNvSpPr txBox="1">
            <a:spLocks noGrp="1"/>
          </p:cNvSpPr>
          <p:nvPr>
            <p:ph type="subTitle" idx="9"/>
          </p:nvPr>
        </p:nvSpPr>
        <p:spPr>
          <a:xfrm>
            <a:off x="6688940" y="2992454"/>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chemeClr val="lt1"/>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 name="Google Shape;59;p13"/>
          <p:cNvSpPr txBox="1">
            <a:spLocks noGrp="1"/>
          </p:cNvSpPr>
          <p:nvPr>
            <p:ph type="subTitle" idx="13"/>
          </p:nvPr>
        </p:nvSpPr>
        <p:spPr>
          <a:xfrm>
            <a:off x="2696750" y="3423604"/>
            <a:ext cx="17556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subTitle" idx="14"/>
          </p:nvPr>
        </p:nvSpPr>
        <p:spPr>
          <a:xfrm>
            <a:off x="4692849" y="3423604"/>
            <a:ext cx="17556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subTitle" idx="15"/>
          </p:nvPr>
        </p:nvSpPr>
        <p:spPr>
          <a:xfrm>
            <a:off x="6688949" y="3423604"/>
            <a:ext cx="1755600" cy="81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chemeClr val="lt1"/>
                </a:solidFill>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ive columns">
  <p:cSld name="CUSTOM_5">
    <p:spTree>
      <p:nvGrpSpPr>
        <p:cNvPr id="1" name="Shape 101"/>
        <p:cNvGrpSpPr/>
        <p:nvPr/>
      </p:nvGrpSpPr>
      <p:grpSpPr>
        <a:xfrm>
          <a:off x="0" y="0"/>
          <a:ext cx="0" cy="0"/>
          <a:chOff x="0" y="0"/>
          <a:chExt cx="0" cy="0"/>
        </a:xfrm>
      </p:grpSpPr>
      <p:sp>
        <p:nvSpPr>
          <p:cNvPr id="102" name="Google Shape;102;p18"/>
          <p:cNvSpPr txBox="1">
            <a:spLocks noGrp="1"/>
          </p:cNvSpPr>
          <p:nvPr>
            <p:ph type="subTitle" idx="1"/>
          </p:nvPr>
        </p:nvSpPr>
        <p:spPr>
          <a:xfrm>
            <a:off x="2430055" y="1657660"/>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rgbClr val="FFFFFF"/>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3" name="Google Shape;103;p18"/>
          <p:cNvSpPr txBox="1">
            <a:spLocks noGrp="1"/>
          </p:cNvSpPr>
          <p:nvPr>
            <p:ph type="subTitle" idx="2"/>
          </p:nvPr>
        </p:nvSpPr>
        <p:spPr>
          <a:xfrm>
            <a:off x="4967595" y="1657660"/>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rgbClr val="FFFFFF"/>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4" name="Google Shape;104;p18"/>
          <p:cNvSpPr txBox="1">
            <a:spLocks noGrp="1"/>
          </p:cNvSpPr>
          <p:nvPr>
            <p:ph type="subTitle" idx="3"/>
          </p:nvPr>
        </p:nvSpPr>
        <p:spPr>
          <a:xfrm>
            <a:off x="2430430" y="2088810"/>
            <a:ext cx="1755600" cy="13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8"/>
          <p:cNvSpPr txBox="1">
            <a:spLocks noGrp="1"/>
          </p:cNvSpPr>
          <p:nvPr>
            <p:ph type="subTitle" idx="4"/>
          </p:nvPr>
        </p:nvSpPr>
        <p:spPr>
          <a:xfrm>
            <a:off x="4967720" y="2088810"/>
            <a:ext cx="1755600" cy="13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8"/>
          <p:cNvSpPr txBox="1">
            <a:spLocks noGrp="1"/>
          </p:cNvSpPr>
          <p:nvPr>
            <p:ph type="subTitle" idx="5"/>
          </p:nvPr>
        </p:nvSpPr>
        <p:spPr>
          <a:xfrm>
            <a:off x="1161285" y="3340500"/>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rgbClr val="FFFFFF"/>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7" name="Google Shape;107;p18"/>
          <p:cNvSpPr txBox="1">
            <a:spLocks noGrp="1"/>
          </p:cNvSpPr>
          <p:nvPr>
            <p:ph type="subTitle" idx="6"/>
          </p:nvPr>
        </p:nvSpPr>
        <p:spPr>
          <a:xfrm>
            <a:off x="1161785" y="3771650"/>
            <a:ext cx="1755600" cy="13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8"/>
          <p:cNvSpPr txBox="1">
            <a:spLocks noGrp="1"/>
          </p:cNvSpPr>
          <p:nvPr>
            <p:ph type="subTitle" idx="7"/>
          </p:nvPr>
        </p:nvSpPr>
        <p:spPr>
          <a:xfrm>
            <a:off x="3698825" y="3340500"/>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rgbClr val="FFFFFF"/>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9" name="Google Shape;109;p18"/>
          <p:cNvSpPr txBox="1">
            <a:spLocks noGrp="1"/>
          </p:cNvSpPr>
          <p:nvPr>
            <p:ph type="subTitle" idx="8"/>
          </p:nvPr>
        </p:nvSpPr>
        <p:spPr>
          <a:xfrm>
            <a:off x="6236365" y="3340500"/>
            <a:ext cx="17556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Font typeface="Special Elite"/>
              <a:buNone/>
              <a:defRPr>
                <a:solidFill>
                  <a:srgbClr val="FFFFFF"/>
                </a:solidFill>
                <a:latin typeface="Special Elite"/>
                <a:ea typeface="Special Elite"/>
                <a:cs typeface="Special Elite"/>
                <a:sym typeface="Special Elit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0" name="Google Shape;110;p18"/>
          <p:cNvSpPr txBox="1">
            <a:spLocks noGrp="1"/>
          </p:cNvSpPr>
          <p:nvPr>
            <p:ph type="subTitle" idx="9"/>
          </p:nvPr>
        </p:nvSpPr>
        <p:spPr>
          <a:xfrm>
            <a:off x="3699075" y="3771650"/>
            <a:ext cx="1755600" cy="13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8"/>
          <p:cNvSpPr txBox="1">
            <a:spLocks noGrp="1"/>
          </p:cNvSpPr>
          <p:nvPr>
            <p:ph type="subTitle" idx="13"/>
          </p:nvPr>
        </p:nvSpPr>
        <p:spPr>
          <a:xfrm>
            <a:off x="6236365" y="3771650"/>
            <a:ext cx="1755600" cy="132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8"/>
          <p:cNvSpPr txBox="1">
            <a:spLocks noGrp="1"/>
          </p:cNvSpPr>
          <p:nvPr>
            <p:ph type="title"/>
          </p:nvPr>
        </p:nvSpPr>
        <p:spPr>
          <a:xfrm>
            <a:off x="722376" y="539496"/>
            <a:ext cx="7708500" cy="57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7">
    <p:spTree>
      <p:nvGrpSpPr>
        <p:cNvPr id="1" name="Shape 121"/>
        <p:cNvGrpSpPr/>
        <p:nvPr/>
      </p:nvGrpSpPr>
      <p:grpSpPr>
        <a:xfrm>
          <a:off x="0" y="0"/>
          <a:ext cx="0" cy="0"/>
          <a:chOff x="0" y="0"/>
          <a:chExt cx="0" cy="0"/>
        </a:xfrm>
      </p:grpSpPr>
      <p:sp>
        <p:nvSpPr>
          <p:cNvPr id="122" name="Google Shape;122;p20"/>
          <p:cNvSpPr/>
          <p:nvPr/>
        </p:nvSpPr>
        <p:spPr>
          <a:xfrm rot="-4440821">
            <a:off x="-760372" y="3745175"/>
            <a:ext cx="1866872" cy="1883571"/>
          </a:xfrm>
          <a:custGeom>
            <a:avLst/>
            <a:gdLst/>
            <a:ahLst/>
            <a:cxnLst/>
            <a:rect l="l" t="t" r="r" b="b"/>
            <a:pathLst>
              <a:path w="74677" h="75345" extrusionOk="0">
                <a:moveTo>
                  <a:pt x="0" y="75345"/>
                </a:moveTo>
                <a:cubicBezTo>
                  <a:pt x="10414" y="72806"/>
                  <a:pt x="50038" y="72666"/>
                  <a:pt x="62484" y="60108"/>
                </a:cubicBezTo>
                <a:cubicBezTo>
                  <a:pt x="74930" y="47551"/>
                  <a:pt x="72645" y="10018"/>
                  <a:pt x="74677" y="0"/>
                </a:cubicBezTo>
              </a:path>
            </a:pathLst>
          </a:custGeom>
          <a:noFill/>
          <a:ln w="28575" cap="rnd" cmpd="sng">
            <a:solidFill>
              <a:schemeClr val="dk2"/>
            </a:solidFill>
            <a:prstDash val="dash"/>
            <a:round/>
            <a:headEnd type="none" w="med" len="med"/>
            <a:tailEnd type="none" w="med" len="med"/>
          </a:ln>
        </p:spPr>
      </p:sp>
      <p:sp>
        <p:nvSpPr>
          <p:cNvPr id="123" name="Google Shape;123;p20"/>
          <p:cNvSpPr/>
          <p:nvPr/>
        </p:nvSpPr>
        <p:spPr>
          <a:xfrm rot="6446410">
            <a:off x="8021695" y="-469171"/>
            <a:ext cx="1866865" cy="1883565"/>
          </a:xfrm>
          <a:custGeom>
            <a:avLst/>
            <a:gdLst/>
            <a:ahLst/>
            <a:cxnLst/>
            <a:rect l="l" t="t" r="r" b="b"/>
            <a:pathLst>
              <a:path w="74677" h="75345" extrusionOk="0">
                <a:moveTo>
                  <a:pt x="0" y="75345"/>
                </a:moveTo>
                <a:cubicBezTo>
                  <a:pt x="10414" y="72806"/>
                  <a:pt x="50038" y="72666"/>
                  <a:pt x="62484" y="60108"/>
                </a:cubicBezTo>
                <a:cubicBezTo>
                  <a:pt x="74930" y="47551"/>
                  <a:pt x="72645" y="10018"/>
                  <a:pt x="74677" y="0"/>
                </a:cubicBezTo>
              </a:path>
            </a:pathLst>
          </a:custGeom>
          <a:noFill/>
          <a:ln w="28575" cap="rnd" cmpd="sng">
            <a:solidFill>
              <a:schemeClr val="dk2"/>
            </a:solidFill>
            <a:prstDash val="dash"/>
            <a:round/>
            <a:headEnd type="none" w="med" len="med"/>
            <a:tailEnd type="none" w="med" len="med"/>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8">
    <p:spTree>
      <p:nvGrpSpPr>
        <p:cNvPr id="1" name="Shape 124"/>
        <p:cNvGrpSpPr/>
        <p:nvPr/>
      </p:nvGrpSpPr>
      <p:grpSpPr>
        <a:xfrm>
          <a:off x="0" y="0"/>
          <a:ext cx="0" cy="0"/>
          <a:chOff x="0" y="0"/>
          <a:chExt cx="0" cy="0"/>
        </a:xfrm>
      </p:grpSpPr>
      <p:sp>
        <p:nvSpPr>
          <p:cNvPr id="125" name="Google Shape;125;p21"/>
          <p:cNvSpPr/>
          <p:nvPr/>
        </p:nvSpPr>
        <p:spPr>
          <a:xfrm rot="-6359179" flipH="1">
            <a:off x="-760372" y="-485246"/>
            <a:ext cx="1866872" cy="1883571"/>
          </a:xfrm>
          <a:custGeom>
            <a:avLst/>
            <a:gdLst/>
            <a:ahLst/>
            <a:cxnLst/>
            <a:rect l="l" t="t" r="r" b="b"/>
            <a:pathLst>
              <a:path w="74677" h="75345" extrusionOk="0">
                <a:moveTo>
                  <a:pt x="0" y="75345"/>
                </a:moveTo>
                <a:cubicBezTo>
                  <a:pt x="10414" y="72806"/>
                  <a:pt x="50038" y="72666"/>
                  <a:pt x="62484" y="60108"/>
                </a:cubicBezTo>
                <a:cubicBezTo>
                  <a:pt x="74930" y="47551"/>
                  <a:pt x="72645" y="10018"/>
                  <a:pt x="74677" y="0"/>
                </a:cubicBezTo>
              </a:path>
            </a:pathLst>
          </a:custGeom>
          <a:noFill/>
          <a:ln w="28575" cap="rnd" cmpd="sng">
            <a:solidFill>
              <a:schemeClr val="dk2"/>
            </a:solidFill>
            <a:prstDash val="dash"/>
            <a:round/>
            <a:headEnd type="none" w="med" len="med"/>
            <a:tailEnd type="none" w="med" len="med"/>
          </a:ln>
        </p:spPr>
      </p:sp>
      <p:sp>
        <p:nvSpPr>
          <p:cNvPr id="126" name="Google Shape;126;p21"/>
          <p:cNvSpPr/>
          <p:nvPr/>
        </p:nvSpPr>
        <p:spPr>
          <a:xfrm rot="4353590" flipH="1">
            <a:off x="8021695" y="3729107"/>
            <a:ext cx="1866865" cy="1883565"/>
          </a:xfrm>
          <a:custGeom>
            <a:avLst/>
            <a:gdLst/>
            <a:ahLst/>
            <a:cxnLst/>
            <a:rect l="l" t="t" r="r" b="b"/>
            <a:pathLst>
              <a:path w="74677" h="75345" extrusionOk="0">
                <a:moveTo>
                  <a:pt x="0" y="75345"/>
                </a:moveTo>
                <a:cubicBezTo>
                  <a:pt x="10414" y="72806"/>
                  <a:pt x="50038" y="72666"/>
                  <a:pt x="62484" y="60108"/>
                </a:cubicBezTo>
                <a:cubicBezTo>
                  <a:pt x="74930" y="47551"/>
                  <a:pt x="72645" y="10018"/>
                  <a:pt x="74677" y="0"/>
                </a:cubicBezTo>
              </a:path>
            </a:pathLst>
          </a:custGeom>
          <a:noFill/>
          <a:ln w="28575" cap="rnd" cmpd="sng">
            <a:solidFill>
              <a:schemeClr val="dk2"/>
            </a:solidFill>
            <a:prstDash val="dash"/>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539496"/>
            <a:ext cx="7708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1pPr>
            <a:lvl2pPr lvl="1">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2pPr>
            <a:lvl3pPr lvl="2">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3pPr>
            <a:lvl4pPr lvl="3">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4pPr>
            <a:lvl5pPr lvl="4">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5pPr>
            <a:lvl6pPr lvl="5">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6pPr>
            <a:lvl7pPr lvl="6">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7pPr>
            <a:lvl8pPr lvl="7">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8pPr>
            <a:lvl9pPr lvl="8">
              <a:spcBef>
                <a:spcPts val="0"/>
              </a:spcBef>
              <a:spcAft>
                <a:spcPts val="0"/>
              </a:spcAft>
              <a:buClr>
                <a:srgbClr val="FFFFFF"/>
              </a:buClr>
              <a:buSzPts val="2800"/>
              <a:buFont typeface="Special Elite"/>
              <a:buNone/>
              <a:defRPr sz="2800">
                <a:solidFill>
                  <a:srgbClr val="FFFFFF"/>
                </a:solidFill>
                <a:latin typeface="Special Elite"/>
                <a:ea typeface="Special Elite"/>
                <a:cs typeface="Special Elite"/>
                <a:sym typeface="Special Elite"/>
              </a:defRPr>
            </a:lvl9pPr>
          </a:lstStyle>
          <a:p>
            <a:endParaRPr/>
          </a:p>
        </p:txBody>
      </p:sp>
      <p:sp>
        <p:nvSpPr>
          <p:cNvPr id="7" name="Google Shape;7;p1"/>
          <p:cNvSpPr txBox="1">
            <a:spLocks noGrp="1"/>
          </p:cNvSpPr>
          <p:nvPr>
            <p:ph type="body" idx="1"/>
          </p:nvPr>
        </p:nvSpPr>
        <p:spPr>
          <a:xfrm>
            <a:off x="720000" y="11880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rgbClr val="FFFFFF"/>
              </a:buClr>
              <a:buSzPts val="1800"/>
              <a:buFont typeface="Montserrat"/>
              <a:buChar char="●"/>
              <a:defRPr sz="1800">
                <a:solidFill>
                  <a:srgbClr val="FFFFFF"/>
                </a:solidFill>
                <a:latin typeface="Montserrat"/>
                <a:ea typeface="Montserrat"/>
                <a:cs typeface="Montserrat"/>
                <a:sym typeface="Montserrat"/>
              </a:defRPr>
            </a:lvl1pPr>
            <a:lvl2pPr marL="914400" lvl="1"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2pPr>
            <a:lvl3pPr marL="1371600" lvl="2"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3pPr>
            <a:lvl4pPr marL="1828800" lvl="3"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4pPr>
            <a:lvl5pPr marL="2286000" lvl="4"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5pPr>
            <a:lvl6pPr marL="2743200" lvl="5"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6pPr>
            <a:lvl7pPr marL="3200400" lvl="6"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7pPr>
            <a:lvl8pPr marL="3657600" lvl="7" indent="-317500">
              <a:lnSpc>
                <a:spcPct val="100000"/>
              </a:lnSpc>
              <a:spcBef>
                <a:spcPts val="1600"/>
              </a:spcBef>
              <a:spcAft>
                <a:spcPts val="0"/>
              </a:spcAft>
              <a:buClr>
                <a:srgbClr val="FFFFFF"/>
              </a:buClr>
              <a:buSzPts val="1400"/>
              <a:buFont typeface="Montserrat"/>
              <a:buChar char="○"/>
              <a:defRPr>
                <a:solidFill>
                  <a:srgbClr val="FFFFFF"/>
                </a:solidFill>
                <a:latin typeface="Montserrat"/>
                <a:ea typeface="Montserrat"/>
                <a:cs typeface="Montserrat"/>
                <a:sym typeface="Montserrat"/>
              </a:defRPr>
            </a:lvl8pPr>
            <a:lvl9pPr marL="4114800" lvl="8" indent="-317500">
              <a:lnSpc>
                <a:spcPct val="100000"/>
              </a:lnSpc>
              <a:spcBef>
                <a:spcPts val="1600"/>
              </a:spcBef>
              <a:spcAft>
                <a:spcPts val="1600"/>
              </a:spcAft>
              <a:buClr>
                <a:srgbClr val="FFFFFF"/>
              </a:buClr>
              <a:buSzPts val="1400"/>
              <a:buFont typeface="Montserrat"/>
              <a:buChar char="■"/>
              <a:defRPr>
                <a:solidFill>
                  <a:srgbClr val="FFFFFF"/>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59" r:id="rId4"/>
    <p:sldLayoutId id="2147483664"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24"/>
          <p:cNvSpPr/>
          <p:nvPr/>
        </p:nvSpPr>
        <p:spPr>
          <a:xfrm>
            <a:off x="-86075" y="829392"/>
            <a:ext cx="9316150" cy="1329200"/>
          </a:xfrm>
          <a:custGeom>
            <a:avLst/>
            <a:gdLst/>
            <a:ahLst/>
            <a:cxnLst/>
            <a:rect l="l" t="t" r="r" b="b"/>
            <a:pathLst>
              <a:path w="372646" h="53168" extrusionOk="0">
                <a:moveTo>
                  <a:pt x="0" y="11699"/>
                </a:moveTo>
                <a:cubicBezTo>
                  <a:pt x="7161" y="10047"/>
                  <a:pt x="24513" y="-5102"/>
                  <a:pt x="42966" y="1784"/>
                </a:cubicBezTo>
                <a:cubicBezTo>
                  <a:pt x="61419" y="8670"/>
                  <a:pt x="87447" y="50397"/>
                  <a:pt x="110720" y="53013"/>
                </a:cubicBezTo>
                <a:cubicBezTo>
                  <a:pt x="133993" y="55630"/>
                  <a:pt x="159332" y="24369"/>
                  <a:pt x="182605" y="17483"/>
                </a:cubicBezTo>
                <a:cubicBezTo>
                  <a:pt x="205878" y="10597"/>
                  <a:pt x="228601" y="6879"/>
                  <a:pt x="250359" y="11699"/>
                </a:cubicBezTo>
                <a:cubicBezTo>
                  <a:pt x="272117" y="16519"/>
                  <a:pt x="292774" y="42960"/>
                  <a:pt x="313155" y="46403"/>
                </a:cubicBezTo>
                <a:cubicBezTo>
                  <a:pt x="333536" y="49846"/>
                  <a:pt x="362731" y="34697"/>
                  <a:pt x="372646" y="32356"/>
                </a:cubicBezTo>
              </a:path>
            </a:pathLst>
          </a:custGeom>
          <a:noFill/>
          <a:ln w="28575" cap="rnd" cmpd="sng">
            <a:solidFill>
              <a:schemeClr val="dk2"/>
            </a:solidFill>
            <a:prstDash val="dash"/>
            <a:round/>
            <a:headEnd type="none" w="med" len="med"/>
            <a:tailEnd type="none" w="med" len="med"/>
          </a:ln>
        </p:spPr>
      </p:sp>
      <p:sp>
        <p:nvSpPr>
          <p:cNvPr id="136" name="Google Shape;136;p24"/>
          <p:cNvSpPr txBox="1">
            <a:spLocks noGrp="1"/>
          </p:cNvSpPr>
          <p:nvPr>
            <p:ph type="ctrTitle"/>
          </p:nvPr>
        </p:nvSpPr>
        <p:spPr>
          <a:xfrm>
            <a:off x="1081500" y="2375680"/>
            <a:ext cx="6976800" cy="167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THỰC HÀNH TIẾNG VIỆT</a:t>
            </a:r>
            <a:endParaRPr sz="66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137" name="Google Shape;137;p24"/>
          <p:cNvGrpSpPr/>
          <p:nvPr/>
        </p:nvGrpSpPr>
        <p:grpSpPr>
          <a:xfrm>
            <a:off x="1551773" y="1440810"/>
            <a:ext cx="845820" cy="688301"/>
            <a:chOff x="1020810" y="540000"/>
            <a:chExt cx="1019675" cy="829878"/>
          </a:xfrm>
        </p:grpSpPr>
        <p:sp>
          <p:nvSpPr>
            <p:cNvPr id="138" name="Google Shape;138;p24"/>
            <p:cNvSpPr/>
            <p:nvPr/>
          </p:nvSpPr>
          <p:spPr>
            <a:xfrm>
              <a:off x="1051276" y="674382"/>
              <a:ext cx="957349" cy="304808"/>
            </a:xfrm>
            <a:custGeom>
              <a:avLst/>
              <a:gdLst/>
              <a:ahLst/>
              <a:cxnLst/>
              <a:rect l="l" t="t" r="r" b="b"/>
              <a:pathLst>
                <a:path w="32272" h="10275" extrusionOk="0">
                  <a:moveTo>
                    <a:pt x="32038" y="1"/>
                  </a:moveTo>
                  <a:lnTo>
                    <a:pt x="32038" y="981"/>
                  </a:lnTo>
                  <a:cubicBezTo>
                    <a:pt x="32085" y="2522"/>
                    <a:pt x="32085" y="4017"/>
                    <a:pt x="32131" y="5511"/>
                  </a:cubicBezTo>
                  <a:cubicBezTo>
                    <a:pt x="32131" y="6118"/>
                    <a:pt x="32225" y="6679"/>
                    <a:pt x="32271" y="7286"/>
                  </a:cubicBezTo>
                  <a:cubicBezTo>
                    <a:pt x="32271" y="7613"/>
                    <a:pt x="32178" y="7800"/>
                    <a:pt x="31851" y="7846"/>
                  </a:cubicBezTo>
                  <a:lnTo>
                    <a:pt x="26200" y="8500"/>
                  </a:lnTo>
                  <a:lnTo>
                    <a:pt x="25593" y="8500"/>
                  </a:lnTo>
                  <a:cubicBezTo>
                    <a:pt x="25500" y="8267"/>
                    <a:pt x="25453" y="8080"/>
                    <a:pt x="25406" y="7846"/>
                  </a:cubicBezTo>
                  <a:cubicBezTo>
                    <a:pt x="25219" y="6445"/>
                    <a:pt x="24379" y="5278"/>
                    <a:pt x="23211" y="4531"/>
                  </a:cubicBezTo>
                  <a:cubicBezTo>
                    <a:pt x="23024" y="4437"/>
                    <a:pt x="22884" y="4344"/>
                    <a:pt x="22744" y="4204"/>
                  </a:cubicBezTo>
                  <a:cubicBezTo>
                    <a:pt x="22137" y="3643"/>
                    <a:pt x="21437" y="3270"/>
                    <a:pt x="20643" y="3130"/>
                  </a:cubicBezTo>
                  <a:cubicBezTo>
                    <a:pt x="18728" y="2616"/>
                    <a:pt x="16766" y="2476"/>
                    <a:pt x="14805" y="2756"/>
                  </a:cubicBezTo>
                  <a:cubicBezTo>
                    <a:pt x="13684" y="2943"/>
                    <a:pt x="12657" y="3456"/>
                    <a:pt x="11816" y="4157"/>
                  </a:cubicBezTo>
                  <a:cubicBezTo>
                    <a:pt x="11162" y="4764"/>
                    <a:pt x="10555" y="5418"/>
                    <a:pt x="9995" y="6118"/>
                  </a:cubicBezTo>
                  <a:cubicBezTo>
                    <a:pt x="9715" y="6492"/>
                    <a:pt x="9528" y="6866"/>
                    <a:pt x="9434" y="7286"/>
                  </a:cubicBezTo>
                  <a:cubicBezTo>
                    <a:pt x="9107" y="8127"/>
                    <a:pt x="8827" y="8967"/>
                    <a:pt x="8500" y="9901"/>
                  </a:cubicBezTo>
                  <a:lnTo>
                    <a:pt x="1" y="10275"/>
                  </a:lnTo>
                  <a:lnTo>
                    <a:pt x="1" y="8594"/>
                  </a:lnTo>
                  <a:cubicBezTo>
                    <a:pt x="1" y="6632"/>
                    <a:pt x="1" y="4671"/>
                    <a:pt x="47" y="2756"/>
                  </a:cubicBezTo>
                  <a:cubicBezTo>
                    <a:pt x="47" y="2336"/>
                    <a:pt x="94" y="1962"/>
                    <a:pt x="141" y="1635"/>
                  </a:cubicBezTo>
                  <a:cubicBezTo>
                    <a:pt x="1028" y="1542"/>
                    <a:pt x="1822" y="1495"/>
                    <a:pt x="2616" y="1402"/>
                  </a:cubicBezTo>
                  <a:cubicBezTo>
                    <a:pt x="4157" y="1308"/>
                    <a:pt x="5698" y="1168"/>
                    <a:pt x="7239" y="1121"/>
                  </a:cubicBezTo>
                  <a:cubicBezTo>
                    <a:pt x="9014" y="1028"/>
                    <a:pt x="10789" y="981"/>
                    <a:pt x="12610" y="888"/>
                  </a:cubicBezTo>
                  <a:cubicBezTo>
                    <a:pt x="13684" y="794"/>
                    <a:pt x="14758" y="701"/>
                    <a:pt x="15832" y="654"/>
                  </a:cubicBezTo>
                  <a:cubicBezTo>
                    <a:pt x="16486" y="654"/>
                    <a:pt x="17140" y="654"/>
                    <a:pt x="17794" y="654"/>
                  </a:cubicBezTo>
                  <a:cubicBezTo>
                    <a:pt x="19428" y="561"/>
                    <a:pt x="21016" y="468"/>
                    <a:pt x="22651" y="374"/>
                  </a:cubicBezTo>
                  <a:cubicBezTo>
                    <a:pt x="23725" y="374"/>
                    <a:pt x="24799" y="421"/>
                    <a:pt x="25873" y="374"/>
                  </a:cubicBezTo>
                  <a:cubicBezTo>
                    <a:pt x="27088" y="327"/>
                    <a:pt x="28302" y="234"/>
                    <a:pt x="29516" y="141"/>
                  </a:cubicBezTo>
                  <a:cubicBezTo>
                    <a:pt x="30310" y="94"/>
                    <a:pt x="31104" y="47"/>
                    <a:pt x="32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139;p24"/>
            <p:cNvSpPr/>
            <p:nvPr/>
          </p:nvSpPr>
          <p:spPr>
            <a:xfrm>
              <a:off x="1041575" y="926533"/>
              <a:ext cx="978144" cy="421184"/>
            </a:xfrm>
            <a:custGeom>
              <a:avLst/>
              <a:gdLst/>
              <a:ahLst/>
              <a:cxnLst/>
              <a:rect l="l" t="t" r="r" b="b"/>
              <a:pathLst>
                <a:path w="32973" h="14198" extrusionOk="0">
                  <a:moveTo>
                    <a:pt x="188" y="2522"/>
                  </a:moveTo>
                  <a:lnTo>
                    <a:pt x="8687" y="2149"/>
                  </a:lnTo>
                  <a:cubicBezTo>
                    <a:pt x="8734" y="2289"/>
                    <a:pt x="8734" y="2382"/>
                    <a:pt x="8734" y="2522"/>
                  </a:cubicBezTo>
                  <a:cubicBezTo>
                    <a:pt x="8500" y="4017"/>
                    <a:pt x="8687" y="5558"/>
                    <a:pt x="9248" y="6959"/>
                  </a:cubicBezTo>
                  <a:cubicBezTo>
                    <a:pt x="9761" y="8407"/>
                    <a:pt x="10742" y="9667"/>
                    <a:pt x="12050" y="10461"/>
                  </a:cubicBezTo>
                  <a:cubicBezTo>
                    <a:pt x="13264" y="11255"/>
                    <a:pt x="14712" y="11676"/>
                    <a:pt x="16159" y="11676"/>
                  </a:cubicBezTo>
                  <a:cubicBezTo>
                    <a:pt x="17747" y="11769"/>
                    <a:pt x="19288" y="11582"/>
                    <a:pt x="20783" y="11115"/>
                  </a:cubicBezTo>
                  <a:cubicBezTo>
                    <a:pt x="22277" y="10602"/>
                    <a:pt x="23538" y="9621"/>
                    <a:pt x="24379" y="8266"/>
                  </a:cubicBezTo>
                  <a:cubicBezTo>
                    <a:pt x="25780" y="6118"/>
                    <a:pt x="26013" y="3830"/>
                    <a:pt x="25967" y="1355"/>
                  </a:cubicBezTo>
                  <a:lnTo>
                    <a:pt x="25967" y="981"/>
                  </a:lnTo>
                  <a:cubicBezTo>
                    <a:pt x="26013" y="934"/>
                    <a:pt x="26013" y="888"/>
                    <a:pt x="26060" y="841"/>
                  </a:cubicBezTo>
                  <a:lnTo>
                    <a:pt x="32598" y="0"/>
                  </a:lnTo>
                  <a:cubicBezTo>
                    <a:pt x="32972" y="3830"/>
                    <a:pt x="32739" y="7566"/>
                    <a:pt x="32925" y="11442"/>
                  </a:cubicBezTo>
                  <a:cubicBezTo>
                    <a:pt x="31711" y="11582"/>
                    <a:pt x="30544" y="11722"/>
                    <a:pt x="29376" y="11862"/>
                  </a:cubicBezTo>
                  <a:cubicBezTo>
                    <a:pt x="28442" y="11956"/>
                    <a:pt x="27461" y="12003"/>
                    <a:pt x="26527" y="12096"/>
                  </a:cubicBezTo>
                  <a:cubicBezTo>
                    <a:pt x="24379" y="12329"/>
                    <a:pt x="22231" y="12610"/>
                    <a:pt x="20036" y="12796"/>
                  </a:cubicBezTo>
                  <a:cubicBezTo>
                    <a:pt x="17140" y="13030"/>
                    <a:pt x="14198" y="13170"/>
                    <a:pt x="11302" y="13404"/>
                  </a:cubicBezTo>
                  <a:cubicBezTo>
                    <a:pt x="9434" y="13544"/>
                    <a:pt x="7566" y="13777"/>
                    <a:pt x="5698" y="14011"/>
                  </a:cubicBezTo>
                  <a:cubicBezTo>
                    <a:pt x="5278" y="14057"/>
                    <a:pt x="4858" y="14011"/>
                    <a:pt x="4484" y="14057"/>
                  </a:cubicBezTo>
                  <a:lnTo>
                    <a:pt x="1262" y="14198"/>
                  </a:lnTo>
                  <a:lnTo>
                    <a:pt x="701" y="14198"/>
                  </a:lnTo>
                  <a:cubicBezTo>
                    <a:pt x="1" y="10275"/>
                    <a:pt x="234" y="6445"/>
                    <a:pt x="188" y="2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140;p24"/>
            <p:cNvSpPr/>
            <p:nvPr/>
          </p:nvSpPr>
          <p:spPr>
            <a:xfrm>
              <a:off x="1051276" y="674382"/>
              <a:ext cx="957349" cy="304808"/>
            </a:xfrm>
            <a:custGeom>
              <a:avLst/>
              <a:gdLst/>
              <a:ahLst/>
              <a:cxnLst/>
              <a:rect l="l" t="t" r="r" b="b"/>
              <a:pathLst>
                <a:path w="32272" h="10275" extrusionOk="0">
                  <a:moveTo>
                    <a:pt x="32038" y="1"/>
                  </a:moveTo>
                  <a:lnTo>
                    <a:pt x="32038" y="981"/>
                  </a:lnTo>
                  <a:cubicBezTo>
                    <a:pt x="32085" y="2522"/>
                    <a:pt x="32085" y="4017"/>
                    <a:pt x="32131" y="5511"/>
                  </a:cubicBezTo>
                  <a:cubicBezTo>
                    <a:pt x="32131" y="6118"/>
                    <a:pt x="32225" y="6679"/>
                    <a:pt x="32271" y="7286"/>
                  </a:cubicBezTo>
                  <a:cubicBezTo>
                    <a:pt x="32271" y="7613"/>
                    <a:pt x="32178" y="7800"/>
                    <a:pt x="31851" y="7846"/>
                  </a:cubicBezTo>
                  <a:lnTo>
                    <a:pt x="26200" y="8500"/>
                  </a:lnTo>
                  <a:lnTo>
                    <a:pt x="25593" y="8500"/>
                  </a:lnTo>
                  <a:cubicBezTo>
                    <a:pt x="25500" y="8267"/>
                    <a:pt x="25453" y="8080"/>
                    <a:pt x="25406" y="7846"/>
                  </a:cubicBezTo>
                  <a:cubicBezTo>
                    <a:pt x="25219" y="6445"/>
                    <a:pt x="24379" y="5278"/>
                    <a:pt x="23211" y="4531"/>
                  </a:cubicBezTo>
                  <a:cubicBezTo>
                    <a:pt x="23024" y="4437"/>
                    <a:pt x="22884" y="4344"/>
                    <a:pt x="22744" y="4204"/>
                  </a:cubicBezTo>
                  <a:cubicBezTo>
                    <a:pt x="22137" y="3643"/>
                    <a:pt x="21437" y="3270"/>
                    <a:pt x="20643" y="3130"/>
                  </a:cubicBezTo>
                  <a:cubicBezTo>
                    <a:pt x="18728" y="2616"/>
                    <a:pt x="16766" y="2476"/>
                    <a:pt x="14805" y="2756"/>
                  </a:cubicBezTo>
                  <a:cubicBezTo>
                    <a:pt x="13684" y="2943"/>
                    <a:pt x="12657" y="3456"/>
                    <a:pt x="11816" y="4157"/>
                  </a:cubicBezTo>
                  <a:cubicBezTo>
                    <a:pt x="11162" y="4764"/>
                    <a:pt x="10555" y="5418"/>
                    <a:pt x="9995" y="6118"/>
                  </a:cubicBezTo>
                  <a:cubicBezTo>
                    <a:pt x="9715" y="6492"/>
                    <a:pt x="9528" y="6866"/>
                    <a:pt x="9434" y="7286"/>
                  </a:cubicBezTo>
                  <a:cubicBezTo>
                    <a:pt x="9107" y="8127"/>
                    <a:pt x="8827" y="8967"/>
                    <a:pt x="8500" y="9901"/>
                  </a:cubicBezTo>
                  <a:lnTo>
                    <a:pt x="1" y="10275"/>
                  </a:lnTo>
                  <a:lnTo>
                    <a:pt x="1" y="8594"/>
                  </a:lnTo>
                  <a:cubicBezTo>
                    <a:pt x="1" y="6632"/>
                    <a:pt x="1" y="4671"/>
                    <a:pt x="47" y="2756"/>
                  </a:cubicBezTo>
                  <a:cubicBezTo>
                    <a:pt x="47" y="2336"/>
                    <a:pt x="94" y="1962"/>
                    <a:pt x="141" y="1635"/>
                  </a:cubicBezTo>
                  <a:cubicBezTo>
                    <a:pt x="1028" y="1542"/>
                    <a:pt x="1822" y="1495"/>
                    <a:pt x="2616" y="1402"/>
                  </a:cubicBezTo>
                  <a:cubicBezTo>
                    <a:pt x="4157" y="1308"/>
                    <a:pt x="5698" y="1168"/>
                    <a:pt x="7239" y="1121"/>
                  </a:cubicBezTo>
                  <a:cubicBezTo>
                    <a:pt x="9014" y="1028"/>
                    <a:pt x="10789" y="981"/>
                    <a:pt x="12610" y="888"/>
                  </a:cubicBezTo>
                  <a:cubicBezTo>
                    <a:pt x="13684" y="794"/>
                    <a:pt x="14758" y="701"/>
                    <a:pt x="15832" y="654"/>
                  </a:cubicBezTo>
                  <a:cubicBezTo>
                    <a:pt x="16486" y="654"/>
                    <a:pt x="17140" y="654"/>
                    <a:pt x="17794" y="654"/>
                  </a:cubicBezTo>
                  <a:cubicBezTo>
                    <a:pt x="19428" y="561"/>
                    <a:pt x="21016" y="468"/>
                    <a:pt x="22651" y="374"/>
                  </a:cubicBezTo>
                  <a:cubicBezTo>
                    <a:pt x="23725" y="374"/>
                    <a:pt x="24799" y="421"/>
                    <a:pt x="25873" y="374"/>
                  </a:cubicBezTo>
                  <a:cubicBezTo>
                    <a:pt x="27088" y="327"/>
                    <a:pt x="28302" y="234"/>
                    <a:pt x="29516" y="141"/>
                  </a:cubicBezTo>
                  <a:cubicBezTo>
                    <a:pt x="30310" y="94"/>
                    <a:pt x="31104" y="47"/>
                    <a:pt x="32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141;p24"/>
            <p:cNvSpPr/>
            <p:nvPr/>
          </p:nvSpPr>
          <p:spPr>
            <a:xfrm>
              <a:off x="1318679" y="772750"/>
              <a:ext cx="475204" cy="483540"/>
            </a:xfrm>
            <a:custGeom>
              <a:avLst/>
              <a:gdLst/>
              <a:ahLst/>
              <a:cxnLst/>
              <a:rect l="l" t="t" r="r" b="b"/>
              <a:pathLst>
                <a:path w="16019" h="16300" extrusionOk="0">
                  <a:moveTo>
                    <a:pt x="7846" y="0"/>
                  </a:moveTo>
                  <a:cubicBezTo>
                    <a:pt x="9294" y="47"/>
                    <a:pt x="10695" y="281"/>
                    <a:pt x="12096" y="748"/>
                  </a:cubicBezTo>
                  <a:cubicBezTo>
                    <a:pt x="12236" y="748"/>
                    <a:pt x="12376" y="794"/>
                    <a:pt x="12516" y="888"/>
                  </a:cubicBezTo>
                  <a:cubicBezTo>
                    <a:pt x="13310" y="1448"/>
                    <a:pt x="14104" y="2055"/>
                    <a:pt x="14851" y="2756"/>
                  </a:cubicBezTo>
                  <a:cubicBezTo>
                    <a:pt x="15598" y="3456"/>
                    <a:pt x="15785" y="4530"/>
                    <a:pt x="15879" y="5511"/>
                  </a:cubicBezTo>
                  <a:cubicBezTo>
                    <a:pt x="16019" y="6725"/>
                    <a:pt x="15972" y="7940"/>
                    <a:pt x="15832" y="9201"/>
                  </a:cubicBezTo>
                  <a:cubicBezTo>
                    <a:pt x="15645" y="11209"/>
                    <a:pt x="14758" y="13077"/>
                    <a:pt x="13357" y="14478"/>
                  </a:cubicBezTo>
                  <a:cubicBezTo>
                    <a:pt x="12563" y="15178"/>
                    <a:pt x="11629" y="15645"/>
                    <a:pt x="10601" y="15832"/>
                  </a:cubicBezTo>
                  <a:cubicBezTo>
                    <a:pt x="8827" y="16253"/>
                    <a:pt x="7005" y="16299"/>
                    <a:pt x="5184" y="15926"/>
                  </a:cubicBezTo>
                  <a:cubicBezTo>
                    <a:pt x="4110" y="15645"/>
                    <a:pt x="3129" y="15085"/>
                    <a:pt x="2335" y="14338"/>
                  </a:cubicBezTo>
                  <a:cubicBezTo>
                    <a:pt x="1261" y="13404"/>
                    <a:pt x="514" y="12096"/>
                    <a:pt x="327" y="10648"/>
                  </a:cubicBezTo>
                  <a:cubicBezTo>
                    <a:pt x="280" y="10321"/>
                    <a:pt x="187" y="9995"/>
                    <a:pt x="140" y="9668"/>
                  </a:cubicBezTo>
                  <a:cubicBezTo>
                    <a:pt x="0" y="9060"/>
                    <a:pt x="0" y="8407"/>
                    <a:pt x="140" y="7753"/>
                  </a:cubicBezTo>
                  <a:cubicBezTo>
                    <a:pt x="280" y="6819"/>
                    <a:pt x="514" y="5931"/>
                    <a:pt x="747" y="4997"/>
                  </a:cubicBezTo>
                  <a:cubicBezTo>
                    <a:pt x="1308" y="3316"/>
                    <a:pt x="2475" y="1822"/>
                    <a:pt x="4016" y="888"/>
                  </a:cubicBezTo>
                  <a:cubicBezTo>
                    <a:pt x="4437" y="561"/>
                    <a:pt x="4904" y="374"/>
                    <a:pt x="5417" y="281"/>
                  </a:cubicBezTo>
                  <a:cubicBezTo>
                    <a:pt x="6211" y="140"/>
                    <a:pt x="7052" y="94"/>
                    <a:pt x="7846" y="0"/>
                  </a:cubicBezTo>
                  <a:close/>
                  <a:moveTo>
                    <a:pt x="2102" y="8593"/>
                  </a:moveTo>
                  <a:cubicBezTo>
                    <a:pt x="1961" y="9995"/>
                    <a:pt x="2382" y="11396"/>
                    <a:pt x="3316" y="12470"/>
                  </a:cubicBezTo>
                  <a:cubicBezTo>
                    <a:pt x="4483" y="14104"/>
                    <a:pt x="6305" y="14384"/>
                    <a:pt x="8079" y="14384"/>
                  </a:cubicBezTo>
                  <a:cubicBezTo>
                    <a:pt x="8920" y="14291"/>
                    <a:pt x="9761" y="14151"/>
                    <a:pt x="10601" y="13964"/>
                  </a:cubicBezTo>
                  <a:cubicBezTo>
                    <a:pt x="11675" y="13777"/>
                    <a:pt x="12656" y="13124"/>
                    <a:pt x="13217" y="12143"/>
                  </a:cubicBezTo>
                  <a:cubicBezTo>
                    <a:pt x="13403" y="11769"/>
                    <a:pt x="13543" y="11396"/>
                    <a:pt x="13684" y="11022"/>
                  </a:cubicBezTo>
                  <a:cubicBezTo>
                    <a:pt x="14291" y="9528"/>
                    <a:pt x="14478" y="7893"/>
                    <a:pt x="14197" y="6352"/>
                  </a:cubicBezTo>
                  <a:cubicBezTo>
                    <a:pt x="14010" y="4951"/>
                    <a:pt x="13217" y="3690"/>
                    <a:pt x="12049" y="2943"/>
                  </a:cubicBezTo>
                  <a:cubicBezTo>
                    <a:pt x="11489" y="2522"/>
                    <a:pt x="10835" y="2242"/>
                    <a:pt x="10134" y="2149"/>
                  </a:cubicBezTo>
                  <a:cubicBezTo>
                    <a:pt x="9434" y="2055"/>
                    <a:pt x="8687" y="1728"/>
                    <a:pt x="7986" y="1728"/>
                  </a:cubicBezTo>
                  <a:cubicBezTo>
                    <a:pt x="5511" y="1682"/>
                    <a:pt x="3316" y="3223"/>
                    <a:pt x="2569" y="5558"/>
                  </a:cubicBezTo>
                  <a:cubicBezTo>
                    <a:pt x="2288" y="6539"/>
                    <a:pt x="2102" y="7566"/>
                    <a:pt x="2102" y="8593"/>
                  </a:cubicBezTo>
                  <a:close/>
                </a:path>
              </a:pathLst>
            </a:custGeom>
            <a:solidFill>
              <a:schemeClr val="lt2"/>
            </a:solidFill>
            <a:ln w="151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142;p24"/>
            <p:cNvSpPr/>
            <p:nvPr/>
          </p:nvSpPr>
          <p:spPr>
            <a:xfrm>
              <a:off x="1289578" y="563554"/>
              <a:ext cx="459985" cy="119164"/>
            </a:xfrm>
            <a:custGeom>
              <a:avLst/>
              <a:gdLst/>
              <a:ahLst/>
              <a:cxnLst/>
              <a:rect l="l" t="t" r="r" b="b"/>
              <a:pathLst>
                <a:path w="15506" h="4017" extrusionOk="0">
                  <a:moveTo>
                    <a:pt x="0" y="4017"/>
                  </a:moveTo>
                  <a:lnTo>
                    <a:pt x="981" y="2195"/>
                  </a:lnTo>
                  <a:cubicBezTo>
                    <a:pt x="1168" y="1962"/>
                    <a:pt x="1308" y="1682"/>
                    <a:pt x="1401" y="1401"/>
                  </a:cubicBezTo>
                  <a:cubicBezTo>
                    <a:pt x="1588" y="654"/>
                    <a:pt x="2055" y="514"/>
                    <a:pt x="2756" y="514"/>
                  </a:cubicBezTo>
                  <a:cubicBezTo>
                    <a:pt x="5091" y="421"/>
                    <a:pt x="7379" y="327"/>
                    <a:pt x="9668" y="187"/>
                  </a:cubicBezTo>
                  <a:cubicBezTo>
                    <a:pt x="10788" y="141"/>
                    <a:pt x="11862" y="94"/>
                    <a:pt x="12983" y="47"/>
                  </a:cubicBezTo>
                  <a:cubicBezTo>
                    <a:pt x="13217" y="47"/>
                    <a:pt x="13497" y="0"/>
                    <a:pt x="13637" y="281"/>
                  </a:cubicBezTo>
                  <a:cubicBezTo>
                    <a:pt x="14244" y="1261"/>
                    <a:pt x="14805" y="2242"/>
                    <a:pt x="15505" y="3363"/>
                  </a:cubicBezTo>
                  <a:cubicBezTo>
                    <a:pt x="10275" y="3690"/>
                    <a:pt x="5184" y="3830"/>
                    <a:pt x="0" y="40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143;p24"/>
            <p:cNvSpPr/>
            <p:nvPr/>
          </p:nvSpPr>
          <p:spPr>
            <a:xfrm>
              <a:off x="1840968" y="595414"/>
              <a:ext cx="112252" cy="69297"/>
            </a:xfrm>
            <a:custGeom>
              <a:avLst/>
              <a:gdLst/>
              <a:ahLst/>
              <a:cxnLst/>
              <a:rect l="l" t="t" r="r" b="b"/>
              <a:pathLst>
                <a:path w="3784" h="2336" extrusionOk="0">
                  <a:moveTo>
                    <a:pt x="3783" y="2009"/>
                  </a:moveTo>
                  <a:lnTo>
                    <a:pt x="94" y="2336"/>
                  </a:lnTo>
                  <a:cubicBezTo>
                    <a:pt x="94" y="1729"/>
                    <a:pt x="94" y="1308"/>
                    <a:pt x="47" y="888"/>
                  </a:cubicBezTo>
                  <a:cubicBezTo>
                    <a:pt x="1" y="421"/>
                    <a:pt x="234" y="281"/>
                    <a:pt x="608" y="234"/>
                  </a:cubicBezTo>
                  <a:cubicBezTo>
                    <a:pt x="1261" y="187"/>
                    <a:pt x="1915" y="141"/>
                    <a:pt x="2522" y="94"/>
                  </a:cubicBezTo>
                  <a:lnTo>
                    <a:pt x="3690" y="1"/>
                  </a:lnTo>
                  <a:cubicBezTo>
                    <a:pt x="3737" y="701"/>
                    <a:pt x="3737" y="1262"/>
                    <a:pt x="3783" y="20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144;p24"/>
            <p:cNvSpPr/>
            <p:nvPr/>
          </p:nvSpPr>
          <p:spPr>
            <a:xfrm>
              <a:off x="1401802" y="832317"/>
              <a:ext cx="326968" cy="349157"/>
            </a:xfrm>
            <a:custGeom>
              <a:avLst/>
              <a:gdLst/>
              <a:ahLst/>
              <a:cxnLst/>
              <a:rect l="l" t="t" r="r" b="b"/>
              <a:pathLst>
                <a:path w="11022" h="11770" extrusionOk="0">
                  <a:moveTo>
                    <a:pt x="47" y="6679"/>
                  </a:moveTo>
                  <a:cubicBezTo>
                    <a:pt x="0" y="5511"/>
                    <a:pt x="234" y="4344"/>
                    <a:pt x="701" y="3270"/>
                  </a:cubicBezTo>
                  <a:cubicBezTo>
                    <a:pt x="1681" y="1121"/>
                    <a:pt x="4016" y="1"/>
                    <a:pt x="6305" y="561"/>
                  </a:cubicBezTo>
                  <a:cubicBezTo>
                    <a:pt x="6725" y="701"/>
                    <a:pt x="7145" y="748"/>
                    <a:pt x="7566" y="888"/>
                  </a:cubicBezTo>
                  <a:cubicBezTo>
                    <a:pt x="9107" y="1261"/>
                    <a:pt x="10274" y="2522"/>
                    <a:pt x="10601" y="4017"/>
                  </a:cubicBezTo>
                  <a:cubicBezTo>
                    <a:pt x="11022" y="5885"/>
                    <a:pt x="10835" y="7846"/>
                    <a:pt x="9948" y="9574"/>
                  </a:cubicBezTo>
                  <a:cubicBezTo>
                    <a:pt x="9621" y="10368"/>
                    <a:pt x="8920" y="10929"/>
                    <a:pt x="8079" y="11162"/>
                  </a:cubicBezTo>
                  <a:cubicBezTo>
                    <a:pt x="6445" y="11676"/>
                    <a:pt x="4717" y="11769"/>
                    <a:pt x="3082" y="11349"/>
                  </a:cubicBezTo>
                  <a:cubicBezTo>
                    <a:pt x="2148" y="11116"/>
                    <a:pt x="1401" y="10555"/>
                    <a:pt x="934" y="9714"/>
                  </a:cubicBezTo>
                  <a:cubicBezTo>
                    <a:pt x="514" y="9154"/>
                    <a:pt x="234" y="8547"/>
                    <a:pt x="94" y="7846"/>
                  </a:cubicBezTo>
                  <a:cubicBezTo>
                    <a:pt x="94" y="7473"/>
                    <a:pt x="47" y="7099"/>
                    <a:pt x="47" y="667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145;p24"/>
            <p:cNvSpPr/>
            <p:nvPr/>
          </p:nvSpPr>
          <p:spPr>
            <a:xfrm>
              <a:off x="1401802" y="832317"/>
              <a:ext cx="326968" cy="349157"/>
            </a:xfrm>
            <a:custGeom>
              <a:avLst/>
              <a:gdLst/>
              <a:ahLst/>
              <a:cxnLst/>
              <a:rect l="l" t="t" r="r" b="b"/>
              <a:pathLst>
                <a:path w="11022" h="11770" extrusionOk="0">
                  <a:moveTo>
                    <a:pt x="47" y="6679"/>
                  </a:moveTo>
                  <a:cubicBezTo>
                    <a:pt x="0" y="5511"/>
                    <a:pt x="234" y="4344"/>
                    <a:pt x="701" y="3270"/>
                  </a:cubicBezTo>
                  <a:cubicBezTo>
                    <a:pt x="1681" y="1121"/>
                    <a:pt x="4016" y="1"/>
                    <a:pt x="6305" y="561"/>
                  </a:cubicBezTo>
                  <a:cubicBezTo>
                    <a:pt x="6725" y="701"/>
                    <a:pt x="7145" y="748"/>
                    <a:pt x="7566" y="888"/>
                  </a:cubicBezTo>
                  <a:cubicBezTo>
                    <a:pt x="9107" y="1261"/>
                    <a:pt x="10274" y="2522"/>
                    <a:pt x="10601" y="4017"/>
                  </a:cubicBezTo>
                  <a:cubicBezTo>
                    <a:pt x="11022" y="5885"/>
                    <a:pt x="10835" y="7846"/>
                    <a:pt x="9948" y="9574"/>
                  </a:cubicBezTo>
                  <a:cubicBezTo>
                    <a:pt x="9621" y="10368"/>
                    <a:pt x="8920" y="10929"/>
                    <a:pt x="8079" y="11162"/>
                  </a:cubicBezTo>
                  <a:cubicBezTo>
                    <a:pt x="6445" y="11676"/>
                    <a:pt x="4717" y="11769"/>
                    <a:pt x="3082" y="11349"/>
                  </a:cubicBezTo>
                  <a:cubicBezTo>
                    <a:pt x="2148" y="11116"/>
                    <a:pt x="1401" y="10555"/>
                    <a:pt x="934" y="9714"/>
                  </a:cubicBezTo>
                  <a:cubicBezTo>
                    <a:pt x="514" y="9154"/>
                    <a:pt x="234" y="8547"/>
                    <a:pt x="94" y="7846"/>
                  </a:cubicBezTo>
                  <a:cubicBezTo>
                    <a:pt x="94" y="7473"/>
                    <a:pt x="47" y="7099"/>
                    <a:pt x="47" y="6679"/>
                  </a:cubicBezTo>
                  <a:close/>
                </a:path>
              </a:pathLst>
            </a:custGeom>
            <a:solidFill>
              <a:schemeClr val="accent1"/>
            </a:solidFill>
            <a:ln w="2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146;p24"/>
            <p:cNvSpPr/>
            <p:nvPr/>
          </p:nvSpPr>
          <p:spPr>
            <a:xfrm>
              <a:off x="1020810" y="540000"/>
              <a:ext cx="1019675" cy="829878"/>
            </a:xfrm>
            <a:custGeom>
              <a:avLst/>
              <a:gdLst/>
              <a:ahLst/>
              <a:cxnLst/>
              <a:rect l="l" t="t" r="r" b="b"/>
              <a:pathLst>
                <a:path w="34373" h="27975" extrusionOk="0">
                  <a:moveTo>
                    <a:pt x="26994" y="4157"/>
                  </a:moveTo>
                  <a:lnTo>
                    <a:pt x="26994" y="1635"/>
                  </a:lnTo>
                  <a:cubicBezTo>
                    <a:pt x="28582" y="1261"/>
                    <a:pt x="30216" y="1121"/>
                    <a:pt x="31804" y="1168"/>
                  </a:cubicBezTo>
                  <a:cubicBezTo>
                    <a:pt x="32318" y="2009"/>
                    <a:pt x="32037" y="2896"/>
                    <a:pt x="32178" y="3783"/>
                  </a:cubicBezTo>
                  <a:lnTo>
                    <a:pt x="33065" y="3783"/>
                  </a:lnTo>
                  <a:cubicBezTo>
                    <a:pt x="33672" y="3737"/>
                    <a:pt x="33812" y="3877"/>
                    <a:pt x="33859" y="4437"/>
                  </a:cubicBezTo>
                  <a:cubicBezTo>
                    <a:pt x="33859" y="4857"/>
                    <a:pt x="33765" y="5324"/>
                    <a:pt x="33812" y="5745"/>
                  </a:cubicBezTo>
                  <a:cubicBezTo>
                    <a:pt x="33906" y="8080"/>
                    <a:pt x="34046" y="10415"/>
                    <a:pt x="34092" y="12797"/>
                  </a:cubicBezTo>
                  <a:cubicBezTo>
                    <a:pt x="34186" y="15132"/>
                    <a:pt x="34232" y="17467"/>
                    <a:pt x="34279" y="19802"/>
                  </a:cubicBezTo>
                  <a:cubicBezTo>
                    <a:pt x="34326" y="21110"/>
                    <a:pt x="34326" y="22464"/>
                    <a:pt x="34373" y="23772"/>
                  </a:cubicBezTo>
                  <a:lnTo>
                    <a:pt x="34373" y="24379"/>
                  </a:lnTo>
                  <a:cubicBezTo>
                    <a:pt x="34373" y="25079"/>
                    <a:pt x="34326" y="25126"/>
                    <a:pt x="33579" y="25219"/>
                  </a:cubicBezTo>
                  <a:cubicBezTo>
                    <a:pt x="32831" y="25266"/>
                    <a:pt x="32037" y="25406"/>
                    <a:pt x="31244" y="25500"/>
                  </a:cubicBezTo>
                  <a:cubicBezTo>
                    <a:pt x="30870" y="25546"/>
                    <a:pt x="30496" y="25546"/>
                    <a:pt x="30076" y="25593"/>
                  </a:cubicBezTo>
                  <a:cubicBezTo>
                    <a:pt x="28815" y="25733"/>
                    <a:pt x="27554" y="25873"/>
                    <a:pt x="26293" y="26013"/>
                  </a:cubicBezTo>
                  <a:cubicBezTo>
                    <a:pt x="25966" y="26060"/>
                    <a:pt x="25639" y="26013"/>
                    <a:pt x="25312" y="26060"/>
                  </a:cubicBezTo>
                  <a:cubicBezTo>
                    <a:pt x="24145" y="26200"/>
                    <a:pt x="22977" y="26387"/>
                    <a:pt x="21810" y="26480"/>
                  </a:cubicBezTo>
                  <a:cubicBezTo>
                    <a:pt x="20269" y="26620"/>
                    <a:pt x="18728" y="26667"/>
                    <a:pt x="17186" y="26761"/>
                  </a:cubicBezTo>
                  <a:cubicBezTo>
                    <a:pt x="16626" y="26807"/>
                    <a:pt x="15972" y="26807"/>
                    <a:pt x="15365" y="26854"/>
                  </a:cubicBezTo>
                  <a:cubicBezTo>
                    <a:pt x="12796" y="27087"/>
                    <a:pt x="10275" y="27368"/>
                    <a:pt x="7706" y="27554"/>
                  </a:cubicBezTo>
                  <a:cubicBezTo>
                    <a:pt x="6398" y="27695"/>
                    <a:pt x="5044" y="27741"/>
                    <a:pt x="3736" y="27788"/>
                  </a:cubicBezTo>
                  <a:lnTo>
                    <a:pt x="1121" y="27975"/>
                  </a:lnTo>
                  <a:lnTo>
                    <a:pt x="701" y="27975"/>
                  </a:lnTo>
                  <a:cubicBezTo>
                    <a:pt x="654" y="27648"/>
                    <a:pt x="607" y="27368"/>
                    <a:pt x="607" y="27041"/>
                  </a:cubicBezTo>
                  <a:cubicBezTo>
                    <a:pt x="514" y="25826"/>
                    <a:pt x="420" y="24612"/>
                    <a:pt x="327" y="23351"/>
                  </a:cubicBezTo>
                  <a:cubicBezTo>
                    <a:pt x="0" y="20035"/>
                    <a:pt x="187" y="16720"/>
                    <a:pt x="187" y="13357"/>
                  </a:cubicBezTo>
                  <a:cubicBezTo>
                    <a:pt x="187" y="12190"/>
                    <a:pt x="280" y="11069"/>
                    <a:pt x="327" y="9948"/>
                  </a:cubicBezTo>
                  <a:cubicBezTo>
                    <a:pt x="327" y="9107"/>
                    <a:pt x="280" y="8267"/>
                    <a:pt x="280" y="7379"/>
                  </a:cubicBezTo>
                  <a:cubicBezTo>
                    <a:pt x="280" y="6959"/>
                    <a:pt x="280" y="6539"/>
                    <a:pt x="374" y="6118"/>
                  </a:cubicBezTo>
                  <a:cubicBezTo>
                    <a:pt x="420" y="5605"/>
                    <a:pt x="561" y="5465"/>
                    <a:pt x="1121" y="5418"/>
                  </a:cubicBezTo>
                  <a:cubicBezTo>
                    <a:pt x="2102" y="5324"/>
                    <a:pt x="3082" y="5278"/>
                    <a:pt x="4110" y="5184"/>
                  </a:cubicBezTo>
                  <a:cubicBezTo>
                    <a:pt x="5231" y="5091"/>
                    <a:pt x="6352" y="4998"/>
                    <a:pt x="7472" y="4998"/>
                  </a:cubicBezTo>
                  <a:cubicBezTo>
                    <a:pt x="7939" y="4998"/>
                    <a:pt x="8360" y="4717"/>
                    <a:pt x="8547" y="4250"/>
                  </a:cubicBezTo>
                  <a:cubicBezTo>
                    <a:pt x="9060" y="3316"/>
                    <a:pt x="9574" y="2336"/>
                    <a:pt x="10041" y="1355"/>
                  </a:cubicBezTo>
                  <a:cubicBezTo>
                    <a:pt x="10275" y="888"/>
                    <a:pt x="10742" y="561"/>
                    <a:pt x="11255" y="608"/>
                  </a:cubicBezTo>
                  <a:lnTo>
                    <a:pt x="13497" y="608"/>
                  </a:lnTo>
                  <a:cubicBezTo>
                    <a:pt x="14524" y="561"/>
                    <a:pt x="15552" y="468"/>
                    <a:pt x="16579" y="421"/>
                  </a:cubicBezTo>
                  <a:cubicBezTo>
                    <a:pt x="18447" y="327"/>
                    <a:pt x="20362" y="234"/>
                    <a:pt x="22230" y="94"/>
                  </a:cubicBezTo>
                  <a:cubicBezTo>
                    <a:pt x="22697" y="1"/>
                    <a:pt x="23164" y="234"/>
                    <a:pt x="23351" y="654"/>
                  </a:cubicBezTo>
                  <a:cubicBezTo>
                    <a:pt x="23911" y="1682"/>
                    <a:pt x="24519" y="2616"/>
                    <a:pt x="25032" y="3597"/>
                  </a:cubicBezTo>
                  <a:cubicBezTo>
                    <a:pt x="25312" y="4064"/>
                    <a:pt x="25593" y="4344"/>
                    <a:pt x="26106" y="4204"/>
                  </a:cubicBezTo>
                  <a:cubicBezTo>
                    <a:pt x="26433" y="4204"/>
                    <a:pt x="26713" y="4157"/>
                    <a:pt x="26994" y="4157"/>
                  </a:cubicBezTo>
                  <a:close/>
                  <a:moveTo>
                    <a:pt x="888" y="15552"/>
                  </a:moveTo>
                  <a:cubicBezTo>
                    <a:pt x="934" y="19475"/>
                    <a:pt x="701" y="23305"/>
                    <a:pt x="1448" y="27181"/>
                  </a:cubicBezTo>
                  <a:cubicBezTo>
                    <a:pt x="1635" y="27181"/>
                    <a:pt x="1822" y="27181"/>
                    <a:pt x="1962" y="27181"/>
                  </a:cubicBezTo>
                  <a:lnTo>
                    <a:pt x="5184" y="27041"/>
                  </a:lnTo>
                  <a:cubicBezTo>
                    <a:pt x="5604" y="27041"/>
                    <a:pt x="6025" y="27041"/>
                    <a:pt x="6398" y="26994"/>
                  </a:cubicBezTo>
                  <a:cubicBezTo>
                    <a:pt x="8266" y="26807"/>
                    <a:pt x="10134" y="26574"/>
                    <a:pt x="12002" y="26387"/>
                  </a:cubicBezTo>
                  <a:cubicBezTo>
                    <a:pt x="14898" y="26153"/>
                    <a:pt x="17840" y="26013"/>
                    <a:pt x="20736" y="25780"/>
                  </a:cubicBezTo>
                  <a:cubicBezTo>
                    <a:pt x="22931" y="25593"/>
                    <a:pt x="25079" y="25313"/>
                    <a:pt x="27274" y="25079"/>
                  </a:cubicBezTo>
                  <a:cubicBezTo>
                    <a:pt x="28208" y="24986"/>
                    <a:pt x="29142" y="24939"/>
                    <a:pt x="30076" y="24846"/>
                  </a:cubicBezTo>
                  <a:cubicBezTo>
                    <a:pt x="31244" y="24706"/>
                    <a:pt x="32411" y="24566"/>
                    <a:pt x="33625" y="24425"/>
                  </a:cubicBezTo>
                  <a:cubicBezTo>
                    <a:pt x="33439" y="20596"/>
                    <a:pt x="33672" y="16813"/>
                    <a:pt x="33298" y="12984"/>
                  </a:cubicBezTo>
                  <a:lnTo>
                    <a:pt x="26760" y="13824"/>
                  </a:lnTo>
                  <a:cubicBezTo>
                    <a:pt x="26760" y="13871"/>
                    <a:pt x="26713" y="13918"/>
                    <a:pt x="26713" y="14011"/>
                  </a:cubicBezTo>
                  <a:lnTo>
                    <a:pt x="26713" y="14385"/>
                  </a:lnTo>
                  <a:cubicBezTo>
                    <a:pt x="26760" y="16813"/>
                    <a:pt x="26480" y="19148"/>
                    <a:pt x="25079" y="21296"/>
                  </a:cubicBezTo>
                  <a:cubicBezTo>
                    <a:pt x="24285" y="22651"/>
                    <a:pt x="22977" y="23678"/>
                    <a:pt x="21483" y="24192"/>
                  </a:cubicBezTo>
                  <a:cubicBezTo>
                    <a:pt x="19988" y="24659"/>
                    <a:pt x="18447" y="24892"/>
                    <a:pt x="16859" y="24799"/>
                  </a:cubicBezTo>
                  <a:cubicBezTo>
                    <a:pt x="15412" y="24799"/>
                    <a:pt x="13964" y="24332"/>
                    <a:pt x="12750" y="23538"/>
                  </a:cubicBezTo>
                  <a:cubicBezTo>
                    <a:pt x="11442" y="22744"/>
                    <a:pt x="10461" y="21483"/>
                    <a:pt x="9948" y="20035"/>
                  </a:cubicBezTo>
                  <a:cubicBezTo>
                    <a:pt x="9387" y="18634"/>
                    <a:pt x="9200" y="17093"/>
                    <a:pt x="9434" y="15599"/>
                  </a:cubicBezTo>
                  <a:cubicBezTo>
                    <a:pt x="9434" y="15459"/>
                    <a:pt x="9434" y="15365"/>
                    <a:pt x="9387" y="15272"/>
                  </a:cubicBezTo>
                  <a:close/>
                  <a:moveTo>
                    <a:pt x="33065" y="4531"/>
                  </a:moveTo>
                  <a:cubicBezTo>
                    <a:pt x="32131" y="4577"/>
                    <a:pt x="31290" y="4624"/>
                    <a:pt x="30543" y="4671"/>
                  </a:cubicBezTo>
                  <a:cubicBezTo>
                    <a:pt x="29282" y="4764"/>
                    <a:pt x="28068" y="4857"/>
                    <a:pt x="26854" y="4904"/>
                  </a:cubicBezTo>
                  <a:cubicBezTo>
                    <a:pt x="25779" y="4951"/>
                    <a:pt x="24705" y="4904"/>
                    <a:pt x="23631" y="4904"/>
                  </a:cubicBezTo>
                  <a:cubicBezTo>
                    <a:pt x="21997" y="4998"/>
                    <a:pt x="20409" y="5091"/>
                    <a:pt x="18774" y="5184"/>
                  </a:cubicBezTo>
                  <a:cubicBezTo>
                    <a:pt x="18120" y="5184"/>
                    <a:pt x="17467" y="5184"/>
                    <a:pt x="16813" y="5184"/>
                  </a:cubicBezTo>
                  <a:cubicBezTo>
                    <a:pt x="15739" y="5231"/>
                    <a:pt x="14664" y="5371"/>
                    <a:pt x="13590" y="5418"/>
                  </a:cubicBezTo>
                  <a:cubicBezTo>
                    <a:pt x="11816" y="5511"/>
                    <a:pt x="9994" y="5558"/>
                    <a:pt x="8220" y="5651"/>
                  </a:cubicBezTo>
                  <a:cubicBezTo>
                    <a:pt x="6679" y="5698"/>
                    <a:pt x="5137" y="5838"/>
                    <a:pt x="3643" y="5932"/>
                  </a:cubicBezTo>
                  <a:cubicBezTo>
                    <a:pt x="2802" y="5978"/>
                    <a:pt x="2008" y="6072"/>
                    <a:pt x="1121" y="6165"/>
                  </a:cubicBezTo>
                  <a:cubicBezTo>
                    <a:pt x="1074" y="6492"/>
                    <a:pt x="1028" y="6866"/>
                    <a:pt x="1028" y="7286"/>
                  </a:cubicBezTo>
                  <a:cubicBezTo>
                    <a:pt x="1028" y="9201"/>
                    <a:pt x="981" y="11162"/>
                    <a:pt x="981" y="13124"/>
                  </a:cubicBezTo>
                  <a:lnTo>
                    <a:pt x="981" y="14805"/>
                  </a:lnTo>
                  <a:lnTo>
                    <a:pt x="9481" y="14431"/>
                  </a:lnTo>
                  <a:cubicBezTo>
                    <a:pt x="9808" y="13497"/>
                    <a:pt x="10088" y="12657"/>
                    <a:pt x="10415" y="11816"/>
                  </a:cubicBezTo>
                  <a:cubicBezTo>
                    <a:pt x="10508" y="11396"/>
                    <a:pt x="10742" y="11022"/>
                    <a:pt x="10975" y="10648"/>
                  </a:cubicBezTo>
                  <a:cubicBezTo>
                    <a:pt x="11535" y="9948"/>
                    <a:pt x="12189" y="9294"/>
                    <a:pt x="12843" y="8687"/>
                  </a:cubicBezTo>
                  <a:cubicBezTo>
                    <a:pt x="13684" y="7940"/>
                    <a:pt x="14711" y="7473"/>
                    <a:pt x="15832" y="7286"/>
                  </a:cubicBezTo>
                  <a:cubicBezTo>
                    <a:pt x="17793" y="7006"/>
                    <a:pt x="19755" y="7146"/>
                    <a:pt x="21670" y="7660"/>
                  </a:cubicBezTo>
                  <a:cubicBezTo>
                    <a:pt x="22464" y="7800"/>
                    <a:pt x="23164" y="8173"/>
                    <a:pt x="23771" y="8734"/>
                  </a:cubicBezTo>
                  <a:cubicBezTo>
                    <a:pt x="23911" y="8874"/>
                    <a:pt x="24051" y="8967"/>
                    <a:pt x="24238" y="9061"/>
                  </a:cubicBezTo>
                  <a:cubicBezTo>
                    <a:pt x="25406" y="9808"/>
                    <a:pt x="26246" y="10975"/>
                    <a:pt x="26433" y="12376"/>
                  </a:cubicBezTo>
                  <a:cubicBezTo>
                    <a:pt x="26480" y="12563"/>
                    <a:pt x="26527" y="12797"/>
                    <a:pt x="26620" y="13030"/>
                  </a:cubicBezTo>
                  <a:lnTo>
                    <a:pt x="27227" y="13030"/>
                  </a:lnTo>
                  <a:lnTo>
                    <a:pt x="32878" y="12376"/>
                  </a:lnTo>
                  <a:cubicBezTo>
                    <a:pt x="33205" y="12330"/>
                    <a:pt x="33345" y="12143"/>
                    <a:pt x="33298" y="11816"/>
                  </a:cubicBezTo>
                  <a:cubicBezTo>
                    <a:pt x="33252" y="11209"/>
                    <a:pt x="33205" y="10648"/>
                    <a:pt x="33158" y="10041"/>
                  </a:cubicBezTo>
                  <a:cubicBezTo>
                    <a:pt x="33112" y="8547"/>
                    <a:pt x="33112" y="7006"/>
                    <a:pt x="33065" y="5511"/>
                  </a:cubicBezTo>
                  <a:cubicBezTo>
                    <a:pt x="33065" y="5231"/>
                    <a:pt x="33065" y="4951"/>
                    <a:pt x="33065" y="4531"/>
                  </a:cubicBezTo>
                  <a:close/>
                  <a:moveTo>
                    <a:pt x="17887" y="7846"/>
                  </a:moveTo>
                  <a:cubicBezTo>
                    <a:pt x="17046" y="7940"/>
                    <a:pt x="16252" y="7986"/>
                    <a:pt x="15458" y="8127"/>
                  </a:cubicBezTo>
                  <a:cubicBezTo>
                    <a:pt x="14945" y="8220"/>
                    <a:pt x="14478" y="8407"/>
                    <a:pt x="14057" y="8734"/>
                  </a:cubicBezTo>
                  <a:cubicBezTo>
                    <a:pt x="12516" y="9668"/>
                    <a:pt x="11349" y="11162"/>
                    <a:pt x="10788" y="12890"/>
                  </a:cubicBezTo>
                  <a:cubicBezTo>
                    <a:pt x="10555" y="13777"/>
                    <a:pt x="10321" y="14665"/>
                    <a:pt x="10181" y="15599"/>
                  </a:cubicBezTo>
                  <a:cubicBezTo>
                    <a:pt x="10041" y="16253"/>
                    <a:pt x="10041" y="16906"/>
                    <a:pt x="10181" y="17514"/>
                  </a:cubicBezTo>
                  <a:cubicBezTo>
                    <a:pt x="10228" y="17841"/>
                    <a:pt x="10321" y="18167"/>
                    <a:pt x="10368" y="18494"/>
                  </a:cubicBezTo>
                  <a:cubicBezTo>
                    <a:pt x="10555" y="19942"/>
                    <a:pt x="11255" y="21250"/>
                    <a:pt x="12376" y="22184"/>
                  </a:cubicBezTo>
                  <a:cubicBezTo>
                    <a:pt x="13170" y="22978"/>
                    <a:pt x="14151" y="23491"/>
                    <a:pt x="15225" y="23772"/>
                  </a:cubicBezTo>
                  <a:cubicBezTo>
                    <a:pt x="17000" y="24145"/>
                    <a:pt x="18868" y="24099"/>
                    <a:pt x="20642" y="23678"/>
                  </a:cubicBezTo>
                  <a:cubicBezTo>
                    <a:pt x="21670" y="23491"/>
                    <a:pt x="22604" y="23024"/>
                    <a:pt x="23351" y="22324"/>
                  </a:cubicBezTo>
                  <a:cubicBezTo>
                    <a:pt x="24799" y="20923"/>
                    <a:pt x="25686" y="19055"/>
                    <a:pt x="25873" y="17047"/>
                  </a:cubicBezTo>
                  <a:cubicBezTo>
                    <a:pt x="26013" y="15832"/>
                    <a:pt x="26013" y="14571"/>
                    <a:pt x="25920" y="13357"/>
                  </a:cubicBezTo>
                  <a:cubicBezTo>
                    <a:pt x="25826" y="12330"/>
                    <a:pt x="25639" y="11349"/>
                    <a:pt x="24892" y="10602"/>
                  </a:cubicBezTo>
                  <a:cubicBezTo>
                    <a:pt x="24098" y="9901"/>
                    <a:pt x="23351" y="9341"/>
                    <a:pt x="22557" y="8734"/>
                  </a:cubicBezTo>
                  <a:cubicBezTo>
                    <a:pt x="22417" y="8640"/>
                    <a:pt x="22277" y="8594"/>
                    <a:pt x="22137" y="8594"/>
                  </a:cubicBezTo>
                  <a:cubicBezTo>
                    <a:pt x="20736" y="8127"/>
                    <a:pt x="19335" y="7893"/>
                    <a:pt x="17887" y="7846"/>
                  </a:cubicBezTo>
                  <a:close/>
                  <a:moveTo>
                    <a:pt x="9060" y="4811"/>
                  </a:moveTo>
                  <a:cubicBezTo>
                    <a:pt x="14244" y="4624"/>
                    <a:pt x="19288" y="4484"/>
                    <a:pt x="24519" y="4157"/>
                  </a:cubicBezTo>
                  <a:cubicBezTo>
                    <a:pt x="23865" y="3036"/>
                    <a:pt x="23258" y="2055"/>
                    <a:pt x="22697" y="1075"/>
                  </a:cubicBezTo>
                  <a:cubicBezTo>
                    <a:pt x="22510" y="794"/>
                    <a:pt x="22277" y="794"/>
                    <a:pt x="21997" y="841"/>
                  </a:cubicBezTo>
                  <a:cubicBezTo>
                    <a:pt x="20922" y="888"/>
                    <a:pt x="19802" y="935"/>
                    <a:pt x="18728" y="981"/>
                  </a:cubicBezTo>
                  <a:cubicBezTo>
                    <a:pt x="16392" y="1121"/>
                    <a:pt x="14104" y="1215"/>
                    <a:pt x="11816" y="1308"/>
                  </a:cubicBezTo>
                  <a:cubicBezTo>
                    <a:pt x="11115" y="1308"/>
                    <a:pt x="10648" y="1448"/>
                    <a:pt x="10461" y="2195"/>
                  </a:cubicBezTo>
                  <a:cubicBezTo>
                    <a:pt x="10321" y="2476"/>
                    <a:pt x="10181" y="2756"/>
                    <a:pt x="10041" y="2989"/>
                  </a:cubicBezTo>
                  <a:close/>
                  <a:moveTo>
                    <a:pt x="31430" y="3877"/>
                  </a:moveTo>
                  <a:cubicBezTo>
                    <a:pt x="31384" y="3130"/>
                    <a:pt x="31337" y="2569"/>
                    <a:pt x="31337" y="1869"/>
                  </a:cubicBezTo>
                  <a:lnTo>
                    <a:pt x="30169" y="1962"/>
                  </a:lnTo>
                  <a:cubicBezTo>
                    <a:pt x="29516" y="2009"/>
                    <a:pt x="28908" y="2055"/>
                    <a:pt x="28255" y="2102"/>
                  </a:cubicBezTo>
                  <a:cubicBezTo>
                    <a:pt x="27881" y="2102"/>
                    <a:pt x="27648" y="2289"/>
                    <a:pt x="27648" y="2756"/>
                  </a:cubicBezTo>
                  <a:cubicBezTo>
                    <a:pt x="27694" y="3176"/>
                    <a:pt x="27648" y="3643"/>
                    <a:pt x="27694" y="4204"/>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47" name="Google Shape;147;p24"/>
          <p:cNvGrpSpPr/>
          <p:nvPr/>
        </p:nvGrpSpPr>
        <p:grpSpPr>
          <a:xfrm>
            <a:off x="3999687" y="703877"/>
            <a:ext cx="1104881" cy="1425234"/>
            <a:chOff x="2223736" y="887126"/>
            <a:chExt cx="1022281" cy="1318928"/>
          </a:xfrm>
        </p:grpSpPr>
        <p:sp>
          <p:nvSpPr>
            <p:cNvPr id="148" name="Google Shape;148;p24"/>
            <p:cNvSpPr/>
            <p:nvPr/>
          </p:nvSpPr>
          <p:spPr>
            <a:xfrm>
              <a:off x="2247241" y="1120764"/>
              <a:ext cx="946848" cy="1056874"/>
            </a:xfrm>
            <a:custGeom>
              <a:avLst/>
              <a:gdLst/>
              <a:ahLst/>
              <a:cxnLst/>
              <a:rect l="l" t="t" r="r" b="b"/>
              <a:pathLst>
                <a:path w="35774" h="39931" extrusionOk="0">
                  <a:moveTo>
                    <a:pt x="4857" y="39930"/>
                  </a:moveTo>
                  <a:cubicBezTo>
                    <a:pt x="4390" y="39136"/>
                    <a:pt x="3970" y="38249"/>
                    <a:pt x="3736" y="37361"/>
                  </a:cubicBezTo>
                  <a:cubicBezTo>
                    <a:pt x="3456" y="36474"/>
                    <a:pt x="3083" y="35587"/>
                    <a:pt x="2849" y="34653"/>
                  </a:cubicBezTo>
                  <a:cubicBezTo>
                    <a:pt x="2569" y="33719"/>
                    <a:pt x="2335" y="32785"/>
                    <a:pt x="2195" y="31804"/>
                  </a:cubicBezTo>
                  <a:cubicBezTo>
                    <a:pt x="1822" y="29235"/>
                    <a:pt x="1448" y="26667"/>
                    <a:pt x="1215" y="24051"/>
                  </a:cubicBezTo>
                  <a:cubicBezTo>
                    <a:pt x="1074" y="22884"/>
                    <a:pt x="1074" y="21716"/>
                    <a:pt x="1215" y="20549"/>
                  </a:cubicBezTo>
                  <a:cubicBezTo>
                    <a:pt x="1401" y="18541"/>
                    <a:pt x="1775" y="16533"/>
                    <a:pt x="1962" y="14524"/>
                  </a:cubicBezTo>
                  <a:cubicBezTo>
                    <a:pt x="2335" y="11769"/>
                    <a:pt x="2242" y="8967"/>
                    <a:pt x="1728" y="6258"/>
                  </a:cubicBezTo>
                  <a:cubicBezTo>
                    <a:pt x="1495" y="5044"/>
                    <a:pt x="1168" y="3830"/>
                    <a:pt x="794" y="2615"/>
                  </a:cubicBezTo>
                  <a:cubicBezTo>
                    <a:pt x="561" y="2008"/>
                    <a:pt x="327" y="1401"/>
                    <a:pt x="0" y="841"/>
                  </a:cubicBezTo>
                  <a:lnTo>
                    <a:pt x="1635" y="0"/>
                  </a:lnTo>
                  <a:cubicBezTo>
                    <a:pt x="2008" y="467"/>
                    <a:pt x="2289" y="1028"/>
                    <a:pt x="2475" y="1635"/>
                  </a:cubicBezTo>
                  <a:cubicBezTo>
                    <a:pt x="3036" y="3223"/>
                    <a:pt x="3409" y="4857"/>
                    <a:pt x="3596" y="6492"/>
                  </a:cubicBezTo>
                  <a:cubicBezTo>
                    <a:pt x="3736" y="7613"/>
                    <a:pt x="3830" y="8780"/>
                    <a:pt x="3830" y="9948"/>
                  </a:cubicBezTo>
                  <a:cubicBezTo>
                    <a:pt x="3830" y="11582"/>
                    <a:pt x="3690" y="13217"/>
                    <a:pt x="3643" y="14851"/>
                  </a:cubicBezTo>
                  <a:cubicBezTo>
                    <a:pt x="3550" y="15925"/>
                    <a:pt x="3503" y="17046"/>
                    <a:pt x="3456" y="18120"/>
                  </a:cubicBezTo>
                  <a:cubicBezTo>
                    <a:pt x="3409" y="18728"/>
                    <a:pt x="3316" y="19288"/>
                    <a:pt x="3316" y="19895"/>
                  </a:cubicBezTo>
                  <a:cubicBezTo>
                    <a:pt x="3269" y="21203"/>
                    <a:pt x="3223" y="22557"/>
                    <a:pt x="3269" y="23865"/>
                  </a:cubicBezTo>
                  <a:cubicBezTo>
                    <a:pt x="3269" y="25079"/>
                    <a:pt x="3316" y="26340"/>
                    <a:pt x="3409" y="27554"/>
                  </a:cubicBezTo>
                  <a:cubicBezTo>
                    <a:pt x="3550" y="28768"/>
                    <a:pt x="3783" y="30123"/>
                    <a:pt x="4017" y="31430"/>
                  </a:cubicBezTo>
                  <a:cubicBezTo>
                    <a:pt x="4344" y="33298"/>
                    <a:pt x="4904" y="35073"/>
                    <a:pt x="5745" y="36801"/>
                  </a:cubicBezTo>
                  <a:lnTo>
                    <a:pt x="6305" y="37828"/>
                  </a:lnTo>
                  <a:cubicBezTo>
                    <a:pt x="6538" y="37782"/>
                    <a:pt x="6772" y="37735"/>
                    <a:pt x="6959" y="37642"/>
                  </a:cubicBezTo>
                  <a:cubicBezTo>
                    <a:pt x="8220" y="37175"/>
                    <a:pt x="9527" y="36894"/>
                    <a:pt x="10835" y="36754"/>
                  </a:cubicBezTo>
                  <a:cubicBezTo>
                    <a:pt x="13030" y="36521"/>
                    <a:pt x="15272" y="36474"/>
                    <a:pt x="17513" y="36614"/>
                  </a:cubicBezTo>
                  <a:cubicBezTo>
                    <a:pt x="18728" y="36614"/>
                    <a:pt x="19942" y="36754"/>
                    <a:pt x="21203" y="36754"/>
                  </a:cubicBezTo>
                  <a:cubicBezTo>
                    <a:pt x="22744" y="36708"/>
                    <a:pt x="24285" y="36474"/>
                    <a:pt x="25873" y="36474"/>
                  </a:cubicBezTo>
                  <a:cubicBezTo>
                    <a:pt x="27694" y="36427"/>
                    <a:pt x="29422" y="35727"/>
                    <a:pt x="31150" y="35307"/>
                  </a:cubicBezTo>
                  <a:cubicBezTo>
                    <a:pt x="32458" y="34886"/>
                    <a:pt x="33672" y="34419"/>
                    <a:pt x="34886" y="33859"/>
                  </a:cubicBezTo>
                  <a:cubicBezTo>
                    <a:pt x="35026" y="33812"/>
                    <a:pt x="35167" y="33765"/>
                    <a:pt x="35353" y="33719"/>
                  </a:cubicBezTo>
                  <a:cubicBezTo>
                    <a:pt x="35447" y="34186"/>
                    <a:pt x="35540" y="34559"/>
                    <a:pt x="35680" y="34933"/>
                  </a:cubicBezTo>
                  <a:cubicBezTo>
                    <a:pt x="35774" y="35353"/>
                    <a:pt x="35540" y="35493"/>
                    <a:pt x="35307" y="35633"/>
                  </a:cubicBezTo>
                  <a:cubicBezTo>
                    <a:pt x="34606" y="36054"/>
                    <a:pt x="33906" y="36427"/>
                    <a:pt x="33205" y="36801"/>
                  </a:cubicBezTo>
                  <a:cubicBezTo>
                    <a:pt x="32878" y="36988"/>
                    <a:pt x="32505" y="37175"/>
                    <a:pt x="32131" y="37361"/>
                  </a:cubicBezTo>
                  <a:cubicBezTo>
                    <a:pt x="31384" y="37688"/>
                    <a:pt x="30637" y="37922"/>
                    <a:pt x="29843" y="38015"/>
                  </a:cubicBezTo>
                  <a:cubicBezTo>
                    <a:pt x="29282" y="38109"/>
                    <a:pt x="28675" y="38249"/>
                    <a:pt x="28115" y="38436"/>
                  </a:cubicBezTo>
                  <a:cubicBezTo>
                    <a:pt x="26620" y="38856"/>
                    <a:pt x="25126" y="39043"/>
                    <a:pt x="23538" y="39043"/>
                  </a:cubicBezTo>
                  <a:cubicBezTo>
                    <a:pt x="21156" y="39089"/>
                    <a:pt x="18774" y="39089"/>
                    <a:pt x="16393" y="39043"/>
                  </a:cubicBezTo>
                  <a:cubicBezTo>
                    <a:pt x="14851" y="39043"/>
                    <a:pt x="13264" y="38903"/>
                    <a:pt x="11722" y="38903"/>
                  </a:cubicBezTo>
                  <a:cubicBezTo>
                    <a:pt x="10368" y="38903"/>
                    <a:pt x="8967" y="38996"/>
                    <a:pt x="7613" y="39183"/>
                  </a:cubicBezTo>
                  <a:cubicBezTo>
                    <a:pt x="6679" y="39370"/>
                    <a:pt x="5745" y="39603"/>
                    <a:pt x="4857" y="399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149;p24"/>
            <p:cNvSpPr/>
            <p:nvPr/>
          </p:nvSpPr>
          <p:spPr>
            <a:xfrm>
              <a:off x="2223736" y="887126"/>
              <a:ext cx="1022281" cy="1318928"/>
            </a:xfrm>
            <a:custGeom>
              <a:avLst/>
              <a:gdLst/>
              <a:ahLst/>
              <a:cxnLst/>
              <a:rect l="l" t="t" r="r" b="b"/>
              <a:pathLst>
                <a:path w="38624" h="49832" extrusionOk="0">
                  <a:moveTo>
                    <a:pt x="1" y="9528"/>
                  </a:moveTo>
                  <a:cubicBezTo>
                    <a:pt x="375" y="8734"/>
                    <a:pt x="1449" y="8734"/>
                    <a:pt x="2056" y="8220"/>
                  </a:cubicBezTo>
                  <a:cubicBezTo>
                    <a:pt x="2009" y="7613"/>
                    <a:pt x="1168" y="7520"/>
                    <a:pt x="1215" y="6819"/>
                  </a:cubicBezTo>
                  <a:cubicBezTo>
                    <a:pt x="2476" y="5932"/>
                    <a:pt x="3784" y="5184"/>
                    <a:pt x="5185" y="4624"/>
                  </a:cubicBezTo>
                  <a:cubicBezTo>
                    <a:pt x="6819" y="4017"/>
                    <a:pt x="8454" y="3503"/>
                    <a:pt x="10088" y="3130"/>
                  </a:cubicBezTo>
                  <a:cubicBezTo>
                    <a:pt x="11023" y="2896"/>
                    <a:pt x="11957" y="2709"/>
                    <a:pt x="12891" y="2616"/>
                  </a:cubicBezTo>
                  <a:cubicBezTo>
                    <a:pt x="15039" y="2336"/>
                    <a:pt x="17187" y="2102"/>
                    <a:pt x="19335" y="1822"/>
                  </a:cubicBezTo>
                  <a:cubicBezTo>
                    <a:pt x="19989" y="1775"/>
                    <a:pt x="20690" y="1729"/>
                    <a:pt x="21390" y="1682"/>
                  </a:cubicBezTo>
                  <a:cubicBezTo>
                    <a:pt x="22745" y="1542"/>
                    <a:pt x="24146" y="1402"/>
                    <a:pt x="25500" y="1215"/>
                  </a:cubicBezTo>
                  <a:cubicBezTo>
                    <a:pt x="27135" y="981"/>
                    <a:pt x="28816" y="701"/>
                    <a:pt x="30450" y="421"/>
                  </a:cubicBezTo>
                  <a:cubicBezTo>
                    <a:pt x="30637" y="374"/>
                    <a:pt x="30871" y="327"/>
                    <a:pt x="31104" y="234"/>
                  </a:cubicBezTo>
                  <a:cubicBezTo>
                    <a:pt x="31851" y="1"/>
                    <a:pt x="31898" y="1"/>
                    <a:pt x="32318" y="701"/>
                  </a:cubicBezTo>
                  <a:cubicBezTo>
                    <a:pt x="33112" y="2009"/>
                    <a:pt x="33719" y="3410"/>
                    <a:pt x="34046" y="4858"/>
                  </a:cubicBezTo>
                  <a:cubicBezTo>
                    <a:pt x="34420" y="6165"/>
                    <a:pt x="34747" y="7520"/>
                    <a:pt x="35027" y="8827"/>
                  </a:cubicBezTo>
                  <a:cubicBezTo>
                    <a:pt x="35167" y="9668"/>
                    <a:pt x="35261" y="10508"/>
                    <a:pt x="35261" y="11349"/>
                  </a:cubicBezTo>
                  <a:cubicBezTo>
                    <a:pt x="35354" y="12657"/>
                    <a:pt x="35401" y="13964"/>
                    <a:pt x="35447" y="15272"/>
                  </a:cubicBezTo>
                  <a:cubicBezTo>
                    <a:pt x="35494" y="17047"/>
                    <a:pt x="35494" y="18821"/>
                    <a:pt x="35494" y="20643"/>
                  </a:cubicBezTo>
                  <a:cubicBezTo>
                    <a:pt x="35494" y="21904"/>
                    <a:pt x="35588" y="23165"/>
                    <a:pt x="35588" y="24379"/>
                  </a:cubicBezTo>
                  <a:cubicBezTo>
                    <a:pt x="35634" y="26340"/>
                    <a:pt x="35588" y="28302"/>
                    <a:pt x="35728" y="30216"/>
                  </a:cubicBezTo>
                  <a:cubicBezTo>
                    <a:pt x="35821" y="31618"/>
                    <a:pt x="36055" y="32972"/>
                    <a:pt x="36381" y="34326"/>
                  </a:cubicBezTo>
                  <a:cubicBezTo>
                    <a:pt x="36708" y="35774"/>
                    <a:pt x="37082" y="37222"/>
                    <a:pt x="37549" y="38716"/>
                  </a:cubicBezTo>
                  <a:cubicBezTo>
                    <a:pt x="37736" y="39230"/>
                    <a:pt x="37969" y="39790"/>
                    <a:pt x="38296" y="40304"/>
                  </a:cubicBezTo>
                  <a:cubicBezTo>
                    <a:pt x="38623" y="40864"/>
                    <a:pt x="38623" y="40911"/>
                    <a:pt x="38063" y="41285"/>
                  </a:cubicBezTo>
                  <a:cubicBezTo>
                    <a:pt x="37923" y="41378"/>
                    <a:pt x="37783" y="41518"/>
                    <a:pt x="37642" y="41612"/>
                  </a:cubicBezTo>
                  <a:cubicBezTo>
                    <a:pt x="36895" y="42219"/>
                    <a:pt x="36895" y="42266"/>
                    <a:pt x="37175" y="43153"/>
                  </a:cubicBezTo>
                  <a:cubicBezTo>
                    <a:pt x="37642" y="44414"/>
                    <a:pt x="37596" y="44507"/>
                    <a:pt x="36381" y="45208"/>
                  </a:cubicBezTo>
                  <a:cubicBezTo>
                    <a:pt x="35167" y="45908"/>
                    <a:pt x="33953" y="46515"/>
                    <a:pt x="32692" y="47076"/>
                  </a:cubicBezTo>
                  <a:cubicBezTo>
                    <a:pt x="31992" y="47309"/>
                    <a:pt x="31338" y="47543"/>
                    <a:pt x="30637" y="47636"/>
                  </a:cubicBezTo>
                  <a:cubicBezTo>
                    <a:pt x="29516" y="47963"/>
                    <a:pt x="28349" y="48197"/>
                    <a:pt x="27228" y="48337"/>
                  </a:cubicBezTo>
                  <a:cubicBezTo>
                    <a:pt x="25593" y="48477"/>
                    <a:pt x="23959" y="48524"/>
                    <a:pt x="22324" y="48570"/>
                  </a:cubicBezTo>
                  <a:cubicBezTo>
                    <a:pt x="21297" y="48617"/>
                    <a:pt x="20223" y="48617"/>
                    <a:pt x="19195" y="48617"/>
                  </a:cubicBezTo>
                  <a:lnTo>
                    <a:pt x="18215" y="48617"/>
                  </a:lnTo>
                  <a:cubicBezTo>
                    <a:pt x="16440" y="48570"/>
                    <a:pt x="14665" y="48430"/>
                    <a:pt x="12891" y="48477"/>
                  </a:cubicBezTo>
                  <a:cubicBezTo>
                    <a:pt x="11116" y="48524"/>
                    <a:pt x="9295" y="48477"/>
                    <a:pt x="7567" y="49037"/>
                  </a:cubicBezTo>
                  <a:cubicBezTo>
                    <a:pt x="7100" y="49224"/>
                    <a:pt x="6633" y="49458"/>
                    <a:pt x="6166" y="49644"/>
                  </a:cubicBezTo>
                  <a:cubicBezTo>
                    <a:pt x="5652" y="49831"/>
                    <a:pt x="5512" y="49784"/>
                    <a:pt x="5278" y="49317"/>
                  </a:cubicBezTo>
                  <a:cubicBezTo>
                    <a:pt x="4998" y="48757"/>
                    <a:pt x="4718" y="48150"/>
                    <a:pt x="4438" y="47589"/>
                  </a:cubicBezTo>
                  <a:cubicBezTo>
                    <a:pt x="4344" y="47403"/>
                    <a:pt x="4251" y="47169"/>
                    <a:pt x="4204" y="46982"/>
                  </a:cubicBezTo>
                  <a:cubicBezTo>
                    <a:pt x="3830" y="45675"/>
                    <a:pt x="3457" y="44367"/>
                    <a:pt x="3083" y="43013"/>
                  </a:cubicBezTo>
                  <a:cubicBezTo>
                    <a:pt x="2850" y="42172"/>
                    <a:pt x="2616" y="41285"/>
                    <a:pt x="2523" y="40397"/>
                  </a:cubicBezTo>
                  <a:cubicBezTo>
                    <a:pt x="2336" y="39370"/>
                    <a:pt x="2196" y="38343"/>
                    <a:pt x="2056" y="37315"/>
                  </a:cubicBezTo>
                  <a:cubicBezTo>
                    <a:pt x="1916" y="35914"/>
                    <a:pt x="1729" y="34560"/>
                    <a:pt x="1589" y="33159"/>
                  </a:cubicBezTo>
                  <a:cubicBezTo>
                    <a:pt x="1542" y="32645"/>
                    <a:pt x="1495" y="32178"/>
                    <a:pt x="1542" y="31664"/>
                  </a:cubicBezTo>
                  <a:cubicBezTo>
                    <a:pt x="1542" y="29423"/>
                    <a:pt x="1729" y="27228"/>
                    <a:pt x="2149" y="25033"/>
                  </a:cubicBezTo>
                  <a:cubicBezTo>
                    <a:pt x="2476" y="23024"/>
                    <a:pt x="2570" y="21016"/>
                    <a:pt x="2476" y="19008"/>
                  </a:cubicBezTo>
                  <a:cubicBezTo>
                    <a:pt x="2383" y="16533"/>
                    <a:pt x="1962" y="14104"/>
                    <a:pt x="1168" y="11769"/>
                  </a:cubicBezTo>
                  <a:cubicBezTo>
                    <a:pt x="842" y="10975"/>
                    <a:pt x="468" y="10228"/>
                    <a:pt x="1" y="9528"/>
                  </a:cubicBezTo>
                  <a:close/>
                  <a:moveTo>
                    <a:pt x="31665" y="841"/>
                  </a:moveTo>
                  <a:cubicBezTo>
                    <a:pt x="29516" y="1495"/>
                    <a:pt x="27461" y="1635"/>
                    <a:pt x="25407" y="1962"/>
                  </a:cubicBezTo>
                  <a:cubicBezTo>
                    <a:pt x="24986" y="2009"/>
                    <a:pt x="24519" y="2055"/>
                    <a:pt x="24099" y="2102"/>
                  </a:cubicBezTo>
                  <a:cubicBezTo>
                    <a:pt x="23025" y="2196"/>
                    <a:pt x="21904" y="2242"/>
                    <a:pt x="20830" y="2382"/>
                  </a:cubicBezTo>
                  <a:cubicBezTo>
                    <a:pt x="19616" y="2476"/>
                    <a:pt x="18401" y="2709"/>
                    <a:pt x="17140" y="2803"/>
                  </a:cubicBezTo>
                  <a:cubicBezTo>
                    <a:pt x="14805" y="2989"/>
                    <a:pt x="12424" y="3410"/>
                    <a:pt x="10135" y="3970"/>
                  </a:cubicBezTo>
                  <a:cubicBezTo>
                    <a:pt x="9528" y="4110"/>
                    <a:pt x="8874" y="4297"/>
                    <a:pt x="8314" y="4437"/>
                  </a:cubicBezTo>
                  <a:cubicBezTo>
                    <a:pt x="7707" y="4624"/>
                    <a:pt x="7146" y="4764"/>
                    <a:pt x="6586" y="4951"/>
                  </a:cubicBezTo>
                  <a:cubicBezTo>
                    <a:pt x="6166" y="5091"/>
                    <a:pt x="5745" y="5278"/>
                    <a:pt x="5325" y="5418"/>
                  </a:cubicBezTo>
                  <a:cubicBezTo>
                    <a:pt x="4204" y="5838"/>
                    <a:pt x="3177" y="6399"/>
                    <a:pt x="2196" y="7099"/>
                  </a:cubicBezTo>
                  <a:cubicBezTo>
                    <a:pt x="2616" y="7660"/>
                    <a:pt x="2990" y="8267"/>
                    <a:pt x="3317" y="8780"/>
                  </a:cubicBezTo>
                  <a:cubicBezTo>
                    <a:pt x="4671" y="11069"/>
                    <a:pt x="5091" y="13684"/>
                    <a:pt x="5185" y="16253"/>
                  </a:cubicBezTo>
                  <a:cubicBezTo>
                    <a:pt x="5372" y="18728"/>
                    <a:pt x="5372" y="21250"/>
                    <a:pt x="5138" y="23725"/>
                  </a:cubicBezTo>
                  <a:cubicBezTo>
                    <a:pt x="5045" y="24239"/>
                    <a:pt x="5045" y="24799"/>
                    <a:pt x="4998" y="25313"/>
                  </a:cubicBezTo>
                  <a:cubicBezTo>
                    <a:pt x="4951" y="26294"/>
                    <a:pt x="4905" y="27321"/>
                    <a:pt x="4858" y="28302"/>
                  </a:cubicBezTo>
                  <a:cubicBezTo>
                    <a:pt x="4811" y="29516"/>
                    <a:pt x="4671" y="30684"/>
                    <a:pt x="4671" y="31898"/>
                  </a:cubicBezTo>
                  <a:cubicBezTo>
                    <a:pt x="4671" y="33299"/>
                    <a:pt x="4811" y="34700"/>
                    <a:pt x="4905" y="36101"/>
                  </a:cubicBezTo>
                  <a:cubicBezTo>
                    <a:pt x="5138" y="39137"/>
                    <a:pt x="5839" y="42079"/>
                    <a:pt x="7006" y="44881"/>
                  </a:cubicBezTo>
                  <a:cubicBezTo>
                    <a:pt x="7146" y="45161"/>
                    <a:pt x="7333" y="45441"/>
                    <a:pt x="7520" y="45721"/>
                  </a:cubicBezTo>
                  <a:cubicBezTo>
                    <a:pt x="9528" y="44974"/>
                    <a:pt x="11676" y="44647"/>
                    <a:pt x="13825" y="44694"/>
                  </a:cubicBezTo>
                  <a:cubicBezTo>
                    <a:pt x="15599" y="44647"/>
                    <a:pt x="17421" y="44694"/>
                    <a:pt x="19242" y="44787"/>
                  </a:cubicBezTo>
                  <a:cubicBezTo>
                    <a:pt x="21063" y="44834"/>
                    <a:pt x="22931" y="44787"/>
                    <a:pt x="24799" y="44694"/>
                  </a:cubicBezTo>
                  <a:cubicBezTo>
                    <a:pt x="26341" y="44601"/>
                    <a:pt x="27835" y="44414"/>
                    <a:pt x="29330" y="44040"/>
                  </a:cubicBezTo>
                  <a:cubicBezTo>
                    <a:pt x="31291" y="43526"/>
                    <a:pt x="33206" y="42919"/>
                    <a:pt x="35121" y="42219"/>
                  </a:cubicBezTo>
                  <a:cubicBezTo>
                    <a:pt x="35961" y="41798"/>
                    <a:pt x="36802" y="41331"/>
                    <a:pt x="37549" y="40724"/>
                  </a:cubicBezTo>
                  <a:cubicBezTo>
                    <a:pt x="37222" y="39837"/>
                    <a:pt x="36942" y="39090"/>
                    <a:pt x="36708" y="38343"/>
                  </a:cubicBezTo>
                  <a:cubicBezTo>
                    <a:pt x="36241" y="37175"/>
                    <a:pt x="35961" y="35961"/>
                    <a:pt x="35728" y="34747"/>
                  </a:cubicBezTo>
                  <a:cubicBezTo>
                    <a:pt x="35494" y="33205"/>
                    <a:pt x="35121" y="31618"/>
                    <a:pt x="35027" y="30076"/>
                  </a:cubicBezTo>
                  <a:cubicBezTo>
                    <a:pt x="34887" y="27274"/>
                    <a:pt x="34887" y="24519"/>
                    <a:pt x="34840" y="21764"/>
                  </a:cubicBezTo>
                  <a:cubicBezTo>
                    <a:pt x="34747" y="18635"/>
                    <a:pt x="34607" y="15506"/>
                    <a:pt x="34560" y="12423"/>
                  </a:cubicBezTo>
                  <a:cubicBezTo>
                    <a:pt x="34607" y="11022"/>
                    <a:pt x="34467" y="9668"/>
                    <a:pt x="34140" y="8313"/>
                  </a:cubicBezTo>
                  <a:cubicBezTo>
                    <a:pt x="33626" y="6585"/>
                    <a:pt x="33159" y="4764"/>
                    <a:pt x="32645" y="2989"/>
                  </a:cubicBezTo>
                  <a:cubicBezTo>
                    <a:pt x="32365" y="2242"/>
                    <a:pt x="32038" y="1542"/>
                    <a:pt x="31665" y="841"/>
                  </a:cubicBezTo>
                  <a:close/>
                  <a:moveTo>
                    <a:pt x="5745" y="48757"/>
                  </a:moveTo>
                  <a:cubicBezTo>
                    <a:pt x="6633" y="48430"/>
                    <a:pt x="7567" y="48197"/>
                    <a:pt x="8501" y="48010"/>
                  </a:cubicBezTo>
                  <a:cubicBezTo>
                    <a:pt x="9855" y="47823"/>
                    <a:pt x="11209" y="47730"/>
                    <a:pt x="12610" y="47730"/>
                  </a:cubicBezTo>
                  <a:cubicBezTo>
                    <a:pt x="14152" y="47730"/>
                    <a:pt x="15739" y="47823"/>
                    <a:pt x="17281" y="47870"/>
                  </a:cubicBezTo>
                  <a:cubicBezTo>
                    <a:pt x="19662" y="47870"/>
                    <a:pt x="22044" y="47870"/>
                    <a:pt x="24426" y="47870"/>
                  </a:cubicBezTo>
                  <a:cubicBezTo>
                    <a:pt x="25967" y="47870"/>
                    <a:pt x="27508" y="47683"/>
                    <a:pt x="29003" y="47263"/>
                  </a:cubicBezTo>
                  <a:cubicBezTo>
                    <a:pt x="29563" y="47076"/>
                    <a:pt x="30123" y="46936"/>
                    <a:pt x="30731" y="46842"/>
                  </a:cubicBezTo>
                  <a:cubicBezTo>
                    <a:pt x="31525" y="46749"/>
                    <a:pt x="32272" y="46515"/>
                    <a:pt x="33019" y="46188"/>
                  </a:cubicBezTo>
                  <a:cubicBezTo>
                    <a:pt x="33393" y="46048"/>
                    <a:pt x="33766" y="45862"/>
                    <a:pt x="34093" y="45675"/>
                  </a:cubicBezTo>
                  <a:cubicBezTo>
                    <a:pt x="34794" y="45301"/>
                    <a:pt x="35494" y="44881"/>
                    <a:pt x="36195" y="44507"/>
                  </a:cubicBezTo>
                  <a:cubicBezTo>
                    <a:pt x="36428" y="44320"/>
                    <a:pt x="36662" y="44134"/>
                    <a:pt x="36568" y="43807"/>
                  </a:cubicBezTo>
                  <a:cubicBezTo>
                    <a:pt x="36475" y="43433"/>
                    <a:pt x="36335" y="43013"/>
                    <a:pt x="36241" y="42592"/>
                  </a:cubicBezTo>
                  <a:cubicBezTo>
                    <a:pt x="36055" y="42639"/>
                    <a:pt x="35914" y="42639"/>
                    <a:pt x="35774" y="42686"/>
                  </a:cubicBezTo>
                  <a:cubicBezTo>
                    <a:pt x="34560" y="43246"/>
                    <a:pt x="33346" y="43760"/>
                    <a:pt x="32038" y="44134"/>
                  </a:cubicBezTo>
                  <a:cubicBezTo>
                    <a:pt x="30310" y="44554"/>
                    <a:pt x="28582" y="45254"/>
                    <a:pt x="26761" y="45301"/>
                  </a:cubicBezTo>
                  <a:cubicBezTo>
                    <a:pt x="25173" y="45301"/>
                    <a:pt x="23632" y="45535"/>
                    <a:pt x="22091" y="45581"/>
                  </a:cubicBezTo>
                  <a:cubicBezTo>
                    <a:pt x="20830" y="45581"/>
                    <a:pt x="19616" y="45488"/>
                    <a:pt x="18401" y="45441"/>
                  </a:cubicBezTo>
                  <a:cubicBezTo>
                    <a:pt x="16160" y="45348"/>
                    <a:pt x="13918" y="45348"/>
                    <a:pt x="11723" y="45581"/>
                  </a:cubicBezTo>
                  <a:cubicBezTo>
                    <a:pt x="10415" y="45721"/>
                    <a:pt x="9108" y="46048"/>
                    <a:pt x="7847" y="46469"/>
                  </a:cubicBezTo>
                  <a:cubicBezTo>
                    <a:pt x="7660" y="46562"/>
                    <a:pt x="7426" y="46609"/>
                    <a:pt x="7193" y="46655"/>
                  </a:cubicBezTo>
                  <a:lnTo>
                    <a:pt x="6633" y="45628"/>
                  </a:lnTo>
                  <a:cubicBezTo>
                    <a:pt x="5792" y="43947"/>
                    <a:pt x="5232" y="42125"/>
                    <a:pt x="4905" y="40304"/>
                  </a:cubicBezTo>
                  <a:cubicBezTo>
                    <a:pt x="4671" y="38996"/>
                    <a:pt x="4438" y="37689"/>
                    <a:pt x="4344" y="36428"/>
                  </a:cubicBezTo>
                  <a:cubicBezTo>
                    <a:pt x="4251" y="35120"/>
                    <a:pt x="4204" y="33953"/>
                    <a:pt x="4157" y="32738"/>
                  </a:cubicBezTo>
                  <a:cubicBezTo>
                    <a:pt x="4157" y="31384"/>
                    <a:pt x="4157" y="30076"/>
                    <a:pt x="4251" y="28722"/>
                  </a:cubicBezTo>
                  <a:cubicBezTo>
                    <a:pt x="4251" y="28162"/>
                    <a:pt x="4344" y="27555"/>
                    <a:pt x="4391" y="26994"/>
                  </a:cubicBezTo>
                  <a:cubicBezTo>
                    <a:pt x="4438" y="25873"/>
                    <a:pt x="4484" y="24799"/>
                    <a:pt x="4531" y="23678"/>
                  </a:cubicBezTo>
                  <a:cubicBezTo>
                    <a:pt x="4624" y="22044"/>
                    <a:pt x="4718" y="20409"/>
                    <a:pt x="4765" y="18775"/>
                  </a:cubicBezTo>
                  <a:cubicBezTo>
                    <a:pt x="4718" y="17607"/>
                    <a:pt x="4624" y="16486"/>
                    <a:pt x="4484" y="15319"/>
                  </a:cubicBezTo>
                  <a:cubicBezTo>
                    <a:pt x="4297" y="13637"/>
                    <a:pt x="3924" y="12003"/>
                    <a:pt x="3363" y="10462"/>
                  </a:cubicBezTo>
                  <a:cubicBezTo>
                    <a:pt x="3177" y="9855"/>
                    <a:pt x="2896" y="9294"/>
                    <a:pt x="2523" y="8827"/>
                  </a:cubicBezTo>
                  <a:lnTo>
                    <a:pt x="888" y="9715"/>
                  </a:lnTo>
                  <a:cubicBezTo>
                    <a:pt x="1215" y="10275"/>
                    <a:pt x="1495" y="10835"/>
                    <a:pt x="1729" y="11442"/>
                  </a:cubicBezTo>
                  <a:cubicBezTo>
                    <a:pt x="2056" y="12657"/>
                    <a:pt x="2383" y="13871"/>
                    <a:pt x="2616" y="15085"/>
                  </a:cubicBezTo>
                  <a:cubicBezTo>
                    <a:pt x="3130" y="17841"/>
                    <a:pt x="3223" y="20596"/>
                    <a:pt x="2896" y="23351"/>
                  </a:cubicBezTo>
                  <a:cubicBezTo>
                    <a:pt x="2663" y="25360"/>
                    <a:pt x="2289" y="27368"/>
                    <a:pt x="2103" y="29376"/>
                  </a:cubicBezTo>
                  <a:cubicBezTo>
                    <a:pt x="1962" y="30543"/>
                    <a:pt x="1962" y="31711"/>
                    <a:pt x="2103" y="32878"/>
                  </a:cubicBezTo>
                  <a:cubicBezTo>
                    <a:pt x="2383" y="35494"/>
                    <a:pt x="2710" y="38062"/>
                    <a:pt x="3130" y="40678"/>
                  </a:cubicBezTo>
                  <a:cubicBezTo>
                    <a:pt x="3270" y="41612"/>
                    <a:pt x="3457" y="42592"/>
                    <a:pt x="3737" y="43526"/>
                  </a:cubicBezTo>
                  <a:cubicBezTo>
                    <a:pt x="4017" y="44414"/>
                    <a:pt x="4344" y="45301"/>
                    <a:pt x="4624" y="46188"/>
                  </a:cubicBezTo>
                  <a:cubicBezTo>
                    <a:pt x="4905" y="47076"/>
                    <a:pt x="5278" y="47963"/>
                    <a:pt x="5745" y="48757"/>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150;p24"/>
            <p:cNvSpPr/>
            <p:nvPr/>
          </p:nvSpPr>
          <p:spPr>
            <a:xfrm>
              <a:off x="2281836" y="909386"/>
              <a:ext cx="935732" cy="1187888"/>
            </a:xfrm>
            <a:custGeom>
              <a:avLst/>
              <a:gdLst/>
              <a:ahLst/>
              <a:cxnLst/>
              <a:rect l="l" t="t" r="r" b="b"/>
              <a:pathLst>
                <a:path w="35354" h="44881" extrusionOk="0">
                  <a:moveTo>
                    <a:pt x="29470" y="0"/>
                  </a:moveTo>
                  <a:cubicBezTo>
                    <a:pt x="29843" y="701"/>
                    <a:pt x="30170" y="1401"/>
                    <a:pt x="30450" y="2102"/>
                  </a:cubicBezTo>
                  <a:cubicBezTo>
                    <a:pt x="30964" y="3876"/>
                    <a:pt x="31431" y="5651"/>
                    <a:pt x="31945" y="7426"/>
                  </a:cubicBezTo>
                  <a:cubicBezTo>
                    <a:pt x="32272" y="8780"/>
                    <a:pt x="32412" y="10134"/>
                    <a:pt x="32365" y="11535"/>
                  </a:cubicBezTo>
                  <a:cubicBezTo>
                    <a:pt x="32412" y="14665"/>
                    <a:pt x="32552" y="17794"/>
                    <a:pt x="32645" y="20876"/>
                  </a:cubicBezTo>
                  <a:cubicBezTo>
                    <a:pt x="32692" y="23631"/>
                    <a:pt x="32692" y="26433"/>
                    <a:pt x="32832" y="29189"/>
                  </a:cubicBezTo>
                  <a:cubicBezTo>
                    <a:pt x="32926" y="30777"/>
                    <a:pt x="33299" y="32318"/>
                    <a:pt x="33533" y="33906"/>
                  </a:cubicBezTo>
                  <a:cubicBezTo>
                    <a:pt x="33766" y="35073"/>
                    <a:pt x="34046" y="36287"/>
                    <a:pt x="34513" y="37455"/>
                  </a:cubicBezTo>
                  <a:cubicBezTo>
                    <a:pt x="34747" y="38202"/>
                    <a:pt x="35027" y="38949"/>
                    <a:pt x="35354" y="39837"/>
                  </a:cubicBezTo>
                  <a:cubicBezTo>
                    <a:pt x="34607" y="40444"/>
                    <a:pt x="33766" y="40911"/>
                    <a:pt x="32926" y="41331"/>
                  </a:cubicBezTo>
                  <a:cubicBezTo>
                    <a:pt x="31011" y="42032"/>
                    <a:pt x="29096" y="42639"/>
                    <a:pt x="27135" y="43152"/>
                  </a:cubicBezTo>
                  <a:cubicBezTo>
                    <a:pt x="25640" y="43526"/>
                    <a:pt x="24146" y="43760"/>
                    <a:pt x="22604" y="43806"/>
                  </a:cubicBezTo>
                  <a:cubicBezTo>
                    <a:pt x="20736" y="43900"/>
                    <a:pt x="18915" y="43946"/>
                    <a:pt x="17047" y="43900"/>
                  </a:cubicBezTo>
                  <a:cubicBezTo>
                    <a:pt x="15226" y="43806"/>
                    <a:pt x="13404" y="43760"/>
                    <a:pt x="11630" y="43806"/>
                  </a:cubicBezTo>
                  <a:cubicBezTo>
                    <a:pt x="9481" y="43760"/>
                    <a:pt x="7333" y="44133"/>
                    <a:pt x="5325" y="44880"/>
                  </a:cubicBezTo>
                  <a:cubicBezTo>
                    <a:pt x="5138" y="44600"/>
                    <a:pt x="4951" y="44320"/>
                    <a:pt x="4811" y="44040"/>
                  </a:cubicBezTo>
                  <a:cubicBezTo>
                    <a:pt x="3644" y="41238"/>
                    <a:pt x="2943" y="38296"/>
                    <a:pt x="2710" y="35260"/>
                  </a:cubicBezTo>
                  <a:cubicBezTo>
                    <a:pt x="2616" y="33859"/>
                    <a:pt x="2523" y="32458"/>
                    <a:pt x="2476" y="31057"/>
                  </a:cubicBezTo>
                  <a:cubicBezTo>
                    <a:pt x="2476" y="29889"/>
                    <a:pt x="2616" y="28675"/>
                    <a:pt x="2663" y="27461"/>
                  </a:cubicBezTo>
                  <a:cubicBezTo>
                    <a:pt x="2710" y="26480"/>
                    <a:pt x="2756" y="25453"/>
                    <a:pt x="2803" y="24472"/>
                  </a:cubicBezTo>
                  <a:cubicBezTo>
                    <a:pt x="2803" y="23958"/>
                    <a:pt x="2896" y="23398"/>
                    <a:pt x="2943" y="22884"/>
                  </a:cubicBezTo>
                  <a:cubicBezTo>
                    <a:pt x="3177" y="20409"/>
                    <a:pt x="3177" y="17887"/>
                    <a:pt x="2990" y="15412"/>
                  </a:cubicBezTo>
                  <a:cubicBezTo>
                    <a:pt x="2850" y="12843"/>
                    <a:pt x="2476" y="10275"/>
                    <a:pt x="1122" y="7986"/>
                  </a:cubicBezTo>
                  <a:cubicBezTo>
                    <a:pt x="795" y="7426"/>
                    <a:pt x="421" y="6865"/>
                    <a:pt x="1" y="6258"/>
                  </a:cubicBezTo>
                  <a:cubicBezTo>
                    <a:pt x="982" y="5558"/>
                    <a:pt x="2009" y="4997"/>
                    <a:pt x="3130" y="4577"/>
                  </a:cubicBezTo>
                  <a:cubicBezTo>
                    <a:pt x="3550" y="4390"/>
                    <a:pt x="3971" y="4250"/>
                    <a:pt x="4391" y="4110"/>
                  </a:cubicBezTo>
                  <a:cubicBezTo>
                    <a:pt x="4998" y="3923"/>
                    <a:pt x="5512" y="3783"/>
                    <a:pt x="6072" y="3596"/>
                  </a:cubicBezTo>
                  <a:cubicBezTo>
                    <a:pt x="6679" y="3456"/>
                    <a:pt x="7286" y="3223"/>
                    <a:pt x="7893" y="3083"/>
                  </a:cubicBezTo>
                  <a:cubicBezTo>
                    <a:pt x="10229" y="2522"/>
                    <a:pt x="12610" y="2148"/>
                    <a:pt x="14945" y="1915"/>
                  </a:cubicBezTo>
                  <a:cubicBezTo>
                    <a:pt x="16206" y="1822"/>
                    <a:pt x="17421" y="1635"/>
                    <a:pt x="18635" y="1495"/>
                  </a:cubicBezTo>
                  <a:cubicBezTo>
                    <a:pt x="19709" y="1401"/>
                    <a:pt x="20830" y="1355"/>
                    <a:pt x="21904" y="1261"/>
                  </a:cubicBezTo>
                  <a:cubicBezTo>
                    <a:pt x="22324" y="1214"/>
                    <a:pt x="22791" y="1168"/>
                    <a:pt x="23212" y="1121"/>
                  </a:cubicBezTo>
                  <a:cubicBezTo>
                    <a:pt x="25266" y="794"/>
                    <a:pt x="27321" y="654"/>
                    <a:pt x="29470" y="0"/>
                  </a:cubicBezTo>
                  <a:close/>
                  <a:moveTo>
                    <a:pt x="4017" y="7659"/>
                  </a:moveTo>
                  <a:cubicBezTo>
                    <a:pt x="4017" y="7753"/>
                    <a:pt x="4017" y="7846"/>
                    <a:pt x="4017" y="7939"/>
                  </a:cubicBezTo>
                  <a:cubicBezTo>
                    <a:pt x="4064" y="8173"/>
                    <a:pt x="4157" y="8406"/>
                    <a:pt x="4251" y="8593"/>
                  </a:cubicBezTo>
                  <a:cubicBezTo>
                    <a:pt x="5091" y="10648"/>
                    <a:pt x="5512" y="12890"/>
                    <a:pt x="5558" y="15132"/>
                  </a:cubicBezTo>
                  <a:cubicBezTo>
                    <a:pt x="5558" y="15458"/>
                    <a:pt x="5699" y="15832"/>
                    <a:pt x="6025" y="16066"/>
                  </a:cubicBezTo>
                  <a:cubicBezTo>
                    <a:pt x="6119" y="16066"/>
                    <a:pt x="6259" y="16019"/>
                    <a:pt x="6352" y="15972"/>
                  </a:cubicBezTo>
                  <a:cubicBezTo>
                    <a:pt x="8781" y="15365"/>
                    <a:pt x="11256" y="14898"/>
                    <a:pt x="13731" y="14618"/>
                  </a:cubicBezTo>
                  <a:cubicBezTo>
                    <a:pt x="14619" y="14478"/>
                    <a:pt x="15459" y="14338"/>
                    <a:pt x="16346" y="14151"/>
                  </a:cubicBezTo>
                  <a:cubicBezTo>
                    <a:pt x="17000" y="14057"/>
                    <a:pt x="17701" y="13917"/>
                    <a:pt x="18355" y="13777"/>
                  </a:cubicBezTo>
                  <a:cubicBezTo>
                    <a:pt x="20363" y="13450"/>
                    <a:pt x="22371" y="13170"/>
                    <a:pt x="24332" y="12750"/>
                  </a:cubicBezTo>
                  <a:cubicBezTo>
                    <a:pt x="26060" y="12376"/>
                    <a:pt x="27835" y="11862"/>
                    <a:pt x="29610" y="11442"/>
                  </a:cubicBezTo>
                  <a:cubicBezTo>
                    <a:pt x="29983" y="11349"/>
                    <a:pt x="30123" y="11115"/>
                    <a:pt x="30123" y="10788"/>
                  </a:cubicBezTo>
                  <a:cubicBezTo>
                    <a:pt x="30123" y="10275"/>
                    <a:pt x="30077" y="9714"/>
                    <a:pt x="30030" y="9200"/>
                  </a:cubicBezTo>
                  <a:cubicBezTo>
                    <a:pt x="29890" y="7379"/>
                    <a:pt x="29376" y="5558"/>
                    <a:pt x="28582" y="3923"/>
                  </a:cubicBezTo>
                  <a:cubicBezTo>
                    <a:pt x="28395" y="3596"/>
                    <a:pt x="28209" y="3269"/>
                    <a:pt x="27975" y="2989"/>
                  </a:cubicBezTo>
                  <a:cubicBezTo>
                    <a:pt x="27321" y="3129"/>
                    <a:pt x="26761" y="3316"/>
                    <a:pt x="26200" y="3409"/>
                  </a:cubicBezTo>
                  <a:cubicBezTo>
                    <a:pt x="23959" y="3783"/>
                    <a:pt x="21764" y="4110"/>
                    <a:pt x="19522" y="4437"/>
                  </a:cubicBezTo>
                  <a:cubicBezTo>
                    <a:pt x="17280" y="4764"/>
                    <a:pt x="15039" y="5091"/>
                    <a:pt x="12797" y="5371"/>
                  </a:cubicBezTo>
                  <a:cubicBezTo>
                    <a:pt x="10696" y="5651"/>
                    <a:pt x="8641" y="6071"/>
                    <a:pt x="6633" y="6725"/>
                  </a:cubicBezTo>
                  <a:cubicBezTo>
                    <a:pt x="5792" y="7005"/>
                    <a:pt x="4858" y="7332"/>
                    <a:pt x="4017" y="7659"/>
                  </a:cubicBezTo>
                  <a:close/>
                  <a:moveTo>
                    <a:pt x="30310" y="25779"/>
                  </a:moveTo>
                  <a:cubicBezTo>
                    <a:pt x="29937" y="25359"/>
                    <a:pt x="29563" y="25546"/>
                    <a:pt x="29143" y="25593"/>
                  </a:cubicBezTo>
                  <a:cubicBezTo>
                    <a:pt x="26901" y="25966"/>
                    <a:pt x="24706" y="26387"/>
                    <a:pt x="22464" y="26760"/>
                  </a:cubicBezTo>
                  <a:cubicBezTo>
                    <a:pt x="20269" y="27134"/>
                    <a:pt x="18028" y="27414"/>
                    <a:pt x="15786" y="27741"/>
                  </a:cubicBezTo>
                  <a:cubicBezTo>
                    <a:pt x="14385" y="27928"/>
                    <a:pt x="12984" y="28115"/>
                    <a:pt x="11583" y="28301"/>
                  </a:cubicBezTo>
                  <a:lnTo>
                    <a:pt x="6726" y="28862"/>
                  </a:lnTo>
                  <a:cubicBezTo>
                    <a:pt x="6492" y="28862"/>
                    <a:pt x="6259" y="28955"/>
                    <a:pt x="6025" y="29049"/>
                  </a:cubicBezTo>
                  <a:cubicBezTo>
                    <a:pt x="5885" y="29095"/>
                    <a:pt x="5699" y="29282"/>
                    <a:pt x="5699" y="29422"/>
                  </a:cubicBezTo>
                  <a:cubicBezTo>
                    <a:pt x="5699" y="29562"/>
                    <a:pt x="5885" y="29749"/>
                    <a:pt x="6025" y="29843"/>
                  </a:cubicBezTo>
                  <a:cubicBezTo>
                    <a:pt x="6166" y="29936"/>
                    <a:pt x="6352" y="29936"/>
                    <a:pt x="6492" y="29889"/>
                  </a:cubicBezTo>
                  <a:lnTo>
                    <a:pt x="11303" y="29235"/>
                  </a:lnTo>
                  <a:cubicBezTo>
                    <a:pt x="12797" y="29049"/>
                    <a:pt x="14292" y="28815"/>
                    <a:pt x="15786" y="28675"/>
                  </a:cubicBezTo>
                  <a:cubicBezTo>
                    <a:pt x="17280" y="28535"/>
                    <a:pt x="18682" y="28348"/>
                    <a:pt x="20083" y="28068"/>
                  </a:cubicBezTo>
                  <a:cubicBezTo>
                    <a:pt x="21017" y="27881"/>
                    <a:pt x="21951" y="27834"/>
                    <a:pt x="22885" y="27648"/>
                  </a:cubicBezTo>
                  <a:cubicBezTo>
                    <a:pt x="24239" y="27414"/>
                    <a:pt x="25547" y="27181"/>
                    <a:pt x="26901" y="26947"/>
                  </a:cubicBezTo>
                  <a:cubicBezTo>
                    <a:pt x="27742" y="26760"/>
                    <a:pt x="28582" y="26667"/>
                    <a:pt x="29376" y="26527"/>
                  </a:cubicBezTo>
                  <a:cubicBezTo>
                    <a:pt x="29797" y="26480"/>
                    <a:pt x="30170" y="26200"/>
                    <a:pt x="30310" y="25779"/>
                  </a:cubicBezTo>
                  <a:close/>
                  <a:moveTo>
                    <a:pt x="23725" y="24612"/>
                  </a:moveTo>
                  <a:cubicBezTo>
                    <a:pt x="23679" y="24659"/>
                    <a:pt x="23679" y="24659"/>
                    <a:pt x="23725" y="24705"/>
                  </a:cubicBezTo>
                  <a:cubicBezTo>
                    <a:pt x="23912" y="24705"/>
                    <a:pt x="24146" y="24659"/>
                    <a:pt x="24379" y="24659"/>
                  </a:cubicBezTo>
                  <a:lnTo>
                    <a:pt x="28676" y="23865"/>
                  </a:lnTo>
                  <a:cubicBezTo>
                    <a:pt x="29189" y="23771"/>
                    <a:pt x="29656" y="23631"/>
                    <a:pt x="30123" y="23538"/>
                  </a:cubicBezTo>
                  <a:cubicBezTo>
                    <a:pt x="30404" y="23491"/>
                    <a:pt x="30450" y="23258"/>
                    <a:pt x="30404" y="23024"/>
                  </a:cubicBezTo>
                  <a:cubicBezTo>
                    <a:pt x="30404" y="22791"/>
                    <a:pt x="30170" y="22650"/>
                    <a:pt x="29983" y="22697"/>
                  </a:cubicBezTo>
                  <a:lnTo>
                    <a:pt x="29143" y="22837"/>
                  </a:lnTo>
                  <a:cubicBezTo>
                    <a:pt x="27695" y="23117"/>
                    <a:pt x="26200" y="23398"/>
                    <a:pt x="24753" y="23678"/>
                  </a:cubicBezTo>
                  <a:cubicBezTo>
                    <a:pt x="23445" y="23911"/>
                    <a:pt x="22137" y="24052"/>
                    <a:pt x="20830" y="24285"/>
                  </a:cubicBezTo>
                  <a:cubicBezTo>
                    <a:pt x="19522" y="24472"/>
                    <a:pt x="18355" y="24659"/>
                    <a:pt x="17094" y="24845"/>
                  </a:cubicBezTo>
                  <a:cubicBezTo>
                    <a:pt x="16487" y="24939"/>
                    <a:pt x="15833" y="25032"/>
                    <a:pt x="15179" y="25079"/>
                  </a:cubicBezTo>
                  <a:cubicBezTo>
                    <a:pt x="14151" y="25172"/>
                    <a:pt x="13171" y="25266"/>
                    <a:pt x="12143" y="25359"/>
                  </a:cubicBezTo>
                  <a:cubicBezTo>
                    <a:pt x="10882" y="25499"/>
                    <a:pt x="9575" y="25686"/>
                    <a:pt x="8314" y="25826"/>
                  </a:cubicBezTo>
                  <a:cubicBezTo>
                    <a:pt x="7753" y="25920"/>
                    <a:pt x="7100" y="25920"/>
                    <a:pt x="6492" y="25966"/>
                  </a:cubicBezTo>
                  <a:cubicBezTo>
                    <a:pt x="6306" y="26013"/>
                    <a:pt x="6166" y="26153"/>
                    <a:pt x="6072" y="26340"/>
                  </a:cubicBezTo>
                  <a:cubicBezTo>
                    <a:pt x="6119" y="26527"/>
                    <a:pt x="6212" y="26714"/>
                    <a:pt x="6352" y="26807"/>
                  </a:cubicBezTo>
                  <a:cubicBezTo>
                    <a:pt x="6539" y="26900"/>
                    <a:pt x="6726" y="26947"/>
                    <a:pt x="6866" y="26900"/>
                  </a:cubicBezTo>
                  <a:cubicBezTo>
                    <a:pt x="8127" y="26807"/>
                    <a:pt x="9341" y="26760"/>
                    <a:pt x="10555" y="26620"/>
                  </a:cubicBezTo>
                  <a:cubicBezTo>
                    <a:pt x="12050" y="26433"/>
                    <a:pt x="13544" y="26200"/>
                    <a:pt x="15039" y="25966"/>
                  </a:cubicBezTo>
                  <a:cubicBezTo>
                    <a:pt x="16860" y="25733"/>
                    <a:pt x="18682" y="25499"/>
                    <a:pt x="20503" y="25219"/>
                  </a:cubicBezTo>
                  <a:cubicBezTo>
                    <a:pt x="21577" y="25032"/>
                    <a:pt x="22651" y="24799"/>
                    <a:pt x="23725" y="24612"/>
                  </a:cubicBezTo>
                  <a:close/>
                  <a:moveTo>
                    <a:pt x="7567" y="23958"/>
                  </a:moveTo>
                  <a:lnTo>
                    <a:pt x="7567" y="23958"/>
                  </a:lnTo>
                  <a:cubicBezTo>
                    <a:pt x="7940" y="23958"/>
                    <a:pt x="8267" y="23911"/>
                    <a:pt x="8594" y="23865"/>
                  </a:cubicBezTo>
                  <a:cubicBezTo>
                    <a:pt x="10509" y="23538"/>
                    <a:pt x="12424" y="23398"/>
                    <a:pt x="14338" y="23024"/>
                  </a:cubicBezTo>
                  <a:cubicBezTo>
                    <a:pt x="16907" y="22557"/>
                    <a:pt x="19522" y="22277"/>
                    <a:pt x="22091" y="21857"/>
                  </a:cubicBezTo>
                  <a:cubicBezTo>
                    <a:pt x="22978" y="21763"/>
                    <a:pt x="23865" y="21576"/>
                    <a:pt x="24753" y="21436"/>
                  </a:cubicBezTo>
                  <a:cubicBezTo>
                    <a:pt x="25920" y="21249"/>
                    <a:pt x="27088" y="21063"/>
                    <a:pt x="28302" y="20829"/>
                  </a:cubicBezTo>
                  <a:cubicBezTo>
                    <a:pt x="28956" y="20736"/>
                    <a:pt x="29610" y="20549"/>
                    <a:pt x="30310" y="20362"/>
                  </a:cubicBezTo>
                  <a:cubicBezTo>
                    <a:pt x="30544" y="20315"/>
                    <a:pt x="30731" y="20035"/>
                    <a:pt x="30637" y="19802"/>
                  </a:cubicBezTo>
                  <a:cubicBezTo>
                    <a:pt x="30590" y="19521"/>
                    <a:pt x="30357" y="19475"/>
                    <a:pt x="30077" y="19568"/>
                  </a:cubicBezTo>
                  <a:cubicBezTo>
                    <a:pt x="28956" y="19802"/>
                    <a:pt x="27835" y="20035"/>
                    <a:pt x="26714" y="20269"/>
                  </a:cubicBezTo>
                  <a:cubicBezTo>
                    <a:pt x="25033" y="20549"/>
                    <a:pt x="23305" y="20829"/>
                    <a:pt x="21577" y="21109"/>
                  </a:cubicBezTo>
                  <a:cubicBezTo>
                    <a:pt x="20877" y="21249"/>
                    <a:pt x="20129" y="21390"/>
                    <a:pt x="19382" y="21483"/>
                  </a:cubicBezTo>
                  <a:cubicBezTo>
                    <a:pt x="17934" y="21670"/>
                    <a:pt x="16487" y="21763"/>
                    <a:pt x="15039" y="21997"/>
                  </a:cubicBezTo>
                  <a:cubicBezTo>
                    <a:pt x="12564" y="22417"/>
                    <a:pt x="10088" y="22697"/>
                    <a:pt x="7567" y="22884"/>
                  </a:cubicBezTo>
                  <a:cubicBezTo>
                    <a:pt x="7286" y="22884"/>
                    <a:pt x="6959" y="22931"/>
                    <a:pt x="6679" y="23024"/>
                  </a:cubicBezTo>
                  <a:cubicBezTo>
                    <a:pt x="6492" y="23071"/>
                    <a:pt x="6352" y="23211"/>
                    <a:pt x="6306" y="23398"/>
                  </a:cubicBezTo>
                  <a:cubicBezTo>
                    <a:pt x="6259" y="23631"/>
                    <a:pt x="6399" y="23865"/>
                    <a:pt x="6679" y="23911"/>
                  </a:cubicBezTo>
                  <a:cubicBezTo>
                    <a:pt x="6959" y="23911"/>
                    <a:pt x="7286" y="23958"/>
                    <a:pt x="7567" y="23958"/>
                  </a:cubicBezTo>
                  <a:close/>
                  <a:moveTo>
                    <a:pt x="30684" y="16486"/>
                  </a:moveTo>
                  <a:cubicBezTo>
                    <a:pt x="29703" y="16673"/>
                    <a:pt x="28909" y="16859"/>
                    <a:pt x="28069" y="17000"/>
                  </a:cubicBezTo>
                  <a:cubicBezTo>
                    <a:pt x="26481" y="17233"/>
                    <a:pt x="24893" y="17420"/>
                    <a:pt x="23305" y="17700"/>
                  </a:cubicBezTo>
                  <a:cubicBezTo>
                    <a:pt x="21110" y="18027"/>
                    <a:pt x="18915" y="18494"/>
                    <a:pt x="16673" y="18868"/>
                  </a:cubicBezTo>
                  <a:cubicBezTo>
                    <a:pt x="14478" y="19195"/>
                    <a:pt x="12283" y="19615"/>
                    <a:pt x="10088" y="19942"/>
                  </a:cubicBezTo>
                  <a:cubicBezTo>
                    <a:pt x="9108" y="20082"/>
                    <a:pt x="8127" y="20175"/>
                    <a:pt x="7100" y="20269"/>
                  </a:cubicBezTo>
                  <a:cubicBezTo>
                    <a:pt x="6819" y="20222"/>
                    <a:pt x="6492" y="20362"/>
                    <a:pt x="6352" y="20642"/>
                  </a:cubicBezTo>
                  <a:cubicBezTo>
                    <a:pt x="6586" y="21203"/>
                    <a:pt x="6726" y="21296"/>
                    <a:pt x="7286" y="21203"/>
                  </a:cubicBezTo>
                  <a:cubicBezTo>
                    <a:pt x="9061" y="20969"/>
                    <a:pt x="10836" y="20782"/>
                    <a:pt x="12610" y="20409"/>
                  </a:cubicBezTo>
                  <a:cubicBezTo>
                    <a:pt x="15553" y="19848"/>
                    <a:pt x="18448" y="19428"/>
                    <a:pt x="21390" y="18961"/>
                  </a:cubicBezTo>
                  <a:cubicBezTo>
                    <a:pt x="22791" y="18728"/>
                    <a:pt x="24239" y="18447"/>
                    <a:pt x="25687" y="18214"/>
                  </a:cubicBezTo>
                  <a:cubicBezTo>
                    <a:pt x="27321" y="17980"/>
                    <a:pt x="28956" y="17700"/>
                    <a:pt x="30637" y="17467"/>
                  </a:cubicBezTo>
                  <a:close/>
                  <a:moveTo>
                    <a:pt x="7707" y="18541"/>
                  </a:moveTo>
                  <a:lnTo>
                    <a:pt x="7707" y="18494"/>
                  </a:lnTo>
                  <a:cubicBezTo>
                    <a:pt x="8034" y="18541"/>
                    <a:pt x="8314" y="18541"/>
                    <a:pt x="8641" y="18494"/>
                  </a:cubicBezTo>
                  <a:cubicBezTo>
                    <a:pt x="10649" y="18214"/>
                    <a:pt x="12610" y="17934"/>
                    <a:pt x="14619" y="17560"/>
                  </a:cubicBezTo>
                  <a:cubicBezTo>
                    <a:pt x="15833" y="17420"/>
                    <a:pt x="17094" y="17186"/>
                    <a:pt x="18308" y="16813"/>
                  </a:cubicBezTo>
                  <a:cubicBezTo>
                    <a:pt x="18495" y="16766"/>
                    <a:pt x="18682" y="16719"/>
                    <a:pt x="18868" y="16719"/>
                  </a:cubicBezTo>
                  <a:cubicBezTo>
                    <a:pt x="20456" y="16486"/>
                    <a:pt x="22044" y="16299"/>
                    <a:pt x="23632" y="16066"/>
                  </a:cubicBezTo>
                  <a:cubicBezTo>
                    <a:pt x="25080" y="15832"/>
                    <a:pt x="26574" y="15552"/>
                    <a:pt x="28022" y="15318"/>
                  </a:cubicBezTo>
                  <a:cubicBezTo>
                    <a:pt x="28629" y="15178"/>
                    <a:pt x="29283" y="15085"/>
                    <a:pt x="29890" y="14945"/>
                  </a:cubicBezTo>
                  <a:cubicBezTo>
                    <a:pt x="30170" y="14898"/>
                    <a:pt x="30357" y="14758"/>
                    <a:pt x="30310" y="14431"/>
                  </a:cubicBezTo>
                  <a:cubicBezTo>
                    <a:pt x="30217" y="14104"/>
                    <a:pt x="29983" y="14057"/>
                    <a:pt x="29703" y="14104"/>
                  </a:cubicBezTo>
                  <a:cubicBezTo>
                    <a:pt x="29236" y="14197"/>
                    <a:pt x="28816" y="14291"/>
                    <a:pt x="28349" y="14338"/>
                  </a:cubicBezTo>
                  <a:cubicBezTo>
                    <a:pt x="26294" y="14711"/>
                    <a:pt x="24286" y="15085"/>
                    <a:pt x="22231" y="15458"/>
                  </a:cubicBezTo>
                  <a:cubicBezTo>
                    <a:pt x="20410" y="15832"/>
                    <a:pt x="18495" y="15879"/>
                    <a:pt x="16627" y="16392"/>
                  </a:cubicBezTo>
                  <a:cubicBezTo>
                    <a:pt x="14899" y="16766"/>
                    <a:pt x="13124" y="17046"/>
                    <a:pt x="11349" y="17186"/>
                  </a:cubicBezTo>
                  <a:cubicBezTo>
                    <a:pt x="9808" y="17420"/>
                    <a:pt x="8314" y="17560"/>
                    <a:pt x="6773" y="17794"/>
                  </a:cubicBezTo>
                  <a:cubicBezTo>
                    <a:pt x="6539" y="17794"/>
                    <a:pt x="6259" y="17794"/>
                    <a:pt x="6259" y="18120"/>
                  </a:cubicBezTo>
                  <a:cubicBezTo>
                    <a:pt x="6259" y="18447"/>
                    <a:pt x="6492" y="18587"/>
                    <a:pt x="6773" y="18587"/>
                  </a:cubicBezTo>
                  <a:cubicBezTo>
                    <a:pt x="7053" y="18587"/>
                    <a:pt x="7426" y="18541"/>
                    <a:pt x="7707" y="18541"/>
                  </a:cubicBezTo>
                  <a:close/>
                  <a:moveTo>
                    <a:pt x="16487" y="41051"/>
                  </a:moveTo>
                  <a:cubicBezTo>
                    <a:pt x="16393" y="40771"/>
                    <a:pt x="16393" y="40584"/>
                    <a:pt x="16346" y="40397"/>
                  </a:cubicBezTo>
                  <a:cubicBezTo>
                    <a:pt x="16206" y="39697"/>
                    <a:pt x="16020" y="39043"/>
                    <a:pt x="15973" y="38342"/>
                  </a:cubicBezTo>
                  <a:cubicBezTo>
                    <a:pt x="15786" y="37315"/>
                    <a:pt x="15739" y="36287"/>
                    <a:pt x="15599" y="35213"/>
                  </a:cubicBezTo>
                  <a:cubicBezTo>
                    <a:pt x="15366" y="34092"/>
                    <a:pt x="15319" y="32878"/>
                    <a:pt x="15506" y="31711"/>
                  </a:cubicBezTo>
                  <a:cubicBezTo>
                    <a:pt x="15553" y="31337"/>
                    <a:pt x="15553" y="30917"/>
                    <a:pt x="15506" y="30496"/>
                  </a:cubicBezTo>
                  <a:cubicBezTo>
                    <a:pt x="15226" y="30450"/>
                    <a:pt x="14992" y="30450"/>
                    <a:pt x="14759" y="30496"/>
                  </a:cubicBezTo>
                  <a:cubicBezTo>
                    <a:pt x="13171" y="30730"/>
                    <a:pt x="11630" y="31010"/>
                    <a:pt x="10088" y="31290"/>
                  </a:cubicBezTo>
                  <a:cubicBezTo>
                    <a:pt x="8734" y="31570"/>
                    <a:pt x="7380" y="31851"/>
                    <a:pt x="6025" y="32084"/>
                  </a:cubicBezTo>
                  <a:cubicBezTo>
                    <a:pt x="5699" y="32131"/>
                    <a:pt x="5512" y="32271"/>
                    <a:pt x="5512" y="32645"/>
                  </a:cubicBezTo>
                  <a:cubicBezTo>
                    <a:pt x="5418" y="33719"/>
                    <a:pt x="5325" y="34840"/>
                    <a:pt x="5278" y="35914"/>
                  </a:cubicBezTo>
                  <a:cubicBezTo>
                    <a:pt x="5278" y="37502"/>
                    <a:pt x="5512" y="39089"/>
                    <a:pt x="5932" y="40584"/>
                  </a:cubicBezTo>
                  <a:cubicBezTo>
                    <a:pt x="6072" y="41144"/>
                    <a:pt x="6259" y="41658"/>
                    <a:pt x="6446" y="42172"/>
                  </a:cubicBezTo>
                  <a:cubicBezTo>
                    <a:pt x="6586" y="42452"/>
                    <a:pt x="6773" y="42592"/>
                    <a:pt x="7146" y="42499"/>
                  </a:cubicBezTo>
                  <a:cubicBezTo>
                    <a:pt x="9248" y="41938"/>
                    <a:pt x="11396" y="41565"/>
                    <a:pt x="13591" y="41331"/>
                  </a:cubicBezTo>
                  <a:cubicBezTo>
                    <a:pt x="14525" y="41191"/>
                    <a:pt x="15459" y="41144"/>
                    <a:pt x="16487" y="41051"/>
                  </a:cubicBezTo>
                  <a:close/>
                  <a:moveTo>
                    <a:pt x="19195" y="41565"/>
                  </a:moveTo>
                  <a:cubicBezTo>
                    <a:pt x="20503" y="41425"/>
                    <a:pt x="21857" y="41238"/>
                    <a:pt x="23165" y="41098"/>
                  </a:cubicBezTo>
                  <a:cubicBezTo>
                    <a:pt x="24239" y="40957"/>
                    <a:pt x="25266" y="40771"/>
                    <a:pt x="26341" y="40631"/>
                  </a:cubicBezTo>
                  <a:cubicBezTo>
                    <a:pt x="27041" y="40490"/>
                    <a:pt x="27695" y="40397"/>
                    <a:pt x="28395" y="40210"/>
                  </a:cubicBezTo>
                  <a:cubicBezTo>
                    <a:pt x="29330" y="39977"/>
                    <a:pt x="30310" y="39697"/>
                    <a:pt x="31244" y="39463"/>
                  </a:cubicBezTo>
                  <a:cubicBezTo>
                    <a:pt x="31524" y="39370"/>
                    <a:pt x="31805" y="39323"/>
                    <a:pt x="32085" y="39276"/>
                  </a:cubicBezTo>
                  <a:cubicBezTo>
                    <a:pt x="32365" y="39230"/>
                    <a:pt x="32552" y="38903"/>
                    <a:pt x="32459" y="38622"/>
                  </a:cubicBezTo>
                  <a:cubicBezTo>
                    <a:pt x="32412" y="38296"/>
                    <a:pt x="32178" y="38202"/>
                    <a:pt x="31851" y="38296"/>
                  </a:cubicBezTo>
                  <a:lnTo>
                    <a:pt x="30871" y="38529"/>
                  </a:lnTo>
                  <a:cubicBezTo>
                    <a:pt x="29283" y="38903"/>
                    <a:pt x="27695" y="39370"/>
                    <a:pt x="26107" y="39650"/>
                  </a:cubicBezTo>
                  <a:cubicBezTo>
                    <a:pt x="24006" y="39977"/>
                    <a:pt x="21904" y="40164"/>
                    <a:pt x="19802" y="40397"/>
                  </a:cubicBezTo>
                  <a:cubicBezTo>
                    <a:pt x="19429" y="40444"/>
                    <a:pt x="19102" y="40537"/>
                    <a:pt x="18775" y="40584"/>
                  </a:cubicBezTo>
                  <a:cubicBezTo>
                    <a:pt x="18448" y="40631"/>
                    <a:pt x="18308" y="40724"/>
                    <a:pt x="18308" y="41051"/>
                  </a:cubicBezTo>
                  <a:cubicBezTo>
                    <a:pt x="18308" y="41378"/>
                    <a:pt x="18495" y="41471"/>
                    <a:pt x="18775" y="41518"/>
                  </a:cubicBezTo>
                  <a:cubicBezTo>
                    <a:pt x="18915" y="41565"/>
                    <a:pt x="19055" y="41565"/>
                    <a:pt x="19242" y="41565"/>
                  </a:cubicBezTo>
                  <a:close/>
                  <a:moveTo>
                    <a:pt x="31571" y="35447"/>
                  </a:moveTo>
                  <a:cubicBezTo>
                    <a:pt x="31431" y="35400"/>
                    <a:pt x="31244" y="35400"/>
                    <a:pt x="31104" y="35447"/>
                  </a:cubicBezTo>
                  <a:lnTo>
                    <a:pt x="28162" y="36007"/>
                  </a:lnTo>
                  <a:cubicBezTo>
                    <a:pt x="25547" y="36521"/>
                    <a:pt x="22931" y="36894"/>
                    <a:pt x="20316" y="37081"/>
                  </a:cubicBezTo>
                  <a:cubicBezTo>
                    <a:pt x="19569" y="37128"/>
                    <a:pt x="18822" y="37221"/>
                    <a:pt x="18121" y="37361"/>
                  </a:cubicBezTo>
                  <a:cubicBezTo>
                    <a:pt x="17888" y="37455"/>
                    <a:pt x="17701" y="37595"/>
                    <a:pt x="17607" y="37828"/>
                  </a:cubicBezTo>
                  <a:cubicBezTo>
                    <a:pt x="17561" y="37922"/>
                    <a:pt x="17794" y="38202"/>
                    <a:pt x="17981" y="38296"/>
                  </a:cubicBezTo>
                  <a:cubicBezTo>
                    <a:pt x="18215" y="38342"/>
                    <a:pt x="18448" y="38342"/>
                    <a:pt x="18635" y="38342"/>
                  </a:cubicBezTo>
                  <a:cubicBezTo>
                    <a:pt x="19802" y="38202"/>
                    <a:pt x="20970" y="38062"/>
                    <a:pt x="22091" y="37969"/>
                  </a:cubicBezTo>
                  <a:cubicBezTo>
                    <a:pt x="23258" y="37828"/>
                    <a:pt x="24379" y="37735"/>
                    <a:pt x="25500" y="37548"/>
                  </a:cubicBezTo>
                  <a:cubicBezTo>
                    <a:pt x="26434" y="37408"/>
                    <a:pt x="27321" y="37175"/>
                    <a:pt x="28209" y="36988"/>
                  </a:cubicBezTo>
                  <a:cubicBezTo>
                    <a:pt x="29096" y="36848"/>
                    <a:pt x="30123" y="36661"/>
                    <a:pt x="31104" y="36474"/>
                  </a:cubicBezTo>
                  <a:cubicBezTo>
                    <a:pt x="31758" y="36334"/>
                    <a:pt x="31805" y="36194"/>
                    <a:pt x="31571" y="35447"/>
                  </a:cubicBezTo>
                  <a:close/>
                  <a:moveTo>
                    <a:pt x="17794" y="35120"/>
                  </a:moveTo>
                  <a:lnTo>
                    <a:pt x="18962" y="34980"/>
                  </a:lnTo>
                  <a:cubicBezTo>
                    <a:pt x="20129" y="34840"/>
                    <a:pt x="21297" y="34746"/>
                    <a:pt x="22464" y="34606"/>
                  </a:cubicBezTo>
                  <a:cubicBezTo>
                    <a:pt x="24146" y="34326"/>
                    <a:pt x="25874" y="34046"/>
                    <a:pt x="27555" y="33765"/>
                  </a:cubicBezTo>
                  <a:cubicBezTo>
                    <a:pt x="28395" y="33625"/>
                    <a:pt x="29189" y="33439"/>
                    <a:pt x="30030" y="33298"/>
                  </a:cubicBezTo>
                  <a:cubicBezTo>
                    <a:pt x="30217" y="33252"/>
                    <a:pt x="30450" y="33205"/>
                    <a:pt x="30590" y="33065"/>
                  </a:cubicBezTo>
                  <a:cubicBezTo>
                    <a:pt x="30731" y="32925"/>
                    <a:pt x="30777" y="32691"/>
                    <a:pt x="30777" y="32505"/>
                  </a:cubicBezTo>
                  <a:cubicBezTo>
                    <a:pt x="30777" y="32411"/>
                    <a:pt x="30497" y="32318"/>
                    <a:pt x="30357" y="32271"/>
                  </a:cubicBezTo>
                  <a:cubicBezTo>
                    <a:pt x="30170" y="32271"/>
                    <a:pt x="29983" y="32318"/>
                    <a:pt x="29843" y="32364"/>
                  </a:cubicBezTo>
                  <a:cubicBezTo>
                    <a:pt x="29330" y="32458"/>
                    <a:pt x="28862" y="32551"/>
                    <a:pt x="28395" y="32598"/>
                  </a:cubicBezTo>
                  <a:cubicBezTo>
                    <a:pt x="26948" y="32831"/>
                    <a:pt x="25500" y="33065"/>
                    <a:pt x="24052" y="33298"/>
                  </a:cubicBezTo>
                  <a:cubicBezTo>
                    <a:pt x="22838" y="33485"/>
                    <a:pt x="21624" y="33625"/>
                    <a:pt x="20410" y="33765"/>
                  </a:cubicBezTo>
                  <a:cubicBezTo>
                    <a:pt x="19569" y="33906"/>
                    <a:pt x="18728" y="33999"/>
                    <a:pt x="17888" y="34092"/>
                  </a:cubicBezTo>
                  <a:cubicBezTo>
                    <a:pt x="17607" y="34139"/>
                    <a:pt x="17327" y="34279"/>
                    <a:pt x="17327" y="34606"/>
                  </a:cubicBezTo>
                  <a:cubicBezTo>
                    <a:pt x="17327" y="34980"/>
                    <a:pt x="17654" y="35166"/>
                    <a:pt x="17794" y="35166"/>
                  </a:cubicBezTo>
                  <a:close/>
                  <a:moveTo>
                    <a:pt x="30217" y="29189"/>
                  </a:moveTo>
                  <a:cubicBezTo>
                    <a:pt x="30030" y="29142"/>
                    <a:pt x="29797" y="29095"/>
                    <a:pt x="29610" y="29142"/>
                  </a:cubicBezTo>
                  <a:cubicBezTo>
                    <a:pt x="27555" y="29469"/>
                    <a:pt x="25500" y="29889"/>
                    <a:pt x="23398" y="30216"/>
                  </a:cubicBezTo>
                  <a:cubicBezTo>
                    <a:pt x="21857" y="30496"/>
                    <a:pt x="20269" y="30683"/>
                    <a:pt x="18728" y="30870"/>
                  </a:cubicBezTo>
                  <a:cubicBezTo>
                    <a:pt x="18448" y="30870"/>
                    <a:pt x="18215" y="30917"/>
                    <a:pt x="17981" y="31010"/>
                  </a:cubicBezTo>
                  <a:cubicBezTo>
                    <a:pt x="17794" y="31103"/>
                    <a:pt x="17561" y="31337"/>
                    <a:pt x="17607" y="31430"/>
                  </a:cubicBezTo>
                  <a:cubicBezTo>
                    <a:pt x="17654" y="31617"/>
                    <a:pt x="17841" y="31804"/>
                    <a:pt x="18028" y="31944"/>
                  </a:cubicBezTo>
                  <a:cubicBezTo>
                    <a:pt x="18121" y="31991"/>
                    <a:pt x="18308" y="31944"/>
                    <a:pt x="18495" y="31944"/>
                  </a:cubicBezTo>
                  <a:cubicBezTo>
                    <a:pt x="19522" y="31804"/>
                    <a:pt x="20550" y="31711"/>
                    <a:pt x="21624" y="31524"/>
                  </a:cubicBezTo>
                  <a:cubicBezTo>
                    <a:pt x="24146" y="31057"/>
                    <a:pt x="26714" y="30543"/>
                    <a:pt x="29283" y="30076"/>
                  </a:cubicBezTo>
                  <a:cubicBezTo>
                    <a:pt x="29750" y="30029"/>
                    <a:pt x="30170" y="29656"/>
                    <a:pt x="30217" y="291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151;p24"/>
            <p:cNvSpPr/>
            <p:nvPr/>
          </p:nvSpPr>
          <p:spPr>
            <a:xfrm>
              <a:off x="2402985" y="1002079"/>
              <a:ext cx="661343" cy="320177"/>
            </a:xfrm>
            <a:custGeom>
              <a:avLst/>
              <a:gdLst/>
              <a:ahLst/>
              <a:cxnLst/>
              <a:rect l="l" t="t" r="r" b="b"/>
              <a:pathLst>
                <a:path w="24987" h="12097" extrusionOk="0">
                  <a:moveTo>
                    <a:pt x="24939" y="7380"/>
                  </a:moveTo>
                  <a:cubicBezTo>
                    <a:pt x="24379" y="7566"/>
                    <a:pt x="23725" y="7753"/>
                    <a:pt x="23071" y="7940"/>
                  </a:cubicBezTo>
                  <a:cubicBezTo>
                    <a:pt x="21390" y="8454"/>
                    <a:pt x="19662" y="8874"/>
                    <a:pt x="17934" y="9108"/>
                  </a:cubicBezTo>
                  <a:cubicBezTo>
                    <a:pt x="16860" y="9248"/>
                    <a:pt x="15879" y="9528"/>
                    <a:pt x="14852" y="9715"/>
                  </a:cubicBezTo>
                  <a:cubicBezTo>
                    <a:pt x="13824" y="9902"/>
                    <a:pt x="12657" y="10042"/>
                    <a:pt x="11583" y="10228"/>
                  </a:cubicBezTo>
                  <a:cubicBezTo>
                    <a:pt x="9808" y="10509"/>
                    <a:pt x="8080" y="10836"/>
                    <a:pt x="6305" y="11163"/>
                  </a:cubicBezTo>
                  <a:cubicBezTo>
                    <a:pt x="5792" y="11209"/>
                    <a:pt x="5325" y="11256"/>
                    <a:pt x="4858" y="11349"/>
                  </a:cubicBezTo>
                  <a:cubicBezTo>
                    <a:pt x="3783" y="11583"/>
                    <a:pt x="2709" y="11816"/>
                    <a:pt x="1542" y="12097"/>
                  </a:cubicBezTo>
                  <a:cubicBezTo>
                    <a:pt x="1448" y="9528"/>
                    <a:pt x="888" y="6959"/>
                    <a:pt x="1" y="4531"/>
                  </a:cubicBezTo>
                  <a:cubicBezTo>
                    <a:pt x="795" y="4251"/>
                    <a:pt x="1589" y="3924"/>
                    <a:pt x="2382" y="3644"/>
                  </a:cubicBezTo>
                  <a:cubicBezTo>
                    <a:pt x="3970" y="3083"/>
                    <a:pt x="5605" y="2710"/>
                    <a:pt x="7286" y="2476"/>
                  </a:cubicBezTo>
                  <a:cubicBezTo>
                    <a:pt x="8687" y="2242"/>
                    <a:pt x="10088" y="2102"/>
                    <a:pt x="11536" y="1916"/>
                  </a:cubicBezTo>
                  <a:cubicBezTo>
                    <a:pt x="12610" y="1729"/>
                    <a:pt x="13638" y="1542"/>
                    <a:pt x="14712" y="1402"/>
                  </a:cubicBezTo>
                  <a:cubicBezTo>
                    <a:pt x="15365" y="1262"/>
                    <a:pt x="16066" y="1215"/>
                    <a:pt x="16767" y="1122"/>
                  </a:cubicBezTo>
                  <a:cubicBezTo>
                    <a:pt x="18775" y="795"/>
                    <a:pt x="20830" y="421"/>
                    <a:pt x="22884" y="94"/>
                  </a:cubicBezTo>
                  <a:cubicBezTo>
                    <a:pt x="23118" y="1"/>
                    <a:pt x="23351" y="94"/>
                    <a:pt x="23445" y="328"/>
                  </a:cubicBezTo>
                  <a:cubicBezTo>
                    <a:pt x="23772" y="888"/>
                    <a:pt x="24052" y="1495"/>
                    <a:pt x="24239" y="2102"/>
                  </a:cubicBezTo>
                  <a:cubicBezTo>
                    <a:pt x="24566" y="3597"/>
                    <a:pt x="24753" y="5185"/>
                    <a:pt x="24986" y="6726"/>
                  </a:cubicBezTo>
                  <a:cubicBezTo>
                    <a:pt x="24986" y="6913"/>
                    <a:pt x="24986" y="7146"/>
                    <a:pt x="24939" y="73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152;p24"/>
            <p:cNvSpPr/>
            <p:nvPr/>
          </p:nvSpPr>
          <p:spPr>
            <a:xfrm>
              <a:off x="2435119" y="1731394"/>
              <a:ext cx="264569" cy="289263"/>
            </a:xfrm>
            <a:custGeom>
              <a:avLst/>
              <a:gdLst/>
              <a:ahLst/>
              <a:cxnLst/>
              <a:rect l="l" t="t" r="r" b="b"/>
              <a:pathLst>
                <a:path w="9996" h="10929" extrusionOk="0">
                  <a:moveTo>
                    <a:pt x="9248" y="1"/>
                  </a:moveTo>
                  <a:cubicBezTo>
                    <a:pt x="8874" y="3223"/>
                    <a:pt x="9481" y="6352"/>
                    <a:pt x="9995" y="9575"/>
                  </a:cubicBezTo>
                  <a:cubicBezTo>
                    <a:pt x="9855" y="9621"/>
                    <a:pt x="9668" y="9621"/>
                    <a:pt x="9528" y="9621"/>
                  </a:cubicBezTo>
                  <a:cubicBezTo>
                    <a:pt x="8594" y="9621"/>
                    <a:pt x="7613" y="9715"/>
                    <a:pt x="6726" y="9948"/>
                  </a:cubicBezTo>
                  <a:cubicBezTo>
                    <a:pt x="5045" y="10228"/>
                    <a:pt x="3317" y="10509"/>
                    <a:pt x="1635" y="10836"/>
                  </a:cubicBezTo>
                  <a:cubicBezTo>
                    <a:pt x="1262" y="10929"/>
                    <a:pt x="1075" y="10836"/>
                    <a:pt x="982" y="10462"/>
                  </a:cubicBezTo>
                  <a:cubicBezTo>
                    <a:pt x="375" y="8687"/>
                    <a:pt x="48" y="6866"/>
                    <a:pt x="1" y="5045"/>
                  </a:cubicBezTo>
                  <a:cubicBezTo>
                    <a:pt x="1" y="4017"/>
                    <a:pt x="94" y="3036"/>
                    <a:pt x="141" y="2056"/>
                  </a:cubicBezTo>
                  <a:cubicBezTo>
                    <a:pt x="141" y="1682"/>
                    <a:pt x="375" y="1542"/>
                    <a:pt x="655" y="1449"/>
                  </a:cubicBezTo>
                  <a:cubicBezTo>
                    <a:pt x="1449" y="1308"/>
                    <a:pt x="2196" y="1075"/>
                    <a:pt x="2990" y="935"/>
                  </a:cubicBezTo>
                  <a:cubicBezTo>
                    <a:pt x="4531" y="655"/>
                    <a:pt x="6072" y="421"/>
                    <a:pt x="7613" y="188"/>
                  </a:cubicBezTo>
                  <a:cubicBezTo>
                    <a:pt x="8127" y="94"/>
                    <a:pt x="8641" y="47"/>
                    <a:pt x="9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153;p24"/>
            <p:cNvSpPr/>
            <p:nvPr/>
          </p:nvSpPr>
          <p:spPr>
            <a:xfrm>
              <a:off x="2388163" y="988500"/>
              <a:ext cx="690987" cy="346115"/>
            </a:xfrm>
            <a:custGeom>
              <a:avLst/>
              <a:gdLst/>
              <a:ahLst/>
              <a:cxnLst/>
              <a:rect l="l" t="t" r="r" b="b"/>
              <a:pathLst>
                <a:path w="26107" h="13077" extrusionOk="0">
                  <a:moveTo>
                    <a:pt x="0" y="4670"/>
                  </a:moveTo>
                  <a:cubicBezTo>
                    <a:pt x="888" y="4343"/>
                    <a:pt x="1775" y="4016"/>
                    <a:pt x="2662" y="3736"/>
                  </a:cubicBezTo>
                  <a:cubicBezTo>
                    <a:pt x="4624" y="3082"/>
                    <a:pt x="6679" y="2662"/>
                    <a:pt x="8780" y="2382"/>
                  </a:cubicBezTo>
                  <a:cubicBezTo>
                    <a:pt x="10975" y="2102"/>
                    <a:pt x="13217" y="1775"/>
                    <a:pt x="15458" y="1448"/>
                  </a:cubicBezTo>
                  <a:cubicBezTo>
                    <a:pt x="17700" y="1121"/>
                    <a:pt x="19942" y="794"/>
                    <a:pt x="22183" y="420"/>
                  </a:cubicBezTo>
                  <a:cubicBezTo>
                    <a:pt x="22791" y="327"/>
                    <a:pt x="23351" y="140"/>
                    <a:pt x="23958" y="0"/>
                  </a:cubicBezTo>
                  <a:cubicBezTo>
                    <a:pt x="24192" y="280"/>
                    <a:pt x="24378" y="607"/>
                    <a:pt x="24565" y="934"/>
                  </a:cubicBezTo>
                  <a:cubicBezTo>
                    <a:pt x="25359" y="2569"/>
                    <a:pt x="25826" y="4390"/>
                    <a:pt x="26013" y="6211"/>
                  </a:cubicBezTo>
                  <a:cubicBezTo>
                    <a:pt x="26060" y="6772"/>
                    <a:pt x="26060" y="7286"/>
                    <a:pt x="26106" y="7846"/>
                  </a:cubicBezTo>
                  <a:cubicBezTo>
                    <a:pt x="26106" y="8173"/>
                    <a:pt x="25966" y="8360"/>
                    <a:pt x="25593" y="8453"/>
                  </a:cubicBezTo>
                  <a:cubicBezTo>
                    <a:pt x="23818" y="8873"/>
                    <a:pt x="22090" y="9387"/>
                    <a:pt x="20269" y="9761"/>
                  </a:cubicBezTo>
                  <a:cubicBezTo>
                    <a:pt x="18307" y="10181"/>
                    <a:pt x="16299" y="10461"/>
                    <a:pt x="14338" y="10788"/>
                  </a:cubicBezTo>
                  <a:cubicBezTo>
                    <a:pt x="13637" y="10928"/>
                    <a:pt x="12983" y="11068"/>
                    <a:pt x="12283" y="11208"/>
                  </a:cubicBezTo>
                  <a:cubicBezTo>
                    <a:pt x="11442" y="11349"/>
                    <a:pt x="10555" y="11489"/>
                    <a:pt x="9714" y="11629"/>
                  </a:cubicBezTo>
                  <a:cubicBezTo>
                    <a:pt x="7239" y="11956"/>
                    <a:pt x="4764" y="12376"/>
                    <a:pt x="2335" y="12983"/>
                  </a:cubicBezTo>
                  <a:cubicBezTo>
                    <a:pt x="2195" y="13030"/>
                    <a:pt x="2102" y="13030"/>
                    <a:pt x="1962" y="13077"/>
                  </a:cubicBezTo>
                  <a:cubicBezTo>
                    <a:pt x="1682" y="12843"/>
                    <a:pt x="1541" y="12469"/>
                    <a:pt x="1541" y="12143"/>
                  </a:cubicBezTo>
                  <a:cubicBezTo>
                    <a:pt x="1495" y="9901"/>
                    <a:pt x="1028" y="7659"/>
                    <a:pt x="187" y="5604"/>
                  </a:cubicBezTo>
                  <a:cubicBezTo>
                    <a:pt x="94" y="5417"/>
                    <a:pt x="47" y="5184"/>
                    <a:pt x="0" y="4950"/>
                  </a:cubicBezTo>
                  <a:cubicBezTo>
                    <a:pt x="0" y="4857"/>
                    <a:pt x="0" y="4764"/>
                    <a:pt x="0" y="4670"/>
                  </a:cubicBezTo>
                  <a:close/>
                  <a:moveTo>
                    <a:pt x="25499" y="7893"/>
                  </a:moveTo>
                  <a:cubicBezTo>
                    <a:pt x="25546" y="7659"/>
                    <a:pt x="25546" y="7472"/>
                    <a:pt x="25546" y="7239"/>
                  </a:cubicBezTo>
                  <a:cubicBezTo>
                    <a:pt x="25313" y="5698"/>
                    <a:pt x="25126" y="4157"/>
                    <a:pt x="24799" y="2615"/>
                  </a:cubicBezTo>
                  <a:cubicBezTo>
                    <a:pt x="24612" y="2008"/>
                    <a:pt x="24332" y="1401"/>
                    <a:pt x="24005" y="887"/>
                  </a:cubicBezTo>
                  <a:cubicBezTo>
                    <a:pt x="23911" y="654"/>
                    <a:pt x="23678" y="514"/>
                    <a:pt x="23444" y="607"/>
                  </a:cubicBezTo>
                  <a:cubicBezTo>
                    <a:pt x="21390" y="981"/>
                    <a:pt x="19335" y="1308"/>
                    <a:pt x="17327" y="1635"/>
                  </a:cubicBezTo>
                  <a:cubicBezTo>
                    <a:pt x="16626" y="1728"/>
                    <a:pt x="15925" y="1821"/>
                    <a:pt x="15272" y="1915"/>
                  </a:cubicBezTo>
                  <a:cubicBezTo>
                    <a:pt x="14198" y="2102"/>
                    <a:pt x="13123" y="2288"/>
                    <a:pt x="12096" y="2429"/>
                  </a:cubicBezTo>
                  <a:cubicBezTo>
                    <a:pt x="10648" y="2615"/>
                    <a:pt x="9247" y="2802"/>
                    <a:pt x="7846" y="2989"/>
                  </a:cubicBezTo>
                  <a:cubicBezTo>
                    <a:pt x="6165" y="3223"/>
                    <a:pt x="4530" y="3643"/>
                    <a:pt x="2942" y="4157"/>
                  </a:cubicBezTo>
                  <a:cubicBezTo>
                    <a:pt x="2149" y="4437"/>
                    <a:pt x="1355" y="4764"/>
                    <a:pt x="561" y="5091"/>
                  </a:cubicBezTo>
                  <a:cubicBezTo>
                    <a:pt x="1448" y="7472"/>
                    <a:pt x="2008" y="9994"/>
                    <a:pt x="2102" y="12610"/>
                  </a:cubicBezTo>
                  <a:cubicBezTo>
                    <a:pt x="3269" y="12329"/>
                    <a:pt x="4343" y="12096"/>
                    <a:pt x="5418" y="11862"/>
                  </a:cubicBezTo>
                  <a:cubicBezTo>
                    <a:pt x="5885" y="11769"/>
                    <a:pt x="6352" y="11722"/>
                    <a:pt x="6865" y="11629"/>
                  </a:cubicBezTo>
                  <a:cubicBezTo>
                    <a:pt x="8593" y="11349"/>
                    <a:pt x="10368" y="11022"/>
                    <a:pt x="12143" y="10741"/>
                  </a:cubicBezTo>
                  <a:cubicBezTo>
                    <a:pt x="13217" y="10555"/>
                    <a:pt x="14291" y="10415"/>
                    <a:pt x="15412" y="10228"/>
                  </a:cubicBezTo>
                  <a:cubicBezTo>
                    <a:pt x="16486" y="10041"/>
                    <a:pt x="17420" y="9714"/>
                    <a:pt x="18494" y="9621"/>
                  </a:cubicBezTo>
                  <a:cubicBezTo>
                    <a:pt x="20222" y="9340"/>
                    <a:pt x="21950" y="8967"/>
                    <a:pt x="23631" y="8406"/>
                  </a:cubicBezTo>
                  <a:cubicBezTo>
                    <a:pt x="24285" y="8266"/>
                    <a:pt x="24892" y="8079"/>
                    <a:pt x="25499" y="78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154;p24"/>
            <p:cNvSpPr/>
            <p:nvPr/>
          </p:nvSpPr>
          <p:spPr>
            <a:xfrm>
              <a:off x="2432657" y="1580603"/>
              <a:ext cx="651445" cy="121142"/>
            </a:xfrm>
            <a:custGeom>
              <a:avLst/>
              <a:gdLst/>
              <a:ahLst/>
              <a:cxnLst/>
              <a:rect l="l" t="t" r="r" b="b"/>
              <a:pathLst>
                <a:path w="24613" h="4577" extrusionOk="0">
                  <a:moveTo>
                    <a:pt x="24612" y="420"/>
                  </a:moveTo>
                  <a:cubicBezTo>
                    <a:pt x="24519" y="841"/>
                    <a:pt x="24145" y="1121"/>
                    <a:pt x="23725" y="1168"/>
                  </a:cubicBezTo>
                  <a:cubicBezTo>
                    <a:pt x="22884" y="1308"/>
                    <a:pt x="22044" y="1401"/>
                    <a:pt x="21203" y="1588"/>
                  </a:cubicBezTo>
                  <a:cubicBezTo>
                    <a:pt x="19895" y="1822"/>
                    <a:pt x="18541" y="2055"/>
                    <a:pt x="17233" y="2289"/>
                  </a:cubicBezTo>
                  <a:cubicBezTo>
                    <a:pt x="16299" y="2475"/>
                    <a:pt x="15365" y="2522"/>
                    <a:pt x="14431" y="2709"/>
                  </a:cubicBezTo>
                  <a:cubicBezTo>
                    <a:pt x="12984" y="2989"/>
                    <a:pt x="11536" y="3176"/>
                    <a:pt x="10088" y="3316"/>
                  </a:cubicBezTo>
                  <a:cubicBezTo>
                    <a:pt x="8640" y="3456"/>
                    <a:pt x="7099" y="3690"/>
                    <a:pt x="5605" y="3876"/>
                  </a:cubicBezTo>
                  <a:lnTo>
                    <a:pt x="841" y="4530"/>
                  </a:lnTo>
                  <a:cubicBezTo>
                    <a:pt x="654" y="4577"/>
                    <a:pt x="514" y="4577"/>
                    <a:pt x="374" y="4484"/>
                  </a:cubicBezTo>
                  <a:cubicBezTo>
                    <a:pt x="234" y="4390"/>
                    <a:pt x="47" y="4250"/>
                    <a:pt x="1" y="4063"/>
                  </a:cubicBezTo>
                  <a:cubicBezTo>
                    <a:pt x="1" y="3923"/>
                    <a:pt x="234" y="3736"/>
                    <a:pt x="374" y="3690"/>
                  </a:cubicBezTo>
                  <a:cubicBezTo>
                    <a:pt x="608" y="3596"/>
                    <a:pt x="794" y="3503"/>
                    <a:pt x="1028" y="3503"/>
                  </a:cubicBezTo>
                  <a:lnTo>
                    <a:pt x="5932" y="2942"/>
                  </a:lnTo>
                  <a:cubicBezTo>
                    <a:pt x="7333" y="2756"/>
                    <a:pt x="8734" y="2569"/>
                    <a:pt x="10135" y="2382"/>
                  </a:cubicBezTo>
                  <a:cubicBezTo>
                    <a:pt x="12330" y="2055"/>
                    <a:pt x="14571" y="1775"/>
                    <a:pt x="16813" y="1401"/>
                  </a:cubicBezTo>
                  <a:cubicBezTo>
                    <a:pt x="19055" y="1028"/>
                    <a:pt x="21250" y="654"/>
                    <a:pt x="23445" y="234"/>
                  </a:cubicBezTo>
                  <a:cubicBezTo>
                    <a:pt x="23865" y="187"/>
                    <a:pt x="24285" y="0"/>
                    <a:pt x="24612" y="4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155;p24"/>
            <p:cNvSpPr/>
            <p:nvPr/>
          </p:nvSpPr>
          <p:spPr>
            <a:xfrm>
              <a:off x="2442557" y="1508899"/>
              <a:ext cx="645251" cy="113757"/>
            </a:xfrm>
            <a:custGeom>
              <a:avLst/>
              <a:gdLst/>
              <a:ahLst/>
              <a:cxnLst/>
              <a:rect l="l" t="t" r="r" b="b"/>
              <a:pathLst>
                <a:path w="24379" h="4298" extrusionOk="0">
                  <a:moveTo>
                    <a:pt x="17653" y="1962"/>
                  </a:moveTo>
                  <a:cubicBezTo>
                    <a:pt x="16579" y="2149"/>
                    <a:pt x="15505" y="2382"/>
                    <a:pt x="14478" y="2569"/>
                  </a:cubicBezTo>
                  <a:cubicBezTo>
                    <a:pt x="12656" y="2849"/>
                    <a:pt x="10788" y="3083"/>
                    <a:pt x="8967" y="3316"/>
                  </a:cubicBezTo>
                  <a:cubicBezTo>
                    <a:pt x="7472" y="3550"/>
                    <a:pt x="5978" y="3783"/>
                    <a:pt x="4483" y="3970"/>
                  </a:cubicBezTo>
                  <a:cubicBezTo>
                    <a:pt x="3269" y="4110"/>
                    <a:pt x="2055" y="4204"/>
                    <a:pt x="841" y="4250"/>
                  </a:cubicBezTo>
                  <a:cubicBezTo>
                    <a:pt x="654" y="4297"/>
                    <a:pt x="467" y="4250"/>
                    <a:pt x="327" y="4157"/>
                  </a:cubicBezTo>
                  <a:cubicBezTo>
                    <a:pt x="140" y="4064"/>
                    <a:pt x="47" y="3877"/>
                    <a:pt x="0" y="3690"/>
                  </a:cubicBezTo>
                  <a:cubicBezTo>
                    <a:pt x="94" y="3503"/>
                    <a:pt x="234" y="3363"/>
                    <a:pt x="420" y="3363"/>
                  </a:cubicBezTo>
                  <a:cubicBezTo>
                    <a:pt x="1028" y="3270"/>
                    <a:pt x="1635" y="3270"/>
                    <a:pt x="2242" y="3176"/>
                  </a:cubicBezTo>
                  <a:cubicBezTo>
                    <a:pt x="3549" y="3036"/>
                    <a:pt x="4810" y="2896"/>
                    <a:pt x="6071" y="2709"/>
                  </a:cubicBezTo>
                  <a:cubicBezTo>
                    <a:pt x="7099" y="2616"/>
                    <a:pt x="8126" y="2522"/>
                    <a:pt x="9154" y="2429"/>
                  </a:cubicBezTo>
                  <a:cubicBezTo>
                    <a:pt x="9761" y="2382"/>
                    <a:pt x="10415" y="2289"/>
                    <a:pt x="11068" y="2195"/>
                  </a:cubicBezTo>
                  <a:cubicBezTo>
                    <a:pt x="12283" y="2009"/>
                    <a:pt x="13497" y="1822"/>
                    <a:pt x="14758" y="1635"/>
                  </a:cubicBezTo>
                  <a:cubicBezTo>
                    <a:pt x="16019" y="1448"/>
                    <a:pt x="17420" y="1261"/>
                    <a:pt x="18727" y="1028"/>
                  </a:cubicBezTo>
                  <a:cubicBezTo>
                    <a:pt x="20175" y="794"/>
                    <a:pt x="21623" y="467"/>
                    <a:pt x="23071" y="187"/>
                  </a:cubicBezTo>
                  <a:lnTo>
                    <a:pt x="23911" y="47"/>
                  </a:lnTo>
                  <a:cubicBezTo>
                    <a:pt x="24098" y="0"/>
                    <a:pt x="24332" y="141"/>
                    <a:pt x="24332" y="374"/>
                  </a:cubicBezTo>
                  <a:cubicBezTo>
                    <a:pt x="24378" y="608"/>
                    <a:pt x="24332" y="841"/>
                    <a:pt x="24051" y="888"/>
                  </a:cubicBezTo>
                  <a:cubicBezTo>
                    <a:pt x="23584" y="981"/>
                    <a:pt x="23117" y="1121"/>
                    <a:pt x="22650" y="1215"/>
                  </a:cubicBezTo>
                  <a:lnTo>
                    <a:pt x="18354" y="2009"/>
                  </a:lnTo>
                  <a:cubicBezTo>
                    <a:pt x="18120" y="2055"/>
                    <a:pt x="17887" y="2055"/>
                    <a:pt x="17653" y="2055"/>
                  </a:cubicBezTo>
                  <a:cubicBezTo>
                    <a:pt x="17653" y="2055"/>
                    <a:pt x="17653" y="2009"/>
                    <a:pt x="17653" y="19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156;p24"/>
            <p:cNvSpPr/>
            <p:nvPr/>
          </p:nvSpPr>
          <p:spPr>
            <a:xfrm>
              <a:off x="2447480" y="1424835"/>
              <a:ext cx="647739" cy="118707"/>
            </a:xfrm>
            <a:custGeom>
              <a:avLst/>
              <a:gdLst/>
              <a:ahLst/>
              <a:cxnLst/>
              <a:rect l="l" t="t" r="r" b="b"/>
              <a:pathLst>
                <a:path w="24473" h="4485" extrusionOk="0">
                  <a:moveTo>
                    <a:pt x="1309" y="4484"/>
                  </a:moveTo>
                  <a:cubicBezTo>
                    <a:pt x="1028" y="4484"/>
                    <a:pt x="701" y="4437"/>
                    <a:pt x="421" y="4437"/>
                  </a:cubicBezTo>
                  <a:cubicBezTo>
                    <a:pt x="141" y="4391"/>
                    <a:pt x="1" y="4157"/>
                    <a:pt x="48" y="3924"/>
                  </a:cubicBezTo>
                  <a:cubicBezTo>
                    <a:pt x="94" y="3737"/>
                    <a:pt x="234" y="3597"/>
                    <a:pt x="421" y="3550"/>
                  </a:cubicBezTo>
                  <a:cubicBezTo>
                    <a:pt x="701" y="3457"/>
                    <a:pt x="1028" y="3410"/>
                    <a:pt x="1309" y="3410"/>
                  </a:cubicBezTo>
                  <a:cubicBezTo>
                    <a:pt x="3830" y="3223"/>
                    <a:pt x="6306" y="2943"/>
                    <a:pt x="8781" y="2523"/>
                  </a:cubicBezTo>
                  <a:cubicBezTo>
                    <a:pt x="10229" y="2289"/>
                    <a:pt x="11723" y="2149"/>
                    <a:pt x="13124" y="1962"/>
                  </a:cubicBezTo>
                  <a:cubicBezTo>
                    <a:pt x="13871" y="1869"/>
                    <a:pt x="14619" y="1775"/>
                    <a:pt x="15319" y="1635"/>
                  </a:cubicBezTo>
                  <a:cubicBezTo>
                    <a:pt x="17047" y="1355"/>
                    <a:pt x="18775" y="1075"/>
                    <a:pt x="20456" y="795"/>
                  </a:cubicBezTo>
                  <a:cubicBezTo>
                    <a:pt x="21577" y="561"/>
                    <a:pt x="22698" y="328"/>
                    <a:pt x="23819" y="47"/>
                  </a:cubicBezTo>
                  <a:cubicBezTo>
                    <a:pt x="24099" y="1"/>
                    <a:pt x="24332" y="1"/>
                    <a:pt x="24379" y="328"/>
                  </a:cubicBezTo>
                  <a:cubicBezTo>
                    <a:pt x="24473" y="561"/>
                    <a:pt x="24286" y="841"/>
                    <a:pt x="24052" y="888"/>
                  </a:cubicBezTo>
                  <a:cubicBezTo>
                    <a:pt x="23352" y="1075"/>
                    <a:pt x="22698" y="1262"/>
                    <a:pt x="22044" y="1355"/>
                  </a:cubicBezTo>
                  <a:cubicBezTo>
                    <a:pt x="20877" y="1589"/>
                    <a:pt x="19709" y="1775"/>
                    <a:pt x="18495" y="1962"/>
                  </a:cubicBezTo>
                  <a:cubicBezTo>
                    <a:pt x="17607" y="2102"/>
                    <a:pt x="16720" y="2242"/>
                    <a:pt x="15833" y="2383"/>
                  </a:cubicBezTo>
                  <a:cubicBezTo>
                    <a:pt x="13264" y="2756"/>
                    <a:pt x="10649" y="3036"/>
                    <a:pt x="8080" y="3550"/>
                  </a:cubicBezTo>
                  <a:cubicBezTo>
                    <a:pt x="6166" y="3924"/>
                    <a:pt x="4251" y="4064"/>
                    <a:pt x="2336" y="4391"/>
                  </a:cubicBezTo>
                  <a:cubicBezTo>
                    <a:pt x="2009" y="4437"/>
                    <a:pt x="1682" y="4437"/>
                    <a:pt x="1309" y="448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157;p24"/>
            <p:cNvSpPr/>
            <p:nvPr/>
          </p:nvSpPr>
          <p:spPr>
            <a:xfrm>
              <a:off x="2449968" y="1345721"/>
              <a:ext cx="644007" cy="127362"/>
            </a:xfrm>
            <a:custGeom>
              <a:avLst/>
              <a:gdLst/>
              <a:ahLst/>
              <a:cxnLst/>
              <a:rect l="l" t="t" r="r" b="b"/>
              <a:pathLst>
                <a:path w="24332" h="4812" extrusionOk="0">
                  <a:moveTo>
                    <a:pt x="24332" y="1"/>
                  </a:moveTo>
                  <a:lnTo>
                    <a:pt x="24332" y="982"/>
                  </a:lnTo>
                  <a:cubicBezTo>
                    <a:pt x="22604" y="1215"/>
                    <a:pt x="20969" y="1495"/>
                    <a:pt x="19335" y="1729"/>
                  </a:cubicBezTo>
                  <a:cubicBezTo>
                    <a:pt x="17934" y="1962"/>
                    <a:pt x="16486" y="2243"/>
                    <a:pt x="15038" y="2476"/>
                  </a:cubicBezTo>
                  <a:cubicBezTo>
                    <a:pt x="12143" y="2943"/>
                    <a:pt x="9154" y="3363"/>
                    <a:pt x="6305" y="3924"/>
                  </a:cubicBezTo>
                  <a:cubicBezTo>
                    <a:pt x="4530" y="4297"/>
                    <a:pt x="2756" y="4531"/>
                    <a:pt x="981" y="4718"/>
                  </a:cubicBezTo>
                  <a:cubicBezTo>
                    <a:pt x="374" y="4811"/>
                    <a:pt x="234" y="4718"/>
                    <a:pt x="0" y="4157"/>
                  </a:cubicBezTo>
                  <a:cubicBezTo>
                    <a:pt x="187" y="3877"/>
                    <a:pt x="467" y="3737"/>
                    <a:pt x="748" y="3784"/>
                  </a:cubicBezTo>
                  <a:cubicBezTo>
                    <a:pt x="1775" y="3690"/>
                    <a:pt x="2756" y="3597"/>
                    <a:pt x="3736" y="3457"/>
                  </a:cubicBezTo>
                  <a:cubicBezTo>
                    <a:pt x="5931" y="3130"/>
                    <a:pt x="8126" y="2756"/>
                    <a:pt x="10321" y="2383"/>
                  </a:cubicBezTo>
                  <a:cubicBezTo>
                    <a:pt x="12563" y="2009"/>
                    <a:pt x="14758" y="1542"/>
                    <a:pt x="16953" y="1215"/>
                  </a:cubicBezTo>
                  <a:cubicBezTo>
                    <a:pt x="18541" y="935"/>
                    <a:pt x="20129" y="795"/>
                    <a:pt x="21717" y="515"/>
                  </a:cubicBezTo>
                  <a:cubicBezTo>
                    <a:pt x="22557" y="374"/>
                    <a:pt x="23351" y="188"/>
                    <a:pt x="24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158;p24"/>
            <p:cNvSpPr/>
            <p:nvPr/>
          </p:nvSpPr>
          <p:spPr>
            <a:xfrm>
              <a:off x="2448724" y="1278967"/>
              <a:ext cx="636596" cy="121168"/>
            </a:xfrm>
            <a:custGeom>
              <a:avLst/>
              <a:gdLst/>
              <a:ahLst/>
              <a:cxnLst/>
              <a:rect l="l" t="t" r="r" b="b"/>
              <a:pathLst>
                <a:path w="24052" h="4578" extrusionOk="0">
                  <a:moveTo>
                    <a:pt x="1402" y="4578"/>
                  </a:moveTo>
                  <a:lnTo>
                    <a:pt x="468" y="4578"/>
                  </a:lnTo>
                  <a:cubicBezTo>
                    <a:pt x="141" y="4578"/>
                    <a:pt x="1" y="4438"/>
                    <a:pt x="1" y="4111"/>
                  </a:cubicBezTo>
                  <a:cubicBezTo>
                    <a:pt x="1" y="3784"/>
                    <a:pt x="281" y="3784"/>
                    <a:pt x="468" y="3784"/>
                  </a:cubicBezTo>
                  <a:cubicBezTo>
                    <a:pt x="2009" y="3597"/>
                    <a:pt x="3550" y="3410"/>
                    <a:pt x="5044" y="3177"/>
                  </a:cubicBezTo>
                  <a:cubicBezTo>
                    <a:pt x="6819" y="3037"/>
                    <a:pt x="8594" y="2756"/>
                    <a:pt x="10368" y="2383"/>
                  </a:cubicBezTo>
                  <a:cubicBezTo>
                    <a:pt x="12190" y="1869"/>
                    <a:pt x="14105" y="1776"/>
                    <a:pt x="15926" y="1449"/>
                  </a:cubicBezTo>
                  <a:cubicBezTo>
                    <a:pt x="17981" y="1028"/>
                    <a:pt x="20036" y="702"/>
                    <a:pt x="22044" y="328"/>
                  </a:cubicBezTo>
                  <a:cubicBezTo>
                    <a:pt x="22511" y="234"/>
                    <a:pt x="22931" y="188"/>
                    <a:pt x="23398" y="94"/>
                  </a:cubicBezTo>
                  <a:cubicBezTo>
                    <a:pt x="23725" y="1"/>
                    <a:pt x="23912" y="94"/>
                    <a:pt x="24005" y="375"/>
                  </a:cubicBezTo>
                  <a:cubicBezTo>
                    <a:pt x="24052" y="702"/>
                    <a:pt x="23865" y="842"/>
                    <a:pt x="23585" y="935"/>
                  </a:cubicBezTo>
                  <a:cubicBezTo>
                    <a:pt x="22978" y="1028"/>
                    <a:pt x="22324" y="1169"/>
                    <a:pt x="21717" y="1262"/>
                  </a:cubicBezTo>
                  <a:cubicBezTo>
                    <a:pt x="20269" y="1542"/>
                    <a:pt x="18775" y="1776"/>
                    <a:pt x="17327" y="2009"/>
                  </a:cubicBezTo>
                  <a:cubicBezTo>
                    <a:pt x="15739" y="2243"/>
                    <a:pt x="14151" y="2476"/>
                    <a:pt x="12563" y="2663"/>
                  </a:cubicBezTo>
                  <a:cubicBezTo>
                    <a:pt x="12377" y="2710"/>
                    <a:pt x="12190" y="2756"/>
                    <a:pt x="12003" y="2803"/>
                  </a:cubicBezTo>
                  <a:cubicBezTo>
                    <a:pt x="10789" y="3130"/>
                    <a:pt x="9574" y="3410"/>
                    <a:pt x="8314" y="3550"/>
                  </a:cubicBezTo>
                  <a:cubicBezTo>
                    <a:pt x="6305" y="3877"/>
                    <a:pt x="4344" y="4157"/>
                    <a:pt x="2336" y="4484"/>
                  </a:cubicBezTo>
                  <a:cubicBezTo>
                    <a:pt x="2009" y="4484"/>
                    <a:pt x="1729" y="4484"/>
                    <a:pt x="1402" y="448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159;p24"/>
            <p:cNvSpPr/>
            <p:nvPr/>
          </p:nvSpPr>
          <p:spPr>
            <a:xfrm>
              <a:off x="2421540" y="1716572"/>
              <a:ext cx="296674" cy="320177"/>
            </a:xfrm>
            <a:custGeom>
              <a:avLst/>
              <a:gdLst/>
              <a:ahLst/>
              <a:cxnLst/>
              <a:rect l="l" t="t" r="r" b="b"/>
              <a:pathLst>
                <a:path w="11209" h="12097" extrusionOk="0">
                  <a:moveTo>
                    <a:pt x="11209" y="10555"/>
                  </a:moveTo>
                  <a:cubicBezTo>
                    <a:pt x="10181" y="10648"/>
                    <a:pt x="9247" y="10695"/>
                    <a:pt x="8360" y="10835"/>
                  </a:cubicBezTo>
                  <a:cubicBezTo>
                    <a:pt x="6165" y="11069"/>
                    <a:pt x="4017" y="11489"/>
                    <a:pt x="1868" y="12003"/>
                  </a:cubicBezTo>
                  <a:cubicBezTo>
                    <a:pt x="1495" y="12096"/>
                    <a:pt x="1308" y="12003"/>
                    <a:pt x="1214" y="11722"/>
                  </a:cubicBezTo>
                  <a:cubicBezTo>
                    <a:pt x="981" y="11162"/>
                    <a:pt x="841" y="10648"/>
                    <a:pt x="701" y="10135"/>
                  </a:cubicBezTo>
                  <a:cubicBezTo>
                    <a:pt x="234" y="8593"/>
                    <a:pt x="0" y="7006"/>
                    <a:pt x="0" y="5464"/>
                  </a:cubicBezTo>
                  <a:cubicBezTo>
                    <a:pt x="0" y="4344"/>
                    <a:pt x="187" y="3269"/>
                    <a:pt x="234" y="2149"/>
                  </a:cubicBezTo>
                  <a:cubicBezTo>
                    <a:pt x="234" y="1822"/>
                    <a:pt x="421" y="1682"/>
                    <a:pt x="747" y="1635"/>
                  </a:cubicBezTo>
                  <a:cubicBezTo>
                    <a:pt x="2102" y="1355"/>
                    <a:pt x="3456" y="1074"/>
                    <a:pt x="4810" y="841"/>
                  </a:cubicBezTo>
                  <a:cubicBezTo>
                    <a:pt x="6352" y="514"/>
                    <a:pt x="7939" y="234"/>
                    <a:pt x="9481" y="0"/>
                  </a:cubicBezTo>
                  <a:cubicBezTo>
                    <a:pt x="9761" y="0"/>
                    <a:pt x="9994" y="0"/>
                    <a:pt x="10228" y="47"/>
                  </a:cubicBezTo>
                  <a:cubicBezTo>
                    <a:pt x="10275" y="421"/>
                    <a:pt x="10275" y="841"/>
                    <a:pt x="10228" y="1261"/>
                  </a:cubicBezTo>
                  <a:cubicBezTo>
                    <a:pt x="10041" y="2429"/>
                    <a:pt x="10088" y="3596"/>
                    <a:pt x="10321" y="4764"/>
                  </a:cubicBezTo>
                  <a:cubicBezTo>
                    <a:pt x="10461" y="5791"/>
                    <a:pt x="10555" y="6865"/>
                    <a:pt x="10695" y="7893"/>
                  </a:cubicBezTo>
                  <a:cubicBezTo>
                    <a:pt x="10788" y="8547"/>
                    <a:pt x="10975" y="9247"/>
                    <a:pt x="11115" y="9901"/>
                  </a:cubicBezTo>
                  <a:cubicBezTo>
                    <a:pt x="11115" y="10088"/>
                    <a:pt x="11162" y="10275"/>
                    <a:pt x="11209" y="10555"/>
                  </a:cubicBezTo>
                  <a:close/>
                  <a:moveTo>
                    <a:pt x="9761" y="561"/>
                  </a:moveTo>
                  <a:cubicBezTo>
                    <a:pt x="9154" y="607"/>
                    <a:pt x="8640" y="654"/>
                    <a:pt x="8126" y="748"/>
                  </a:cubicBezTo>
                  <a:cubicBezTo>
                    <a:pt x="6585" y="1028"/>
                    <a:pt x="5044" y="1261"/>
                    <a:pt x="3503" y="1541"/>
                  </a:cubicBezTo>
                  <a:cubicBezTo>
                    <a:pt x="2709" y="1682"/>
                    <a:pt x="1962" y="1868"/>
                    <a:pt x="1168" y="2055"/>
                  </a:cubicBezTo>
                  <a:cubicBezTo>
                    <a:pt x="841" y="2102"/>
                    <a:pt x="654" y="2242"/>
                    <a:pt x="654" y="2616"/>
                  </a:cubicBezTo>
                  <a:cubicBezTo>
                    <a:pt x="607" y="3643"/>
                    <a:pt x="514" y="4624"/>
                    <a:pt x="514" y="5605"/>
                  </a:cubicBezTo>
                  <a:cubicBezTo>
                    <a:pt x="561" y="7473"/>
                    <a:pt x="888" y="9294"/>
                    <a:pt x="1448" y="11069"/>
                  </a:cubicBezTo>
                  <a:cubicBezTo>
                    <a:pt x="1588" y="11396"/>
                    <a:pt x="1775" y="11489"/>
                    <a:pt x="2148" y="11442"/>
                  </a:cubicBezTo>
                  <a:cubicBezTo>
                    <a:pt x="3830" y="11115"/>
                    <a:pt x="5511" y="10835"/>
                    <a:pt x="7192" y="10508"/>
                  </a:cubicBezTo>
                  <a:cubicBezTo>
                    <a:pt x="8126" y="10275"/>
                    <a:pt x="9060" y="10181"/>
                    <a:pt x="10041" y="10181"/>
                  </a:cubicBezTo>
                  <a:cubicBezTo>
                    <a:pt x="10181" y="10181"/>
                    <a:pt x="10368" y="10135"/>
                    <a:pt x="10508" y="10088"/>
                  </a:cubicBezTo>
                  <a:cubicBezTo>
                    <a:pt x="9994" y="6912"/>
                    <a:pt x="9387" y="3783"/>
                    <a:pt x="9761" y="5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160;p24"/>
            <p:cNvSpPr/>
            <p:nvPr/>
          </p:nvSpPr>
          <p:spPr>
            <a:xfrm>
              <a:off x="2765189" y="1920539"/>
              <a:ext cx="378247" cy="89010"/>
            </a:xfrm>
            <a:custGeom>
              <a:avLst/>
              <a:gdLst/>
              <a:ahLst/>
              <a:cxnLst/>
              <a:rect l="l" t="t" r="r" b="b"/>
              <a:pathLst>
                <a:path w="14291" h="3363" extrusionOk="0">
                  <a:moveTo>
                    <a:pt x="981" y="3363"/>
                  </a:moveTo>
                  <a:cubicBezTo>
                    <a:pt x="794" y="3363"/>
                    <a:pt x="654" y="3363"/>
                    <a:pt x="514" y="3316"/>
                  </a:cubicBezTo>
                  <a:cubicBezTo>
                    <a:pt x="234" y="3269"/>
                    <a:pt x="0" y="3176"/>
                    <a:pt x="0" y="2849"/>
                  </a:cubicBezTo>
                  <a:cubicBezTo>
                    <a:pt x="0" y="2522"/>
                    <a:pt x="234" y="2429"/>
                    <a:pt x="514" y="2382"/>
                  </a:cubicBezTo>
                  <a:cubicBezTo>
                    <a:pt x="794" y="2335"/>
                    <a:pt x="1168" y="2242"/>
                    <a:pt x="1495" y="2195"/>
                  </a:cubicBezTo>
                  <a:cubicBezTo>
                    <a:pt x="3596" y="1962"/>
                    <a:pt x="5698" y="1775"/>
                    <a:pt x="7799" y="1448"/>
                  </a:cubicBezTo>
                  <a:cubicBezTo>
                    <a:pt x="9434" y="1168"/>
                    <a:pt x="10975" y="701"/>
                    <a:pt x="12610" y="327"/>
                  </a:cubicBezTo>
                  <a:lnTo>
                    <a:pt x="13637" y="94"/>
                  </a:lnTo>
                  <a:cubicBezTo>
                    <a:pt x="13917" y="0"/>
                    <a:pt x="14151" y="94"/>
                    <a:pt x="14198" y="420"/>
                  </a:cubicBezTo>
                  <a:cubicBezTo>
                    <a:pt x="14291" y="701"/>
                    <a:pt x="14151" y="1028"/>
                    <a:pt x="13824" y="1074"/>
                  </a:cubicBezTo>
                  <a:cubicBezTo>
                    <a:pt x="13590" y="1121"/>
                    <a:pt x="13310" y="1168"/>
                    <a:pt x="13030" y="1261"/>
                  </a:cubicBezTo>
                  <a:cubicBezTo>
                    <a:pt x="12049" y="1495"/>
                    <a:pt x="11115" y="1775"/>
                    <a:pt x="10134" y="2008"/>
                  </a:cubicBezTo>
                  <a:cubicBezTo>
                    <a:pt x="9481" y="2195"/>
                    <a:pt x="8780" y="2288"/>
                    <a:pt x="8126" y="2429"/>
                  </a:cubicBezTo>
                  <a:cubicBezTo>
                    <a:pt x="7052" y="2569"/>
                    <a:pt x="5978" y="2755"/>
                    <a:pt x="4904" y="2896"/>
                  </a:cubicBezTo>
                  <a:cubicBezTo>
                    <a:pt x="3596" y="3082"/>
                    <a:pt x="2289" y="3223"/>
                    <a:pt x="981" y="33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161;p24"/>
            <p:cNvSpPr/>
            <p:nvPr/>
          </p:nvSpPr>
          <p:spPr>
            <a:xfrm>
              <a:off x="2746634" y="1846374"/>
              <a:ext cx="377030" cy="77894"/>
            </a:xfrm>
            <a:custGeom>
              <a:avLst/>
              <a:gdLst/>
              <a:ahLst/>
              <a:cxnLst/>
              <a:rect l="l" t="t" r="r" b="b"/>
              <a:pathLst>
                <a:path w="14245" h="2943" extrusionOk="0">
                  <a:moveTo>
                    <a:pt x="14011" y="47"/>
                  </a:moveTo>
                  <a:cubicBezTo>
                    <a:pt x="14245" y="794"/>
                    <a:pt x="14198" y="887"/>
                    <a:pt x="13544" y="1027"/>
                  </a:cubicBezTo>
                  <a:cubicBezTo>
                    <a:pt x="12563" y="1261"/>
                    <a:pt x="11629" y="1401"/>
                    <a:pt x="10649" y="1588"/>
                  </a:cubicBezTo>
                  <a:cubicBezTo>
                    <a:pt x="9715" y="1775"/>
                    <a:pt x="8874" y="2008"/>
                    <a:pt x="7940" y="2148"/>
                  </a:cubicBezTo>
                  <a:cubicBezTo>
                    <a:pt x="6772" y="2288"/>
                    <a:pt x="5698" y="2428"/>
                    <a:pt x="4531" y="2522"/>
                  </a:cubicBezTo>
                  <a:cubicBezTo>
                    <a:pt x="3363" y="2662"/>
                    <a:pt x="2242" y="2802"/>
                    <a:pt x="1075" y="2896"/>
                  </a:cubicBezTo>
                  <a:cubicBezTo>
                    <a:pt x="888" y="2942"/>
                    <a:pt x="655" y="2942"/>
                    <a:pt x="421" y="2896"/>
                  </a:cubicBezTo>
                  <a:cubicBezTo>
                    <a:pt x="234" y="2802"/>
                    <a:pt x="1" y="2522"/>
                    <a:pt x="47" y="2428"/>
                  </a:cubicBezTo>
                  <a:cubicBezTo>
                    <a:pt x="141" y="2195"/>
                    <a:pt x="328" y="2008"/>
                    <a:pt x="514" y="1961"/>
                  </a:cubicBezTo>
                  <a:cubicBezTo>
                    <a:pt x="1262" y="1821"/>
                    <a:pt x="2009" y="1681"/>
                    <a:pt x="2756" y="1635"/>
                  </a:cubicBezTo>
                  <a:cubicBezTo>
                    <a:pt x="5371" y="1494"/>
                    <a:pt x="7987" y="1121"/>
                    <a:pt x="10602" y="607"/>
                  </a:cubicBezTo>
                  <a:lnTo>
                    <a:pt x="13497" y="47"/>
                  </a:lnTo>
                  <a:cubicBezTo>
                    <a:pt x="13684" y="47"/>
                    <a:pt x="13871" y="0"/>
                    <a:pt x="14011" y="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162;p24"/>
            <p:cNvSpPr/>
            <p:nvPr/>
          </p:nvSpPr>
          <p:spPr>
            <a:xfrm>
              <a:off x="2739223" y="1763527"/>
              <a:ext cx="357258" cy="76676"/>
            </a:xfrm>
            <a:custGeom>
              <a:avLst/>
              <a:gdLst/>
              <a:ahLst/>
              <a:cxnLst/>
              <a:rect l="l" t="t" r="r" b="b"/>
              <a:pathLst>
                <a:path w="13498" h="2897" extrusionOk="0">
                  <a:moveTo>
                    <a:pt x="514" y="2896"/>
                  </a:moveTo>
                  <a:cubicBezTo>
                    <a:pt x="374" y="2896"/>
                    <a:pt x="0" y="2616"/>
                    <a:pt x="0" y="2336"/>
                  </a:cubicBezTo>
                  <a:cubicBezTo>
                    <a:pt x="0" y="2103"/>
                    <a:pt x="281" y="1869"/>
                    <a:pt x="608" y="1822"/>
                  </a:cubicBezTo>
                  <a:cubicBezTo>
                    <a:pt x="1448" y="1729"/>
                    <a:pt x="2289" y="1636"/>
                    <a:pt x="3130" y="1542"/>
                  </a:cubicBezTo>
                  <a:cubicBezTo>
                    <a:pt x="4344" y="1355"/>
                    <a:pt x="5558" y="1215"/>
                    <a:pt x="6772" y="1028"/>
                  </a:cubicBezTo>
                  <a:cubicBezTo>
                    <a:pt x="8220" y="795"/>
                    <a:pt x="9621" y="561"/>
                    <a:pt x="11069" y="328"/>
                  </a:cubicBezTo>
                  <a:cubicBezTo>
                    <a:pt x="11582" y="281"/>
                    <a:pt x="12050" y="188"/>
                    <a:pt x="12517" y="94"/>
                  </a:cubicBezTo>
                  <a:cubicBezTo>
                    <a:pt x="12703" y="48"/>
                    <a:pt x="12890" y="1"/>
                    <a:pt x="13030" y="1"/>
                  </a:cubicBezTo>
                  <a:cubicBezTo>
                    <a:pt x="13217" y="1"/>
                    <a:pt x="13451" y="141"/>
                    <a:pt x="13451" y="235"/>
                  </a:cubicBezTo>
                  <a:cubicBezTo>
                    <a:pt x="13497" y="468"/>
                    <a:pt x="13451" y="655"/>
                    <a:pt x="13310" y="795"/>
                  </a:cubicBezTo>
                  <a:cubicBezTo>
                    <a:pt x="13124" y="935"/>
                    <a:pt x="12937" y="1028"/>
                    <a:pt x="12703" y="1028"/>
                  </a:cubicBezTo>
                  <a:cubicBezTo>
                    <a:pt x="11909" y="1215"/>
                    <a:pt x="11069" y="1355"/>
                    <a:pt x="10228" y="1495"/>
                  </a:cubicBezTo>
                  <a:cubicBezTo>
                    <a:pt x="8547" y="1776"/>
                    <a:pt x="6866" y="2056"/>
                    <a:pt x="5184" y="2336"/>
                  </a:cubicBezTo>
                  <a:cubicBezTo>
                    <a:pt x="4017" y="2523"/>
                    <a:pt x="2849" y="2616"/>
                    <a:pt x="1682" y="27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163;p24"/>
            <p:cNvSpPr/>
            <p:nvPr/>
          </p:nvSpPr>
          <p:spPr>
            <a:xfrm>
              <a:off x="2747878" y="1680707"/>
              <a:ext cx="333755" cy="75432"/>
            </a:xfrm>
            <a:custGeom>
              <a:avLst/>
              <a:gdLst/>
              <a:ahLst/>
              <a:cxnLst/>
              <a:rect l="l" t="t" r="r" b="b"/>
              <a:pathLst>
                <a:path w="12610" h="2850" extrusionOk="0">
                  <a:moveTo>
                    <a:pt x="12610" y="48"/>
                  </a:moveTo>
                  <a:cubicBezTo>
                    <a:pt x="12563" y="515"/>
                    <a:pt x="12143" y="935"/>
                    <a:pt x="11629" y="935"/>
                  </a:cubicBezTo>
                  <a:cubicBezTo>
                    <a:pt x="9061" y="1402"/>
                    <a:pt x="6539" y="1962"/>
                    <a:pt x="3970" y="2383"/>
                  </a:cubicBezTo>
                  <a:cubicBezTo>
                    <a:pt x="2943" y="2570"/>
                    <a:pt x="1868" y="2663"/>
                    <a:pt x="841" y="2803"/>
                  </a:cubicBezTo>
                  <a:cubicBezTo>
                    <a:pt x="701" y="2803"/>
                    <a:pt x="514" y="2850"/>
                    <a:pt x="374" y="2803"/>
                  </a:cubicBezTo>
                  <a:cubicBezTo>
                    <a:pt x="187" y="2663"/>
                    <a:pt x="47" y="2476"/>
                    <a:pt x="0" y="2289"/>
                  </a:cubicBezTo>
                  <a:cubicBezTo>
                    <a:pt x="0" y="2196"/>
                    <a:pt x="187" y="1962"/>
                    <a:pt x="327" y="1869"/>
                  </a:cubicBezTo>
                  <a:cubicBezTo>
                    <a:pt x="608" y="1822"/>
                    <a:pt x="841" y="1776"/>
                    <a:pt x="1075" y="1729"/>
                  </a:cubicBezTo>
                  <a:cubicBezTo>
                    <a:pt x="2662" y="1542"/>
                    <a:pt x="4250" y="1355"/>
                    <a:pt x="5791" y="1075"/>
                  </a:cubicBezTo>
                  <a:cubicBezTo>
                    <a:pt x="7893" y="748"/>
                    <a:pt x="9948" y="328"/>
                    <a:pt x="12003" y="1"/>
                  </a:cubicBezTo>
                  <a:cubicBezTo>
                    <a:pt x="12190" y="1"/>
                    <a:pt x="12423" y="1"/>
                    <a:pt x="12610" y="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64" name="Google Shape;164;p24"/>
          <p:cNvGrpSpPr/>
          <p:nvPr/>
        </p:nvGrpSpPr>
        <p:grpSpPr>
          <a:xfrm>
            <a:off x="6706661" y="741510"/>
            <a:ext cx="880082" cy="1349959"/>
            <a:chOff x="4091380" y="796278"/>
            <a:chExt cx="978304" cy="1500621"/>
          </a:xfrm>
        </p:grpSpPr>
        <p:sp>
          <p:nvSpPr>
            <p:cNvPr id="165" name="Google Shape;165;p24"/>
            <p:cNvSpPr/>
            <p:nvPr/>
          </p:nvSpPr>
          <p:spPr>
            <a:xfrm rot="1062849">
              <a:off x="4760890" y="929313"/>
              <a:ext cx="88201" cy="60643"/>
            </a:xfrm>
            <a:custGeom>
              <a:avLst/>
              <a:gdLst/>
              <a:ahLst/>
              <a:cxnLst/>
              <a:rect l="l" t="t" r="r" b="b"/>
              <a:pathLst>
                <a:path w="4484" h="3083" extrusionOk="0">
                  <a:moveTo>
                    <a:pt x="0" y="3083"/>
                  </a:moveTo>
                  <a:lnTo>
                    <a:pt x="0" y="327"/>
                  </a:lnTo>
                  <a:lnTo>
                    <a:pt x="4157" y="1"/>
                  </a:lnTo>
                  <a:cubicBezTo>
                    <a:pt x="4250" y="841"/>
                    <a:pt x="4343" y="1635"/>
                    <a:pt x="4484" y="2476"/>
                  </a:cubicBezTo>
                  <a:cubicBezTo>
                    <a:pt x="3083" y="2943"/>
                    <a:pt x="1588" y="2709"/>
                    <a:pt x="0" y="30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166;p24"/>
            <p:cNvSpPr/>
            <p:nvPr/>
          </p:nvSpPr>
          <p:spPr>
            <a:xfrm rot="1062849">
              <a:off x="4681839" y="910433"/>
              <a:ext cx="68000" cy="58814"/>
            </a:xfrm>
            <a:custGeom>
              <a:avLst/>
              <a:gdLst/>
              <a:ahLst/>
              <a:cxnLst/>
              <a:rect l="l" t="t" r="r" b="b"/>
              <a:pathLst>
                <a:path w="3457" h="2990" extrusionOk="0">
                  <a:moveTo>
                    <a:pt x="234" y="2896"/>
                  </a:moveTo>
                  <a:cubicBezTo>
                    <a:pt x="141" y="2055"/>
                    <a:pt x="94" y="1308"/>
                    <a:pt x="0" y="421"/>
                  </a:cubicBezTo>
                  <a:lnTo>
                    <a:pt x="1542" y="187"/>
                  </a:lnTo>
                  <a:lnTo>
                    <a:pt x="3223" y="1"/>
                  </a:lnTo>
                  <a:cubicBezTo>
                    <a:pt x="3316" y="888"/>
                    <a:pt x="3363" y="1729"/>
                    <a:pt x="3456" y="2616"/>
                  </a:cubicBezTo>
                  <a:cubicBezTo>
                    <a:pt x="2382" y="2896"/>
                    <a:pt x="1308" y="2990"/>
                    <a:pt x="234" y="28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167;p24"/>
            <p:cNvSpPr/>
            <p:nvPr/>
          </p:nvSpPr>
          <p:spPr>
            <a:xfrm rot="1062849">
              <a:off x="4692614" y="880157"/>
              <a:ext cx="67075" cy="27578"/>
            </a:xfrm>
            <a:custGeom>
              <a:avLst/>
              <a:gdLst/>
              <a:ahLst/>
              <a:cxnLst/>
              <a:rect l="l" t="t" r="r" b="b"/>
              <a:pathLst>
                <a:path w="3410" h="1402" extrusionOk="0">
                  <a:moveTo>
                    <a:pt x="3363" y="47"/>
                  </a:moveTo>
                  <a:cubicBezTo>
                    <a:pt x="3363" y="374"/>
                    <a:pt x="3410" y="608"/>
                    <a:pt x="3410" y="935"/>
                  </a:cubicBezTo>
                  <a:lnTo>
                    <a:pt x="1" y="1402"/>
                  </a:lnTo>
                  <a:cubicBezTo>
                    <a:pt x="1" y="981"/>
                    <a:pt x="1" y="608"/>
                    <a:pt x="47" y="234"/>
                  </a:cubicBezTo>
                  <a:cubicBezTo>
                    <a:pt x="1122" y="47"/>
                    <a:pt x="2242" y="1"/>
                    <a:pt x="3363"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168;p24"/>
            <p:cNvSpPr/>
            <p:nvPr/>
          </p:nvSpPr>
          <p:spPr>
            <a:xfrm rot="1062849">
              <a:off x="4856646" y="964260"/>
              <a:ext cx="34934" cy="34934"/>
            </a:xfrm>
            <a:custGeom>
              <a:avLst/>
              <a:gdLst/>
              <a:ahLst/>
              <a:cxnLst/>
              <a:rect l="l" t="t" r="r" b="b"/>
              <a:pathLst>
                <a:path w="1776" h="1776" extrusionOk="0">
                  <a:moveTo>
                    <a:pt x="1776" y="1495"/>
                  </a:moveTo>
                  <a:lnTo>
                    <a:pt x="188" y="1775"/>
                  </a:lnTo>
                  <a:cubicBezTo>
                    <a:pt x="141" y="1168"/>
                    <a:pt x="94" y="608"/>
                    <a:pt x="1" y="0"/>
                  </a:cubicBezTo>
                  <a:cubicBezTo>
                    <a:pt x="702" y="327"/>
                    <a:pt x="1309" y="841"/>
                    <a:pt x="1776" y="14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169;p24"/>
            <p:cNvSpPr/>
            <p:nvPr/>
          </p:nvSpPr>
          <p:spPr>
            <a:xfrm rot="1062849">
              <a:off x="4632341" y="867355"/>
              <a:ext cx="47798" cy="22994"/>
            </a:xfrm>
            <a:custGeom>
              <a:avLst/>
              <a:gdLst/>
              <a:ahLst/>
              <a:cxnLst/>
              <a:rect l="l" t="t" r="r" b="b"/>
              <a:pathLst>
                <a:path w="2430" h="1169" extrusionOk="0">
                  <a:moveTo>
                    <a:pt x="1" y="1168"/>
                  </a:moveTo>
                  <a:cubicBezTo>
                    <a:pt x="654" y="655"/>
                    <a:pt x="1448" y="234"/>
                    <a:pt x="2336" y="1"/>
                  </a:cubicBezTo>
                  <a:cubicBezTo>
                    <a:pt x="2336" y="328"/>
                    <a:pt x="2382" y="608"/>
                    <a:pt x="2429" y="9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170;p24"/>
            <p:cNvSpPr/>
            <p:nvPr/>
          </p:nvSpPr>
          <p:spPr>
            <a:xfrm rot="1062849">
              <a:off x="4771674" y="903568"/>
              <a:ext cx="51457" cy="14713"/>
            </a:xfrm>
            <a:custGeom>
              <a:avLst/>
              <a:gdLst/>
              <a:ahLst/>
              <a:cxnLst/>
              <a:rect l="l" t="t" r="r" b="b"/>
              <a:pathLst>
                <a:path w="2616" h="748" extrusionOk="0">
                  <a:moveTo>
                    <a:pt x="94" y="748"/>
                  </a:moveTo>
                  <a:cubicBezTo>
                    <a:pt x="47" y="514"/>
                    <a:pt x="0" y="327"/>
                    <a:pt x="0" y="0"/>
                  </a:cubicBezTo>
                  <a:lnTo>
                    <a:pt x="2616" y="327"/>
                  </a:lnTo>
                  <a:lnTo>
                    <a:pt x="2616" y="561"/>
                  </a:lnTo>
                  <a:lnTo>
                    <a:pt x="1401" y="65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171;p24"/>
            <p:cNvSpPr/>
            <p:nvPr/>
          </p:nvSpPr>
          <p:spPr>
            <a:xfrm rot="1062849">
              <a:off x="4332922" y="1252483"/>
              <a:ext cx="554875" cy="392281"/>
            </a:xfrm>
            <a:custGeom>
              <a:avLst/>
              <a:gdLst/>
              <a:ahLst/>
              <a:cxnLst/>
              <a:rect l="l" t="t" r="r" b="b"/>
              <a:pathLst>
                <a:path w="28209" h="19943" extrusionOk="0">
                  <a:moveTo>
                    <a:pt x="27788" y="48"/>
                  </a:moveTo>
                  <a:cubicBezTo>
                    <a:pt x="27835" y="935"/>
                    <a:pt x="27882" y="1635"/>
                    <a:pt x="27928" y="2383"/>
                  </a:cubicBezTo>
                  <a:cubicBezTo>
                    <a:pt x="27928" y="3504"/>
                    <a:pt x="27928" y="4624"/>
                    <a:pt x="27975" y="5745"/>
                  </a:cubicBezTo>
                  <a:cubicBezTo>
                    <a:pt x="28022" y="7567"/>
                    <a:pt x="28162" y="9388"/>
                    <a:pt x="28209" y="11209"/>
                  </a:cubicBezTo>
                  <a:cubicBezTo>
                    <a:pt x="28209" y="11816"/>
                    <a:pt x="28162" y="12377"/>
                    <a:pt x="28115" y="12984"/>
                  </a:cubicBezTo>
                  <a:lnTo>
                    <a:pt x="28115" y="17280"/>
                  </a:lnTo>
                  <a:cubicBezTo>
                    <a:pt x="27975" y="17327"/>
                    <a:pt x="27835" y="17421"/>
                    <a:pt x="27648" y="17467"/>
                  </a:cubicBezTo>
                  <a:cubicBezTo>
                    <a:pt x="25407" y="17748"/>
                    <a:pt x="23212" y="18121"/>
                    <a:pt x="20970" y="18355"/>
                  </a:cubicBezTo>
                  <a:cubicBezTo>
                    <a:pt x="19149" y="18588"/>
                    <a:pt x="17327" y="18728"/>
                    <a:pt x="15553" y="18915"/>
                  </a:cubicBezTo>
                  <a:cubicBezTo>
                    <a:pt x="13731" y="19102"/>
                    <a:pt x="11863" y="19335"/>
                    <a:pt x="10042" y="19475"/>
                  </a:cubicBezTo>
                  <a:cubicBezTo>
                    <a:pt x="8220" y="19709"/>
                    <a:pt x="6399" y="19802"/>
                    <a:pt x="4624" y="19849"/>
                  </a:cubicBezTo>
                  <a:cubicBezTo>
                    <a:pt x="3504" y="19802"/>
                    <a:pt x="2429" y="19896"/>
                    <a:pt x="1309" y="19942"/>
                  </a:cubicBezTo>
                  <a:cubicBezTo>
                    <a:pt x="1028" y="19942"/>
                    <a:pt x="795" y="19896"/>
                    <a:pt x="515" y="19802"/>
                  </a:cubicBezTo>
                  <a:cubicBezTo>
                    <a:pt x="188" y="13918"/>
                    <a:pt x="1" y="8080"/>
                    <a:pt x="188" y="2149"/>
                  </a:cubicBezTo>
                  <a:lnTo>
                    <a:pt x="2663" y="1916"/>
                  </a:lnTo>
                  <a:cubicBezTo>
                    <a:pt x="4204" y="1822"/>
                    <a:pt x="5792" y="1776"/>
                    <a:pt x="7380" y="1495"/>
                  </a:cubicBezTo>
                  <a:cubicBezTo>
                    <a:pt x="8220" y="1355"/>
                    <a:pt x="9154" y="1402"/>
                    <a:pt x="10042" y="1309"/>
                  </a:cubicBezTo>
                  <a:cubicBezTo>
                    <a:pt x="13077" y="1028"/>
                    <a:pt x="16160" y="701"/>
                    <a:pt x="19242" y="421"/>
                  </a:cubicBezTo>
                  <a:cubicBezTo>
                    <a:pt x="20129" y="328"/>
                    <a:pt x="21017" y="328"/>
                    <a:pt x="21904" y="281"/>
                  </a:cubicBezTo>
                  <a:cubicBezTo>
                    <a:pt x="23072" y="234"/>
                    <a:pt x="24192" y="94"/>
                    <a:pt x="25360" y="48"/>
                  </a:cubicBezTo>
                  <a:cubicBezTo>
                    <a:pt x="26201" y="1"/>
                    <a:pt x="26994" y="48"/>
                    <a:pt x="27788"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172;p24"/>
            <p:cNvSpPr/>
            <p:nvPr/>
          </p:nvSpPr>
          <p:spPr>
            <a:xfrm rot="1062849">
              <a:off x="4377512" y="1614709"/>
              <a:ext cx="220502" cy="592523"/>
            </a:xfrm>
            <a:custGeom>
              <a:avLst/>
              <a:gdLst/>
              <a:ahLst/>
              <a:cxnLst/>
              <a:rect l="l" t="t" r="r" b="b"/>
              <a:pathLst>
                <a:path w="11210" h="30123" extrusionOk="0">
                  <a:moveTo>
                    <a:pt x="9388" y="0"/>
                  </a:moveTo>
                  <a:cubicBezTo>
                    <a:pt x="9435" y="1121"/>
                    <a:pt x="9575" y="2149"/>
                    <a:pt x="9575" y="3176"/>
                  </a:cubicBezTo>
                  <a:cubicBezTo>
                    <a:pt x="9668" y="4624"/>
                    <a:pt x="9575" y="6118"/>
                    <a:pt x="9762" y="7566"/>
                  </a:cubicBezTo>
                  <a:cubicBezTo>
                    <a:pt x="10042" y="9341"/>
                    <a:pt x="10088" y="11162"/>
                    <a:pt x="10229" y="12983"/>
                  </a:cubicBezTo>
                  <a:cubicBezTo>
                    <a:pt x="10369" y="14384"/>
                    <a:pt x="10602" y="15832"/>
                    <a:pt x="10742" y="17233"/>
                  </a:cubicBezTo>
                  <a:cubicBezTo>
                    <a:pt x="10836" y="17934"/>
                    <a:pt x="10836" y="18681"/>
                    <a:pt x="10882" y="19381"/>
                  </a:cubicBezTo>
                  <a:cubicBezTo>
                    <a:pt x="10976" y="20782"/>
                    <a:pt x="11116" y="22137"/>
                    <a:pt x="11163" y="23538"/>
                  </a:cubicBezTo>
                  <a:cubicBezTo>
                    <a:pt x="11209" y="24892"/>
                    <a:pt x="11069" y="26247"/>
                    <a:pt x="10742" y="27601"/>
                  </a:cubicBezTo>
                  <a:cubicBezTo>
                    <a:pt x="10649" y="27928"/>
                    <a:pt x="10462" y="28208"/>
                    <a:pt x="10275" y="28442"/>
                  </a:cubicBezTo>
                  <a:cubicBezTo>
                    <a:pt x="9388" y="29562"/>
                    <a:pt x="8034" y="30123"/>
                    <a:pt x="6633" y="29983"/>
                  </a:cubicBezTo>
                  <a:cubicBezTo>
                    <a:pt x="5792" y="29843"/>
                    <a:pt x="4951" y="29656"/>
                    <a:pt x="4111" y="29376"/>
                  </a:cubicBezTo>
                  <a:cubicBezTo>
                    <a:pt x="3457" y="29189"/>
                    <a:pt x="2943" y="28768"/>
                    <a:pt x="2616" y="28115"/>
                  </a:cubicBezTo>
                  <a:cubicBezTo>
                    <a:pt x="2383" y="27788"/>
                    <a:pt x="2196" y="27367"/>
                    <a:pt x="2056" y="26947"/>
                  </a:cubicBezTo>
                  <a:cubicBezTo>
                    <a:pt x="1589" y="25920"/>
                    <a:pt x="1262" y="24845"/>
                    <a:pt x="1075" y="23725"/>
                  </a:cubicBezTo>
                  <a:cubicBezTo>
                    <a:pt x="1075" y="23538"/>
                    <a:pt x="1028" y="23398"/>
                    <a:pt x="982" y="23211"/>
                  </a:cubicBezTo>
                  <a:cubicBezTo>
                    <a:pt x="608" y="21997"/>
                    <a:pt x="468" y="20689"/>
                    <a:pt x="515" y="19428"/>
                  </a:cubicBezTo>
                  <a:cubicBezTo>
                    <a:pt x="468" y="16766"/>
                    <a:pt x="328" y="14151"/>
                    <a:pt x="234" y="11489"/>
                  </a:cubicBezTo>
                  <a:cubicBezTo>
                    <a:pt x="188" y="9107"/>
                    <a:pt x="141" y="6725"/>
                    <a:pt x="94" y="4344"/>
                  </a:cubicBezTo>
                  <a:cubicBezTo>
                    <a:pt x="94" y="3456"/>
                    <a:pt x="48" y="2522"/>
                    <a:pt x="1" y="1588"/>
                  </a:cubicBezTo>
                  <a:lnTo>
                    <a:pt x="1" y="1028"/>
                  </a:lnTo>
                  <a:cubicBezTo>
                    <a:pt x="3130" y="561"/>
                    <a:pt x="6259" y="467"/>
                    <a:pt x="9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173;p24"/>
            <p:cNvSpPr/>
            <p:nvPr/>
          </p:nvSpPr>
          <p:spPr>
            <a:xfrm rot="1062849">
              <a:off x="4377512" y="1614709"/>
              <a:ext cx="220502" cy="592523"/>
            </a:xfrm>
            <a:custGeom>
              <a:avLst/>
              <a:gdLst/>
              <a:ahLst/>
              <a:cxnLst/>
              <a:rect l="l" t="t" r="r" b="b"/>
              <a:pathLst>
                <a:path w="11210" h="30123" extrusionOk="0">
                  <a:moveTo>
                    <a:pt x="9388" y="0"/>
                  </a:moveTo>
                  <a:cubicBezTo>
                    <a:pt x="9435" y="1121"/>
                    <a:pt x="9575" y="2149"/>
                    <a:pt x="9575" y="3176"/>
                  </a:cubicBezTo>
                  <a:cubicBezTo>
                    <a:pt x="9668" y="4624"/>
                    <a:pt x="9575" y="6118"/>
                    <a:pt x="9762" y="7566"/>
                  </a:cubicBezTo>
                  <a:cubicBezTo>
                    <a:pt x="10042" y="9341"/>
                    <a:pt x="10088" y="11162"/>
                    <a:pt x="10229" y="12983"/>
                  </a:cubicBezTo>
                  <a:cubicBezTo>
                    <a:pt x="10369" y="14384"/>
                    <a:pt x="10602" y="15832"/>
                    <a:pt x="10742" y="17233"/>
                  </a:cubicBezTo>
                  <a:cubicBezTo>
                    <a:pt x="10836" y="17934"/>
                    <a:pt x="10836" y="18681"/>
                    <a:pt x="10882" y="19381"/>
                  </a:cubicBezTo>
                  <a:cubicBezTo>
                    <a:pt x="10976" y="20782"/>
                    <a:pt x="11116" y="22137"/>
                    <a:pt x="11163" y="23538"/>
                  </a:cubicBezTo>
                  <a:cubicBezTo>
                    <a:pt x="11209" y="24892"/>
                    <a:pt x="11069" y="26247"/>
                    <a:pt x="10742" y="27601"/>
                  </a:cubicBezTo>
                  <a:cubicBezTo>
                    <a:pt x="10649" y="27928"/>
                    <a:pt x="10462" y="28208"/>
                    <a:pt x="10275" y="28442"/>
                  </a:cubicBezTo>
                  <a:cubicBezTo>
                    <a:pt x="9388" y="29562"/>
                    <a:pt x="8034" y="30123"/>
                    <a:pt x="6633" y="29983"/>
                  </a:cubicBezTo>
                  <a:cubicBezTo>
                    <a:pt x="5792" y="29843"/>
                    <a:pt x="4951" y="29656"/>
                    <a:pt x="4111" y="29376"/>
                  </a:cubicBezTo>
                  <a:cubicBezTo>
                    <a:pt x="3457" y="29189"/>
                    <a:pt x="2943" y="28768"/>
                    <a:pt x="2616" y="28115"/>
                  </a:cubicBezTo>
                  <a:cubicBezTo>
                    <a:pt x="2383" y="27788"/>
                    <a:pt x="2196" y="27367"/>
                    <a:pt x="2056" y="26947"/>
                  </a:cubicBezTo>
                  <a:cubicBezTo>
                    <a:pt x="1589" y="25920"/>
                    <a:pt x="1262" y="24845"/>
                    <a:pt x="1075" y="23725"/>
                  </a:cubicBezTo>
                  <a:cubicBezTo>
                    <a:pt x="1075" y="23538"/>
                    <a:pt x="1028" y="23398"/>
                    <a:pt x="982" y="23211"/>
                  </a:cubicBezTo>
                  <a:cubicBezTo>
                    <a:pt x="608" y="21997"/>
                    <a:pt x="468" y="20689"/>
                    <a:pt x="515" y="19428"/>
                  </a:cubicBezTo>
                  <a:cubicBezTo>
                    <a:pt x="468" y="16766"/>
                    <a:pt x="328" y="14151"/>
                    <a:pt x="234" y="11489"/>
                  </a:cubicBezTo>
                  <a:cubicBezTo>
                    <a:pt x="188" y="9107"/>
                    <a:pt x="141" y="6725"/>
                    <a:pt x="94" y="4344"/>
                  </a:cubicBezTo>
                  <a:cubicBezTo>
                    <a:pt x="94" y="3456"/>
                    <a:pt x="48" y="2522"/>
                    <a:pt x="1" y="1588"/>
                  </a:cubicBezTo>
                  <a:lnTo>
                    <a:pt x="1" y="1028"/>
                  </a:lnTo>
                  <a:cubicBezTo>
                    <a:pt x="3130" y="561"/>
                    <a:pt x="6259" y="467"/>
                    <a:pt x="9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174;p24"/>
            <p:cNvSpPr/>
            <p:nvPr/>
          </p:nvSpPr>
          <p:spPr>
            <a:xfrm rot="1062849">
              <a:off x="4738458" y="992507"/>
              <a:ext cx="97387" cy="77186"/>
            </a:xfrm>
            <a:custGeom>
              <a:avLst/>
              <a:gdLst/>
              <a:ahLst/>
              <a:cxnLst/>
              <a:rect l="l" t="t" r="r" b="b"/>
              <a:pathLst>
                <a:path w="4951" h="3924" extrusionOk="0">
                  <a:moveTo>
                    <a:pt x="4577" y="0"/>
                  </a:moveTo>
                  <a:cubicBezTo>
                    <a:pt x="4717" y="1121"/>
                    <a:pt x="4857" y="2149"/>
                    <a:pt x="4951" y="3176"/>
                  </a:cubicBezTo>
                  <a:lnTo>
                    <a:pt x="561" y="3923"/>
                  </a:lnTo>
                  <a:cubicBezTo>
                    <a:pt x="187" y="2802"/>
                    <a:pt x="280" y="1635"/>
                    <a:pt x="0" y="467"/>
                  </a:cubicBezTo>
                  <a:cubicBezTo>
                    <a:pt x="1541" y="187"/>
                    <a:pt x="3036" y="47"/>
                    <a:pt x="4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175;p24"/>
            <p:cNvSpPr/>
            <p:nvPr/>
          </p:nvSpPr>
          <p:spPr>
            <a:xfrm rot="1062849">
              <a:off x="4725202" y="1067407"/>
              <a:ext cx="90974" cy="81788"/>
            </a:xfrm>
            <a:custGeom>
              <a:avLst/>
              <a:gdLst/>
              <a:ahLst/>
              <a:cxnLst/>
              <a:rect l="l" t="t" r="r" b="b"/>
              <a:pathLst>
                <a:path w="4625" h="4158" extrusionOk="0">
                  <a:moveTo>
                    <a:pt x="561" y="4157"/>
                  </a:moveTo>
                  <a:cubicBezTo>
                    <a:pt x="328" y="2990"/>
                    <a:pt x="94" y="1822"/>
                    <a:pt x="1" y="654"/>
                  </a:cubicBezTo>
                  <a:lnTo>
                    <a:pt x="4531" y="1"/>
                  </a:lnTo>
                  <a:cubicBezTo>
                    <a:pt x="4531" y="1168"/>
                    <a:pt x="4577" y="2242"/>
                    <a:pt x="4624" y="3316"/>
                  </a:cubicBezTo>
                  <a:cubicBezTo>
                    <a:pt x="4110" y="3643"/>
                    <a:pt x="2476" y="3970"/>
                    <a:pt x="561" y="41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176;p24"/>
            <p:cNvSpPr/>
            <p:nvPr/>
          </p:nvSpPr>
          <p:spPr>
            <a:xfrm rot="1062849">
              <a:off x="4806154" y="1162544"/>
              <a:ext cx="84523" cy="78110"/>
            </a:xfrm>
            <a:custGeom>
              <a:avLst/>
              <a:gdLst/>
              <a:ahLst/>
              <a:cxnLst/>
              <a:rect l="l" t="t" r="r" b="b"/>
              <a:pathLst>
                <a:path w="4297" h="3971" extrusionOk="0">
                  <a:moveTo>
                    <a:pt x="140" y="3970"/>
                  </a:moveTo>
                  <a:cubicBezTo>
                    <a:pt x="47" y="2803"/>
                    <a:pt x="47" y="1776"/>
                    <a:pt x="0" y="655"/>
                  </a:cubicBezTo>
                  <a:lnTo>
                    <a:pt x="3923" y="1"/>
                  </a:lnTo>
                  <a:lnTo>
                    <a:pt x="4250" y="2569"/>
                  </a:lnTo>
                  <a:cubicBezTo>
                    <a:pt x="4250" y="2850"/>
                    <a:pt x="4297" y="3083"/>
                    <a:pt x="3923" y="3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177;p24"/>
            <p:cNvSpPr/>
            <p:nvPr/>
          </p:nvSpPr>
          <p:spPr>
            <a:xfrm rot="1062849">
              <a:off x="4585660" y="958722"/>
              <a:ext cx="69829" cy="82693"/>
            </a:xfrm>
            <a:custGeom>
              <a:avLst/>
              <a:gdLst/>
              <a:ahLst/>
              <a:cxnLst/>
              <a:rect l="l" t="t" r="r" b="b"/>
              <a:pathLst>
                <a:path w="3550" h="4204" extrusionOk="0">
                  <a:moveTo>
                    <a:pt x="234" y="4204"/>
                  </a:moveTo>
                  <a:cubicBezTo>
                    <a:pt x="140" y="2849"/>
                    <a:pt x="94" y="1588"/>
                    <a:pt x="0" y="234"/>
                  </a:cubicBezTo>
                  <a:cubicBezTo>
                    <a:pt x="1074" y="47"/>
                    <a:pt x="2195" y="0"/>
                    <a:pt x="3316" y="94"/>
                  </a:cubicBezTo>
                  <a:cubicBezTo>
                    <a:pt x="3363" y="1261"/>
                    <a:pt x="3456" y="2476"/>
                    <a:pt x="3550" y="37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178;p24"/>
            <p:cNvSpPr/>
            <p:nvPr/>
          </p:nvSpPr>
          <p:spPr>
            <a:xfrm rot="1062849">
              <a:off x="4712719" y="1150134"/>
              <a:ext cx="79015" cy="77186"/>
            </a:xfrm>
            <a:custGeom>
              <a:avLst/>
              <a:gdLst/>
              <a:ahLst/>
              <a:cxnLst/>
              <a:rect l="l" t="t" r="r" b="b"/>
              <a:pathLst>
                <a:path w="4017" h="3924" extrusionOk="0">
                  <a:moveTo>
                    <a:pt x="281" y="3923"/>
                  </a:moveTo>
                  <a:cubicBezTo>
                    <a:pt x="187" y="2709"/>
                    <a:pt x="94" y="1681"/>
                    <a:pt x="0" y="561"/>
                  </a:cubicBezTo>
                  <a:lnTo>
                    <a:pt x="4017" y="0"/>
                  </a:lnTo>
                  <a:lnTo>
                    <a:pt x="4017" y="3129"/>
                  </a:lnTo>
                  <a:cubicBezTo>
                    <a:pt x="2943" y="3690"/>
                    <a:pt x="1588" y="3503"/>
                    <a:pt x="281" y="39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179;p24"/>
            <p:cNvSpPr/>
            <p:nvPr/>
          </p:nvSpPr>
          <p:spPr>
            <a:xfrm rot="1062849">
              <a:off x="4488667" y="1029815"/>
              <a:ext cx="68904" cy="82693"/>
            </a:xfrm>
            <a:custGeom>
              <a:avLst/>
              <a:gdLst/>
              <a:ahLst/>
              <a:cxnLst/>
              <a:rect l="l" t="t" r="r" b="b"/>
              <a:pathLst>
                <a:path w="3503" h="4204" extrusionOk="0">
                  <a:moveTo>
                    <a:pt x="0" y="561"/>
                  </a:moveTo>
                  <a:lnTo>
                    <a:pt x="3176" y="1"/>
                  </a:lnTo>
                  <a:cubicBezTo>
                    <a:pt x="3410" y="1262"/>
                    <a:pt x="3316" y="2476"/>
                    <a:pt x="3503" y="3690"/>
                  </a:cubicBezTo>
                  <a:cubicBezTo>
                    <a:pt x="2476" y="4017"/>
                    <a:pt x="514" y="4204"/>
                    <a:pt x="0" y="40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180;p24"/>
            <p:cNvSpPr/>
            <p:nvPr/>
          </p:nvSpPr>
          <p:spPr>
            <a:xfrm rot="1062849">
              <a:off x="4827520" y="1082686"/>
              <a:ext cx="79015" cy="79015"/>
            </a:xfrm>
            <a:custGeom>
              <a:avLst/>
              <a:gdLst/>
              <a:ahLst/>
              <a:cxnLst/>
              <a:rect l="l" t="t" r="r" b="b"/>
              <a:pathLst>
                <a:path w="4017" h="4017" extrusionOk="0">
                  <a:moveTo>
                    <a:pt x="1" y="608"/>
                  </a:moveTo>
                  <a:lnTo>
                    <a:pt x="3270" y="0"/>
                  </a:lnTo>
                  <a:cubicBezTo>
                    <a:pt x="3690" y="1075"/>
                    <a:pt x="3737" y="2195"/>
                    <a:pt x="4017" y="3363"/>
                  </a:cubicBezTo>
                  <a:cubicBezTo>
                    <a:pt x="2756" y="3643"/>
                    <a:pt x="1495" y="3877"/>
                    <a:pt x="187" y="4017"/>
                  </a:cubicBezTo>
                  <a:cubicBezTo>
                    <a:pt x="141" y="2849"/>
                    <a:pt x="94" y="1728"/>
                    <a:pt x="1" y="6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181;p24"/>
            <p:cNvSpPr/>
            <p:nvPr/>
          </p:nvSpPr>
          <p:spPr>
            <a:xfrm rot="1062849">
              <a:off x="4643901" y="1055609"/>
              <a:ext cx="77186" cy="80864"/>
            </a:xfrm>
            <a:custGeom>
              <a:avLst/>
              <a:gdLst/>
              <a:ahLst/>
              <a:cxnLst/>
              <a:rect l="l" t="t" r="r" b="b"/>
              <a:pathLst>
                <a:path w="3924" h="4111" extrusionOk="0">
                  <a:moveTo>
                    <a:pt x="281" y="4110"/>
                  </a:moveTo>
                  <a:cubicBezTo>
                    <a:pt x="188" y="2896"/>
                    <a:pt x="94" y="1775"/>
                    <a:pt x="1" y="654"/>
                  </a:cubicBezTo>
                  <a:lnTo>
                    <a:pt x="3363" y="1"/>
                  </a:lnTo>
                  <a:cubicBezTo>
                    <a:pt x="3550" y="1168"/>
                    <a:pt x="3737" y="2289"/>
                    <a:pt x="3924" y="3410"/>
                  </a:cubicBezTo>
                  <a:cubicBezTo>
                    <a:pt x="2756" y="3783"/>
                    <a:pt x="1542" y="4017"/>
                    <a:pt x="281" y="41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182;p24"/>
            <p:cNvSpPr/>
            <p:nvPr/>
          </p:nvSpPr>
          <p:spPr>
            <a:xfrm rot="1062849">
              <a:off x="4564584" y="1043869"/>
              <a:ext cx="71678" cy="80844"/>
            </a:xfrm>
            <a:custGeom>
              <a:avLst/>
              <a:gdLst/>
              <a:ahLst/>
              <a:cxnLst/>
              <a:rect l="l" t="t" r="r" b="b"/>
              <a:pathLst>
                <a:path w="3644" h="4110" extrusionOk="0">
                  <a:moveTo>
                    <a:pt x="3643" y="3596"/>
                  </a:moveTo>
                  <a:lnTo>
                    <a:pt x="281" y="4110"/>
                  </a:lnTo>
                  <a:cubicBezTo>
                    <a:pt x="187" y="2849"/>
                    <a:pt x="94" y="1681"/>
                    <a:pt x="1" y="420"/>
                  </a:cubicBezTo>
                  <a:lnTo>
                    <a:pt x="3270" y="0"/>
                  </a:lnTo>
                  <a:cubicBezTo>
                    <a:pt x="3410" y="1168"/>
                    <a:pt x="3503" y="2335"/>
                    <a:pt x="3643" y="35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183;p24"/>
            <p:cNvSpPr/>
            <p:nvPr/>
          </p:nvSpPr>
          <p:spPr>
            <a:xfrm rot="1062849">
              <a:off x="4627010" y="1135880"/>
              <a:ext cx="77186" cy="74432"/>
            </a:xfrm>
            <a:custGeom>
              <a:avLst/>
              <a:gdLst/>
              <a:ahLst/>
              <a:cxnLst/>
              <a:rect l="l" t="t" r="r" b="b"/>
              <a:pathLst>
                <a:path w="3924" h="3784" extrusionOk="0">
                  <a:moveTo>
                    <a:pt x="3643" y="1"/>
                  </a:moveTo>
                  <a:cubicBezTo>
                    <a:pt x="3737" y="1169"/>
                    <a:pt x="3830" y="2196"/>
                    <a:pt x="3923" y="3270"/>
                  </a:cubicBezTo>
                  <a:lnTo>
                    <a:pt x="374" y="3784"/>
                  </a:lnTo>
                  <a:cubicBezTo>
                    <a:pt x="281" y="3223"/>
                    <a:pt x="187" y="2710"/>
                    <a:pt x="141" y="2243"/>
                  </a:cubicBezTo>
                  <a:cubicBezTo>
                    <a:pt x="47" y="1729"/>
                    <a:pt x="47" y="1262"/>
                    <a:pt x="1" y="65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4" name="Google Shape;184;p24"/>
            <p:cNvSpPr/>
            <p:nvPr/>
          </p:nvSpPr>
          <p:spPr>
            <a:xfrm rot="1062849">
              <a:off x="4664612" y="975980"/>
              <a:ext cx="68904" cy="79035"/>
            </a:xfrm>
            <a:custGeom>
              <a:avLst/>
              <a:gdLst/>
              <a:ahLst/>
              <a:cxnLst/>
              <a:rect l="l" t="t" r="r" b="b"/>
              <a:pathLst>
                <a:path w="3503" h="4018" extrusionOk="0">
                  <a:moveTo>
                    <a:pt x="140" y="4017"/>
                  </a:moveTo>
                  <a:cubicBezTo>
                    <a:pt x="94" y="2756"/>
                    <a:pt x="47" y="1542"/>
                    <a:pt x="0" y="328"/>
                  </a:cubicBezTo>
                  <a:lnTo>
                    <a:pt x="3176" y="1"/>
                  </a:lnTo>
                  <a:cubicBezTo>
                    <a:pt x="3269" y="1122"/>
                    <a:pt x="3363" y="2196"/>
                    <a:pt x="3503" y="3363"/>
                  </a:cubicBezTo>
                  <a:cubicBezTo>
                    <a:pt x="2429" y="3784"/>
                    <a:pt x="1308" y="3784"/>
                    <a:pt x="140" y="40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5" name="Google Shape;185;p24"/>
            <p:cNvSpPr/>
            <p:nvPr/>
          </p:nvSpPr>
          <p:spPr>
            <a:xfrm rot="1062849">
              <a:off x="4517439" y="939314"/>
              <a:ext cx="59719" cy="88201"/>
            </a:xfrm>
            <a:custGeom>
              <a:avLst/>
              <a:gdLst/>
              <a:ahLst/>
              <a:cxnLst/>
              <a:rect l="l" t="t" r="r" b="b"/>
              <a:pathLst>
                <a:path w="3036" h="4484" extrusionOk="0">
                  <a:moveTo>
                    <a:pt x="2802" y="94"/>
                  </a:moveTo>
                  <a:cubicBezTo>
                    <a:pt x="2896" y="1495"/>
                    <a:pt x="2989" y="2756"/>
                    <a:pt x="3036" y="4157"/>
                  </a:cubicBezTo>
                  <a:lnTo>
                    <a:pt x="47" y="4484"/>
                  </a:lnTo>
                  <a:cubicBezTo>
                    <a:pt x="0" y="3176"/>
                    <a:pt x="140" y="1868"/>
                    <a:pt x="467" y="561"/>
                  </a:cubicBezTo>
                  <a:cubicBezTo>
                    <a:pt x="514" y="234"/>
                    <a:pt x="841" y="0"/>
                    <a:pt x="1214" y="94"/>
                  </a:cubicBezTo>
                  <a:cubicBezTo>
                    <a:pt x="1728" y="140"/>
                    <a:pt x="2288" y="140"/>
                    <a:pt x="2802" y="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6" name="Google Shape;186;p24"/>
            <p:cNvSpPr/>
            <p:nvPr/>
          </p:nvSpPr>
          <p:spPr>
            <a:xfrm rot="1062849">
              <a:off x="4787251" y="1235371"/>
              <a:ext cx="84523" cy="68904"/>
            </a:xfrm>
            <a:custGeom>
              <a:avLst/>
              <a:gdLst/>
              <a:ahLst/>
              <a:cxnLst/>
              <a:rect l="l" t="t" r="r" b="b"/>
              <a:pathLst>
                <a:path w="4297" h="3503" extrusionOk="0">
                  <a:moveTo>
                    <a:pt x="4110" y="0"/>
                  </a:moveTo>
                  <a:cubicBezTo>
                    <a:pt x="4297" y="1121"/>
                    <a:pt x="3830" y="2102"/>
                    <a:pt x="3830" y="3176"/>
                  </a:cubicBezTo>
                  <a:cubicBezTo>
                    <a:pt x="2662" y="3503"/>
                    <a:pt x="1495" y="3316"/>
                    <a:pt x="234" y="3503"/>
                  </a:cubicBezTo>
                  <a:cubicBezTo>
                    <a:pt x="47" y="2662"/>
                    <a:pt x="0" y="1775"/>
                    <a:pt x="0" y="9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187;p24"/>
            <p:cNvSpPr/>
            <p:nvPr/>
          </p:nvSpPr>
          <p:spPr>
            <a:xfrm rot="1062849">
              <a:off x="4464591" y="1113569"/>
              <a:ext cx="76261" cy="67075"/>
            </a:xfrm>
            <a:custGeom>
              <a:avLst/>
              <a:gdLst/>
              <a:ahLst/>
              <a:cxnLst/>
              <a:rect l="l" t="t" r="r" b="b"/>
              <a:pathLst>
                <a:path w="3877" h="3410" extrusionOk="0">
                  <a:moveTo>
                    <a:pt x="561" y="3410"/>
                  </a:moveTo>
                  <a:cubicBezTo>
                    <a:pt x="374" y="2429"/>
                    <a:pt x="187" y="1542"/>
                    <a:pt x="0" y="655"/>
                  </a:cubicBezTo>
                  <a:cubicBezTo>
                    <a:pt x="1121" y="141"/>
                    <a:pt x="2335" y="328"/>
                    <a:pt x="3503" y="1"/>
                  </a:cubicBezTo>
                  <a:cubicBezTo>
                    <a:pt x="3643" y="1075"/>
                    <a:pt x="3736" y="2009"/>
                    <a:pt x="3877" y="30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188;p24"/>
            <p:cNvSpPr/>
            <p:nvPr/>
          </p:nvSpPr>
          <p:spPr>
            <a:xfrm rot="1062849">
              <a:off x="4546950" y="1126634"/>
              <a:ext cx="71678" cy="68000"/>
            </a:xfrm>
            <a:custGeom>
              <a:avLst/>
              <a:gdLst/>
              <a:ahLst/>
              <a:cxnLst/>
              <a:rect l="l" t="t" r="r" b="b"/>
              <a:pathLst>
                <a:path w="3644" h="3457" extrusionOk="0">
                  <a:moveTo>
                    <a:pt x="0" y="608"/>
                  </a:moveTo>
                  <a:cubicBezTo>
                    <a:pt x="1075" y="281"/>
                    <a:pt x="2149" y="94"/>
                    <a:pt x="3270" y="1"/>
                  </a:cubicBezTo>
                  <a:cubicBezTo>
                    <a:pt x="3410" y="981"/>
                    <a:pt x="3503" y="1915"/>
                    <a:pt x="3643" y="2990"/>
                  </a:cubicBezTo>
                  <a:cubicBezTo>
                    <a:pt x="2662" y="3316"/>
                    <a:pt x="1588" y="3223"/>
                    <a:pt x="467" y="34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189;p24"/>
            <p:cNvSpPr/>
            <p:nvPr/>
          </p:nvSpPr>
          <p:spPr>
            <a:xfrm rot="1062849">
              <a:off x="4700110" y="1227105"/>
              <a:ext cx="76261" cy="56060"/>
            </a:xfrm>
            <a:custGeom>
              <a:avLst/>
              <a:gdLst/>
              <a:ahLst/>
              <a:cxnLst/>
              <a:rect l="l" t="t" r="r" b="b"/>
              <a:pathLst>
                <a:path w="3877" h="2850" extrusionOk="0">
                  <a:moveTo>
                    <a:pt x="281" y="2850"/>
                  </a:moveTo>
                  <a:cubicBezTo>
                    <a:pt x="188" y="2056"/>
                    <a:pt x="94" y="1355"/>
                    <a:pt x="1" y="515"/>
                  </a:cubicBezTo>
                  <a:lnTo>
                    <a:pt x="3643" y="1"/>
                  </a:lnTo>
                  <a:cubicBezTo>
                    <a:pt x="3737" y="888"/>
                    <a:pt x="3784" y="1682"/>
                    <a:pt x="3877" y="25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190;p24"/>
            <p:cNvSpPr/>
            <p:nvPr/>
          </p:nvSpPr>
          <p:spPr>
            <a:xfrm rot="1062849">
              <a:off x="4842050" y="1011347"/>
              <a:ext cx="69829" cy="68904"/>
            </a:xfrm>
            <a:custGeom>
              <a:avLst/>
              <a:gdLst/>
              <a:ahLst/>
              <a:cxnLst/>
              <a:rect l="l" t="t" r="r" b="b"/>
              <a:pathLst>
                <a:path w="3550" h="3503" extrusionOk="0">
                  <a:moveTo>
                    <a:pt x="3550" y="2896"/>
                  </a:moveTo>
                  <a:lnTo>
                    <a:pt x="421" y="3503"/>
                  </a:lnTo>
                  <a:cubicBezTo>
                    <a:pt x="281" y="2429"/>
                    <a:pt x="141" y="1401"/>
                    <a:pt x="0" y="327"/>
                  </a:cubicBezTo>
                  <a:lnTo>
                    <a:pt x="2195" y="0"/>
                  </a:lnTo>
                  <a:cubicBezTo>
                    <a:pt x="2803" y="888"/>
                    <a:pt x="3270" y="1868"/>
                    <a:pt x="3550" y="28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1" name="Google Shape;191;p24"/>
            <p:cNvSpPr/>
            <p:nvPr/>
          </p:nvSpPr>
          <p:spPr>
            <a:xfrm rot="1062849">
              <a:off x="4614612" y="1212408"/>
              <a:ext cx="77186" cy="53306"/>
            </a:xfrm>
            <a:custGeom>
              <a:avLst/>
              <a:gdLst/>
              <a:ahLst/>
              <a:cxnLst/>
              <a:rect l="l" t="t" r="r" b="b"/>
              <a:pathLst>
                <a:path w="3924" h="2710" extrusionOk="0">
                  <a:moveTo>
                    <a:pt x="3924" y="2383"/>
                  </a:moveTo>
                  <a:lnTo>
                    <a:pt x="234" y="2710"/>
                  </a:lnTo>
                  <a:cubicBezTo>
                    <a:pt x="141" y="1962"/>
                    <a:pt x="94" y="1309"/>
                    <a:pt x="1" y="561"/>
                  </a:cubicBezTo>
                  <a:lnTo>
                    <a:pt x="3644" y="1"/>
                  </a:lnTo>
                  <a:cubicBezTo>
                    <a:pt x="3737" y="842"/>
                    <a:pt x="3830" y="1542"/>
                    <a:pt x="3924" y="23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2" name="Google Shape;192;p24"/>
            <p:cNvSpPr/>
            <p:nvPr/>
          </p:nvSpPr>
          <p:spPr>
            <a:xfrm rot="1062849">
              <a:off x="4607166" y="895839"/>
              <a:ext cx="66151" cy="55135"/>
            </a:xfrm>
            <a:custGeom>
              <a:avLst/>
              <a:gdLst/>
              <a:ahLst/>
              <a:cxnLst/>
              <a:rect l="l" t="t" r="r" b="b"/>
              <a:pathLst>
                <a:path w="3363" h="2803" extrusionOk="0">
                  <a:moveTo>
                    <a:pt x="2989" y="47"/>
                  </a:moveTo>
                  <a:cubicBezTo>
                    <a:pt x="3223" y="888"/>
                    <a:pt x="3363" y="1729"/>
                    <a:pt x="3316" y="2569"/>
                  </a:cubicBezTo>
                  <a:lnTo>
                    <a:pt x="0" y="2803"/>
                  </a:lnTo>
                  <a:lnTo>
                    <a:pt x="0" y="374"/>
                  </a:lnTo>
                  <a:cubicBezTo>
                    <a:pt x="888" y="1"/>
                    <a:pt x="1962" y="234"/>
                    <a:pt x="2989"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3" name="Google Shape;193;p24"/>
            <p:cNvSpPr/>
            <p:nvPr/>
          </p:nvSpPr>
          <p:spPr>
            <a:xfrm rot="1062849">
              <a:off x="4536336" y="1200401"/>
              <a:ext cx="68924" cy="46874"/>
            </a:xfrm>
            <a:custGeom>
              <a:avLst/>
              <a:gdLst/>
              <a:ahLst/>
              <a:cxnLst/>
              <a:rect l="l" t="t" r="r" b="b"/>
              <a:pathLst>
                <a:path w="3504" h="2383" extrusionOk="0">
                  <a:moveTo>
                    <a:pt x="3316" y="0"/>
                  </a:moveTo>
                  <a:cubicBezTo>
                    <a:pt x="3363" y="748"/>
                    <a:pt x="3410" y="1355"/>
                    <a:pt x="3503" y="2055"/>
                  </a:cubicBezTo>
                  <a:lnTo>
                    <a:pt x="141" y="2382"/>
                  </a:lnTo>
                  <a:cubicBezTo>
                    <a:pt x="94" y="1682"/>
                    <a:pt x="47" y="1075"/>
                    <a:pt x="0" y="37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4" name="Google Shape;194;p24"/>
            <p:cNvSpPr/>
            <p:nvPr/>
          </p:nvSpPr>
          <p:spPr>
            <a:xfrm rot="1062849">
              <a:off x="4459235" y="1187583"/>
              <a:ext cx="65246" cy="41366"/>
            </a:xfrm>
            <a:custGeom>
              <a:avLst/>
              <a:gdLst/>
              <a:ahLst/>
              <a:cxnLst/>
              <a:rect l="l" t="t" r="r" b="b"/>
              <a:pathLst>
                <a:path w="3317" h="2103" extrusionOk="0">
                  <a:moveTo>
                    <a:pt x="3317" y="47"/>
                  </a:moveTo>
                  <a:lnTo>
                    <a:pt x="3317" y="1869"/>
                  </a:lnTo>
                  <a:lnTo>
                    <a:pt x="515" y="2102"/>
                  </a:lnTo>
                  <a:cubicBezTo>
                    <a:pt x="328" y="1542"/>
                    <a:pt x="188" y="981"/>
                    <a:pt x="1" y="374"/>
                  </a:cubicBezTo>
                  <a:cubicBezTo>
                    <a:pt x="1075" y="141"/>
                    <a:pt x="2196" y="1"/>
                    <a:pt x="3317" y="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5" name="Google Shape;195;p24"/>
            <p:cNvSpPr/>
            <p:nvPr/>
          </p:nvSpPr>
          <p:spPr>
            <a:xfrm rot="1062849">
              <a:off x="4562767" y="890875"/>
              <a:ext cx="29427" cy="41366"/>
            </a:xfrm>
            <a:custGeom>
              <a:avLst/>
              <a:gdLst/>
              <a:ahLst/>
              <a:cxnLst/>
              <a:rect l="l" t="t" r="r" b="b"/>
              <a:pathLst>
                <a:path w="1496" h="2103" extrusionOk="0">
                  <a:moveTo>
                    <a:pt x="1495" y="94"/>
                  </a:moveTo>
                  <a:lnTo>
                    <a:pt x="1495" y="2102"/>
                  </a:lnTo>
                  <a:lnTo>
                    <a:pt x="1" y="2102"/>
                  </a:lnTo>
                  <a:cubicBezTo>
                    <a:pt x="234" y="1308"/>
                    <a:pt x="701" y="608"/>
                    <a:pt x="1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 name="Google Shape;196;p24"/>
            <p:cNvSpPr/>
            <p:nvPr/>
          </p:nvSpPr>
          <p:spPr>
            <a:xfrm rot="1062849">
              <a:off x="4288863" y="852095"/>
              <a:ext cx="583337" cy="1388987"/>
            </a:xfrm>
            <a:custGeom>
              <a:avLst/>
              <a:gdLst/>
              <a:ahLst/>
              <a:cxnLst/>
              <a:rect l="l" t="t" r="r" b="b"/>
              <a:pathLst>
                <a:path w="29656" h="70614" extrusionOk="0">
                  <a:moveTo>
                    <a:pt x="20596" y="39370"/>
                  </a:moveTo>
                  <a:cubicBezTo>
                    <a:pt x="20549" y="39697"/>
                    <a:pt x="20549" y="40070"/>
                    <a:pt x="20596" y="40397"/>
                  </a:cubicBezTo>
                  <a:cubicBezTo>
                    <a:pt x="20922" y="42219"/>
                    <a:pt x="20782" y="44040"/>
                    <a:pt x="20876" y="45861"/>
                  </a:cubicBezTo>
                  <a:cubicBezTo>
                    <a:pt x="21063" y="48150"/>
                    <a:pt x="21249" y="50438"/>
                    <a:pt x="21436" y="52727"/>
                  </a:cubicBezTo>
                  <a:cubicBezTo>
                    <a:pt x="21576" y="54641"/>
                    <a:pt x="21810" y="56556"/>
                    <a:pt x="21997" y="58471"/>
                  </a:cubicBezTo>
                  <a:cubicBezTo>
                    <a:pt x="22090" y="59498"/>
                    <a:pt x="22090" y="60526"/>
                    <a:pt x="22230" y="61553"/>
                  </a:cubicBezTo>
                  <a:cubicBezTo>
                    <a:pt x="22417" y="63328"/>
                    <a:pt x="22370" y="65149"/>
                    <a:pt x="21950" y="66877"/>
                  </a:cubicBezTo>
                  <a:cubicBezTo>
                    <a:pt x="21810" y="67718"/>
                    <a:pt x="21343" y="68418"/>
                    <a:pt x="20642" y="68885"/>
                  </a:cubicBezTo>
                  <a:cubicBezTo>
                    <a:pt x="18587" y="70567"/>
                    <a:pt x="16252" y="70613"/>
                    <a:pt x="13824" y="69913"/>
                  </a:cubicBezTo>
                  <a:cubicBezTo>
                    <a:pt x="13170" y="69679"/>
                    <a:pt x="12610" y="69212"/>
                    <a:pt x="12236" y="68605"/>
                  </a:cubicBezTo>
                  <a:cubicBezTo>
                    <a:pt x="11162" y="67204"/>
                    <a:pt x="10835" y="65476"/>
                    <a:pt x="10461" y="63748"/>
                  </a:cubicBezTo>
                  <a:cubicBezTo>
                    <a:pt x="9854" y="61320"/>
                    <a:pt x="9667" y="58751"/>
                    <a:pt x="9948" y="56229"/>
                  </a:cubicBezTo>
                  <a:cubicBezTo>
                    <a:pt x="9948" y="55529"/>
                    <a:pt x="9948" y="54875"/>
                    <a:pt x="9854" y="54174"/>
                  </a:cubicBezTo>
                  <a:cubicBezTo>
                    <a:pt x="9854" y="53614"/>
                    <a:pt x="9854" y="52960"/>
                    <a:pt x="9854" y="52353"/>
                  </a:cubicBezTo>
                  <a:cubicBezTo>
                    <a:pt x="9667" y="49317"/>
                    <a:pt x="9527" y="46282"/>
                    <a:pt x="9340" y="43293"/>
                  </a:cubicBezTo>
                  <a:cubicBezTo>
                    <a:pt x="9294" y="42546"/>
                    <a:pt x="9247" y="41845"/>
                    <a:pt x="9154" y="41145"/>
                  </a:cubicBezTo>
                  <a:cubicBezTo>
                    <a:pt x="9107" y="40958"/>
                    <a:pt x="9060" y="40771"/>
                    <a:pt x="9014" y="40537"/>
                  </a:cubicBezTo>
                  <a:lnTo>
                    <a:pt x="887" y="40818"/>
                  </a:lnTo>
                  <a:cubicBezTo>
                    <a:pt x="514" y="40584"/>
                    <a:pt x="374" y="40164"/>
                    <a:pt x="420" y="39650"/>
                  </a:cubicBezTo>
                  <a:cubicBezTo>
                    <a:pt x="420" y="38856"/>
                    <a:pt x="374" y="38109"/>
                    <a:pt x="327" y="37315"/>
                  </a:cubicBezTo>
                  <a:cubicBezTo>
                    <a:pt x="234" y="34466"/>
                    <a:pt x="94" y="31571"/>
                    <a:pt x="0" y="28722"/>
                  </a:cubicBezTo>
                  <a:cubicBezTo>
                    <a:pt x="0" y="27741"/>
                    <a:pt x="47" y="26714"/>
                    <a:pt x="47" y="25733"/>
                  </a:cubicBezTo>
                  <a:lnTo>
                    <a:pt x="47" y="22417"/>
                  </a:lnTo>
                  <a:cubicBezTo>
                    <a:pt x="47" y="21763"/>
                    <a:pt x="374" y="21483"/>
                    <a:pt x="1074" y="21483"/>
                  </a:cubicBezTo>
                  <a:lnTo>
                    <a:pt x="3316" y="21437"/>
                  </a:lnTo>
                  <a:cubicBezTo>
                    <a:pt x="3223" y="20970"/>
                    <a:pt x="3176" y="20549"/>
                    <a:pt x="3036" y="20176"/>
                  </a:cubicBezTo>
                  <a:cubicBezTo>
                    <a:pt x="2569" y="18541"/>
                    <a:pt x="2289" y="16860"/>
                    <a:pt x="2195" y="15179"/>
                  </a:cubicBezTo>
                  <a:cubicBezTo>
                    <a:pt x="2148" y="14385"/>
                    <a:pt x="2148" y="13591"/>
                    <a:pt x="2195" y="12797"/>
                  </a:cubicBezTo>
                  <a:cubicBezTo>
                    <a:pt x="2289" y="11162"/>
                    <a:pt x="2382" y="9528"/>
                    <a:pt x="2522" y="7893"/>
                  </a:cubicBezTo>
                  <a:cubicBezTo>
                    <a:pt x="2662" y="6819"/>
                    <a:pt x="3036" y="5792"/>
                    <a:pt x="3596" y="4904"/>
                  </a:cubicBezTo>
                  <a:cubicBezTo>
                    <a:pt x="4203" y="3690"/>
                    <a:pt x="5091" y="2663"/>
                    <a:pt x="6165" y="1915"/>
                  </a:cubicBezTo>
                  <a:cubicBezTo>
                    <a:pt x="6725" y="1542"/>
                    <a:pt x="7286" y="1215"/>
                    <a:pt x="7846" y="981"/>
                  </a:cubicBezTo>
                  <a:cubicBezTo>
                    <a:pt x="9807" y="47"/>
                    <a:pt x="11956" y="1"/>
                    <a:pt x="14057" y="94"/>
                  </a:cubicBezTo>
                  <a:cubicBezTo>
                    <a:pt x="15552" y="234"/>
                    <a:pt x="17046" y="514"/>
                    <a:pt x="18447" y="1028"/>
                  </a:cubicBezTo>
                  <a:cubicBezTo>
                    <a:pt x="18868" y="1168"/>
                    <a:pt x="19288" y="1402"/>
                    <a:pt x="19661" y="1682"/>
                  </a:cubicBezTo>
                  <a:cubicBezTo>
                    <a:pt x="21156" y="2569"/>
                    <a:pt x="22370" y="3830"/>
                    <a:pt x="23164" y="5371"/>
                  </a:cubicBezTo>
                  <a:cubicBezTo>
                    <a:pt x="23818" y="6632"/>
                    <a:pt x="24238" y="7986"/>
                    <a:pt x="24472" y="9388"/>
                  </a:cubicBezTo>
                  <a:cubicBezTo>
                    <a:pt x="24518" y="9948"/>
                    <a:pt x="24705" y="10462"/>
                    <a:pt x="24799" y="11022"/>
                  </a:cubicBezTo>
                  <a:cubicBezTo>
                    <a:pt x="25032" y="12797"/>
                    <a:pt x="25219" y="14525"/>
                    <a:pt x="25359" y="16299"/>
                  </a:cubicBezTo>
                  <a:cubicBezTo>
                    <a:pt x="25359" y="17093"/>
                    <a:pt x="25312" y="17887"/>
                    <a:pt x="25172" y="18634"/>
                  </a:cubicBezTo>
                  <a:cubicBezTo>
                    <a:pt x="25126" y="18915"/>
                    <a:pt x="25079" y="19195"/>
                    <a:pt x="25032" y="19522"/>
                  </a:cubicBezTo>
                  <a:lnTo>
                    <a:pt x="29329" y="19428"/>
                  </a:lnTo>
                  <a:lnTo>
                    <a:pt x="29329" y="20409"/>
                  </a:lnTo>
                  <a:cubicBezTo>
                    <a:pt x="29329" y="20923"/>
                    <a:pt x="29282" y="21390"/>
                    <a:pt x="29282" y="21857"/>
                  </a:cubicBezTo>
                  <a:cubicBezTo>
                    <a:pt x="29329" y="23258"/>
                    <a:pt x="29375" y="24612"/>
                    <a:pt x="29422" y="25967"/>
                  </a:cubicBezTo>
                  <a:cubicBezTo>
                    <a:pt x="29469" y="27601"/>
                    <a:pt x="29609" y="29189"/>
                    <a:pt x="29656" y="30824"/>
                  </a:cubicBezTo>
                  <a:cubicBezTo>
                    <a:pt x="29656" y="32785"/>
                    <a:pt x="29609" y="34793"/>
                    <a:pt x="29562" y="36801"/>
                  </a:cubicBezTo>
                  <a:lnTo>
                    <a:pt x="29562" y="37735"/>
                  </a:lnTo>
                  <a:cubicBezTo>
                    <a:pt x="29562" y="38016"/>
                    <a:pt x="29469" y="38249"/>
                    <a:pt x="29049" y="38296"/>
                  </a:cubicBezTo>
                  <a:cubicBezTo>
                    <a:pt x="27367" y="38483"/>
                    <a:pt x="25639" y="38716"/>
                    <a:pt x="23958" y="38950"/>
                  </a:cubicBezTo>
                  <a:lnTo>
                    <a:pt x="20829" y="39323"/>
                  </a:lnTo>
                  <a:cubicBezTo>
                    <a:pt x="20736" y="39323"/>
                    <a:pt x="20689" y="39323"/>
                    <a:pt x="20596" y="39370"/>
                  </a:cubicBezTo>
                  <a:close/>
                  <a:moveTo>
                    <a:pt x="28441" y="20176"/>
                  </a:moveTo>
                  <a:cubicBezTo>
                    <a:pt x="27647" y="20176"/>
                    <a:pt x="26807" y="20129"/>
                    <a:pt x="26013" y="20176"/>
                  </a:cubicBezTo>
                  <a:cubicBezTo>
                    <a:pt x="24845" y="20222"/>
                    <a:pt x="23678" y="20362"/>
                    <a:pt x="22557" y="20409"/>
                  </a:cubicBezTo>
                  <a:cubicBezTo>
                    <a:pt x="21670" y="20456"/>
                    <a:pt x="20782" y="20456"/>
                    <a:pt x="19895" y="20549"/>
                  </a:cubicBezTo>
                  <a:cubicBezTo>
                    <a:pt x="16813" y="20829"/>
                    <a:pt x="13730" y="21156"/>
                    <a:pt x="10695" y="21437"/>
                  </a:cubicBezTo>
                  <a:cubicBezTo>
                    <a:pt x="9807" y="21530"/>
                    <a:pt x="8873" y="21483"/>
                    <a:pt x="8033" y="21623"/>
                  </a:cubicBezTo>
                  <a:cubicBezTo>
                    <a:pt x="6445" y="21904"/>
                    <a:pt x="4857" y="21904"/>
                    <a:pt x="3316" y="22044"/>
                  </a:cubicBezTo>
                  <a:lnTo>
                    <a:pt x="841" y="22277"/>
                  </a:lnTo>
                  <a:cubicBezTo>
                    <a:pt x="654" y="28208"/>
                    <a:pt x="841" y="34046"/>
                    <a:pt x="1168" y="39930"/>
                  </a:cubicBezTo>
                  <a:cubicBezTo>
                    <a:pt x="1448" y="40024"/>
                    <a:pt x="1681" y="40024"/>
                    <a:pt x="1962" y="40070"/>
                  </a:cubicBezTo>
                  <a:cubicBezTo>
                    <a:pt x="3082" y="40070"/>
                    <a:pt x="4157" y="39930"/>
                    <a:pt x="5277" y="39930"/>
                  </a:cubicBezTo>
                  <a:cubicBezTo>
                    <a:pt x="7052" y="39930"/>
                    <a:pt x="8873" y="39837"/>
                    <a:pt x="10695" y="39603"/>
                  </a:cubicBezTo>
                  <a:cubicBezTo>
                    <a:pt x="12516" y="39463"/>
                    <a:pt x="14338" y="39183"/>
                    <a:pt x="16206" y="38996"/>
                  </a:cubicBezTo>
                  <a:cubicBezTo>
                    <a:pt x="18027" y="38856"/>
                    <a:pt x="19802" y="38716"/>
                    <a:pt x="21623" y="38483"/>
                  </a:cubicBezTo>
                  <a:cubicBezTo>
                    <a:pt x="23865" y="38202"/>
                    <a:pt x="26060" y="37922"/>
                    <a:pt x="28301" y="37595"/>
                  </a:cubicBezTo>
                  <a:cubicBezTo>
                    <a:pt x="28488" y="37549"/>
                    <a:pt x="28628" y="37455"/>
                    <a:pt x="28768" y="37408"/>
                  </a:cubicBezTo>
                  <a:lnTo>
                    <a:pt x="28768" y="33065"/>
                  </a:lnTo>
                  <a:cubicBezTo>
                    <a:pt x="28768" y="32505"/>
                    <a:pt x="28862" y="31898"/>
                    <a:pt x="28862" y="31337"/>
                  </a:cubicBezTo>
                  <a:cubicBezTo>
                    <a:pt x="28815" y="29516"/>
                    <a:pt x="28675" y="27695"/>
                    <a:pt x="28628" y="25873"/>
                  </a:cubicBezTo>
                  <a:cubicBezTo>
                    <a:pt x="28581" y="24752"/>
                    <a:pt x="28581" y="23632"/>
                    <a:pt x="28581" y="22511"/>
                  </a:cubicBezTo>
                  <a:cubicBezTo>
                    <a:pt x="28535" y="21763"/>
                    <a:pt x="28488" y="21063"/>
                    <a:pt x="28441" y="20176"/>
                  </a:cubicBezTo>
                  <a:close/>
                  <a:moveTo>
                    <a:pt x="19755" y="39323"/>
                  </a:moveTo>
                  <a:cubicBezTo>
                    <a:pt x="16626" y="39837"/>
                    <a:pt x="13497" y="39884"/>
                    <a:pt x="10415" y="40397"/>
                  </a:cubicBezTo>
                  <a:lnTo>
                    <a:pt x="10415" y="40958"/>
                  </a:lnTo>
                  <a:cubicBezTo>
                    <a:pt x="10415" y="41892"/>
                    <a:pt x="10461" y="42826"/>
                    <a:pt x="10461" y="43713"/>
                  </a:cubicBezTo>
                  <a:cubicBezTo>
                    <a:pt x="10508" y="46095"/>
                    <a:pt x="10555" y="48477"/>
                    <a:pt x="10648" y="50859"/>
                  </a:cubicBezTo>
                  <a:cubicBezTo>
                    <a:pt x="10695" y="53521"/>
                    <a:pt x="10835" y="56136"/>
                    <a:pt x="10882" y="58751"/>
                  </a:cubicBezTo>
                  <a:cubicBezTo>
                    <a:pt x="10835" y="60059"/>
                    <a:pt x="10975" y="61320"/>
                    <a:pt x="11349" y="62581"/>
                  </a:cubicBezTo>
                  <a:cubicBezTo>
                    <a:pt x="11442" y="62721"/>
                    <a:pt x="11442" y="62908"/>
                    <a:pt x="11489" y="63094"/>
                  </a:cubicBezTo>
                  <a:cubicBezTo>
                    <a:pt x="11629" y="64215"/>
                    <a:pt x="11956" y="65289"/>
                    <a:pt x="12423" y="66317"/>
                  </a:cubicBezTo>
                  <a:cubicBezTo>
                    <a:pt x="12610" y="66737"/>
                    <a:pt x="12796" y="67111"/>
                    <a:pt x="13030" y="67484"/>
                  </a:cubicBezTo>
                  <a:cubicBezTo>
                    <a:pt x="13310" y="68091"/>
                    <a:pt x="13824" y="68558"/>
                    <a:pt x="14478" y="68745"/>
                  </a:cubicBezTo>
                  <a:cubicBezTo>
                    <a:pt x="15318" y="69025"/>
                    <a:pt x="16159" y="69212"/>
                    <a:pt x="17046" y="69352"/>
                  </a:cubicBezTo>
                  <a:cubicBezTo>
                    <a:pt x="18401" y="69492"/>
                    <a:pt x="19755" y="68885"/>
                    <a:pt x="20642" y="67811"/>
                  </a:cubicBezTo>
                  <a:cubicBezTo>
                    <a:pt x="20876" y="67578"/>
                    <a:pt x="21016" y="67298"/>
                    <a:pt x="21109" y="66971"/>
                  </a:cubicBezTo>
                  <a:cubicBezTo>
                    <a:pt x="21483" y="65616"/>
                    <a:pt x="21623" y="64262"/>
                    <a:pt x="21530" y="62861"/>
                  </a:cubicBezTo>
                  <a:cubicBezTo>
                    <a:pt x="21483" y="61507"/>
                    <a:pt x="21343" y="60105"/>
                    <a:pt x="21249" y="58751"/>
                  </a:cubicBezTo>
                  <a:cubicBezTo>
                    <a:pt x="21203" y="58051"/>
                    <a:pt x="21203" y="57303"/>
                    <a:pt x="21109" y="56603"/>
                  </a:cubicBezTo>
                  <a:cubicBezTo>
                    <a:pt x="20969" y="55202"/>
                    <a:pt x="20782" y="53754"/>
                    <a:pt x="20642" y="52353"/>
                  </a:cubicBezTo>
                  <a:cubicBezTo>
                    <a:pt x="20455" y="50532"/>
                    <a:pt x="20409" y="48710"/>
                    <a:pt x="20175" y="46889"/>
                  </a:cubicBezTo>
                  <a:cubicBezTo>
                    <a:pt x="19942" y="45488"/>
                    <a:pt x="20035" y="43993"/>
                    <a:pt x="19988" y="42546"/>
                  </a:cubicBezTo>
                  <a:cubicBezTo>
                    <a:pt x="19942" y="41472"/>
                    <a:pt x="19848" y="40444"/>
                    <a:pt x="19755" y="39323"/>
                  </a:cubicBezTo>
                  <a:close/>
                  <a:moveTo>
                    <a:pt x="18961" y="5184"/>
                  </a:moveTo>
                  <a:cubicBezTo>
                    <a:pt x="17420" y="5231"/>
                    <a:pt x="15925" y="5371"/>
                    <a:pt x="14384" y="5651"/>
                  </a:cubicBezTo>
                  <a:cubicBezTo>
                    <a:pt x="14664" y="6819"/>
                    <a:pt x="14571" y="7986"/>
                    <a:pt x="14945" y="9107"/>
                  </a:cubicBezTo>
                  <a:lnTo>
                    <a:pt x="19335" y="8360"/>
                  </a:lnTo>
                  <a:cubicBezTo>
                    <a:pt x="19241" y="7333"/>
                    <a:pt x="19101" y="6352"/>
                    <a:pt x="18961" y="5184"/>
                  </a:cubicBezTo>
                  <a:close/>
                  <a:moveTo>
                    <a:pt x="15505" y="13170"/>
                  </a:moveTo>
                  <a:cubicBezTo>
                    <a:pt x="17420" y="13030"/>
                    <a:pt x="19054" y="12703"/>
                    <a:pt x="19615" y="12376"/>
                  </a:cubicBezTo>
                  <a:cubicBezTo>
                    <a:pt x="19568" y="11302"/>
                    <a:pt x="19521" y="10228"/>
                    <a:pt x="19475" y="9061"/>
                  </a:cubicBezTo>
                  <a:lnTo>
                    <a:pt x="14945" y="9714"/>
                  </a:lnTo>
                  <a:cubicBezTo>
                    <a:pt x="15085" y="10882"/>
                    <a:pt x="15272" y="12050"/>
                    <a:pt x="15505" y="13217"/>
                  </a:cubicBezTo>
                  <a:close/>
                  <a:moveTo>
                    <a:pt x="20455" y="16439"/>
                  </a:moveTo>
                  <a:lnTo>
                    <a:pt x="24238" y="15646"/>
                  </a:lnTo>
                  <a:cubicBezTo>
                    <a:pt x="24612" y="15552"/>
                    <a:pt x="24565" y="15319"/>
                    <a:pt x="24565" y="15038"/>
                  </a:cubicBezTo>
                  <a:lnTo>
                    <a:pt x="24238" y="12517"/>
                  </a:lnTo>
                  <a:lnTo>
                    <a:pt x="20315" y="13124"/>
                  </a:lnTo>
                  <a:cubicBezTo>
                    <a:pt x="20362" y="14245"/>
                    <a:pt x="20362" y="15319"/>
                    <a:pt x="20455" y="16439"/>
                  </a:cubicBezTo>
                  <a:close/>
                  <a:moveTo>
                    <a:pt x="6772" y="10322"/>
                  </a:moveTo>
                  <a:lnTo>
                    <a:pt x="10088" y="9855"/>
                  </a:lnTo>
                  <a:cubicBezTo>
                    <a:pt x="9994" y="8594"/>
                    <a:pt x="9901" y="7379"/>
                    <a:pt x="9854" y="6212"/>
                  </a:cubicBezTo>
                  <a:cubicBezTo>
                    <a:pt x="8733" y="6118"/>
                    <a:pt x="7612" y="6165"/>
                    <a:pt x="6538" y="6352"/>
                  </a:cubicBezTo>
                  <a:cubicBezTo>
                    <a:pt x="6632" y="7706"/>
                    <a:pt x="6678" y="8967"/>
                    <a:pt x="6772" y="10322"/>
                  </a:cubicBezTo>
                  <a:close/>
                  <a:moveTo>
                    <a:pt x="15879" y="17280"/>
                  </a:moveTo>
                  <a:cubicBezTo>
                    <a:pt x="17186" y="16860"/>
                    <a:pt x="18541" y="17047"/>
                    <a:pt x="19615" y="16486"/>
                  </a:cubicBezTo>
                  <a:lnTo>
                    <a:pt x="19615" y="13357"/>
                  </a:lnTo>
                  <a:lnTo>
                    <a:pt x="15598" y="13964"/>
                  </a:lnTo>
                  <a:cubicBezTo>
                    <a:pt x="15692" y="15038"/>
                    <a:pt x="15785" y="16066"/>
                    <a:pt x="15879" y="17280"/>
                  </a:cubicBezTo>
                  <a:close/>
                  <a:moveTo>
                    <a:pt x="2942" y="11629"/>
                  </a:moveTo>
                  <a:lnTo>
                    <a:pt x="2942" y="15132"/>
                  </a:lnTo>
                  <a:cubicBezTo>
                    <a:pt x="3456" y="15319"/>
                    <a:pt x="5418" y="15132"/>
                    <a:pt x="6445" y="14758"/>
                  </a:cubicBezTo>
                  <a:cubicBezTo>
                    <a:pt x="6211" y="13591"/>
                    <a:pt x="6305" y="12376"/>
                    <a:pt x="6071" y="11115"/>
                  </a:cubicBezTo>
                  <a:close/>
                  <a:moveTo>
                    <a:pt x="20175" y="8921"/>
                  </a:moveTo>
                  <a:cubicBezTo>
                    <a:pt x="20222" y="10088"/>
                    <a:pt x="20269" y="11162"/>
                    <a:pt x="20362" y="12330"/>
                  </a:cubicBezTo>
                  <a:cubicBezTo>
                    <a:pt x="21623" y="12190"/>
                    <a:pt x="22884" y="12003"/>
                    <a:pt x="24145" y="11676"/>
                  </a:cubicBezTo>
                  <a:cubicBezTo>
                    <a:pt x="23911" y="10508"/>
                    <a:pt x="23865" y="9388"/>
                    <a:pt x="23444" y="8313"/>
                  </a:cubicBezTo>
                  <a:close/>
                  <a:moveTo>
                    <a:pt x="11115" y="13964"/>
                  </a:moveTo>
                  <a:cubicBezTo>
                    <a:pt x="12376" y="13871"/>
                    <a:pt x="13590" y="13637"/>
                    <a:pt x="14758" y="13264"/>
                  </a:cubicBezTo>
                  <a:cubicBezTo>
                    <a:pt x="14571" y="12143"/>
                    <a:pt x="14384" y="11022"/>
                    <a:pt x="14197" y="9855"/>
                  </a:cubicBezTo>
                  <a:lnTo>
                    <a:pt x="10788" y="10508"/>
                  </a:lnTo>
                  <a:cubicBezTo>
                    <a:pt x="10928" y="11629"/>
                    <a:pt x="11022" y="12703"/>
                    <a:pt x="11115" y="13964"/>
                  </a:cubicBezTo>
                  <a:close/>
                  <a:moveTo>
                    <a:pt x="10461" y="14151"/>
                  </a:moveTo>
                  <a:cubicBezTo>
                    <a:pt x="10321" y="12937"/>
                    <a:pt x="10228" y="11769"/>
                    <a:pt x="10088" y="10555"/>
                  </a:cubicBezTo>
                  <a:lnTo>
                    <a:pt x="6819" y="11022"/>
                  </a:lnTo>
                  <a:cubicBezTo>
                    <a:pt x="6912" y="12236"/>
                    <a:pt x="7005" y="13451"/>
                    <a:pt x="7099" y="14665"/>
                  </a:cubicBezTo>
                  <a:close/>
                  <a:moveTo>
                    <a:pt x="14851" y="14058"/>
                  </a:moveTo>
                  <a:lnTo>
                    <a:pt x="11255" y="14712"/>
                  </a:lnTo>
                  <a:cubicBezTo>
                    <a:pt x="11255" y="15272"/>
                    <a:pt x="11302" y="15786"/>
                    <a:pt x="11349" y="16253"/>
                  </a:cubicBezTo>
                  <a:cubicBezTo>
                    <a:pt x="11395" y="16720"/>
                    <a:pt x="11489" y="17233"/>
                    <a:pt x="11582" y="17841"/>
                  </a:cubicBezTo>
                  <a:lnTo>
                    <a:pt x="15131" y="17327"/>
                  </a:lnTo>
                  <a:cubicBezTo>
                    <a:pt x="15038" y="16206"/>
                    <a:pt x="14945" y="15179"/>
                    <a:pt x="14851" y="14011"/>
                  </a:cubicBezTo>
                  <a:close/>
                  <a:moveTo>
                    <a:pt x="10741" y="9761"/>
                  </a:moveTo>
                  <a:cubicBezTo>
                    <a:pt x="11909" y="9528"/>
                    <a:pt x="13030" y="9528"/>
                    <a:pt x="14104" y="9107"/>
                  </a:cubicBezTo>
                  <a:cubicBezTo>
                    <a:pt x="13964" y="7940"/>
                    <a:pt x="13870" y="6866"/>
                    <a:pt x="13777" y="5745"/>
                  </a:cubicBezTo>
                  <a:lnTo>
                    <a:pt x="10601" y="6118"/>
                  </a:lnTo>
                  <a:cubicBezTo>
                    <a:pt x="10648" y="7333"/>
                    <a:pt x="10695" y="8500"/>
                    <a:pt x="10741" y="9761"/>
                  </a:cubicBezTo>
                  <a:close/>
                  <a:moveTo>
                    <a:pt x="14384" y="4951"/>
                  </a:moveTo>
                  <a:cubicBezTo>
                    <a:pt x="15972" y="4577"/>
                    <a:pt x="17467" y="4811"/>
                    <a:pt x="18868" y="4344"/>
                  </a:cubicBezTo>
                  <a:cubicBezTo>
                    <a:pt x="18727" y="3503"/>
                    <a:pt x="18634" y="2709"/>
                    <a:pt x="18541" y="1915"/>
                  </a:cubicBezTo>
                  <a:lnTo>
                    <a:pt x="14384" y="2195"/>
                  </a:lnTo>
                  <a:close/>
                  <a:moveTo>
                    <a:pt x="5791" y="6399"/>
                  </a:moveTo>
                  <a:cubicBezTo>
                    <a:pt x="5277" y="6445"/>
                    <a:pt x="4717" y="6445"/>
                    <a:pt x="4203" y="6399"/>
                  </a:cubicBezTo>
                  <a:cubicBezTo>
                    <a:pt x="3830" y="6352"/>
                    <a:pt x="3503" y="6539"/>
                    <a:pt x="3456" y="6912"/>
                  </a:cubicBezTo>
                  <a:cubicBezTo>
                    <a:pt x="3129" y="8173"/>
                    <a:pt x="2989" y="9528"/>
                    <a:pt x="3036" y="10835"/>
                  </a:cubicBezTo>
                  <a:lnTo>
                    <a:pt x="6025" y="10462"/>
                  </a:lnTo>
                  <a:cubicBezTo>
                    <a:pt x="5978" y="9061"/>
                    <a:pt x="5885" y="7800"/>
                    <a:pt x="5791" y="6399"/>
                  </a:cubicBezTo>
                  <a:close/>
                  <a:moveTo>
                    <a:pt x="24565" y="16346"/>
                  </a:moveTo>
                  <a:lnTo>
                    <a:pt x="20455" y="17280"/>
                  </a:lnTo>
                  <a:cubicBezTo>
                    <a:pt x="20455" y="18167"/>
                    <a:pt x="20502" y="19008"/>
                    <a:pt x="20689" y="19895"/>
                  </a:cubicBezTo>
                  <a:cubicBezTo>
                    <a:pt x="21950" y="19709"/>
                    <a:pt x="23117" y="19895"/>
                    <a:pt x="24285" y="19522"/>
                  </a:cubicBezTo>
                  <a:cubicBezTo>
                    <a:pt x="24285" y="18448"/>
                    <a:pt x="24752" y="17467"/>
                    <a:pt x="24565" y="16299"/>
                  </a:cubicBezTo>
                  <a:close/>
                  <a:moveTo>
                    <a:pt x="3503" y="18868"/>
                  </a:moveTo>
                  <a:lnTo>
                    <a:pt x="6819" y="18494"/>
                  </a:lnTo>
                  <a:cubicBezTo>
                    <a:pt x="6678" y="17467"/>
                    <a:pt x="6585" y="16533"/>
                    <a:pt x="6445" y="15459"/>
                  </a:cubicBezTo>
                  <a:cubicBezTo>
                    <a:pt x="5277" y="15786"/>
                    <a:pt x="4063" y="15599"/>
                    <a:pt x="2942" y="16113"/>
                  </a:cubicBezTo>
                  <a:cubicBezTo>
                    <a:pt x="3129" y="17000"/>
                    <a:pt x="3269" y="17887"/>
                    <a:pt x="3503" y="18868"/>
                  </a:cubicBezTo>
                  <a:close/>
                  <a:moveTo>
                    <a:pt x="7145" y="15412"/>
                  </a:moveTo>
                  <a:lnTo>
                    <a:pt x="7612" y="18354"/>
                  </a:lnTo>
                  <a:cubicBezTo>
                    <a:pt x="8780" y="18121"/>
                    <a:pt x="9854" y="18214"/>
                    <a:pt x="10835" y="17887"/>
                  </a:cubicBezTo>
                  <a:cubicBezTo>
                    <a:pt x="10695" y="16813"/>
                    <a:pt x="10555" y="15879"/>
                    <a:pt x="10461" y="14898"/>
                  </a:cubicBezTo>
                  <a:cubicBezTo>
                    <a:pt x="9340" y="14992"/>
                    <a:pt x="8220" y="15132"/>
                    <a:pt x="7145" y="15459"/>
                  </a:cubicBezTo>
                  <a:close/>
                  <a:moveTo>
                    <a:pt x="16299" y="20176"/>
                  </a:moveTo>
                  <a:lnTo>
                    <a:pt x="19895" y="19895"/>
                  </a:lnTo>
                  <a:cubicBezTo>
                    <a:pt x="19848" y="19008"/>
                    <a:pt x="19755" y="18214"/>
                    <a:pt x="19661" y="17327"/>
                  </a:cubicBezTo>
                  <a:lnTo>
                    <a:pt x="16019" y="17887"/>
                  </a:lnTo>
                  <a:cubicBezTo>
                    <a:pt x="16112" y="18681"/>
                    <a:pt x="16206" y="19382"/>
                    <a:pt x="16299" y="20176"/>
                  </a:cubicBezTo>
                  <a:close/>
                  <a:moveTo>
                    <a:pt x="23211" y="7613"/>
                  </a:moveTo>
                  <a:cubicBezTo>
                    <a:pt x="22931" y="6585"/>
                    <a:pt x="22464" y="5605"/>
                    <a:pt x="21856" y="4717"/>
                  </a:cubicBezTo>
                  <a:lnTo>
                    <a:pt x="19708" y="4998"/>
                  </a:lnTo>
                  <a:cubicBezTo>
                    <a:pt x="19848" y="6072"/>
                    <a:pt x="19942" y="7099"/>
                    <a:pt x="20082" y="8173"/>
                  </a:cubicBezTo>
                  <a:close/>
                  <a:moveTo>
                    <a:pt x="10508" y="5231"/>
                  </a:moveTo>
                  <a:cubicBezTo>
                    <a:pt x="11582" y="5325"/>
                    <a:pt x="12656" y="5231"/>
                    <a:pt x="13730" y="4951"/>
                  </a:cubicBezTo>
                  <a:cubicBezTo>
                    <a:pt x="13637" y="4064"/>
                    <a:pt x="13590" y="3223"/>
                    <a:pt x="13497" y="2336"/>
                  </a:cubicBezTo>
                  <a:lnTo>
                    <a:pt x="11816" y="2522"/>
                  </a:lnTo>
                  <a:lnTo>
                    <a:pt x="10274" y="2756"/>
                  </a:lnTo>
                  <a:cubicBezTo>
                    <a:pt x="10321" y="3643"/>
                    <a:pt x="10415" y="4390"/>
                    <a:pt x="10508" y="5231"/>
                  </a:cubicBezTo>
                  <a:close/>
                  <a:moveTo>
                    <a:pt x="15552" y="20316"/>
                  </a:moveTo>
                  <a:cubicBezTo>
                    <a:pt x="15458" y="19475"/>
                    <a:pt x="15365" y="18775"/>
                    <a:pt x="15272" y="17934"/>
                  </a:cubicBezTo>
                  <a:lnTo>
                    <a:pt x="11629" y="18494"/>
                  </a:lnTo>
                  <a:cubicBezTo>
                    <a:pt x="11722" y="19242"/>
                    <a:pt x="11816" y="19895"/>
                    <a:pt x="11909" y="20643"/>
                  </a:cubicBezTo>
                  <a:close/>
                  <a:moveTo>
                    <a:pt x="9387" y="2849"/>
                  </a:moveTo>
                  <a:cubicBezTo>
                    <a:pt x="8360" y="3036"/>
                    <a:pt x="7286" y="2803"/>
                    <a:pt x="6398" y="3176"/>
                  </a:cubicBezTo>
                  <a:lnTo>
                    <a:pt x="6398" y="5605"/>
                  </a:lnTo>
                  <a:lnTo>
                    <a:pt x="9714" y="5371"/>
                  </a:lnTo>
                  <a:cubicBezTo>
                    <a:pt x="9761" y="4531"/>
                    <a:pt x="9621" y="3690"/>
                    <a:pt x="9387" y="2849"/>
                  </a:cubicBezTo>
                  <a:close/>
                  <a:moveTo>
                    <a:pt x="10928" y="18634"/>
                  </a:moveTo>
                  <a:lnTo>
                    <a:pt x="7612" y="19008"/>
                  </a:lnTo>
                  <a:cubicBezTo>
                    <a:pt x="7659" y="19709"/>
                    <a:pt x="7706" y="20316"/>
                    <a:pt x="7753" y="21016"/>
                  </a:cubicBezTo>
                  <a:lnTo>
                    <a:pt x="11115" y="20689"/>
                  </a:lnTo>
                  <a:cubicBezTo>
                    <a:pt x="11022" y="19989"/>
                    <a:pt x="10975" y="19335"/>
                    <a:pt x="10928" y="18634"/>
                  </a:cubicBezTo>
                  <a:close/>
                  <a:moveTo>
                    <a:pt x="6959" y="19288"/>
                  </a:moveTo>
                  <a:cubicBezTo>
                    <a:pt x="5838" y="19288"/>
                    <a:pt x="4717" y="19382"/>
                    <a:pt x="3643" y="19615"/>
                  </a:cubicBezTo>
                  <a:cubicBezTo>
                    <a:pt x="3830" y="20269"/>
                    <a:pt x="3970" y="20783"/>
                    <a:pt x="4157" y="21390"/>
                  </a:cubicBezTo>
                  <a:lnTo>
                    <a:pt x="6959" y="21110"/>
                  </a:lnTo>
                  <a:close/>
                  <a:moveTo>
                    <a:pt x="13450" y="794"/>
                  </a:moveTo>
                  <a:cubicBezTo>
                    <a:pt x="12329" y="748"/>
                    <a:pt x="11209" y="794"/>
                    <a:pt x="10134" y="935"/>
                  </a:cubicBezTo>
                  <a:cubicBezTo>
                    <a:pt x="10134" y="1355"/>
                    <a:pt x="10088" y="1728"/>
                    <a:pt x="10088" y="2102"/>
                  </a:cubicBezTo>
                  <a:lnTo>
                    <a:pt x="13497" y="1682"/>
                  </a:lnTo>
                  <a:cubicBezTo>
                    <a:pt x="13450" y="1355"/>
                    <a:pt x="13450" y="1121"/>
                    <a:pt x="13450" y="794"/>
                  </a:cubicBezTo>
                  <a:close/>
                  <a:moveTo>
                    <a:pt x="5604" y="3643"/>
                  </a:moveTo>
                  <a:lnTo>
                    <a:pt x="5418" y="3550"/>
                  </a:lnTo>
                  <a:cubicBezTo>
                    <a:pt x="4810" y="4110"/>
                    <a:pt x="4343" y="4857"/>
                    <a:pt x="4110" y="5651"/>
                  </a:cubicBezTo>
                  <a:lnTo>
                    <a:pt x="5558" y="5651"/>
                  </a:lnTo>
                  <a:close/>
                  <a:moveTo>
                    <a:pt x="21203" y="4017"/>
                  </a:moveTo>
                  <a:cubicBezTo>
                    <a:pt x="20782" y="3363"/>
                    <a:pt x="20175" y="2849"/>
                    <a:pt x="19475" y="2522"/>
                  </a:cubicBezTo>
                  <a:cubicBezTo>
                    <a:pt x="19521" y="3130"/>
                    <a:pt x="19568" y="3643"/>
                    <a:pt x="19615" y="4250"/>
                  </a:cubicBezTo>
                  <a:close/>
                  <a:moveTo>
                    <a:pt x="6959" y="2382"/>
                  </a:moveTo>
                  <a:lnTo>
                    <a:pt x="9387" y="2195"/>
                  </a:lnTo>
                  <a:cubicBezTo>
                    <a:pt x="9340" y="1822"/>
                    <a:pt x="9294" y="1542"/>
                    <a:pt x="9247" y="1215"/>
                  </a:cubicBezTo>
                  <a:cubicBezTo>
                    <a:pt x="8406" y="1448"/>
                    <a:pt x="7612" y="1869"/>
                    <a:pt x="6959" y="2382"/>
                  </a:cubicBezTo>
                  <a:close/>
                  <a:moveTo>
                    <a:pt x="14291" y="1542"/>
                  </a:moveTo>
                  <a:lnTo>
                    <a:pt x="15598" y="1448"/>
                  </a:lnTo>
                  <a:lnTo>
                    <a:pt x="16813" y="1355"/>
                  </a:lnTo>
                  <a:lnTo>
                    <a:pt x="16813" y="1121"/>
                  </a:lnTo>
                  <a:lnTo>
                    <a:pt x="14197" y="794"/>
                  </a:lnTo>
                  <a:cubicBezTo>
                    <a:pt x="14197" y="1121"/>
                    <a:pt x="14244" y="1308"/>
                    <a:pt x="14291" y="154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 name="Subtitle 2">
            <a:extLst>
              <a:ext uri="{FF2B5EF4-FFF2-40B4-BE49-F238E27FC236}">
                <a16:creationId xmlns:a16="http://schemas.microsoft.com/office/drawing/2014/main" id="{8BC16E7E-75F9-1CEB-BE4E-F78E85E4C723}"/>
              </a:ext>
            </a:extLst>
          </p:cNvPr>
          <p:cNvSpPr>
            <a:spLocks noGrp="1"/>
          </p:cNvSpPr>
          <p:nvPr>
            <p:ph type="subTitle" idx="1"/>
          </p:nvPr>
        </p:nvSpPr>
        <p:spPr/>
        <p:txBody>
          <a:bodyPr/>
          <a:lstStyle/>
          <a:p>
            <a:endParaRPr lang="en-US"/>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66" y="65637"/>
            <a:ext cx="7708500" cy="576000"/>
          </a:xfrm>
        </p:spPr>
        <p:txBody>
          <a:bodyPr/>
          <a:lstStyle/>
          <a:p>
            <a:pPr algn="l"/>
            <a:r>
              <a:rPr lang="vi-VN"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 tập 1 (SGK – 66)</a:t>
            </a:r>
          </a:p>
        </p:txBody>
      </p:sp>
      <p:sp>
        <p:nvSpPr>
          <p:cNvPr id="10" name="Subtitle 9"/>
          <p:cNvSpPr>
            <a:spLocks noGrp="1"/>
          </p:cNvSpPr>
          <p:nvPr>
            <p:ph type="subTitle" idx="8"/>
          </p:nvPr>
        </p:nvSpPr>
        <p:spPr>
          <a:xfrm>
            <a:off x="6274677" y="972378"/>
            <a:ext cx="1870840" cy="457200"/>
          </a:xfrm>
        </p:spPr>
        <p:txBody>
          <a:bodyPr/>
          <a:lstStyle/>
          <a:p>
            <a:r>
              <a:rPr lang="vi-VN" sz="2000" b="1" dirty="0">
                <a:latin typeface="Cambria" panose="02040503050406030204" pitchFamily="18" charset="0"/>
                <a:ea typeface="Cambria" panose="02040503050406030204" pitchFamily="18" charset="0"/>
              </a:rPr>
              <a:t>Cảm hóa</a:t>
            </a:r>
          </a:p>
        </p:txBody>
      </p:sp>
      <p:sp>
        <p:nvSpPr>
          <p:cNvPr id="13" name="Subtitle 12"/>
          <p:cNvSpPr>
            <a:spLocks noGrp="1"/>
          </p:cNvSpPr>
          <p:nvPr>
            <p:ph type="subTitle" idx="14"/>
          </p:nvPr>
        </p:nvSpPr>
        <p:spPr>
          <a:xfrm>
            <a:off x="563717" y="2674173"/>
            <a:ext cx="3766545" cy="1156138"/>
          </a:xfrm>
        </p:spPr>
        <p:txBody>
          <a:bodyPr/>
          <a:lstStyle/>
          <a:p>
            <a:pPr marL="114300" indent="0"/>
            <a:r>
              <a:rPr lang="vi-VN" sz="2000" b="1" dirty="0">
                <a:latin typeface="Cambria" panose="02040503050406030204" pitchFamily="18" charset="0"/>
                <a:ea typeface="Cambria" panose="02040503050406030204" pitchFamily="18" charset="0"/>
              </a:rPr>
              <a:t>Ý nghĩa</a:t>
            </a:r>
          </a:p>
          <a:p>
            <a:pPr marL="114300" indent="0" algn="just"/>
            <a:r>
              <a:rPr lang="vi-VN" sz="2000" dirty="0">
                <a:latin typeface="Cambria" panose="02040503050406030204" pitchFamily="18" charset="0"/>
                <a:ea typeface="Cambria" panose="02040503050406030204" pitchFamily="18" charset="0"/>
              </a:rPr>
              <a:t> Làm cho trở thành, làm cho có tính chất mà  trước đây chưa từng có</a:t>
            </a:r>
          </a:p>
        </p:txBody>
      </p:sp>
      <p:sp>
        <p:nvSpPr>
          <p:cNvPr id="14" name="Subtitle 13"/>
          <p:cNvSpPr>
            <a:spLocks noGrp="1"/>
          </p:cNvSpPr>
          <p:nvPr>
            <p:ph type="subTitle" idx="15"/>
          </p:nvPr>
        </p:nvSpPr>
        <p:spPr>
          <a:xfrm>
            <a:off x="563718" y="1429578"/>
            <a:ext cx="3766544" cy="1015995"/>
          </a:xfrm>
        </p:spPr>
        <p:txBody>
          <a:bodyPr/>
          <a:lstStyle/>
          <a:p>
            <a:r>
              <a:rPr lang="vi-VN" sz="2000" b="1" dirty="0">
                <a:latin typeface="Cambria" panose="02040503050406030204" pitchFamily="18" charset="0"/>
                <a:ea typeface="Cambria" panose="02040503050406030204" pitchFamily="18" charset="0"/>
              </a:rPr>
              <a:t>Vị trí: </a:t>
            </a:r>
          </a:p>
          <a:p>
            <a:r>
              <a:rPr lang="vi-VN" sz="2000" dirty="0">
                <a:latin typeface="Cambria" panose="02040503050406030204" pitchFamily="18" charset="0"/>
                <a:ea typeface="Cambria" panose="02040503050406030204" pitchFamily="18" charset="0"/>
              </a:rPr>
              <a:t>Yếu tố thường đi sau 1 yếu tố khác</a:t>
            </a:r>
          </a:p>
        </p:txBody>
      </p:sp>
      <p:sp>
        <p:nvSpPr>
          <p:cNvPr id="15" name="Subtitle 14"/>
          <p:cNvSpPr>
            <a:spLocks noGrp="1"/>
          </p:cNvSpPr>
          <p:nvPr>
            <p:ph type="subTitle" idx="9"/>
          </p:nvPr>
        </p:nvSpPr>
        <p:spPr>
          <a:xfrm>
            <a:off x="1569189" y="852658"/>
            <a:ext cx="1755600" cy="457200"/>
          </a:xfrm>
        </p:spPr>
        <p:txBody>
          <a:bodyPr/>
          <a:lstStyle/>
          <a:p>
            <a:r>
              <a:rPr lang="vi-VN" sz="2000" b="1" i="1" dirty="0">
                <a:latin typeface="Cambria" panose="02040503050406030204" pitchFamily="18" charset="0"/>
                <a:ea typeface="Cambria" panose="02040503050406030204" pitchFamily="18" charset="0"/>
              </a:rPr>
              <a:t>Hóa</a:t>
            </a:r>
          </a:p>
        </p:txBody>
      </p:sp>
      <p:sp>
        <p:nvSpPr>
          <p:cNvPr id="17" name="Subtitle 13"/>
          <p:cNvSpPr>
            <a:spLocks noGrp="1"/>
          </p:cNvSpPr>
          <p:nvPr>
            <p:ph type="subTitle" idx="15"/>
          </p:nvPr>
        </p:nvSpPr>
        <p:spPr>
          <a:xfrm>
            <a:off x="5071635" y="1520879"/>
            <a:ext cx="3935729" cy="1354875"/>
          </a:xfrm>
        </p:spPr>
        <p:txBody>
          <a:bodyPr/>
          <a:lstStyle/>
          <a:p>
            <a:pPr marL="114300" indent="0" algn="just"/>
            <a:r>
              <a:rPr lang="vi-VN" sz="2000" i="1" dirty="0">
                <a:latin typeface="Cambria" panose="02040503050406030204" pitchFamily="18" charset="0"/>
                <a:ea typeface="Cambria" panose="02040503050406030204" pitchFamily="18" charset="0"/>
              </a:rPr>
              <a:t>Dùng tình cảm tốt đẹp làm cho đối tượng nào đó phục mà nghe theo, chuyển biến theo hướng tích cực.</a:t>
            </a:r>
          </a:p>
        </p:txBody>
      </p:sp>
      <p:pic>
        <p:nvPicPr>
          <p:cNvPr id="1028" name="Picture 4" descr="1,374 Little Prince Illustrations &amp;amp; Clip Art - i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34" b="89706" l="0" r="100000"/>
                    </a14:imgEffect>
                  </a14:imgLayer>
                </a14:imgProps>
              </a:ext>
              <a:ext uri="{28A0092B-C50C-407E-A947-70E740481C1C}">
                <a14:useLocalDpi xmlns:a14="http://schemas.microsoft.com/office/drawing/2010/main" val="0"/>
              </a:ext>
            </a:extLst>
          </a:blip>
          <a:srcRect/>
          <a:stretch>
            <a:fillRect/>
          </a:stretch>
        </p:blipFill>
        <p:spPr bwMode="auto">
          <a:xfrm>
            <a:off x="6068056" y="2616237"/>
            <a:ext cx="2939309" cy="29393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cation fre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188" y="1278498"/>
            <a:ext cx="553647" cy="5536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ve letter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144" y="2527797"/>
            <a:ext cx="532026" cy="53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fade">
                                      <p:cBhvr>
                                        <p:cTn id="31" dur="1000"/>
                                        <p:tgtEl>
                                          <p:spTgt spid="14">
                                            <p:txEl>
                                              <p:pRg st="1" end="1"/>
                                            </p:txEl>
                                          </p:spTgt>
                                        </p:tgtEl>
                                      </p:cBhvr>
                                    </p:animEffect>
                                    <p:anim calcmode="lin" valueType="num">
                                      <p:cBhvr>
                                        <p:cTn id="3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1000"/>
                                        <p:tgtEl>
                                          <p:spTgt spid="1032"/>
                                        </p:tgtEl>
                                      </p:cBhvr>
                                    </p:animEffect>
                                    <p:anim calcmode="lin" valueType="num">
                                      <p:cBhvr>
                                        <p:cTn id="39" dur="1000" fill="hold"/>
                                        <p:tgtEl>
                                          <p:spTgt spid="1032"/>
                                        </p:tgtEl>
                                        <p:attrNameLst>
                                          <p:attrName>ppt_x</p:attrName>
                                        </p:attrNameLst>
                                      </p:cBhvr>
                                      <p:tavLst>
                                        <p:tav tm="0">
                                          <p:val>
                                            <p:strVal val="#ppt_x"/>
                                          </p:val>
                                        </p:tav>
                                        <p:tav tm="100000">
                                          <p:val>
                                            <p:strVal val="#ppt_x"/>
                                          </p:val>
                                        </p:tav>
                                      </p:tavLst>
                                    </p:anim>
                                    <p:anim calcmode="lin" valueType="num">
                                      <p:cBhvr>
                                        <p:cTn id="40" dur="1000" fill="hold"/>
                                        <p:tgtEl>
                                          <p:spTgt spid="10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1000"/>
                                        <p:tgtEl>
                                          <p:spTgt spid="13">
                                            <p:txEl>
                                              <p:pRg st="0" end="0"/>
                                            </p:txEl>
                                          </p:spTgt>
                                        </p:tgtEl>
                                      </p:cBhvr>
                                    </p:animEffect>
                                    <p:anim calcmode="lin" valueType="num">
                                      <p:cBhvr>
                                        <p:cTn id="4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fade">
                                      <p:cBhvr>
                                        <p:cTn id="50" dur="1000"/>
                                        <p:tgtEl>
                                          <p:spTgt spid="13">
                                            <p:txEl>
                                              <p:pRg st="1" end="1"/>
                                            </p:txEl>
                                          </p:spTgt>
                                        </p:tgtEl>
                                      </p:cBhvr>
                                    </p:animEffect>
                                    <p:anim calcmode="lin" valueType="num">
                                      <p:cBhvr>
                                        <p:cTn id="5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barn(inVertical)">
                                      <p:cBhvr>
                                        <p:cTn id="57" dur="500"/>
                                        <p:tgtEl>
                                          <p:spTgt spid="102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barn(inVertical)">
                                      <p:cBhvr>
                                        <p:cTn id="60" dur="500"/>
                                        <p:tgtEl>
                                          <p:spTgt spid="10">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barn(inVertical)">
                                      <p:cBhvr>
                                        <p:cTn id="6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P spid="13" grpId="0" build="p"/>
      <p:bldP spid="14" grpId="0" build="p"/>
      <p:bldP spid="15" grpId="0" build="p"/>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73" y="119655"/>
            <a:ext cx="7708500" cy="576000"/>
          </a:xfrm>
        </p:spPr>
        <p:txBody>
          <a:bodyPr/>
          <a:lstStyle/>
          <a:p>
            <a:pPr algn="l"/>
            <a:r>
              <a:rPr lang="vi-VN"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 tập 1 (SGK – 66)</a:t>
            </a:r>
          </a:p>
        </p:txBody>
      </p:sp>
      <p:sp>
        <p:nvSpPr>
          <p:cNvPr id="15" name="Subtitle 14"/>
          <p:cNvSpPr>
            <a:spLocks noGrp="1"/>
          </p:cNvSpPr>
          <p:nvPr>
            <p:ph type="subTitle" idx="9"/>
          </p:nvPr>
        </p:nvSpPr>
        <p:spPr>
          <a:xfrm>
            <a:off x="76054" y="1240012"/>
            <a:ext cx="2932386" cy="1387574"/>
          </a:xfrm>
        </p:spPr>
        <p:txBody>
          <a:bodyPr/>
          <a:lstStyle/>
          <a:p>
            <a:pPr marL="114300" indent="0" algn="just"/>
            <a:r>
              <a:rPr lang="vi-VN" sz="2000" dirty="0">
                <a:latin typeface="Cambria" panose="02040503050406030204" pitchFamily="18" charset="0"/>
                <a:ea typeface="Cambria" panose="02040503050406030204" pitchFamily="18" charset="0"/>
              </a:rPr>
              <a:t>Em hãy tìm 1 số từ có yếu tố hóa được dùng theo cách như vậy và giải thích nghĩa các từ đó?</a:t>
            </a:r>
          </a:p>
        </p:txBody>
      </p:sp>
      <p:sp>
        <p:nvSpPr>
          <p:cNvPr id="3" name="Subtitle 2"/>
          <p:cNvSpPr>
            <a:spLocks noGrp="1"/>
          </p:cNvSpPr>
          <p:nvPr>
            <p:ph type="subTitle" idx="8"/>
          </p:nvPr>
        </p:nvSpPr>
        <p:spPr>
          <a:xfrm>
            <a:off x="3207352" y="981504"/>
            <a:ext cx="1755600" cy="336330"/>
          </a:xfrm>
          <a:ln>
            <a:solidFill>
              <a:schemeClr val="bg1"/>
            </a:solidFill>
          </a:ln>
        </p:spPr>
        <p:txBody>
          <a:bodyPr/>
          <a:lstStyle/>
          <a:p>
            <a:r>
              <a:rPr lang="vi-VN" sz="2000" b="1" dirty="0">
                <a:latin typeface="Cambria" panose="02040503050406030204" pitchFamily="18" charset="0"/>
                <a:ea typeface="Cambria" panose="02040503050406030204" pitchFamily="18" charset="0"/>
              </a:rPr>
              <a:t>Từ ngữ</a:t>
            </a:r>
          </a:p>
        </p:txBody>
      </p:sp>
      <p:sp>
        <p:nvSpPr>
          <p:cNvPr id="4" name="Subtitle 3"/>
          <p:cNvSpPr>
            <a:spLocks noGrp="1"/>
          </p:cNvSpPr>
          <p:nvPr>
            <p:ph type="subTitle" idx="15"/>
          </p:nvPr>
        </p:nvSpPr>
        <p:spPr>
          <a:xfrm>
            <a:off x="5078359" y="1412655"/>
            <a:ext cx="3907986" cy="731455"/>
          </a:xfrm>
          <a:ln>
            <a:solidFill>
              <a:schemeClr val="bg1"/>
            </a:solidFill>
          </a:ln>
        </p:spPr>
        <p:txBody>
          <a:bodyPr/>
          <a:lstStyle/>
          <a:p>
            <a:pPr marL="114300" indent="0" algn="just"/>
            <a:r>
              <a:rPr lang="vi-VN" sz="2000" dirty="0">
                <a:latin typeface="Cambria" panose="02040503050406030204" pitchFamily="18" charset="0"/>
                <a:ea typeface="Cambria" panose="02040503050406030204" pitchFamily="18" charset="0"/>
              </a:rPr>
              <a:t>Biến thành cái khác, mang đặc điểm ngược bản chất vốn có.</a:t>
            </a:r>
          </a:p>
        </p:txBody>
      </p:sp>
      <p:sp>
        <p:nvSpPr>
          <p:cNvPr id="6" name="Subtitle 5"/>
          <p:cNvSpPr>
            <a:spLocks noGrp="1"/>
          </p:cNvSpPr>
          <p:nvPr>
            <p:ph type="subTitle" idx="14"/>
          </p:nvPr>
        </p:nvSpPr>
        <p:spPr>
          <a:xfrm>
            <a:off x="3207754" y="1412654"/>
            <a:ext cx="1755600" cy="731456"/>
          </a:xfrm>
          <a:ln>
            <a:solidFill>
              <a:schemeClr val="bg1"/>
            </a:solidFill>
          </a:ln>
        </p:spPr>
        <p:txBody>
          <a:bodyPr/>
          <a:lstStyle/>
          <a:p>
            <a:r>
              <a:rPr lang="vi-VN" sz="2000" dirty="0">
                <a:latin typeface="Cambria" panose="02040503050406030204" pitchFamily="18" charset="0"/>
                <a:ea typeface="Cambria" panose="02040503050406030204" pitchFamily="18" charset="0"/>
              </a:rPr>
              <a:t>Tha hóa</a:t>
            </a:r>
          </a:p>
        </p:txBody>
      </p:sp>
      <p:pic>
        <p:nvPicPr>
          <p:cNvPr id="2052" name="Picture 4" descr="Prince quotes, The little prince, Little prince quotes"/>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3009" t="35333" r="9944"/>
          <a:stretch/>
        </p:blipFill>
        <p:spPr bwMode="auto">
          <a:xfrm>
            <a:off x="-168165" y="2291255"/>
            <a:ext cx="3199216" cy="3796873"/>
          </a:xfrm>
          <a:prstGeom prst="rect">
            <a:avLst/>
          </a:prstGeom>
          <a:noFill/>
          <a:extLst>
            <a:ext uri="{909E8E84-426E-40DD-AFC4-6F175D3DCCD1}">
              <a14:hiddenFill xmlns:a14="http://schemas.microsoft.com/office/drawing/2010/main">
                <a:solidFill>
                  <a:srgbClr val="FFFFFF"/>
                </a:solidFill>
              </a14:hiddenFill>
            </a:ext>
          </a:extLst>
        </p:spPr>
      </p:pic>
      <p:pic>
        <p:nvPicPr>
          <p:cNvPr id="7"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97881" y="0"/>
            <a:ext cx="1550861" cy="872359"/>
          </a:xfrm>
          <a:prstGeom prst="rect">
            <a:avLst/>
          </a:prstGeom>
        </p:spPr>
      </p:pic>
      <p:sp>
        <p:nvSpPr>
          <p:cNvPr id="16" name="Subtitle 2"/>
          <p:cNvSpPr>
            <a:spLocks noGrp="1"/>
          </p:cNvSpPr>
          <p:nvPr>
            <p:ph type="subTitle" idx="8"/>
          </p:nvPr>
        </p:nvSpPr>
        <p:spPr>
          <a:xfrm>
            <a:off x="5078359" y="981503"/>
            <a:ext cx="3907986" cy="336331"/>
          </a:xfrm>
          <a:ln>
            <a:solidFill>
              <a:schemeClr val="bg1"/>
            </a:solidFill>
          </a:ln>
        </p:spPr>
        <p:txBody>
          <a:bodyPr/>
          <a:lstStyle/>
          <a:p>
            <a:r>
              <a:rPr lang="vi-VN" sz="2000" b="1" dirty="0">
                <a:latin typeface="Cambria" panose="02040503050406030204" pitchFamily="18" charset="0"/>
                <a:ea typeface="Cambria" panose="02040503050406030204" pitchFamily="18" charset="0"/>
              </a:rPr>
              <a:t>Ý nghĩa</a:t>
            </a:r>
          </a:p>
        </p:txBody>
      </p:sp>
      <p:sp>
        <p:nvSpPr>
          <p:cNvPr id="18" name="Subtitle 5"/>
          <p:cNvSpPr>
            <a:spLocks noGrp="1"/>
          </p:cNvSpPr>
          <p:nvPr>
            <p:ph type="subTitle" idx="14"/>
          </p:nvPr>
        </p:nvSpPr>
        <p:spPr>
          <a:xfrm>
            <a:off x="3207352" y="2225954"/>
            <a:ext cx="1755600" cy="1045145"/>
          </a:xfrm>
          <a:ln>
            <a:solidFill>
              <a:schemeClr val="bg1"/>
            </a:solidFill>
          </a:ln>
        </p:spPr>
        <p:txBody>
          <a:bodyPr/>
          <a:lstStyle/>
          <a:p>
            <a:pPr marL="114300" indent="0"/>
            <a:r>
              <a:rPr lang="vi-VN" sz="2000" dirty="0">
                <a:latin typeface="Cambria" panose="02040503050406030204" pitchFamily="18" charset="0"/>
                <a:ea typeface="Cambria" panose="02040503050406030204" pitchFamily="18" charset="0"/>
              </a:rPr>
              <a:t>Nhân cách hóa</a:t>
            </a:r>
          </a:p>
          <a:p>
            <a:pPr marL="114300" indent="0"/>
            <a:r>
              <a:rPr lang="vi-VN" sz="2000" dirty="0">
                <a:latin typeface="Cambria" panose="02040503050406030204" pitchFamily="18" charset="0"/>
                <a:ea typeface="Cambria" panose="02040503050406030204" pitchFamily="18" charset="0"/>
              </a:rPr>
              <a:t>(Nhân hóa)</a:t>
            </a:r>
          </a:p>
        </p:txBody>
      </p:sp>
      <p:sp>
        <p:nvSpPr>
          <p:cNvPr id="19" name="Subtitle 3"/>
          <p:cNvSpPr>
            <a:spLocks noGrp="1"/>
          </p:cNvSpPr>
          <p:nvPr>
            <p:ph type="subTitle" idx="15"/>
          </p:nvPr>
        </p:nvSpPr>
        <p:spPr>
          <a:xfrm>
            <a:off x="5078359" y="2225954"/>
            <a:ext cx="3907986" cy="1045145"/>
          </a:xfrm>
          <a:ln>
            <a:solidFill>
              <a:schemeClr val="bg1"/>
            </a:solidFill>
          </a:ln>
        </p:spPr>
        <p:txBody>
          <a:bodyPr/>
          <a:lstStyle/>
          <a:p>
            <a:pPr marL="114300" indent="0" algn="just"/>
            <a:r>
              <a:rPr lang="vi-VN" sz="2000" dirty="0">
                <a:latin typeface="Cambria" panose="02040503050406030204" pitchFamily="18" charset="0"/>
                <a:ea typeface="Cambria" panose="02040503050406030204" pitchFamily="18" charset="0"/>
              </a:rPr>
              <a:t>Gán cho loài vật, đồ vật...tính cách, đặc điểm, ngôn ngữ của con người.</a:t>
            </a:r>
          </a:p>
        </p:txBody>
      </p:sp>
      <p:sp>
        <p:nvSpPr>
          <p:cNvPr id="20" name="Subtitle 5"/>
          <p:cNvSpPr>
            <a:spLocks noGrp="1"/>
          </p:cNvSpPr>
          <p:nvPr>
            <p:ph type="subTitle" idx="14"/>
          </p:nvPr>
        </p:nvSpPr>
        <p:spPr>
          <a:xfrm>
            <a:off x="3207352" y="3352942"/>
            <a:ext cx="1755600" cy="716939"/>
          </a:xfrm>
          <a:ln>
            <a:solidFill>
              <a:schemeClr val="bg1"/>
            </a:solidFill>
          </a:ln>
        </p:spPr>
        <p:txBody>
          <a:bodyPr/>
          <a:lstStyle/>
          <a:p>
            <a:r>
              <a:rPr lang="vi-VN" sz="2000" dirty="0">
                <a:latin typeface="Cambria" panose="02040503050406030204" pitchFamily="18" charset="0"/>
                <a:ea typeface="Cambria" panose="02040503050406030204" pitchFamily="18" charset="0"/>
              </a:rPr>
              <a:t>Trẻ hóa</a:t>
            </a:r>
          </a:p>
        </p:txBody>
      </p:sp>
      <p:sp>
        <p:nvSpPr>
          <p:cNvPr id="21" name="Subtitle 3"/>
          <p:cNvSpPr>
            <a:spLocks noGrp="1"/>
          </p:cNvSpPr>
          <p:nvPr>
            <p:ph type="subTitle" idx="15"/>
          </p:nvPr>
        </p:nvSpPr>
        <p:spPr>
          <a:xfrm>
            <a:off x="5078359" y="3345306"/>
            <a:ext cx="3907986" cy="747975"/>
          </a:xfrm>
          <a:ln>
            <a:solidFill>
              <a:schemeClr val="bg1"/>
            </a:solidFill>
          </a:ln>
        </p:spPr>
        <p:txBody>
          <a:bodyPr/>
          <a:lstStyle/>
          <a:p>
            <a:pPr marL="114300" indent="0" algn="just"/>
            <a:r>
              <a:rPr lang="vi-VN" sz="2000" dirty="0">
                <a:latin typeface="Cambria" panose="02040503050406030204" pitchFamily="18" charset="0"/>
                <a:ea typeface="Cambria" panose="02040503050406030204" pitchFamily="18" charset="0"/>
              </a:rPr>
              <a:t>Làm cho trẻ lại, khác biệt với thực tế, tuổi tác.</a:t>
            </a:r>
          </a:p>
        </p:txBody>
      </p:sp>
      <p:sp>
        <p:nvSpPr>
          <p:cNvPr id="22" name="Subtitle 5"/>
          <p:cNvSpPr>
            <a:spLocks noGrp="1"/>
          </p:cNvSpPr>
          <p:nvPr>
            <p:ph type="subTitle" idx="14"/>
          </p:nvPr>
        </p:nvSpPr>
        <p:spPr>
          <a:xfrm>
            <a:off x="3207352" y="4093280"/>
            <a:ext cx="1755600" cy="972705"/>
          </a:xfrm>
          <a:ln>
            <a:solidFill>
              <a:schemeClr val="bg1"/>
            </a:solidFill>
          </a:ln>
        </p:spPr>
        <p:txBody>
          <a:bodyPr/>
          <a:lstStyle/>
          <a:p>
            <a:r>
              <a:rPr lang="vi-VN" sz="2000" dirty="0">
                <a:latin typeface="Cambria" panose="02040503050406030204" pitchFamily="18" charset="0"/>
                <a:ea typeface="Cambria" panose="02040503050406030204" pitchFamily="18" charset="0"/>
              </a:rPr>
              <a:t>Hiện đại hóa</a:t>
            </a:r>
          </a:p>
        </p:txBody>
      </p:sp>
      <p:sp>
        <p:nvSpPr>
          <p:cNvPr id="23" name="Subtitle 3"/>
          <p:cNvSpPr>
            <a:spLocks noGrp="1"/>
          </p:cNvSpPr>
          <p:nvPr>
            <p:ph type="subTitle" idx="15"/>
          </p:nvPr>
        </p:nvSpPr>
        <p:spPr>
          <a:xfrm>
            <a:off x="5078359" y="4069882"/>
            <a:ext cx="3907986" cy="996104"/>
          </a:xfrm>
          <a:ln>
            <a:solidFill>
              <a:schemeClr val="bg1"/>
            </a:solidFill>
          </a:ln>
        </p:spPr>
        <p:txBody>
          <a:bodyPr/>
          <a:lstStyle/>
          <a:p>
            <a:pPr marL="114300" indent="0" algn="just"/>
            <a:r>
              <a:rPr lang="vi-VN" sz="2000" dirty="0">
                <a:latin typeface="Cambria" panose="02040503050406030204" pitchFamily="18" charset="0"/>
                <a:ea typeface="Cambria" panose="02040503050406030204" pitchFamily="18" charset="0"/>
              </a:rPr>
              <a:t>Áp dụng công nghệ, kĩ thuật trong sản xuất, đời sống,...làm cho moi thữ dễ dàng hơn.</a:t>
            </a:r>
          </a:p>
        </p:txBody>
      </p:sp>
      <p:cxnSp>
        <p:nvCxnSpPr>
          <p:cNvPr id="9" name="Straight Connector 8"/>
          <p:cNvCxnSpPr/>
          <p:nvPr/>
        </p:nvCxnSpPr>
        <p:spPr>
          <a:xfrm>
            <a:off x="3119201" y="827469"/>
            <a:ext cx="0" cy="40499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4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bg/>
                                          </p:spTgt>
                                        </p:tgtEl>
                                        <p:attrNameLst>
                                          <p:attrName>style.visibility</p:attrName>
                                        </p:attrNameLst>
                                      </p:cBhvr>
                                      <p:to>
                                        <p:strVal val="visible"/>
                                      </p:to>
                                    </p:set>
                                    <p:animEffect transition="in" filter="barn(inVertical)">
                                      <p:cBhvr>
                                        <p:cTn id="30" dur="500"/>
                                        <p:tgtEl>
                                          <p:spTgt spid="3">
                                            <p:bg/>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barn(inVertical)">
                                      <p:cBhvr>
                                        <p:cTn id="35" dur="500"/>
                                        <p:tgtEl>
                                          <p:spTgt spid="3">
                                            <p:txEl>
                                              <p:pRg st="0" end="0"/>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bg/>
                                          </p:spTgt>
                                        </p:tgtEl>
                                        <p:attrNameLst>
                                          <p:attrName>style.visibility</p:attrName>
                                        </p:attrNameLst>
                                      </p:cBhvr>
                                      <p:to>
                                        <p:strVal val="visible"/>
                                      </p:to>
                                    </p:set>
                                    <p:animEffect transition="in" filter="barn(inVertical)">
                                      <p:cBhvr>
                                        <p:cTn id="38" dur="500"/>
                                        <p:tgtEl>
                                          <p:spTgt spid="16">
                                            <p:bg/>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barn(inVertical)">
                                      <p:cBhvr>
                                        <p:cTn id="43" dur="500"/>
                                        <p:tgtEl>
                                          <p:spTgt spid="1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
                                            <p:bg/>
                                          </p:spTgt>
                                        </p:tgtEl>
                                        <p:attrNameLst>
                                          <p:attrName>style.visibility</p:attrName>
                                        </p:attrNameLst>
                                      </p:cBhvr>
                                      <p:to>
                                        <p:strVal val="visible"/>
                                      </p:to>
                                    </p:set>
                                    <p:animEffect transition="in" filter="barn(inVertical)">
                                      <p:cBhvr>
                                        <p:cTn id="48" dur="500"/>
                                        <p:tgtEl>
                                          <p:spTgt spid="6">
                                            <p:bg/>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barn(inVertical)">
                                      <p:cBhvr>
                                        <p:cTn id="53" dur="500"/>
                                        <p:tgtEl>
                                          <p:spTgt spid="6">
                                            <p:txEl>
                                              <p:pRg st="0" end="0"/>
                                            </p:tx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
                                            <p:bg/>
                                          </p:spTgt>
                                        </p:tgtEl>
                                        <p:attrNameLst>
                                          <p:attrName>style.visibility</p:attrName>
                                        </p:attrNameLst>
                                      </p:cBhvr>
                                      <p:to>
                                        <p:strVal val="visible"/>
                                      </p:to>
                                    </p:set>
                                    <p:animEffect transition="in" filter="barn(inVertical)">
                                      <p:cBhvr>
                                        <p:cTn id="56" dur="500"/>
                                        <p:tgtEl>
                                          <p:spTgt spid="4">
                                            <p:bg/>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barn(inVertical)">
                                      <p:cBhvr>
                                        <p:cTn id="61" dur="500"/>
                                        <p:tgtEl>
                                          <p:spTgt spid="4">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8">
                                            <p:bg/>
                                          </p:spTgt>
                                        </p:tgtEl>
                                        <p:attrNameLst>
                                          <p:attrName>style.visibility</p:attrName>
                                        </p:attrNameLst>
                                      </p:cBhvr>
                                      <p:to>
                                        <p:strVal val="visible"/>
                                      </p:to>
                                    </p:set>
                                    <p:animEffect transition="in" filter="barn(inVertical)">
                                      <p:cBhvr>
                                        <p:cTn id="66" dur="500"/>
                                        <p:tgtEl>
                                          <p:spTgt spid="18">
                                            <p:bg/>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8">
                                            <p:txEl>
                                              <p:pRg st="0" end="0"/>
                                            </p:txEl>
                                          </p:spTgt>
                                        </p:tgtEl>
                                        <p:attrNameLst>
                                          <p:attrName>style.visibility</p:attrName>
                                        </p:attrNameLst>
                                      </p:cBhvr>
                                      <p:to>
                                        <p:strVal val="visible"/>
                                      </p:to>
                                    </p:set>
                                    <p:animEffect transition="in" filter="barn(inVertical)">
                                      <p:cBhvr>
                                        <p:cTn id="71" dur="500"/>
                                        <p:tgtEl>
                                          <p:spTgt spid="18">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xEl>
                                              <p:pRg st="1" end="1"/>
                                            </p:txEl>
                                          </p:spTgt>
                                        </p:tgtEl>
                                        <p:attrNameLst>
                                          <p:attrName>style.visibility</p:attrName>
                                        </p:attrNameLst>
                                      </p:cBhvr>
                                      <p:to>
                                        <p:strVal val="visible"/>
                                      </p:to>
                                    </p:set>
                                    <p:animEffect transition="in" filter="barn(inVertical)">
                                      <p:cBhvr>
                                        <p:cTn id="76" dur="500"/>
                                        <p:tgtEl>
                                          <p:spTgt spid="18">
                                            <p:txEl>
                                              <p:pRg st="1" end="1"/>
                                            </p:txEl>
                                          </p:spTgt>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9">
                                            <p:bg/>
                                          </p:spTgt>
                                        </p:tgtEl>
                                        <p:attrNameLst>
                                          <p:attrName>style.visibility</p:attrName>
                                        </p:attrNameLst>
                                      </p:cBhvr>
                                      <p:to>
                                        <p:strVal val="visible"/>
                                      </p:to>
                                    </p:set>
                                    <p:animEffect transition="in" filter="barn(inVertical)">
                                      <p:cBhvr>
                                        <p:cTn id="79" dur="500"/>
                                        <p:tgtEl>
                                          <p:spTgt spid="19">
                                            <p:bg/>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9">
                                            <p:txEl>
                                              <p:pRg st="0" end="0"/>
                                            </p:txEl>
                                          </p:spTgt>
                                        </p:tgtEl>
                                        <p:attrNameLst>
                                          <p:attrName>style.visibility</p:attrName>
                                        </p:attrNameLst>
                                      </p:cBhvr>
                                      <p:to>
                                        <p:strVal val="visible"/>
                                      </p:to>
                                    </p:set>
                                    <p:animEffect transition="in" filter="barn(inVertical)">
                                      <p:cBhvr>
                                        <p:cTn id="84" dur="500"/>
                                        <p:tgtEl>
                                          <p:spTgt spid="19">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0">
                                            <p:bg/>
                                          </p:spTgt>
                                        </p:tgtEl>
                                        <p:attrNameLst>
                                          <p:attrName>style.visibility</p:attrName>
                                        </p:attrNameLst>
                                      </p:cBhvr>
                                      <p:to>
                                        <p:strVal val="visible"/>
                                      </p:to>
                                    </p:set>
                                    <p:animEffect transition="in" filter="barn(inVertical)">
                                      <p:cBhvr>
                                        <p:cTn id="89" dur="500"/>
                                        <p:tgtEl>
                                          <p:spTgt spid="20">
                                            <p:bg/>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0">
                                            <p:txEl>
                                              <p:pRg st="0" end="0"/>
                                            </p:txEl>
                                          </p:spTgt>
                                        </p:tgtEl>
                                        <p:attrNameLst>
                                          <p:attrName>style.visibility</p:attrName>
                                        </p:attrNameLst>
                                      </p:cBhvr>
                                      <p:to>
                                        <p:strVal val="visible"/>
                                      </p:to>
                                    </p:set>
                                    <p:animEffect transition="in" filter="barn(inVertical)">
                                      <p:cBhvr>
                                        <p:cTn id="94" dur="500"/>
                                        <p:tgtEl>
                                          <p:spTgt spid="20">
                                            <p:txEl>
                                              <p:pRg st="0" end="0"/>
                                            </p:txEl>
                                          </p:spTgt>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21">
                                            <p:bg/>
                                          </p:spTgt>
                                        </p:tgtEl>
                                        <p:attrNameLst>
                                          <p:attrName>style.visibility</p:attrName>
                                        </p:attrNameLst>
                                      </p:cBhvr>
                                      <p:to>
                                        <p:strVal val="visible"/>
                                      </p:to>
                                    </p:set>
                                    <p:animEffect transition="in" filter="barn(inVertical)">
                                      <p:cBhvr>
                                        <p:cTn id="97" dur="500"/>
                                        <p:tgtEl>
                                          <p:spTgt spid="21">
                                            <p:bg/>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1">
                                            <p:txEl>
                                              <p:pRg st="0" end="0"/>
                                            </p:txEl>
                                          </p:spTgt>
                                        </p:tgtEl>
                                        <p:attrNameLst>
                                          <p:attrName>style.visibility</p:attrName>
                                        </p:attrNameLst>
                                      </p:cBhvr>
                                      <p:to>
                                        <p:strVal val="visible"/>
                                      </p:to>
                                    </p:set>
                                    <p:animEffect transition="in" filter="barn(inVertical)">
                                      <p:cBhvr>
                                        <p:cTn id="102" dur="500"/>
                                        <p:tgtEl>
                                          <p:spTgt spid="21">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2">
                                            <p:bg/>
                                          </p:spTgt>
                                        </p:tgtEl>
                                        <p:attrNameLst>
                                          <p:attrName>style.visibility</p:attrName>
                                        </p:attrNameLst>
                                      </p:cBhvr>
                                      <p:to>
                                        <p:strVal val="visible"/>
                                      </p:to>
                                    </p:set>
                                    <p:animEffect transition="in" filter="barn(inVertical)">
                                      <p:cBhvr>
                                        <p:cTn id="107" dur="500"/>
                                        <p:tgtEl>
                                          <p:spTgt spid="22">
                                            <p:bg/>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2">
                                            <p:txEl>
                                              <p:pRg st="0" end="0"/>
                                            </p:txEl>
                                          </p:spTgt>
                                        </p:tgtEl>
                                        <p:attrNameLst>
                                          <p:attrName>style.visibility</p:attrName>
                                        </p:attrNameLst>
                                      </p:cBhvr>
                                      <p:to>
                                        <p:strVal val="visible"/>
                                      </p:to>
                                    </p:set>
                                    <p:animEffect transition="in" filter="barn(inVertical)">
                                      <p:cBhvr>
                                        <p:cTn id="112" dur="500"/>
                                        <p:tgtEl>
                                          <p:spTgt spid="22">
                                            <p:txEl>
                                              <p:pRg st="0" end="0"/>
                                            </p:txEl>
                                          </p:spTgt>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23">
                                            <p:bg/>
                                          </p:spTgt>
                                        </p:tgtEl>
                                        <p:attrNameLst>
                                          <p:attrName>style.visibility</p:attrName>
                                        </p:attrNameLst>
                                      </p:cBhvr>
                                      <p:to>
                                        <p:strVal val="visible"/>
                                      </p:to>
                                    </p:set>
                                    <p:animEffect transition="in" filter="barn(inVertical)">
                                      <p:cBhvr>
                                        <p:cTn id="115" dur="500"/>
                                        <p:tgtEl>
                                          <p:spTgt spid="23">
                                            <p:bg/>
                                          </p:spTgt>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3">
                                            <p:txEl>
                                              <p:pRg st="0" end="0"/>
                                            </p:txEl>
                                          </p:spTgt>
                                        </p:tgtEl>
                                        <p:attrNameLst>
                                          <p:attrName>style.visibility</p:attrName>
                                        </p:attrNameLst>
                                      </p:cBhvr>
                                      <p:to>
                                        <p:strVal val="visible"/>
                                      </p:to>
                                    </p:set>
                                    <p:animEffect transition="in" filter="barn(inVertical)">
                                      <p:cBhvr>
                                        <p:cTn id="12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1" fill="hold" display="0">
                  <p:stCondLst>
                    <p:cond delay="indefinite"/>
                  </p:stCondLst>
                </p:cTn>
                <p:tgtEl>
                  <p:spTgt spid="7"/>
                </p:tgtEl>
              </p:cMediaNode>
            </p:video>
          </p:childTnLst>
        </p:cTn>
      </p:par>
    </p:tnLst>
    <p:bldLst>
      <p:bldP spid="15" grpId="0" build="p"/>
      <p:bldP spid="3" grpId="0" build="p" animBg="1"/>
      <p:bldP spid="4" grpId="0" build="p" animBg="1"/>
      <p:bldP spid="6" grpId="0" build="p" animBg="1"/>
      <p:bldP spid="16" grpId="0" build="p" animBg="1"/>
      <p:bldP spid="18" grpId="0" build="p" animBg="1"/>
      <p:bldP spid="19" grpId="0" build="p" animBg="1"/>
      <p:bldP spid="20" grpId="0" build="p" animBg="1"/>
      <p:bldP spid="21" grpId="0" build="p" animBg="1"/>
      <p:bldP spid="22" grpId="0" build="p" animBg="1"/>
      <p:bldP spid="2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69" y="153175"/>
            <a:ext cx="7708500" cy="576000"/>
          </a:xfrm>
        </p:spPr>
        <p:txBody>
          <a:bodyPr/>
          <a:lstStyle/>
          <a:p>
            <a:pPr algn="l"/>
            <a:r>
              <a:rPr lang="vi-VN"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 tập 2 (SGK – 66)</a:t>
            </a:r>
          </a:p>
        </p:txBody>
      </p:sp>
      <p:sp>
        <p:nvSpPr>
          <p:cNvPr id="5" name="Subtitle 4"/>
          <p:cNvSpPr>
            <a:spLocks noGrp="1"/>
          </p:cNvSpPr>
          <p:nvPr>
            <p:ph type="subTitle" idx="9"/>
          </p:nvPr>
        </p:nvSpPr>
        <p:spPr>
          <a:xfrm>
            <a:off x="6448449" y="1197792"/>
            <a:ext cx="1755600" cy="457200"/>
          </a:xfrm>
        </p:spPr>
        <p:txBody>
          <a:bodyPr/>
          <a:lstStyle/>
          <a:p>
            <a:r>
              <a:rPr lang="vi-VN" sz="2000" dirty="0">
                <a:latin typeface="Cambria" panose="02040503050406030204" pitchFamily="18" charset="0"/>
                <a:ea typeface="Cambria" panose="02040503050406030204" pitchFamily="18" charset="0"/>
              </a:rPr>
              <a:t>Cốt lõi</a:t>
            </a:r>
          </a:p>
        </p:txBody>
      </p:sp>
      <p:sp>
        <p:nvSpPr>
          <p:cNvPr id="8" name="Subtitle 7"/>
          <p:cNvSpPr>
            <a:spLocks noGrp="1"/>
          </p:cNvSpPr>
          <p:nvPr>
            <p:ph type="subTitle" idx="8"/>
          </p:nvPr>
        </p:nvSpPr>
        <p:spPr>
          <a:xfrm>
            <a:off x="3750962" y="1219860"/>
            <a:ext cx="1755600" cy="457200"/>
          </a:xfrm>
        </p:spPr>
        <p:txBody>
          <a:bodyPr/>
          <a:lstStyle/>
          <a:p>
            <a:r>
              <a:rPr lang="vi-VN" sz="2000" dirty="0">
                <a:latin typeface="Cambria" panose="02040503050406030204" pitchFamily="18" charset="0"/>
                <a:ea typeface="Cambria" panose="02040503050406030204" pitchFamily="18" charset="0"/>
              </a:rPr>
              <a:t>Kiên nhẫn</a:t>
            </a:r>
          </a:p>
        </p:txBody>
      </p:sp>
      <p:sp>
        <p:nvSpPr>
          <p:cNvPr id="9" name="Subtitle 8"/>
          <p:cNvSpPr>
            <a:spLocks noGrp="1"/>
          </p:cNvSpPr>
          <p:nvPr>
            <p:ph type="subTitle" idx="15"/>
          </p:nvPr>
        </p:nvSpPr>
        <p:spPr>
          <a:xfrm>
            <a:off x="273269" y="3373819"/>
            <a:ext cx="3775679" cy="1051035"/>
          </a:xfrm>
        </p:spPr>
        <p:txBody>
          <a:bodyPr/>
          <a:lstStyle/>
          <a:p>
            <a:pPr marL="114300" indent="0"/>
            <a:r>
              <a:rPr lang="vi-VN" sz="2000" dirty="0">
                <a:latin typeface="Cambria" panose="02040503050406030204" pitchFamily="18" charset="0"/>
                <a:ea typeface="Cambria" panose="02040503050406030204" pitchFamily="18" charset="0"/>
              </a:rPr>
              <a:t>Em hãy đặt câu với 3 từ đã cho trong thời gian 2 phút và cùng so sánh với các bạn nhé.</a:t>
            </a:r>
          </a:p>
        </p:txBody>
      </p:sp>
      <p:sp>
        <p:nvSpPr>
          <p:cNvPr id="11" name="Subtitle 10"/>
          <p:cNvSpPr>
            <a:spLocks noGrp="1"/>
          </p:cNvSpPr>
          <p:nvPr>
            <p:ph type="subTitle" idx="8"/>
          </p:nvPr>
        </p:nvSpPr>
        <p:spPr>
          <a:xfrm>
            <a:off x="722376" y="1205308"/>
            <a:ext cx="1755600" cy="457200"/>
          </a:xfrm>
        </p:spPr>
        <p:txBody>
          <a:bodyPr/>
          <a:lstStyle/>
          <a:p>
            <a:r>
              <a:rPr lang="vi-VN" sz="2000" dirty="0">
                <a:latin typeface="Cambria" panose="02040503050406030204" pitchFamily="18" charset="0"/>
                <a:ea typeface="Cambria" panose="02040503050406030204" pitchFamily="18" charset="0"/>
              </a:rPr>
              <a:t>Đơn điệu</a:t>
            </a:r>
          </a:p>
        </p:txBody>
      </p:sp>
      <p:sp>
        <p:nvSpPr>
          <p:cNvPr id="25" name="Subtitle 24"/>
          <p:cNvSpPr>
            <a:spLocks noGrp="1"/>
          </p:cNvSpPr>
          <p:nvPr>
            <p:ph type="subTitle" idx="15"/>
          </p:nvPr>
        </p:nvSpPr>
        <p:spPr>
          <a:xfrm>
            <a:off x="84083" y="2015217"/>
            <a:ext cx="2953407" cy="1358603"/>
          </a:xfrm>
        </p:spPr>
        <p:txBody>
          <a:bodyPr/>
          <a:lstStyle/>
          <a:p>
            <a:pPr marL="114300" indent="0">
              <a:lnSpc>
                <a:spcPct val="150000"/>
              </a:lnSpc>
            </a:pPr>
            <a:r>
              <a:rPr lang="vi-VN" sz="2000" dirty="0">
                <a:latin typeface="Cambria" panose="02040503050406030204" pitchFamily="18" charset="0"/>
                <a:ea typeface="Cambria" panose="02040503050406030204" pitchFamily="18" charset="0"/>
              </a:rPr>
              <a:t>...................................................................................................</a:t>
            </a:r>
          </a:p>
        </p:txBody>
      </p:sp>
      <p:pic>
        <p:nvPicPr>
          <p:cNvPr id="26" name="2 Minute Kids Cleanup Countdown with Song!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26249" y="-66254"/>
            <a:ext cx="2007476" cy="1129205"/>
          </a:xfrm>
          <a:prstGeom prst="rect">
            <a:avLst/>
          </a:prstGeom>
        </p:spPr>
      </p:pic>
      <p:sp>
        <p:nvSpPr>
          <p:cNvPr id="30" name="Google Shape;326;p32"/>
          <p:cNvSpPr/>
          <p:nvPr/>
        </p:nvSpPr>
        <p:spPr>
          <a:xfrm>
            <a:off x="879985" y="1167558"/>
            <a:ext cx="1698325" cy="772575"/>
          </a:xfrm>
          <a:custGeom>
            <a:avLst/>
            <a:gdLst/>
            <a:ahLst/>
            <a:cxnLst/>
            <a:rect l="l" t="t" r="r" b="b"/>
            <a:pathLst>
              <a:path w="67933" h="30903" extrusionOk="0">
                <a:moveTo>
                  <a:pt x="527" y="0"/>
                </a:moveTo>
                <a:cubicBezTo>
                  <a:pt x="940" y="6729"/>
                  <a:pt x="1091" y="14173"/>
                  <a:pt x="0" y="20827"/>
                </a:cubicBezTo>
                <a:cubicBezTo>
                  <a:pt x="1649" y="20610"/>
                  <a:pt x="3336" y="20544"/>
                  <a:pt x="5034" y="20544"/>
                </a:cubicBezTo>
                <a:cubicBezTo>
                  <a:pt x="7752" y="20544"/>
                  <a:pt x="10498" y="20714"/>
                  <a:pt x="13158" y="20714"/>
                </a:cubicBezTo>
                <a:cubicBezTo>
                  <a:pt x="15583" y="20714"/>
                  <a:pt x="18008" y="20696"/>
                  <a:pt x="20433" y="20696"/>
                </a:cubicBezTo>
                <a:cubicBezTo>
                  <a:pt x="22858" y="20696"/>
                  <a:pt x="25282" y="20714"/>
                  <a:pt x="27707" y="20790"/>
                </a:cubicBezTo>
                <a:cubicBezTo>
                  <a:pt x="28046" y="20827"/>
                  <a:pt x="28271" y="21128"/>
                  <a:pt x="28158" y="21466"/>
                </a:cubicBezTo>
                <a:cubicBezTo>
                  <a:pt x="30188" y="24474"/>
                  <a:pt x="31918" y="27707"/>
                  <a:pt x="33722" y="30902"/>
                </a:cubicBezTo>
                <a:cubicBezTo>
                  <a:pt x="35978" y="27970"/>
                  <a:pt x="37256" y="24211"/>
                  <a:pt x="38910" y="20940"/>
                </a:cubicBezTo>
                <a:cubicBezTo>
                  <a:pt x="38989" y="20757"/>
                  <a:pt x="39157" y="20647"/>
                  <a:pt x="39342" y="20647"/>
                </a:cubicBezTo>
                <a:cubicBezTo>
                  <a:pt x="39423" y="20647"/>
                  <a:pt x="39507" y="20668"/>
                  <a:pt x="39587" y="20714"/>
                </a:cubicBezTo>
                <a:lnTo>
                  <a:pt x="39737" y="20714"/>
                </a:lnTo>
                <a:cubicBezTo>
                  <a:pt x="41574" y="20461"/>
                  <a:pt x="43463" y="20388"/>
                  <a:pt x="45364" y="20388"/>
                </a:cubicBezTo>
                <a:cubicBezTo>
                  <a:pt x="47977" y="20388"/>
                  <a:pt x="50612" y="20526"/>
                  <a:pt x="53158" y="20526"/>
                </a:cubicBezTo>
                <a:lnTo>
                  <a:pt x="67858" y="20526"/>
                </a:lnTo>
                <a:cubicBezTo>
                  <a:pt x="67331" y="13872"/>
                  <a:pt x="67858" y="6955"/>
                  <a:pt x="67933" y="263"/>
                </a:cubicBezTo>
                <a:cubicBezTo>
                  <a:pt x="45452" y="188"/>
                  <a:pt x="22970" y="263"/>
                  <a:pt x="527" y="0"/>
                </a:cubicBez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31" name="Google Shape;326;p32"/>
          <p:cNvSpPr/>
          <p:nvPr/>
        </p:nvSpPr>
        <p:spPr>
          <a:xfrm>
            <a:off x="3745268" y="1167555"/>
            <a:ext cx="1698325" cy="772575"/>
          </a:xfrm>
          <a:custGeom>
            <a:avLst/>
            <a:gdLst/>
            <a:ahLst/>
            <a:cxnLst/>
            <a:rect l="l" t="t" r="r" b="b"/>
            <a:pathLst>
              <a:path w="67933" h="30903" extrusionOk="0">
                <a:moveTo>
                  <a:pt x="527" y="0"/>
                </a:moveTo>
                <a:cubicBezTo>
                  <a:pt x="940" y="6729"/>
                  <a:pt x="1091" y="14173"/>
                  <a:pt x="0" y="20827"/>
                </a:cubicBezTo>
                <a:cubicBezTo>
                  <a:pt x="1649" y="20610"/>
                  <a:pt x="3336" y="20544"/>
                  <a:pt x="5034" y="20544"/>
                </a:cubicBezTo>
                <a:cubicBezTo>
                  <a:pt x="7752" y="20544"/>
                  <a:pt x="10498" y="20714"/>
                  <a:pt x="13158" y="20714"/>
                </a:cubicBezTo>
                <a:cubicBezTo>
                  <a:pt x="15583" y="20714"/>
                  <a:pt x="18008" y="20696"/>
                  <a:pt x="20433" y="20696"/>
                </a:cubicBezTo>
                <a:cubicBezTo>
                  <a:pt x="22858" y="20696"/>
                  <a:pt x="25282" y="20714"/>
                  <a:pt x="27707" y="20790"/>
                </a:cubicBezTo>
                <a:cubicBezTo>
                  <a:pt x="28046" y="20827"/>
                  <a:pt x="28271" y="21128"/>
                  <a:pt x="28158" y="21466"/>
                </a:cubicBezTo>
                <a:cubicBezTo>
                  <a:pt x="30188" y="24474"/>
                  <a:pt x="31918" y="27707"/>
                  <a:pt x="33722" y="30902"/>
                </a:cubicBezTo>
                <a:cubicBezTo>
                  <a:pt x="35978" y="27970"/>
                  <a:pt x="37256" y="24211"/>
                  <a:pt x="38910" y="20940"/>
                </a:cubicBezTo>
                <a:cubicBezTo>
                  <a:pt x="38989" y="20757"/>
                  <a:pt x="39157" y="20647"/>
                  <a:pt x="39342" y="20647"/>
                </a:cubicBezTo>
                <a:cubicBezTo>
                  <a:pt x="39423" y="20647"/>
                  <a:pt x="39507" y="20668"/>
                  <a:pt x="39587" y="20714"/>
                </a:cubicBezTo>
                <a:lnTo>
                  <a:pt x="39737" y="20714"/>
                </a:lnTo>
                <a:cubicBezTo>
                  <a:pt x="41574" y="20461"/>
                  <a:pt x="43463" y="20388"/>
                  <a:pt x="45364" y="20388"/>
                </a:cubicBezTo>
                <a:cubicBezTo>
                  <a:pt x="47977" y="20388"/>
                  <a:pt x="50612" y="20526"/>
                  <a:pt x="53158" y="20526"/>
                </a:cubicBezTo>
                <a:lnTo>
                  <a:pt x="67858" y="20526"/>
                </a:lnTo>
                <a:cubicBezTo>
                  <a:pt x="67331" y="13872"/>
                  <a:pt x="67858" y="6955"/>
                  <a:pt x="67933" y="263"/>
                </a:cubicBezTo>
                <a:cubicBezTo>
                  <a:pt x="45452" y="188"/>
                  <a:pt x="22970" y="263"/>
                  <a:pt x="527" y="0"/>
                </a:cubicBez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32" name="Google Shape;326;p32"/>
          <p:cNvSpPr/>
          <p:nvPr/>
        </p:nvSpPr>
        <p:spPr>
          <a:xfrm>
            <a:off x="6631662" y="1167556"/>
            <a:ext cx="1698325" cy="772575"/>
          </a:xfrm>
          <a:custGeom>
            <a:avLst/>
            <a:gdLst/>
            <a:ahLst/>
            <a:cxnLst/>
            <a:rect l="l" t="t" r="r" b="b"/>
            <a:pathLst>
              <a:path w="67933" h="30903" extrusionOk="0">
                <a:moveTo>
                  <a:pt x="527" y="0"/>
                </a:moveTo>
                <a:cubicBezTo>
                  <a:pt x="940" y="6729"/>
                  <a:pt x="1091" y="14173"/>
                  <a:pt x="0" y="20827"/>
                </a:cubicBezTo>
                <a:cubicBezTo>
                  <a:pt x="1649" y="20610"/>
                  <a:pt x="3336" y="20544"/>
                  <a:pt x="5034" y="20544"/>
                </a:cubicBezTo>
                <a:cubicBezTo>
                  <a:pt x="7752" y="20544"/>
                  <a:pt x="10498" y="20714"/>
                  <a:pt x="13158" y="20714"/>
                </a:cubicBezTo>
                <a:cubicBezTo>
                  <a:pt x="15583" y="20714"/>
                  <a:pt x="18008" y="20696"/>
                  <a:pt x="20433" y="20696"/>
                </a:cubicBezTo>
                <a:cubicBezTo>
                  <a:pt x="22858" y="20696"/>
                  <a:pt x="25282" y="20714"/>
                  <a:pt x="27707" y="20790"/>
                </a:cubicBezTo>
                <a:cubicBezTo>
                  <a:pt x="28046" y="20827"/>
                  <a:pt x="28271" y="21128"/>
                  <a:pt x="28158" y="21466"/>
                </a:cubicBezTo>
                <a:cubicBezTo>
                  <a:pt x="30188" y="24474"/>
                  <a:pt x="31918" y="27707"/>
                  <a:pt x="33722" y="30902"/>
                </a:cubicBezTo>
                <a:cubicBezTo>
                  <a:pt x="35978" y="27970"/>
                  <a:pt x="37256" y="24211"/>
                  <a:pt x="38910" y="20940"/>
                </a:cubicBezTo>
                <a:cubicBezTo>
                  <a:pt x="38989" y="20757"/>
                  <a:pt x="39157" y="20647"/>
                  <a:pt x="39342" y="20647"/>
                </a:cubicBezTo>
                <a:cubicBezTo>
                  <a:pt x="39423" y="20647"/>
                  <a:pt x="39507" y="20668"/>
                  <a:pt x="39587" y="20714"/>
                </a:cubicBezTo>
                <a:lnTo>
                  <a:pt x="39737" y="20714"/>
                </a:lnTo>
                <a:cubicBezTo>
                  <a:pt x="41574" y="20461"/>
                  <a:pt x="43463" y="20388"/>
                  <a:pt x="45364" y="20388"/>
                </a:cubicBezTo>
                <a:cubicBezTo>
                  <a:pt x="47977" y="20388"/>
                  <a:pt x="50612" y="20526"/>
                  <a:pt x="53158" y="20526"/>
                </a:cubicBezTo>
                <a:lnTo>
                  <a:pt x="67858" y="20526"/>
                </a:lnTo>
                <a:cubicBezTo>
                  <a:pt x="67331" y="13872"/>
                  <a:pt x="67858" y="6955"/>
                  <a:pt x="67933" y="263"/>
                </a:cubicBezTo>
                <a:cubicBezTo>
                  <a:pt x="45452" y="188"/>
                  <a:pt x="22970" y="263"/>
                  <a:pt x="527" y="0"/>
                </a:cubicBezTo>
                <a:close/>
              </a:path>
            </a:pathLst>
          </a:cu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35" name="Subtitle 24"/>
          <p:cNvSpPr>
            <a:spLocks noGrp="1"/>
          </p:cNvSpPr>
          <p:nvPr>
            <p:ph type="subTitle" idx="15"/>
          </p:nvPr>
        </p:nvSpPr>
        <p:spPr>
          <a:xfrm>
            <a:off x="3168869" y="2012896"/>
            <a:ext cx="2953407" cy="1358603"/>
          </a:xfrm>
        </p:spPr>
        <p:txBody>
          <a:bodyPr/>
          <a:lstStyle/>
          <a:p>
            <a:pPr marL="114300" indent="0">
              <a:lnSpc>
                <a:spcPct val="150000"/>
              </a:lnSpc>
            </a:pPr>
            <a:r>
              <a:rPr lang="vi-VN" sz="2000" dirty="0">
                <a:latin typeface="Cambria" panose="02040503050406030204" pitchFamily="18" charset="0"/>
                <a:ea typeface="Cambria" panose="02040503050406030204" pitchFamily="18" charset="0"/>
              </a:rPr>
              <a:t>...................................................................................................</a:t>
            </a:r>
          </a:p>
        </p:txBody>
      </p:sp>
      <p:sp>
        <p:nvSpPr>
          <p:cNvPr id="36" name="Subtitle 24"/>
          <p:cNvSpPr>
            <a:spLocks noGrp="1"/>
          </p:cNvSpPr>
          <p:nvPr>
            <p:ph type="subTitle" idx="15"/>
          </p:nvPr>
        </p:nvSpPr>
        <p:spPr>
          <a:xfrm>
            <a:off x="6253655" y="2012895"/>
            <a:ext cx="2953407" cy="1358603"/>
          </a:xfrm>
        </p:spPr>
        <p:txBody>
          <a:bodyPr/>
          <a:lstStyle/>
          <a:p>
            <a:pPr marL="114300" indent="0">
              <a:lnSpc>
                <a:spcPct val="150000"/>
              </a:lnSpc>
            </a:pPr>
            <a:r>
              <a:rPr lang="vi-VN" sz="2000" dirty="0">
                <a:latin typeface="Cambria" panose="02040503050406030204" pitchFamily="18" charset="0"/>
                <a:ea typeface="Cambria" panose="02040503050406030204" pitchFamily="18" charset="0"/>
              </a:rPr>
              <a:t>...................................................................................................</a:t>
            </a:r>
          </a:p>
        </p:txBody>
      </p:sp>
      <p:pic>
        <p:nvPicPr>
          <p:cNvPr id="4098" name="Picture 2" descr="Download Little Prince PNG | Free Little Prince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4004764" y="2770782"/>
            <a:ext cx="2596106" cy="259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1000"/>
                                        <p:tgtEl>
                                          <p:spTgt spid="11">
                                            <p:txEl>
                                              <p:pRg st="0" end="0"/>
                                            </p:txEl>
                                          </p:spTgt>
                                        </p:tgtEl>
                                      </p:cBhvr>
                                    </p:animEffect>
                                    <p:anim calcmode="lin" valueType="num">
                                      <p:cBhvr>
                                        <p:cTn id="2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1000"/>
                                        <p:tgtEl>
                                          <p:spTgt spid="25">
                                            <p:txEl>
                                              <p:pRg st="0" end="0"/>
                                            </p:txEl>
                                          </p:spTgt>
                                        </p:tgtEl>
                                      </p:cBhvr>
                                    </p:animEffect>
                                    <p:anim calcmode="lin" valueType="num">
                                      <p:cBhvr>
                                        <p:cTn id="33"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fade">
                                      <p:cBhvr>
                                        <p:cTn id="52" dur="1000"/>
                                        <p:tgtEl>
                                          <p:spTgt spid="35">
                                            <p:txEl>
                                              <p:pRg st="0" end="0"/>
                                            </p:txEl>
                                          </p:spTgt>
                                        </p:tgtEl>
                                      </p:cBhvr>
                                    </p:animEffect>
                                    <p:anim calcmode="lin" valueType="num">
                                      <p:cBhvr>
                                        <p:cTn id="5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5">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6">
                                            <p:txEl>
                                              <p:pRg st="0" end="0"/>
                                            </p:txEl>
                                          </p:spTgt>
                                        </p:tgtEl>
                                        <p:attrNameLst>
                                          <p:attrName>style.visibility</p:attrName>
                                        </p:attrNameLst>
                                      </p:cBhvr>
                                      <p:to>
                                        <p:strVal val="visible"/>
                                      </p:to>
                                    </p:set>
                                    <p:animEffect transition="in" filter="fade">
                                      <p:cBhvr>
                                        <p:cTn id="57" dur="1000"/>
                                        <p:tgtEl>
                                          <p:spTgt spid="36">
                                            <p:txEl>
                                              <p:pRg st="0" end="0"/>
                                            </p:txEl>
                                          </p:spTgt>
                                        </p:tgtEl>
                                      </p:cBhvr>
                                    </p:animEffect>
                                    <p:anim calcmode="lin" valueType="num">
                                      <p:cBhvr>
                                        <p:cTn id="5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6"/>
                                        </p:tgtEl>
                                      </p:cBhvr>
                                    </p:cmd>
                                  </p:childTnLst>
                                </p:cTn>
                              </p:par>
                            </p:childTnLst>
                          </p:cTn>
                        </p:par>
                      </p:childTnLst>
                    </p:cTn>
                  </p:par>
                </p:childTnLst>
              </p:cTn>
              <p:nextCondLst>
                <p:cond evt="onClick" delay="0">
                  <p:tgtEl>
                    <p:spTgt spid="26"/>
                  </p:tgtEl>
                </p:cond>
              </p:nextCondLst>
            </p:seq>
            <p:video>
              <p:cMediaNode vol="80000">
                <p:cTn id="65" fill="hold" display="0">
                  <p:stCondLst>
                    <p:cond delay="indefinite"/>
                  </p:stCondLst>
                </p:cTn>
                <p:tgtEl>
                  <p:spTgt spid="26"/>
                </p:tgtEl>
              </p:cMediaNode>
            </p:video>
          </p:childTnLst>
        </p:cTn>
      </p:par>
    </p:tnLst>
    <p:bldLst>
      <p:bldP spid="2" grpId="0"/>
      <p:bldP spid="5" grpId="0" build="p"/>
      <p:bldP spid="8" grpId="0" build="p"/>
      <p:bldP spid="9" grpId="0" build="p"/>
      <p:bldP spid="11" grpId="0" build="p"/>
      <p:bldP spid="25" grpId="0" build="p"/>
      <p:bldP spid="30" grpId="0" animBg="1"/>
      <p:bldP spid="31" grpId="0" animBg="1"/>
      <p:bldP spid="32" grpId="0" animBg="1"/>
      <p:bldP spid="35" grpId="0" build="p"/>
      <p:bldP spid="3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59" y="95955"/>
            <a:ext cx="7708500" cy="576000"/>
          </a:xfrm>
        </p:spPr>
        <p:txBody>
          <a:bodyPr/>
          <a:lstStyle/>
          <a:p>
            <a:pPr algn="l"/>
            <a:r>
              <a:rPr lang="vi-VN"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 tập 3 (SGK – 66)</a:t>
            </a:r>
          </a:p>
        </p:txBody>
      </p:sp>
      <p:pic>
        <p:nvPicPr>
          <p:cNvPr id="7"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35484" y="-252248"/>
            <a:ext cx="1550861" cy="872359"/>
          </a:xfrm>
          <a:prstGeom prst="rect">
            <a:avLst/>
          </a:prstGeom>
        </p:spPr>
      </p:pic>
      <p:sp>
        <p:nvSpPr>
          <p:cNvPr id="3" name="Subtitle 2"/>
          <p:cNvSpPr>
            <a:spLocks noGrp="1"/>
          </p:cNvSpPr>
          <p:nvPr>
            <p:ph type="subTitle" idx="9"/>
          </p:nvPr>
        </p:nvSpPr>
        <p:spPr>
          <a:xfrm>
            <a:off x="3949745" y="1896973"/>
            <a:ext cx="5079925" cy="910389"/>
          </a:xfrm>
        </p:spPr>
        <p:txBody>
          <a:bodyPr/>
          <a:lstStyle/>
          <a:p>
            <a:r>
              <a:rPr lang="vi-VN" sz="2000" b="1" dirty="0">
                <a:latin typeface="Cambria" panose="02040503050406030204" pitchFamily="18" charset="0"/>
                <a:ea typeface="Cambria" panose="02040503050406030204" pitchFamily="18" charset="0"/>
              </a:rPr>
              <a:t>So sánh</a:t>
            </a:r>
          </a:p>
          <a:p>
            <a:r>
              <a:rPr lang="vi-VN" sz="2000" dirty="0">
                <a:latin typeface="Cambria" panose="02040503050406030204" pitchFamily="18" charset="0"/>
                <a:ea typeface="Cambria" panose="02040503050406030204" pitchFamily="18" charset="0"/>
              </a:rPr>
              <a:t>Bước chân của bạn – như là tiếng nhạc</a:t>
            </a:r>
          </a:p>
        </p:txBody>
      </p:sp>
      <p:sp>
        <p:nvSpPr>
          <p:cNvPr id="4" name="Subtitle 3"/>
          <p:cNvSpPr>
            <a:spLocks noGrp="1"/>
          </p:cNvSpPr>
          <p:nvPr>
            <p:ph type="subTitle" idx="8"/>
          </p:nvPr>
        </p:nvSpPr>
        <p:spPr>
          <a:xfrm>
            <a:off x="58723" y="2001570"/>
            <a:ext cx="2508817" cy="1566034"/>
          </a:xfrm>
        </p:spPr>
        <p:txBody>
          <a:bodyPr/>
          <a:lstStyle/>
          <a:p>
            <a:pPr marL="114300" indent="0"/>
            <a:r>
              <a:rPr lang="vi-VN" sz="2000" dirty="0">
                <a:latin typeface="Cambria" panose="02040503050406030204" pitchFamily="18" charset="0"/>
                <a:ea typeface="Cambria" panose="02040503050406030204" pitchFamily="18" charset="0"/>
              </a:rPr>
              <a:t>Theo em, đoạn văn có sử dụng biện pháp tu từ gì?</a:t>
            </a:r>
          </a:p>
        </p:txBody>
      </p:sp>
      <p:sp>
        <p:nvSpPr>
          <p:cNvPr id="6" name="Subtitle 5"/>
          <p:cNvSpPr>
            <a:spLocks noGrp="1"/>
          </p:cNvSpPr>
          <p:nvPr>
            <p:ph type="subTitle" idx="8"/>
          </p:nvPr>
        </p:nvSpPr>
        <p:spPr>
          <a:xfrm>
            <a:off x="164915" y="766337"/>
            <a:ext cx="8434973" cy="1114504"/>
          </a:xfrm>
        </p:spPr>
        <p:txBody>
          <a:bodyPr/>
          <a:lstStyle/>
          <a:p>
            <a:pPr marL="114300" indent="0" algn="just"/>
            <a:r>
              <a:rPr lang="vi-VN" sz="2000" i="1" dirty="0">
                <a:latin typeface="Cambria" panose="02040503050406030204" pitchFamily="18" charset="0"/>
                <a:ea typeface="Cambria" panose="02040503050406030204" pitchFamily="18" charset="0"/>
              </a:rPr>
              <a:t>Mình sẽ biết thêm một tiếng chân khác hẳn mọi bước chân khác. Những bước chân khác chỉ khiến mình trốn vào lòng đất. Còn bước chân của bạn sẽ gọi mình ra khỏi hang, như là tiếng nhạc.</a:t>
            </a:r>
          </a:p>
        </p:txBody>
      </p:sp>
      <p:sp>
        <p:nvSpPr>
          <p:cNvPr id="10" name="Subtitle 9"/>
          <p:cNvSpPr>
            <a:spLocks noGrp="1"/>
          </p:cNvSpPr>
          <p:nvPr>
            <p:ph type="subTitle" idx="15"/>
          </p:nvPr>
        </p:nvSpPr>
        <p:spPr>
          <a:xfrm>
            <a:off x="3775235" y="2912331"/>
            <a:ext cx="5279783" cy="2115955"/>
          </a:xfrm>
        </p:spPr>
        <p:txBody>
          <a:bodyPr/>
          <a:lstStyle/>
          <a:p>
            <a:pPr algn="just">
              <a:buFont typeface="Arial" panose="020B0604020202020204" pitchFamily="34" charset="0"/>
              <a:buChar char="•"/>
            </a:pPr>
            <a:r>
              <a:rPr lang="vi-VN" sz="2000" dirty="0">
                <a:latin typeface="Cambria" panose="02040503050406030204" pitchFamily="18" charset="0"/>
                <a:ea typeface="Cambria" panose="02040503050406030204" pitchFamily="18" charset="0"/>
              </a:rPr>
              <a:t>Sau khi được kết bạn, tiếng bước chân của hoàng tử bé trở nên gần gũi, quen thuộc.</a:t>
            </a:r>
          </a:p>
          <a:p>
            <a:pPr algn="just">
              <a:buFont typeface="Arial" panose="020B0604020202020204" pitchFamily="34" charset="0"/>
              <a:buChar char="•"/>
            </a:pPr>
            <a:r>
              <a:rPr lang="vi-VN" sz="2000" dirty="0">
                <a:latin typeface="Cambria" panose="02040503050406030204" pitchFamily="18" charset="0"/>
                <a:ea typeface="Cambria" panose="02040503050406030204" pitchFamily="18" charset="0"/>
              </a:rPr>
              <a:t>Đó là những bước chân của tình yêu thương, sự quan tâm.</a:t>
            </a:r>
          </a:p>
          <a:p>
            <a:pPr algn="just">
              <a:buFont typeface="Arial" panose="020B0604020202020204" pitchFamily="34" charset="0"/>
              <a:buChar char="•"/>
            </a:pPr>
            <a:r>
              <a:rPr lang="vi-VN" sz="2000" dirty="0">
                <a:latin typeface="Cambria" panose="02040503050406030204" pitchFamily="18" charset="0"/>
                <a:ea typeface="Cambria" panose="02040503050406030204" pitchFamily="18" charset="0"/>
              </a:rPr>
              <a:t>Nhấn mạnh tiếng bước chân của tình bạn là đặc biệt và giàu ý nghĩa.</a:t>
            </a:r>
          </a:p>
        </p:txBody>
      </p:sp>
      <p:pic>
        <p:nvPicPr>
          <p:cNvPr id="3074" name="Picture 2" descr="Free Fox Clipart, Download Free Fox Clipart png images, Free ClipArts on  Clipart Librar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5333"/>
                    </a14:imgEffect>
                  </a14:imgLayer>
                </a14:imgProps>
              </a:ext>
              <a:ext uri="{28A0092B-C50C-407E-A947-70E740481C1C}">
                <a14:useLocalDpi xmlns:a14="http://schemas.microsoft.com/office/drawing/2010/main" val="0"/>
              </a:ext>
            </a:extLst>
          </a:blip>
          <a:srcRect/>
          <a:stretch>
            <a:fillRect/>
          </a:stretch>
        </p:blipFill>
        <p:spPr bwMode="auto">
          <a:xfrm>
            <a:off x="1689083" y="2767624"/>
            <a:ext cx="2260662" cy="226066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oogle Shape;714;p42"/>
          <p:cNvGrpSpPr/>
          <p:nvPr/>
        </p:nvGrpSpPr>
        <p:grpSpPr>
          <a:xfrm flipH="1">
            <a:off x="-77877" y="1880841"/>
            <a:ext cx="2832016" cy="1893694"/>
            <a:chOff x="229100" y="2772975"/>
            <a:chExt cx="1729675" cy="1202425"/>
          </a:xfrm>
        </p:grpSpPr>
        <p:sp>
          <p:nvSpPr>
            <p:cNvPr id="19" name="Google Shape;715;p42"/>
            <p:cNvSpPr/>
            <p:nvPr/>
          </p:nvSpPr>
          <p:spPr>
            <a:xfrm>
              <a:off x="562600" y="2831125"/>
              <a:ext cx="325525" cy="247725"/>
            </a:xfrm>
            <a:custGeom>
              <a:avLst/>
              <a:gdLst/>
              <a:ahLst/>
              <a:cxnLst/>
              <a:rect l="l" t="t" r="r" b="b"/>
              <a:pathLst>
                <a:path w="13021" h="9909" extrusionOk="0">
                  <a:moveTo>
                    <a:pt x="6857" y="1"/>
                  </a:moveTo>
                  <a:cubicBezTo>
                    <a:pt x="6201" y="1"/>
                    <a:pt x="5516" y="107"/>
                    <a:pt x="4808" y="334"/>
                  </a:cubicBezTo>
                  <a:cubicBezTo>
                    <a:pt x="1242" y="1496"/>
                    <a:pt x="361" y="4460"/>
                    <a:pt x="1" y="7625"/>
                  </a:cubicBezTo>
                  <a:cubicBezTo>
                    <a:pt x="521" y="8266"/>
                    <a:pt x="922" y="8987"/>
                    <a:pt x="1242" y="9748"/>
                  </a:cubicBezTo>
                  <a:cubicBezTo>
                    <a:pt x="1282" y="9788"/>
                    <a:pt x="1282" y="9868"/>
                    <a:pt x="1282" y="9908"/>
                  </a:cubicBezTo>
                  <a:cubicBezTo>
                    <a:pt x="1523" y="6824"/>
                    <a:pt x="1443" y="4140"/>
                    <a:pt x="4367" y="2217"/>
                  </a:cubicBezTo>
                  <a:cubicBezTo>
                    <a:pt x="5165" y="1692"/>
                    <a:pt x="5969" y="1463"/>
                    <a:pt x="6744" y="1463"/>
                  </a:cubicBezTo>
                  <a:cubicBezTo>
                    <a:pt x="8809" y="1463"/>
                    <a:pt x="10668" y="3091"/>
                    <a:pt x="11658" y="5101"/>
                  </a:cubicBezTo>
                  <a:cubicBezTo>
                    <a:pt x="11782" y="5365"/>
                    <a:pt x="11991" y="5473"/>
                    <a:pt x="12209" y="5473"/>
                  </a:cubicBezTo>
                  <a:cubicBezTo>
                    <a:pt x="12553" y="5473"/>
                    <a:pt x="12922" y="5204"/>
                    <a:pt x="13020" y="4861"/>
                  </a:cubicBezTo>
                  <a:lnTo>
                    <a:pt x="13020" y="4861"/>
                  </a:lnTo>
                  <a:cubicBezTo>
                    <a:pt x="12900" y="4917"/>
                    <a:pt x="12777" y="4942"/>
                    <a:pt x="12657" y="4942"/>
                  </a:cubicBezTo>
                  <a:cubicBezTo>
                    <a:pt x="12177" y="4942"/>
                    <a:pt x="11754" y="4532"/>
                    <a:pt x="11818" y="4019"/>
                  </a:cubicBezTo>
                  <a:cubicBezTo>
                    <a:pt x="11898" y="3619"/>
                    <a:pt x="11979" y="3258"/>
                    <a:pt x="12059" y="2898"/>
                  </a:cubicBezTo>
                  <a:cubicBezTo>
                    <a:pt x="10803" y="1122"/>
                    <a:pt x="8986" y="1"/>
                    <a:pt x="6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 name="Google Shape;716;p42"/>
            <p:cNvSpPr/>
            <p:nvPr/>
          </p:nvSpPr>
          <p:spPr>
            <a:xfrm>
              <a:off x="556600" y="3084825"/>
              <a:ext cx="38075" cy="19300"/>
            </a:xfrm>
            <a:custGeom>
              <a:avLst/>
              <a:gdLst/>
              <a:ahLst/>
              <a:cxnLst/>
              <a:rect l="l" t="t" r="r" b="b"/>
              <a:pathLst>
                <a:path w="1523" h="772" extrusionOk="0">
                  <a:moveTo>
                    <a:pt x="40" y="1"/>
                  </a:moveTo>
                  <a:lnTo>
                    <a:pt x="40" y="81"/>
                  </a:lnTo>
                  <a:cubicBezTo>
                    <a:pt x="0" y="541"/>
                    <a:pt x="341" y="772"/>
                    <a:pt x="706" y="772"/>
                  </a:cubicBezTo>
                  <a:cubicBezTo>
                    <a:pt x="1072" y="772"/>
                    <a:pt x="1462" y="541"/>
                    <a:pt x="1522" y="81"/>
                  </a:cubicBezTo>
                  <a:lnTo>
                    <a:pt x="1522" y="81"/>
                  </a:lnTo>
                  <a:cubicBezTo>
                    <a:pt x="1351" y="367"/>
                    <a:pt x="1071" y="508"/>
                    <a:pt x="793" y="508"/>
                  </a:cubicBezTo>
                  <a:cubicBezTo>
                    <a:pt x="488" y="508"/>
                    <a:pt x="187" y="337"/>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 name="Google Shape;717;p42"/>
            <p:cNvSpPr/>
            <p:nvPr/>
          </p:nvSpPr>
          <p:spPr>
            <a:xfrm>
              <a:off x="857400" y="2772975"/>
              <a:ext cx="293100" cy="181250"/>
            </a:xfrm>
            <a:custGeom>
              <a:avLst/>
              <a:gdLst/>
              <a:ahLst/>
              <a:cxnLst/>
              <a:rect l="l" t="t" r="r" b="b"/>
              <a:pathLst>
                <a:path w="11724" h="7250" extrusionOk="0">
                  <a:moveTo>
                    <a:pt x="6537" y="0"/>
                  </a:moveTo>
                  <a:cubicBezTo>
                    <a:pt x="6309" y="0"/>
                    <a:pt x="6075" y="18"/>
                    <a:pt x="5835" y="56"/>
                  </a:cubicBezTo>
                  <a:cubicBezTo>
                    <a:pt x="3151" y="457"/>
                    <a:pt x="1068" y="2660"/>
                    <a:pt x="347" y="5224"/>
                  </a:cubicBezTo>
                  <a:cubicBezTo>
                    <a:pt x="227" y="5584"/>
                    <a:pt x="146" y="5945"/>
                    <a:pt x="66" y="6305"/>
                  </a:cubicBezTo>
                  <a:cubicBezTo>
                    <a:pt x="1" y="6832"/>
                    <a:pt x="421" y="7250"/>
                    <a:pt x="906" y="7250"/>
                  </a:cubicBezTo>
                  <a:cubicBezTo>
                    <a:pt x="1012" y="7250"/>
                    <a:pt x="1120" y="7230"/>
                    <a:pt x="1228" y="7187"/>
                  </a:cubicBezTo>
                  <a:cubicBezTo>
                    <a:pt x="1348" y="7067"/>
                    <a:pt x="1468" y="6906"/>
                    <a:pt x="1468" y="6746"/>
                  </a:cubicBezTo>
                  <a:cubicBezTo>
                    <a:pt x="1749" y="4663"/>
                    <a:pt x="2991" y="2860"/>
                    <a:pt x="4793" y="1859"/>
                  </a:cubicBezTo>
                  <a:cubicBezTo>
                    <a:pt x="5340" y="1560"/>
                    <a:pt x="5857" y="1430"/>
                    <a:pt x="6344" y="1430"/>
                  </a:cubicBezTo>
                  <a:cubicBezTo>
                    <a:pt x="8532" y="1430"/>
                    <a:pt x="10096" y="4069"/>
                    <a:pt x="10883" y="5905"/>
                  </a:cubicBezTo>
                  <a:cubicBezTo>
                    <a:pt x="10945" y="6153"/>
                    <a:pt x="11175" y="6305"/>
                    <a:pt x="11425" y="6305"/>
                  </a:cubicBezTo>
                  <a:cubicBezTo>
                    <a:pt x="11497" y="6305"/>
                    <a:pt x="11572" y="6292"/>
                    <a:pt x="11644" y="6265"/>
                  </a:cubicBezTo>
                  <a:cubicBezTo>
                    <a:pt x="11163" y="6105"/>
                    <a:pt x="10923" y="5584"/>
                    <a:pt x="11163" y="5144"/>
                  </a:cubicBezTo>
                  <a:cubicBezTo>
                    <a:pt x="11323" y="4783"/>
                    <a:pt x="11524" y="4463"/>
                    <a:pt x="11724" y="4142"/>
                  </a:cubicBezTo>
                  <a:cubicBezTo>
                    <a:pt x="10662" y="2054"/>
                    <a:pt x="8963" y="0"/>
                    <a:pt x="6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 name="Google Shape;718;p42"/>
            <p:cNvSpPr/>
            <p:nvPr/>
          </p:nvSpPr>
          <p:spPr>
            <a:xfrm>
              <a:off x="1130450" y="2787700"/>
              <a:ext cx="340550" cy="177975"/>
            </a:xfrm>
            <a:custGeom>
              <a:avLst/>
              <a:gdLst/>
              <a:ahLst/>
              <a:cxnLst/>
              <a:rect l="l" t="t" r="r" b="b"/>
              <a:pathLst>
                <a:path w="13622" h="7119" extrusionOk="0">
                  <a:moveTo>
                    <a:pt x="7708" y="1"/>
                  </a:moveTo>
                  <a:cubicBezTo>
                    <a:pt x="5152" y="1"/>
                    <a:pt x="2390" y="1245"/>
                    <a:pt x="802" y="3553"/>
                  </a:cubicBezTo>
                  <a:cubicBezTo>
                    <a:pt x="562" y="3874"/>
                    <a:pt x="361" y="4194"/>
                    <a:pt x="201" y="4555"/>
                  </a:cubicBezTo>
                  <a:cubicBezTo>
                    <a:pt x="1" y="4995"/>
                    <a:pt x="241" y="5556"/>
                    <a:pt x="722" y="5676"/>
                  </a:cubicBezTo>
                  <a:cubicBezTo>
                    <a:pt x="786" y="5692"/>
                    <a:pt x="850" y="5700"/>
                    <a:pt x="912" y="5700"/>
                  </a:cubicBezTo>
                  <a:cubicBezTo>
                    <a:pt x="1162" y="5700"/>
                    <a:pt x="1387" y="5572"/>
                    <a:pt x="1483" y="5316"/>
                  </a:cubicBezTo>
                  <a:cubicBezTo>
                    <a:pt x="2653" y="2897"/>
                    <a:pt x="5382" y="1460"/>
                    <a:pt x="7783" y="1460"/>
                  </a:cubicBezTo>
                  <a:cubicBezTo>
                    <a:pt x="10234" y="1460"/>
                    <a:pt x="12342" y="2957"/>
                    <a:pt x="12099" y="6437"/>
                  </a:cubicBezTo>
                  <a:cubicBezTo>
                    <a:pt x="12099" y="6718"/>
                    <a:pt x="12259" y="6998"/>
                    <a:pt x="12540" y="7119"/>
                  </a:cubicBezTo>
                  <a:cubicBezTo>
                    <a:pt x="12259" y="6838"/>
                    <a:pt x="12259" y="6397"/>
                    <a:pt x="12580" y="6157"/>
                  </a:cubicBezTo>
                  <a:cubicBezTo>
                    <a:pt x="12900" y="5877"/>
                    <a:pt x="13261" y="5636"/>
                    <a:pt x="13621" y="5396"/>
                  </a:cubicBezTo>
                  <a:cubicBezTo>
                    <a:pt x="13405" y="1703"/>
                    <a:pt x="10698" y="1"/>
                    <a:pt x="77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719;p42"/>
            <p:cNvSpPr/>
            <p:nvPr/>
          </p:nvSpPr>
          <p:spPr>
            <a:xfrm>
              <a:off x="1436925" y="2879075"/>
              <a:ext cx="311475" cy="252850"/>
            </a:xfrm>
            <a:custGeom>
              <a:avLst/>
              <a:gdLst/>
              <a:ahLst/>
              <a:cxnLst/>
              <a:rect l="l" t="t" r="r" b="b"/>
              <a:pathLst>
                <a:path w="12459" h="10114" extrusionOk="0">
                  <a:moveTo>
                    <a:pt x="6431" y="1"/>
                  </a:moveTo>
                  <a:cubicBezTo>
                    <a:pt x="4677" y="1"/>
                    <a:pt x="2844" y="760"/>
                    <a:pt x="1362" y="1741"/>
                  </a:cubicBezTo>
                  <a:cubicBezTo>
                    <a:pt x="1002" y="1981"/>
                    <a:pt x="641" y="2222"/>
                    <a:pt x="321" y="2502"/>
                  </a:cubicBezTo>
                  <a:cubicBezTo>
                    <a:pt x="0" y="2742"/>
                    <a:pt x="0" y="3183"/>
                    <a:pt x="281" y="3464"/>
                  </a:cubicBezTo>
                  <a:cubicBezTo>
                    <a:pt x="418" y="3647"/>
                    <a:pt x="647" y="3738"/>
                    <a:pt x="885" y="3738"/>
                  </a:cubicBezTo>
                  <a:cubicBezTo>
                    <a:pt x="1064" y="3738"/>
                    <a:pt x="1248" y="3687"/>
                    <a:pt x="1402" y="3584"/>
                  </a:cubicBezTo>
                  <a:cubicBezTo>
                    <a:pt x="2752" y="2463"/>
                    <a:pt x="4506" y="1553"/>
                    <a:pt x="6212" y="1553"/>
                  </a:cubicBezTo>
                  <a:cubicBezTo>
                    <a:pt x="7190" y="1553"/>
                    <a:pt x="8153" y="1852"/>
                    <a:pt x="9014" y="2582"/>
                  </a:cubicBezTo>
                  <a:cubicBezTo>
                    <a:pt x="10816" y="4104"/>
                    <a:pt x="10856" y="7309"/>
                    <a:pt x="9735" y="9152"/>
                  </a:cubicBezTo>
                  <a:cubicBezTo>
                    <a:pt x="9535" y="9473"/>
                    <a:pt x="9615" y="9913"/>
                    <a:pt x="9935" y="10113"/>
                  </a:cubicBezTo>
                  <a:cubicBezTo>
                    <a:pt x="9895" y="9753"/>
                    <a:pt x="10095" y="9432"/>
                    <a:pt x="10416" y="9312"/>
                  </a:cubicBezTo>
                  <a:cubicBezTo>
                    <a:pt x="10736" y="9192"/>
                    <a:pt x="11097" y="9112"/>
                    <a:pt x="11457" y="9032"/>
                  </a:cubicBezTo>
                  <a:cubicBezTo>
                    <a:pt x="12459" y="6468"/>
                    <a:pt x="11938" y="3544"/>
                    <a:pt x="10095" y="1541"/>
                  </a:cubicBezTo>
                  <a:cubicBezTo>
                    <a:pt x="9043" y="436"/>
                    <a:pt x="7759" y="1"/>
                    <a:pt x="6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720;p42"/>
            <p:cNvSpPr/>
            <p:nvPr/>
          </p:nvSpPr>
          <p:spPr>
            <a:xfrm>
              <a:off x="1683275" y="3100600"/>
              <a:ext cx="254425" cy="275700"/>
            </a:xfrm>
            <a:custGeom>
              <a:avLst/>
              <a:gdLst/>
              <a:ahLst/>
              <a:cxnLst/>
              <a:rect l="l" t="t" r="r" b="b"/>
              <a:pathLst>
                <a:path w="10177" h="11028" extrusionOk="0">
                  <a:moveTo>
                    <a:pt x="2883" y="1"/>
                  </a:moveTo>
                  <a:cubicBezTo>
                    <a:pt x="2459" y="1"/>
                    <a:pt x="2031" y="43"/>
                    <a:pt x="1603" y="131"/>
                  </a:cubicBezTo>
                  <a:cubicBezTo>
                    <a:pt x="1243" y="211"/>
                    <a:pt x="922" y="291"/>
                    <a:pt x="562" y="411"/>
                  </a:cubicBezTo>
                  <a:cubicBezTo>
                    <a:pt x="201" y="531"/>
                    <a:pt x="1" y="892"/>
                    <a:pt x="81" y="1252"/>
                  </a:cubicBezTo>
                  <a:cubicBezTo>
                    <a:pt x="49" y="1640"/>
                    <a:pt x="355" y="1950"/>
                    <a:pt x="707" y="1950"/>
                  </a:cubicBezTo>
                  <a:cubicBezTo>
                    <a:pt x="791" y="1950"/>
                    <a:pt x="877" y="1932"/>
                    <a:pt x="962" y="1893"/>
                  </a:cubicBezTo>
                  <a:cubicBezTo>
                    <a:pt x="1582" y="1643"/>
                    <a:pt x="2228" y="1523"/>
                    <a:pt x="2867" y="1523"/>
                  </a:cubicBezTo>
                  <a:cubicBezTo>
                    <a:pt x="4581" y="1523"/>
                    <a:pt x="6238" y="2390"/>
                    <a:pt x="7172" y="3937"/>
                  </a:cubicBezTo>
                  <a:cubicBezTo>
                    <a:pt x="8774" y="6500"/>
                    <a:pt x="7092" y="8944"/>
                    <a:pt x="4648" y="10026"/>
                  </a:cubicBezTo>
                  <a:cubicBezTo>
                    <a:pt x="4368" y="10106"/>
                    <a:pt x="4207" y="10386"/>
                    <a:pt x="4247" y="10667"/>
                  </a:cubicBezTo>
                  <a:cubicBezTo>
                    <a:pt x="4394" y="10520"/>
                    <a:pt x="4586" y="10433"/>
                    <a:pt x="4785" y="10433"/>
                  </a:cubicBezTo>
                  <a:cubicBezTo>
                    <a:pt x="4913" y="10433"/>
                    <a:pt x="5044" y="10468"/>
                    <a:pt x="5169" y="10546"/>
                  </a:cubicBezTo>
                  <a:cubicBezTo>
                    <a:pt x="5449" y="10667"/>
                    <a:pt x="5690" y="10827"/>
                    <a:pt x="5970" y="11027"/>
                  </a:cubicBezTo>
                  <a:cubicBezTo>
                    <a:pt x="8614" y="9585"/>
                    <a:pt x="10176" y="6741"/>
                    <a:pt x="8774" y="3776"/>
                  </a:cubicBezTo>
                  <a:cubicBezTo>
                    <a:pt x="7680" y="1450"/>
                    <a:pt x="5358" y="1"/>
                    <a:pt x="2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721;p42"/>
            <p:cNvSpPr/>
            <p:nvPr/>
          </p:nvSpPr>
          <p:spPr>
            <a:xfrm>
              <a:off x="1617200" y="3361900"/>
              <a:ext cx="341575" cy="327750"/>
            </a:xfrm>
            <a:custGeom>
              <a:avLst/>
              <a:gdLst/>
              <a:ahLst/>
              <a:cxnLst/>
              <a:rect l="l" t="t" r="r" b="b"/>
              <a:pathLst>
                <a:path w="13663" h="13110" extrusionOk="0">
                  <a:moveTo>
                    <a:pt x="7464" y="1"/>
                  </a:moveTo>
                  <a:cubicBezTo>
                    <a:pt x="7271" y="1"/>
                    <a:pt x="7078" y="82"/>
                    <a:pt x="6930" y="255"/>
                  </a:cubicBezTo>
                  <a:cubicBezTo>
                    <a:pt x="6570" y="575"/>
                    <a:pt x="6610" y="1176"/>
                    <a:pt x="7051" y="1376"/>
                  </a:cubicBezTo>
                  <a:cubicBezTo>
                    <a:pt x="11911" y="4022"/>
                    <a:pt x="7465" y="11607"/>
                    <a:pt x="3264" y="11607"/>
                  </a:cubicBezTo>
                  <a:cubicBezTo>
                    <a:pt x="2375" y="11607"/>
                    <a:pt x="1497" y="11267"/>
                    <a:pt x="721" y="10470"/>
                  </a:cubicBezTo>
                  <a:cubicBezTo>
                    <a:pt x="585" y="10334"/>
                    <a:pt x="412" y="10253"/>
                    <a:pt x="240" y="10253"/>
                  </a:cubicBezTo>
                  <a:cubicBezTo>
                    <a:pt x="158" y="10253"/>
                    <a:pt x="77" y="10271"/>
                    <a:pt x="0" y="10310"/>
                  </a:cubicBezTo>
                  <a:cubicBezTo>
                    <a:pt x="280" y="10310"/>
                    <a:pt x="561" y="10510"/>
                    <a:pt x="641" y="10791"/>
                  </a:cubicBezTo>
                  <a:cubicBezTo>
                    <a:pt x="881" y="11351"/>
                    <a:pt x="921" y="11912"/>
                    <a:pt x="881" y="12473"/>
                  </a:cubicBezTo>
                  <a:cubicBezTo>
                    <a:pt x="1636" y="12913"/>
                    <a:pt x="2424" y="13110"/>
                    <a:pt x="3212" y="13110"/>
                  </a:cubicBezTo>
                  <a:cubicBezTo>
                    <a:pt x="8450" y="13110"/>
                    <a:pt x="13662" y="4411"/>
                    <a:pt x="8613" y="615"/>
                  </a:cubicBezTo>
                  <a:cubicBezTo>
                    <a:pt x="8373" y="415"/>
                    <a:pt x="8092" y="255"/>
                    <a:pt x="7812" y="94"/>
                  </a:cubicBezTo>
                  <a:cubicBezTo>
                    <a:pt x="7704" y="33"/>
                    <a:pt x="7584" y="1"/>
                    <a:pt x="74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722;p42"/>
            <p:cNvSpPr/>
            <p:nvPr/>
          </p:nvSpPr>
          <p:spPr>
            <a:xfrm>
              <a:off x="255150" y="2939300"/>
              <a:ext cx="340525" cy="265900"/>
            </a:xfrm>
            <a:custGeom>
              <a:avLst/>
              <a:gdLst/>
              <a:ahLst/>
              <a:cxnLst/>
              <a:rect l="l" t="t" r="r" b="b"/>
              <a:pathLst>
                <a:path w="13621" h="10636" extrusionOk="0">
                  <a:moveTo>
                    <a:pt x="6391" y="1"/>
                  </a:moveTo>
                  <a:cubicBezTo>
                    <a:pt x="4899" y="1"/>
                    <a:pt x="3403" y="630"/>
                    <a:pt x="2123" y="2136"/>
                  </a:cubicBezTo>
                  <a:cubicBezTo>
                    <a:pt x="0" y="4660"/>
                    <a:pt x="1562" y="7664"/>
                    <a:pt x="3926" y="9347"/>
                  </a:cubicBezTo>
                  <a:cubicBezTo>
                    <a:pt x="4242" y="9300"/>
                    <a:pt x="4552" y="9277"/>
                    <a:pt x="4858" y="9277"/>
                  </a:cubicBezTo>
                  <a:cubicBezTo>
                    <a:pt x="5328" y="9277"/>
                    <a:pt x="5789" y="9330"/>
                    <a:pt x="6249" y="9427"/>
                  </a:cubicBezTo>
                  <a:cubicBezTo>
                    <a:pt x="6810" y="9507"/>
                    <a:pt x="7011" y="10188"/>
                    <a:pt x="6650" y="10589"/>
                  </a:cubicBezTo>
                  <a:lnTo>
                    <a:pt x="6850" y="10629"/>
                  </a:lnTo>
                  <a:cubicBezTo>
                    <a:pt x="6889" y="10634"/>
                    <a:pt x="6926" y="10636"/>
                    <a:pt x="6963" y="10636"/>
                  </a:cubicBezTo>
                  <a:cubicBezTo>
                    <a:pt x="7842" y="10636"/>
                    <a:pt x="8174" y="9301"/>
                    <a:pt x="7251" y="9147"/>
                  </a:cubicBezTo>
                  <a:cubicBezTo>
                    <a:pt x="4887" y="8786"/>
                    <a:pt x="1763" y="6423"/>
                    <a:pt x="2964" y="3658"/>
                  </a:cubicBezTo>
                  <a:cubicBezTo>
                    <a:pt x="3568" y="2198"/>
                    <a:pt x="5228" y="1517"/>
                    <a:pt x="6748" y="1517"/>
                  </a:cubicBezTo>
                  <a:cubicBezTo>
                    <a:pt x="7146" y="1517"/>
                    <a:pt x="7535" y="1564"/>
                    <a:pt x="7892" y="1655"/>
                  </a:cubicBezTo>
                  <a:cubicBezTo>
                    <a:pt x="9815" y="2136"/>
                    <a:pt x="11337" y="4019"/>
                    <a:pt x="12098" y="5782"/>
                  </a:cubicBezTo>
                  <a:cubicBezTo>
                    <a:pt x="12098" y="5782"/>
                    <a:pt x="12098" y="5782"/>
                    <a:pt x="12098" y="5822"/>
                  </a:cubicBezTo>
                  <a:cubicBezTo>
                    <a:pt x="12225" y="6138"/>
                    <a:pt x="12528" y="6299"/>
                    <a:pt x="12834" y="6299"/>
                  </a:cubicBezTo>
                  <a:cubicBezTo>
                    <a:pt x="13110" y="6299"/>
                    <a:pt x="13388" y="6168"/>
                    <a:pt x="13540" y="5902"/>
                  </a:cubicBezTo>
                  <a:cubicBezTo>
                    <a:pt x="13580" y="5782"/>
                    <a:pt x="13621" y="5661"/>
                    <a:pt x="13580" y="5581"/>
                  </a:cubicBezTo>
                  <a:cubicBezTo>
                    <a:pt x="13580" y="5501"/>
                    <a:pt x="13540" y="5461"/>
                    <a:pt x="13540" y="5421"/>
                  </a:cubicBezTo>
                  <a:cubicBezTo>
                    <a:pt x="13220" y="4660"/>
                    <a:pt x="12779" y="3939"/>
                    <a:pt x="12258" y="3298"/>
                  </a:cubicBezTo>
                  <a:cubicBezTo>
                    <a:pt x="10779" y="1365"/>
                    <a:pt x="8589" y="1"/>
                    <a:pt x="6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723;p42"/>
            <p:cNvSpPr/>
            <p:nvPr/>
          </p:nvSpPr>
          <p:spPr>
            <a:xfrm>
              <a:off x="229100" y="3171225"/>
              <a:ext cx="258125" cy="302225"/>
            </a:xfrm>
            <a:custGeom>
              <a:avLst/>
              <a:gdLst/>
              <a:ahLst/>
              <a:cxnLst/>
              <a:rect l="l" t="t" r="r" b="b"/>
              <a:pathLst>
                <a:path w="10325" h="12089" extrusionOk="0">
                  <a:moveTo>
                    <a:pt x="5922" y="0"/>
                  </a:moveTo>
                  <a:cubicBezTo>
                    <a:pt x="5615" y="0"/>
                    <a:pt x="5308" y="23"/>
                    <a:pt x="5008" y="70"/>
                  </a:cubicBezTo>
                  <a:cubicBezTo>
                    <a:pt x="2124" y="551"/>
                    <a:pt x="0" y="3074"/>
                    <a:pt x="441" y="6399"/>
                  </a:cubicBezTo>
                  <a:cubicBezTo>
                    <a:pt x="842" y="9684"/>
                    <a:pt x="4287" y="11647"/>
                    <a:pt x="7492" y="12048"/>
                  </a:cubicBezTo>
                  <a:cubicBezTo>
                    <a:pt x="7812" y="11848"/>
                    <a:pt x="8133" y="11647"/>
                    <a:pt x="8493" y="11487"/>
                  </a:cubicBezTo>
                  <a:cubicBezTo>
                    <a:pt x="8605" y="11431"/>
                    <a:pt x="8720" y="11406"/>
                    <a:pt x="8833" y="11406"/>
                  </a:cubicBezTo>
                  <a:cubicBezTo>
                    <a:pt x="9208" y="11406"/>
                    <a:pt x="9553" y="11688"/>
                    <a:pt x="9615" y="12088"/>
                  </a:cubicBezTo>
                  <a:cubicBezTo>
                    <a:pt x="10325" y="11812"/>
                    <a:pt x="10258" y="10605"/>
                    <a:pt x="9416" y="10605"/>
                  </a:cubicBezTo>
                  <a:cubicBezTo>
                    <a:pt x="9402" y="10605"/>
                    <a:pt x="9389" y="10605"/>
                    <a:pt x="9375" y="10606"/>
                  </a:cubicBezTo>
                  <a:cubicBezTo>
                    <a:pt x="9216" y="10613"/>
                    <a:pt x="9057" y="10617"/>
                    <a:pt x="8897" y="10617"/>
                  </a:cubicBezTo>
                  <a:cubicBezTo>
                    <a:pt x="6355" y="10617"/>
                    <a:pt x="3719" y="9703"/>
                    <a:pt x="2324" y="7441"/>
                  </a:cubicBezTo>
                  <a:cubicBezTo>
                    <a:pt x="501" y="4488"/>
                    <a:pt x="3124" y="1502"/>
                    <a:pt x="6056" y="1502"/>
                  </a:cubicBezTo>
                  <a:cubicBezTo>
                    <a:pt x="6346" y="1502"/>
                    <a:pt x="6639" y="1531"/>
                    <a:pt x="6931" y="1592"/>
                  </a:cubicBezTo>
                  <a:cubicBezTo>
                    <a:pt x="6975" y="1599"/>
                    <a:pt x="7021" y="1602"/>
                    <a:pt x="7066" y="1602"/>
                  </a:cubicBezTo>
                  <a:cubicBezTo>
                    <a:pt x="7309" y="1602"/>
                    <a:pt x="7557" y="1508"/>
                    <a:pt x="7692" y="1272"/>
                  </a:cubicBezTo>
                  <a:cubicBezTo>
                    <a:pt x="8053" y="911"/>
                    <a:pt x="7852" y="230"/>
                    <a:pt x="7331" y="150"/>
                  </a:cubicBezTo>
                  <a:cubicBezTo>
                    <a:pt x="6871" y="53"/>
                    <a:pt x="6395" y="0"/>
                    <a:pt x="5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724;p42"/>
            <p:cNvSpPr/>
            <p:nvPr/>
          </p:nvSpPr>
          <p:spPr>
            <a:xfrm>
              <a:off x="302200" y="3456350"/>
              <a:ext cx="413225" cy="259500"/>
            </a:xfrm>
            <a:custGeom>
              <a:avLst/>
              <a:gdLst/>
              <a:ahLst/>
              <a:cxnLst/>
              <a:rect l="l" t="t" r="r" b="b"/>
              <a:pathLst>
                <a:path w="16529" h="10380" extrusionOk="0">
                  <a:moveTo>
                    <a:pt x="5909" y="1"/>
                  </a:moveTo>
                  <a:cubicBezTo>
                    <a:pt x="5796" y="1"/>
                    <a:pt x="5681" y="26"/>
                    <a:pt x="5569" y="82"/>
                  </a:cubicBezTo>
                  <a:cubicBezTo>
                    <a:pt x="5209" y="242"/>
                    <a:pt x="4888" y="443"/>
                    <a:pt x="4568" y="643"/>
                  </a:cubicBezTo>
                  <a:cubicBezTo>
                    <a:pt x="1764" y="2366"/>
                    <a:pt x="1" y="5170"/>
                    <a:pt x="2925" y="8094"/>
                  </a:cubicBezTo>
                  <a:cubicBezTo>
                    <a:pt x="4579" y="9724"/>
                    <a:pt x="6929" y="10379"/>
                    <a:pt x="9327" y="10379"/>
                  </a:cubicBezTo>
                  <a:cubicBezTo>
                    <a:pt x="10995" y="10379"/>
                    <a:pt x="12687" y="10062"/>
                    <a:pt x="14182" y="9536"/>
                  </a:cubicBezTo>
                  <a:cubicBezTo>
                    <a:pt x="14302" y="9216"/>
                    <a:pt x="14383" y="8895"/>
                    <a:pt x="14463" y="8535"/>
                  </a:cubicBezTo>
                  <a:cubicBezTo>
                    <a:pt x="14545" y="8155"/>
                    <a:pt x="14819" y="7993"/>
                    <a:pt x="15109" y="7993"/>
                  </a:cubicBezTo>
                  <a:cubicBezTo>
                    <a:pt x="15522" y="7993"/>
                    <a:pt x="15968" y="8321"/>
                    <a:pt x="15945" y="8815"/>
                  </a:cubicBezTo>
                  <a:cubicBezTo>
                    <a:pt x="16529" y="8403"/>
                    <a:pt x="16082" y="7491"/>
                    <a:pt x="15413" y="7491"/>
                  </a:cubicBezTo>
                  <a:cubicBezTo>
                    <a:pt x="15301" y="7491"/>
                    <a:pt x="15184" y="7516"/>
                    <a:pt x="15064" y="7573"/>
                  </a:cubicBezTo>
                  <a:cubicBezTo>
                    <a:pt x="13384" y="8387"/>
                    <a:pt x="11566" y="8805"/>
                    <a:pt x="9735" y="8805"/>
                  </a:cubicBezTo>
                  <a:cubicBezTo>
                    <a:pt x="8771" y="8805"/>
                    <a:pt x="7804" y="8689"/>
                    <a:pt x="6851" y="8455"/>
                  </a:cubicBezTo>
                  <a:cubicBezTo>
                    <a:pt x="4848" y="8014"/>
                    <a:pt x="2565" y="6452"/>
                    <a:pt x="3005" y="4088"/>
                  </a:cubicBezTo>
                  <a:cubicBezTo>
                    <a:pt x="3246" y="2686"/>
                    <a:pt x="5209" y="1925"/>
                    <a:pt x="6330" y="1364"/>
                  </a:cubicBezTo>
                  <a:cubicBezTo>
                    <a:pt x="6571" y="1244"/>
                    <a:pt x="6731" y="963"/>
                    <a:pt x="6691" y="683"/>
                  </a:cubicBezTo>
                  <a:cubicBezTo>
                    <a:pt x="6629" y="283"/>
                    <a:pt x="6284" y="1"/>
                    <a:pt x="5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725;p42"/>
            <p:cNvSpPr/>
            <p:nvPr/>
          </p:nvSpPr>
          <p:spPr>
            <a:xfrm>
              <a:off x="455450" y="3656150"/>
              <a:ext cx="245975" cy="287000"/>
            </a:xfrm>
            <a:custGeom>
              <a:avLst/>
              <a:gdLst/>
              <a:ahLst/>
              <a:cxnLst/>
              <a:rect l="l" t="t" r="r" b="b"/>
              <a:pathLst>
                <a:path w="9839" h="11480" extrusionOk="0">
                  <a:moveTo>
                    <a:pt x="8979" y="1"/>
                  </a:moveTo>
                  <a:cubicBezTo>
                    <a:pt x="8689" y="1"/>
                    <a:pt x="8415" y="163"/>
                    <a:pt x="8333" y="543"/>
                  </a:cubicBezTo>
                  <a:cubicBezTo>
                    <a:pt x="8253" y="863"/>
                    <a:pt x="8172" y="1224"/>
                    <a:pt x="8052" y="1544"/>
                  </a:cubicBezTo>
                  <a:cubicBezTo>
                    <a:pt x="6850" y="5550"/>
                    <a:pt x="3365" y="8355"/>
                    <a:pt x="281" y="10958"/>
                  </a:cubicBezTo>
                  <a:cubicBezTo>
                    <a:pt x="80" y="11079"/>
                    <a:pt x="0" y="11279"/>
                    <a:pt x="40" y="11479"/>
                  </a:cubicBezTo>
                  <a:cubicBezTo>
                    <a:pt x="120" y="11399"/>
                    <a:pt x="240" y="11319"/>
                    <a:pt x="361" y="11279"/>
                  </a:cubicBezTo>
                  <a:cubicBezTo>
                    <a:pt x="1522" y="10878"/>
                    <a:pt x="2644" y="10438"/>
                    <a:pt x="3726" y="9997"/>
                  </a:cubicBezTo>
                  <a:cubicBezTo>
                    <a:pt x="6490" y="7473"/>
                    <a:pt x="9054" y="4669"/>
                    <a:pt x="9815" y="943"/>
                  </a:cubicBezTo>
                  <a:cubicBezTo>
                    <a:pt x="9815" y="903"/>
                    <a:pt x="9815" y="863"/>
                    <a:pt x="9815" y="823"/>
                  </a:cubicBezTo>
                  <a:cubicBezTo>
                    <a:pt x="9838" y="329"/>
                    <a:pt x="9392" y="1"/>
                    <a:pt x="8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726;p42"/>
            <p:cNvSpPr/>
            <p:nvPr/>
          </p:nvSpPr>
          <p:spPr>
            <a:xfrm>
              <a:off x="446750" y="3686350"/>
              <a:ext cx="427350" cy="289050"/>
            </a:xfrm>
            <a:custGeom>
              <a:avLst/>
              <a:gdLst/>
              <a:ahLst/>
              <a:cxnLst/>
              <a:rect l="l" t="t" r="r" b="b"/>
              <a:pathLst>
                <a:path w="17094" h="11562" extrusionOk="0">
                  <a:moveTo>
                    <a:pt x="16863" y="1"/>
                  </a:moveTo>
                  <a:cubicBezTo>
                    <a:pt x="16691" y="1"/>
                    <a:pt x="16523" y="90"/>
                    <a:pt x="16412" y="256"/>
                  </a:cubicBezTo>
                  <a:cubicBezTo>
                    <a:pt x="12967" y="4503"/>
                    <a:pt x="8801" y="6826"/>
                    <a:pt x="4074" y="8749"/>
                  </a:cubicBezTo>
                  <a:cubicBezTo>
                    <a:pt x="2992" y="9230"/>
                    <a:pt x="1870" y="9630"/>
                    <a:pt x="709" y="10071"/>
                  </a:cubicBezTo>
                  <a:cubicBezTo>
                    <a:pt x="588" y="10111"/>
                    <a:pt x="468" y="10191"/>
                    <a:pt x="388" y="10311"/>
                  </a:cubicBezTo>
                  <a:cubicBezTo>
                    <a:pt x="0" y="10735"/>
                    <a:pt x="264" y="11562"/>
                    <a:pt x="853" y="11562"/>
                  </a:cubicBezTo>
                  <a:cubicBezTo>
                    <a:pt x="933" y="11562"/>
                    <a:pt x="1018" y="11547"/>
                    <a:pt x="1109" y="11513"/>
                  </a:cubicBezTo>
                  <a:cubicBezTo>
                    <a:pt x="7238" y="9270"/>
                    <a:pt x="12607" y="6906"/>
                    <a:pt x="16933" y="1939"/>
                  </a:cubicBezTo>
                  <a:cubicBezTo>
                    <a:pt x="16773" y="1698"/>
                    <a:pt x="16653" y="1418"/>
                    <a:pt x="16532" y="1178"/>
                  </a:cubicBezTo>
                  <a:cubicBezTo>
                    <a:pt x="16332" y="697"/>
                    <a:pt x="16613" y="176"/>
                    <a:pt x="17093" y="56"/>
                  </a:cubicBezTo>
                  <a:cubicBezTo>
                    <a:pt x="17019" y="19"/>
                    <a:pt x="16941" y="1"/>
                    <a:pt x="16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727;p42"/>
            <p:cNvSpPr/>
            <p:nvPr/>
          </p:nvSpPr>
          <p:spPr>
            <a:xfrm>
              <a:off x="855050" y="3674725"/>
              <a:ext cx="292450" cy="137125"/>
            </a:xfrm>
            <a:custGeom>
              <a:avLst/>
              <a:gdLst/>
              <a:ahLst/>
              <a:cxnLst/>
              <a:rect l="l" t="t" r="r" b="b"/>
              <a:pathLst>
                <a:path w="11698" h="5485" extrusionOk="0">
                  <a:moveTo>
                    <a:pt x="11457" y="0"/>
                  </a:moveTo>
                  <a:lnTo>
                    <a:pt x="11457" y="0"/>
                  </a:lnTo>
                  <a:cubicBezTo>
                    <a:pt x="11217" y="40"/>
                    <a:pt x="11057" y="160"/>
                    <a:pt x="10977" y="361"/>
                  </a:cubicBezTo>
                  <a:cubicBezTo>
                    <a:pt x="9763" y="2589"/>
                    <a:pt x="7650" y="3991"/>
                    <a:pt x="5642" y="3991"/>
                  </a:cubicBezTo>
                  <a:cubicBezTo>
                    <a:pt x="4004" y="3991"/>
                    <a:pt x="2436" y="3059"/>
                    <a:pt x="1482" y="881"/>
                  </a:cubicBezTo>
                  <a:cubicBezTo>
                    <a:pt x="1416" y="616"/>
                    <a:pt x="1185" y="460"/>
                    <a:pt x="925" y="460"/>
                  </a:cubicBezTo>
                  <a:cubicBezTo>
                    <a:pt x="871" y="460"/>
                    <a:pt x="816" y="467"/>
                    <a:pt x="761" y="481"/>
                  </a:cubicBezTo>
                  <a:cubicBezTo>
                    <a:pt x="281" y="601"/>
                    <a:pt x="0" y="1162"/>
                    <a:pt x="200" y="1643"/>
                  </a:cubicBezTo>
                  <a:cubicBezTo>
                    <a:pt x="321" y="1883"/>
                    <a:pt x="441" y="2163"/>
                    <a:pt x="601" y="2404"/>
                  </a:cubicBezTo>
                  <a:cubicBezTo>
                    <a:pt x="1799" y="4542"/>
                    <a:pt x="3651" y="5484"/>
                    <a:pt x="5574" y="5484"/>
                  </a:cubicBezTo>
                  <a:cubicBezTo>
                    <a:pt x="7829" y="5484"/>
                    <a:pt x="10184" y="4187"/>
                    <a:pt x="11698" y="2003"/>
                  </a:cubicBezTo>
                  <a:cubicBezTo>
                    <a:pt x="11497" y="1763"/>
                    <a:pt x="11297" y="1522"/>
                    <a:pt x="11097" y="1282"/>
                  </a:cubicBezTo>
                  <a:cubicBezTo>
                    <a:pt x="10736" y="841"/>
                    <a:pt x="10897" y="200"/>
                    <a:pt x="11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728;p42"/>
            <p:cNvSpPr/>
            <p:nvPr/>
          </p:nvSpPr>
          <p:spPr>
            <a:xfrm>
              <a:off x="1123450" y="3673975"/>
              <a:ext cx="316500" cy="145300"/>
            </a:xfrm>
            <a:custGeom>
              <a:avLst/>
              <a:gdLst/>
              <a:ahLst/>
              <a:cxnLst/>
              <a:rect l="l" t="t" r="r" b="b"/>
              <a:pathLst>
                <a:path w="12660" h="5812" extrusionOk="0">
                  <a:moveTo>
                    <a:pt x="907" y="0"/>
                  </a:moveTo>
                  <a:cubicBezTo>
                    <a:pt x="844" y="0"/>
                    <a:pt x="781" y="10"/>
                    <a:pt x="721" y="30"/>
                  </a:cubicBezTo>
                  <a:cubicBezTo>
                    <a:pt x="161" y="230"/>
                    <a:pt x="0" y="871"/>
                    <a:pt x="361" y="1312"/>
                  </a:cubicBezTo>
                  <a:cubicBezTo>
                    <a:pt x="561" y="1552"/>
                    <a:pt x="761" y="1833"/>
                    <a:pt x="962" y="2033"/>
                  </a:cubicBezTo>
                  <a:cubicBezTo>
                    <a:pt x="2564" y="3836"/>
                    <a:pt x="4447" y="5558"/>
                    <a:pt x="6891" y="5799"/>
                  </a:cubicBezTo>
                  <a:cubicBezTo>
                    <a:pt x="6982" y="5807"/>
                    <a:pt x="7073" y="5811"/>
                    <a:pt x="7165" y="5811"/>
                  </a:cubicBezTo>
                  <a:cubicBezTo>
                    <a:pt x="9290" y="5811"/>
                    <a:pt x="11546" y="3638"/>
                    <a:pt x="12659" y="1833"/>
                  </a:cubicBezTo>
                  <a:cubicBezTo>
                    <a:pt x="12459" y="1673"/>
                    <a:pt x="12299" y="1512"/>
                    <a:pt x="12098" y="1312"/>
                  </a:cubicBezTo>
                  <a:cubicBezTo>
                    <a:pt x="11738" y="871"/>
                    <a:pt x="11938" y="230"/>
                    <a:pt x="12499" y="30"/>
                  </a:cubicBezTo>
                  <a:cubicBezTo>
                    <a:pt x="12443" y="16"/>
                    <a:pt x="12387" y="9"/>
                    <a:pt x="12333" y="9"/>
                  </a:cubicBezTo>
                  <a:cubicBezTo>
                    <a:pt x="12073" y="9"/>
                    <a:pt x="11837" y="159"/>
                    <a:pt x="11738" y="391"/>
                  </a:cubicBezTo>
                  <a:cubicBezTo>
                    <a:pt x="10857" y="2193"/>
                    <a:pt x="8974" y="4116"/>
                    <a:pt x="6891" y="4277"/>
                  </a:cubicBezTo>
                  <a:cubicBezTo>
                    <a:pt x="6819" y="4283"/>
                    <a:pt x="6748" y="4287"/>
                    <a:pt x="6677" y="4287"/>
                  </a:cubicBezTo>
                  <a:cubicBezTo>
                    <a:pt x="4658" y="4287"/>
                    <a:pt x="2563" y="1625"/>
                    <a:pt x="1402" y="270"/>
                  </a:cubicBezTo>
                  <a:cubicBezTo>
                    <a:pt x="1282" y="90"/>
                    <a:pt x="1094" y="0"/>
                    <a:pt x="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729;p42"/>
            <p:cNvSpPr/>
            <p:nvPr/>
          </p:nvSpPr>
          <p:spPr>
            <a:xfrm>
              <a:off x="1416875" y="3619425"/>
              <a:ext cx="223375" cy="125175"/>
            </a:xfrm>
            <a:custGeom>
              <a:avLst/>
              <a:gdLst/>
              <a:ahLst/>
              <a:cxnLst/>
              <a:rect l="l" t="t" r="r" b="b"/>
              <a:pathLst>
                <a:path w="8935" h="5007" extrusionOk="0">
                  <a:moveTo>
                    <a:pt x="7859" y="0"/>
                  </a:moveTo>
                  <a:cubicBezTo>
                    <a:pt x="7390" y="0"/>
                    <a:pt x="7026" y="448"/>
                    <a:pt x="7212" y="930"/>
                  </a:cubicBezTo>
                  <a:cubicBezTo>
                    <a:pt x="7862" y="2765"/>
                    <a:pt x="6318" y="3549"/>
                    <a:pt x="4617" y="3549"/>
                  </a:cubicBezTo>
                  <a:cubicBezTo>
                    <a:pt x="3383" y="3549"/>
                    <a:pt x="2066" y="3137"/>
                    <a:pt x="1443" y="2412"/>
                  </a:cubicBezTo>
                  <a:cubicBezTo>
                    <a:pt x="1324" y="2264"/>
                    <a:pt x="1139" y="2181"/>
                    <a:pt x="954" y="2181"/>
                  </a:cubicBezTo>
                  <a:cubicBezTo>
                    <a:pt x="889" y="2181"/>
                    <a:pt x="824" y="2191"/>
                    <a:pt x="762" y="2212"/>
                  </a:cubicBezTo>
                  <a:cubicBezTo>
                    <a:pt x="201" y="2372"/>
                    <a:pt x="1" y="3053"/>
                    <a:pt x="361" y="3494"/>
                  </a:cubicBezTo>
                  <a:cubicBezTo>
                    <a:pt x="562" y="3654"/>
                    <a:pt x="722" y="3855"/>
                    <a:pt x="922" y="3975"/>
                  </a:cubicBezTo>
                  <a:cubicBezTo>
                    <a:pt x="1852" y="4665"/>
                    <a:pt x="3141" y="5006"/>
                    <a:pt x="4411" y="5006"/>
                  </a:cubicBezTo>
                  <a:cubicBezTo>
                    <a:pt x="6534" y="5006"/>
                    <a:pt x="8604" y="4052"/>
                    <a:pt x="8854" y="2172"/>
                  </a:cubicBezTo>
                  <a:cubicBezTo>
                    <a:pt x="8934" y="1611"/>
                    <a:pt x="8854" y="1050"/>
                    <a:pt x="8654" y="530"/>
                  </a:cubicBezTo>
                  <a:cubicBezTo>
                    <a:pt x="8534" y="209"/>
                    <a:pt x="8293" y="9"/>
                    <a:pt x="7973" y="9"/>
                  </a:cubicBezTo>
                  <a:cubicBezTo>
                    <a:pt x="7934" y="3"/>
                    <a:pt x="7896" y="0"/>
                    <a:pt x="7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cxnSp>
        <p:nvCxnSpPr>
          <p:cNvPr id="15" name="Straight Connector 14"/>
          <p:cNvCxnSpPr/>
          <p:nvPr/>
        </p:nvCxnSpPr>
        <p:spPr>
          <a:xfrm>
            <a:off x="3687571" y="2831015"/>
            <a:ext cx="54564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64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1000"/>
                                        <p:tgtEl>
                                          <p:spTgt spid="3">
                                            <p:txEl>
                                              <p:pRg st="0" end="0"/>
                                            </p:txEl>
                                          </p:spTgt>
                                        </p:tgtEl>
                                      </p:cBhvr>
                                    </p:animEffect>
                                    <p:anim calcmode="lin" valueType="num">
                                      <p:cBhvr>
                                        <p:cTn id="3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1000"/>
                                        <p:tgtEl>
                                          <p:spTgt spid="3">
                                            <p:txEl>
                                              <p:pRg st="1" end="1"/>
                                            </p:txEl>
                                          </p:spTgt>
                                        </p:tgtEl>
                                      </p:cBhvr>
                                    </p:animEffect>
                                    <p:anim calcmode="lin" valueType="num">
                                      <p:cBhvr>
                                        <p:cTn id="4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1000"/>
                                        <p:tgtEl>
                                          <p:spTgt spid="10">
                                            <p:txEl>
                                              <p:pRg st="0" end="0"/>
                                            </p:txEl>
                                          </p:spTgt>
                                        </p:tgtEl>
                                      </p:cBhvr>
                                    </p:animEffect>
                                    <p:anim calcmode="lin" valueType="num">
                                      <p:cBhvr>
                                        <p:cTn id="5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xEl>
                                              <p:pRg st="1" end="1"/>
                                            </p:txEl>
                                          </p:spTgt>
                                        </p:tgtEl>
                                        <p:attrNameLst>
                                          <p:attrName>style.visibility</p:attrName>
                                        </p:attrNameLst>
                                      </p:cBhvr>
                                      <p:to>
                                        <p:strVal val="visible"/>
                                      </p:to>
                                    </p:set>
                                    <p:animEffect transition="in" filter="fade">
                                      <p:cBhvr>
                                        <p:cTn id="60" dur="1000"/>
                                        <p:tgtEl>
                                          <p:spTgt spid="10">
                                            <p:txEl>
                                              <p:pRg st="1" end="1"/>
                                            </p:txEl>
                                          </p:spTgt>
                                        </p:tgtEl>
                                      </p:cBhvr>
                                    </p:animEffect>
                                    <p:anim calcmode="lin" valueType="num">
                                      <p:cBhvr>
                                        <p:cTn id="6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xEl>
                                              <p:pRg st="2" end="2"/>
                                            </p:txEl>
                                          </p:spTgt>
                                        </p:tgtEl>
                                        <p:attrNameLst>
                                          <p:attrName>style.visibility</p:attrName>
                                        </p:attrNameLst>
                                      </p:cBhvr>
                                      <p:to>
                                        <p:strVal val="visible"/>
                                      </p:to>
                                    </p:set>
                                    <p:animEffect transition="in" filter="fade">
                                      <p:cBhvr>
                                        <p:cTn id="67" dur="1000"/>
                                        <p:tgtEl>
                                          <p:spTgt spid="10">
                                            <p:txEl>
                                              <p:pRg st="2" end="2"/>
                                            </p:txEl>
                                          </p:spTgt>
                                        </p:tgtEl>
                                      </p:cBhvr>
                                    </p:animEffect>
                                    <p:anim calcmode="lin" valueType="num">
                                      <p:cBhvr>
                                        <p:cTn id="6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7"/>
                                        </p:tgtEl>
                                      </p:cBhvr>
                                    </p:cmd>
                                  </p:childTnLst>
                                </p:cTn>
                              </p:par>
                            </p:childTnLst>
                          </p:cTn>
                        </p:par>
                      </p:childTnLst>
                    </p:cTn>
                  </p:par>
                </p:childTnLst>
              </p:cTn>
              <p:nextCondLst>
                <p:cond evt="onClick" delay="0">
                  <p:tgtEl>
                    <p:spTgt spid="7"/>
                  </p:tgtEl>
                </p:cond>
              </p:nextCondLst>
            </p:seq>
            <p:video>
              <p:cMediaNode vol="80000">
                <p:cTn id="75" fill="hold" display="0">
                  <p:stCondLst>
                    <p:cond delay="indefinite"/>
                  </p:stCondLst>
                </p:cTn>
                <p:tgtEl>
                  <p:spTgt spid="7"/>
                </p:tgtEl>
              </p:cMediaNode>
            </p:video>
          </p:childTnLst>
        </p:cTn>
      </p:par>
    </p:tnLst>
    <p:bldLst>
      <p:bldP spid="2" grpId="0"/>
      <p:bldP spid="3" grpId="0" build="p"/>
      <p:bldP spid="4" grpId="0" build="p"/>
      <p:bldP spid="6" grpId="0" build="p"/>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5"/>
          <p:cNvSpPr txBox="1">
            <a:spLocks noGrp="1"/>
          </p:cNvSpPr>
          <p:nvPr>
            <p:ph type="title"/>
          </p:nvPr>
        </p:nvSpPr>
        <p:spPr>
          <a:xfrm>
            <a:off x="595779" y="268204"/>
            <a:ext cx="7708500" cy="5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Bài tập 5 (SGK – 26)</a:t>
            </a:r>
            <a:endParaRPr sz="32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15" name="Google Shape;415;p35"/>
          <p:cNvSpPr txBox="1">
            <a:spLocks noGrp="1"/>
          </p:cNvSpPr>
          <p:nvPr>
            <p:ph type="body" idx="4294967295"/>
          </p:nvPr>
        </p:nvSpPr>
        <p:spPr>
          <a:xfrm>
            <a:off x="1359158" y="1687457"/>
            <a:ext cx="1827300" cy="5760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vi-VN" sz="2000" dirty="0">
                <a:latin typeface="Cambria" panose="02040503050406030204" pitchFamily="18" charset="0"/>
                <a:ea typeface="Cambria" panose="02040503050406030204" pitchFamily="18" charset="0"/>
              </a:rPr>
              <a:t>5-7 câu</a:t>
            </a:r>
            <a:endParaRPr sz="2000" dirty="0">
              <a:latin typeface="Cambria" panose="02040503050406030204" pitchFamily="18" charset="0"/>
              <a:ea typeface="Cambria" panose="02040503050406030204" pitchFamily="18" charset="0"/>
            </a:endParaRPr>
          </a:p>
        </p:txBody>
      </p:sp>
      <p:sp>
        <p:nvSpPr>
          <p:cNvPr id="416" name="Google Shape;416;p35"/>
          <p:cNvSpPr txBox="1">
            <a:spLocks noGrp="1"/>
          </p:cNvSpPr>
          <p:nvPr>
            <p:ph type="body" idx="4294967295"/>
          </p:nvPr>
        </p:nvSpPr>
        <p:spPr>
          <a:xfrm>
            <a:off x="1359158" y="1212507"/>
            <a:ext cx="1827300" cy="529718"/>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000" b="1" dirty="0">
                <a:latin typeface="Cambria" panose="02040503050406030204" pitchFamily="18" charset="0"/>
                <a:ea typeface="Cambria" panose="02040503050406030204" pitchFamily="18" charset="0"/>
                <a:cs typeface="Special Elite"/>
                <a:sym typeface="Special Elite"/>
              </a:rPr>
              <a:t>Độ dài</a:t>
            </a:r>
            <a:endParaRPr sz="2000" b="1" dirty="0">
              <a:latin typeface="Cambria" panose="02040503050406030204" pitchFamily="18" charset="0"/>
              <a:ea typeface="Cambria" panose="02040503050406030204" pitchFamily="18" charset="0"/>
              <a:cs typeface="Special Elite"/>
              <a:sym typeface="Special Elite"/>
            </a:endParaRPr>
          </a:p>
        </p:txBody>
      </p:sp>
      <p:sp>
        <p:nvSpPr>
          <p:cNvPr id="417" name="Google Shape;417;p35"/>
          <p:cNvSpPr/>
          <p:nvPr/>
        </p:nvSpPr>
        <p:spPr>
          <a:xfrm>
            <a:off x="482500" y="1082925"/>
            <a:ext cx="1927400" cy="25"/>
          </a:xfrm>
          <a:custGeom>
            <a:avLst/>
            <a:gdLst/>
            <a:ahLst/>
            <a:cxnLst/>
            <a:rect l="l" t="t" r="r" b="b"/>
            <a:pathLst>
              <a:path w="77096" h="1" extrusionOk="0">
                <a:moveTo>
                  <a:pt x="1" y="0"/>
                </a:moveTo>
                <a:lnTo>
                  <a:pt x="77095" y="0"/>
                </a:lnTo>
              </a:path>
            </a:pathLst>
          </a:custGeom>
          <a:solidFill>
            <a:schemeClr val="dk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latin typeface="Cambria" panose="02040503050406030204" pitchFamily="18" charset="0"/>
              <a:ea typeface="Cambria" panose="02040503050406030204" pitchFamily="18" charset="0"/>
            </a:endParaRPr>
          </a:p>
        </p:txBody>
      </p:sp>
      <p:cxnSp>
        <p:nvCxnSpPr>
          <p:cNvPr id="418" name="Google Shape;418;p35"/>
          <p:cNvCxnSpPr/>
          <p:nvPr/>
        </p:nvCxnSpPr>
        <p:spPr>
          <a:xfrm rot="10800000">
            <a:off x="2625124" y="1633976"/>
            <a:ext cx="1217400" cy="539100"/>
          </a:xfrm>
          <a:prstGeom prst="curvedConnector3">
            <a:avLst>
              <a:gd name="adj1" fmla="val 50000"/>
            </a:avLst>
          </a:prstGeom>
          <a:noFill/>
          <a:ln w="28575" cap="rnd" cmpd="sng">
            <a:solidFill>
              <a:schemeClr val="dk1"/>
            </a:solidFill>
            <a:prstDash val="solid"/>
            <a:round/>
            <a:headEnd type="none" w="med" len="med"/>
            <a:tailEnd type="oval" w="med" len="med"/>
          </a:ln>
        </p:spPr>
      </p:cxnSp>
      <p:sp>
        <p:nvSpPr>
          <p:cNvPr id="419" name="Google Shape;419;p35"/>
          <p:cNvSpPr txBox="1">
            <a:spLocks noGrp="1"/>
          </p:cNvSpPr>
          <p:nvPr>
            <p:ph type="body" idx="4294967295"/>
          </p:nvPr>
        </p:nvSpPr>
        <p:spPr>
          <a:xfrm>
            <a:off x="643025" y="3419772"/>
            <a:ext cx="2804368" cy="73397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dirty="0">
                <a:solidFill>
                  <a:schemeClr val="lt1"/>
                </a:solidFill>
                <a:latin typeface="Cambria" panose="02040503050406030204" pitchFamily="18" charset="0"/>
                <a:ea typeface="Cambria" panose="02040503050406030204" pitchFamily="18" charset="0"/>
              </a:rPr>
              <a:t>Hoàng tử bé hoặc cáo</a:t>
            </a:r>
            <a:endParaRPr sz="2000" dirty="0">
              <a:latin typeface="Cambria" panose="02040503050406030204" pitchFamily="18" charset="0"/>
              <a:ea typeface="Cambria" panose="02040503050406030204" pitchFamily="18" charset="0"/>
            </a:endParaRPr>
          </a:p>
        </p:txBody>
      </p:sp>
      <p:sp>
        <p:nvSpPr>
          <p:cNvPr id="420" name="Google Shape;420;p35"/>
          <p:cNvSpPr txBox="1">
            <a:spLocks noGrp="1"/>
          </p:cNvSpPr>
          <p:nvPr>
            <p:ph type="body" idx="4294967295"/>
          </p:nvPr>
        </p:nvSpPr>
        <p:spPr>
          <a:xfrm>
            <a:off x="797679" y="3117632"/>
            <a:ext cx="1827300" cy="457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vi-VN" sz="2000" b="1" dirty="0">
                <a:solidFill>
                  <a:schemeClr val="lt1"/>
                </a:solidFill>
                <a:latin typeface="Cambria" panose="02040503050406030204" pitchFamily="18" charset="0"/>
                <a:ea typeface="Cambria" panose="02040503050406030204" pitchFamily="18" charset="0"/>
                <a:cs typeface="Special Elite"/>
                <a:sym typeface="Special Elite"/>
              </a:rPr>
              <a:t>Đối tượng</a:t>
            </a:r>
            <a:endParaRPr sz="2000" b="1" dirty="0">
              <a:latin typeface="Cambria" panose="02040503050406030204" pitchFamily="18" charset="0"/>
              <a:ea typeface="Cambria" panose="02040503050406030204" pitchFamily="18" charset="0"/>
              <a:cs typeface="Special Elite"/>
              <a:sym typeface="Special Elite"/>
            </a:endParaRPr>
          </a:p>
        </p:txBody>
      </p:sp>
      <p:cxnSp>
        <p:nvCxnSpPr>
          <p:cNvPr id="421" name="Google Shape;421;p35"/>
          <p:cNvCxnSpPr/>
          <p:nvPr/>
        </p:nvCxnSpPr>
        <p:spPr>
          <a:xfrm flipH="1">
            <a:off x="2624829" y="2906426"/>
            <a:ext cx="1235100" cy="439800"/>
          </a:xfrm>
          <a:prstGeom prst="curvedConnector3">
            <a:avLst>
              <a:gd name="adj1" fmla="val 50000"/>
            </a:avLst>
          </a:prstGeom>
          <a:noFill/>
          <a:ln w="28575" cap="rnd" cmpd="sng">
            <a:solidFill>
              <a:schemeClr val="dk1"/>
            </a:solidFill>
            <a:prstDash val="solid"/>
            <a:round/>
            <a:headEnd type="none" w="med" len="med"/>
            <a:tailEnd type="oval" w="med" len="med"/>
          </a:ln>
        </p:spPr>
      </p:cxnSp>
      <p:sp>
        <p:nvSpPr>
          <p:cNvPr id="422" name="Google Shape;422;p35"/>
          <p:cNvSpPr txBox="1">
            <a:spLocks noGrp="1"/>
          </p:cNvSpPr>
          <p:nvPr>
            <p:ph type="body" idx="4294967295"/>
          </p:nvPr>
        </p:nvSpPr>
        <p:spPr>
          <a:xfrm>
            <a:off x="6476979" y="1761532"/>
            <a:ext cx="1827300" cy="834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vi-VN" sz="2000" dirty="0">
                <a:solidFill>
                  <a:schemeClr val="lt1"/>
                </a:solidFill>
                <a:latin typeface="Cambria" panose="02040503050406030204" pitchFamily="18" charset="0"/>
                <a:ea typeface="Cambria" panose="02040503050406030204" pitchFamily="18" charset="0"/>
              </a:rPr>
              <a:t>Trình bày cảm nhận</a:t>
            </a:r>
            <a:endParaRPr sz="2000" dirty="0">
              <a:latin typeface="Cambria" panose="02040503050406030204" pitchFamily="18" charset="0"/>
              <a:ea typeface="Cambria" panose="02040503050406030204" pitchFamily="18" charset="0"/>
            </a:endParaRPr>
          </a:p>
        </p:txBody>
      </p:sp>
      <p:sp>
        <p:nvSpPr>
          <p:cNvPr id="423" name="Google Shape;423;p35"/>
          <p:cNvSpPr txBox="1">
            <a:spLocks noGrp="1"/>
          </p:cNvSpPr>
          <p:nvPr>
            <p:ph type="body" idx="4294967295"/>
          </p:nvPr>
        </p:nvSpPr>
        <p:spPr>
          <a:xfrm>
            <a:off x="6481604" y="1405382"/>
            <a:ext cx="1827300" cy="4572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000" b="1" dirty="0">
                <a:solidFill>
                  <a:schemeClr val="lt1"/>
                </a:solidFill>
                <a:latin typeface="Cambria" panose="02040503050406030204" pitchFamily="18" charset="0"/>
                <a:ea typeface="Cambria" panose="02040503050406030204" pitchFamily="18" charset="0"/>
                <a:cs typeface="Special Elite"/>
                <a:sym typeface="Special Elite"/>
              </a:rPr>
              <a:t>Mục đích</a:t>
            </a:r>
            <a:endParaRPr sz="2000" b="1" dirty="0">
              <a:latin typeface="Cambria" panose="02040503050406030204" pitchFamily="18" charset="0"/>
              <a:ea typeface="Cambria" panose="02040503050406030204" pitchFamily="18" charset="0"/>
              <a:cs typeface="Special Elite"/>
              <a:sym typeface="Special Elite"/>
            </a:endParaRPr>
          </a:p>
        </p:txBody>
      </p:sp>
      <p:sp>
        <p:nvSpPr>
          <p:cNvPr id="424" name="Google Shape;424;p35"/>
          <p:cNvSpPr txBox="1">
            <a:spLocks noGrp="1"/>
          </p:cNvSpPr>
          <p:nvPr>
            <p:ph type="body" idx="4294967295"/>
          </p:nvPr>
        </p:nvSpPr>
        <p:spPr>
          <a:xfrm>
            <a:off x="6476978" y="3473782"/>
            <a:ext cx="2477835" cy="972722"/>
          </a:xfrm>
          <a:prstGeom prst="rect">
            <a:avLst/>
          </a:prstGeom>
        </p:spPr>
        <p:txBody>
          <a:bodyPr spcFirstLastPara="1" wrap="square" lIns="91425" tIns="91425" rIns="91425" bIns="91425" anchor="t" anchorCtr="0">
            <a:noAutofit/>
          </a:bodyPr>
          <a:lstStyle/>
          <a:p>
            <a:pPr marL="342900" algn="just"/>
            <a:r>
              <a:rPr lang="vi-VN" sz="2000" dirty="0">
                <a:solidFill>
                  <a:schemeClr val="lt1"/>
                </a:solidFill>
                <a:latin typeface="Cambria" panose="02040503050406030204" pitchFamily="18" charset="0"/>
                <a:ea typeface="Cambria" panose="02040503050406030204" pitchFamily="18" charset="0"/>
              </a:rPr>
              <a:t>Có 2 từ ghép.</a:t>
            </a:r>
          </a:p>
          <a:p>
            <a:pPr marL="342900" algn="just"/>
            <a:r>
              <a:rPr lang="vi-VN" sz="2000" dirty="0">
                <a:solidFill>
                  <a:schemeClr val="lt1"/>
                </a:solidFill>
                <a:latin typeface="Cambria" panose="02040503050406030204" pitchFamily="18" charset="0"/>
                <a:ea typeface="Cambria" panose="02040503050406030204" pitchFamily="18" charset="0"/>
              </a:rPr>
              <a:t>Có 2 từ láy.</a:t>
            </a:r>
            <a:endParaRPr sz="2000" dirty="0">
              <a:latin typeface="Cambria" panose="02040503050406030204" pitchFamily="18" charset="0"/>
              <a:ea typeface="Cambria" panose="02040503050406030204" pitchFamily="18" charset="0"/>
            </a:endParaRPr>
          </a:p>
        </p:txBody>
      </p:sp>
      <p:sp>
        <p:nvSpPr>
          <p:cNvPr id="425" name="Google Shape;425;p35"/>
          <p:cNvSpPr txBox="1">
            <a:spLocks noGrp="1"/>
          </p:cNvSpPr>
          <p:nvPr>
            <p:ph type="body" idx="4294967295"/>
          </p:nvPr>
        </p:nvSpPr>
        <p:spPr>
          <a:xfrm>
            <a:off x="6476979" y="3117632"/>
            <a:ext cx="1827300" cy="4572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2000" b="1" dirty="0">
                <a:solidFill>
                  <a:schemeClr val="lt1"/>
                </a:solidFill>
                <a:latin typeface="Cambria" panose="02040503050406030204" pitchFamily="18" charset="0"/>
                <a:ea typeface="Cambria" panose="02040503050406030204" pitchFamily="18" charset="0"/>
                <a:cs typeface="Special Elite"/>
                <a:sym typeface="Special Elite"/>
              </a:rPr>
              <a:t>Yêu cầu</a:t>
            </a:r>
            <a:endParaRPr sz="2000" b="1" dirty="0">
              <a:latin typeface="Cambria" panose="02040503050406030204" pitchFamily="18" charset="0"/>
              <a:ea typeface="Cambria" panose="02040503050406030204" pitchFamily="18" charset="0"/>
              <a:cs typeface="Special Elite"/>
              <a:sym typeface="Special Elite"/>
            </a:endParaRPr>
          </a:p>
        </p:txBody>
      </p:sp>
      <p:cxnSp>
        <p:nvCxnSpPr>
          <p:cNvPr id="426" name="Google Shape;426;p35"/>
          <p:cNvCxnSpPr/>
          <p:nvPr/>
        </p:nvCxnSpPr>
        <p:spPr>
          <a:xfrm rot="10800000" flipH="1">
            <a:off x="5299413" y="1633976"/>
            <a:ext cx="1177500" cy="539100"/>
          </a:xfrm>
          <a:prstGeom prst="curvedConnector3">
            <a:avLst>
              <a:gd name="adj1" fmla="val 50000"/>
            </a:avLst>
          </a:prstGeom>
          <a:noFill/>
          <a:ln w="28575" cap="rnd" cmpd="sng">
            <a:solidFill>
              <a:schemeClr val="dk1"/>
            </a:solidFill>
            <a:prstDash val="solid"/>
            <a:round/>
            <a:headEnd type="none" w="med" len="med"/>
            <a:tailEnd type="oval" w="med" len="med"/>
          </a:ln>
        </p:spPr>
      </p:cxnSp>
      <p:cxnSp>
        <p:nvCxnSpPr>
          <p:cNvPr id="427" name="Google Shape;427;p35"/>
          <p:cNvCxnSpPr/>
          <p:nvPr/>
        </p:nvCxnSpPr>
        <p:spPr>
          <a:xfrm>
            <a:off x="5282579" y="2906426"/>
            <a:ext cx="1194300" cy="439800"/>
          </a:xfrm>
          <a:prstGeom prst="curvedConnector3">
            <a:avLst>
              <a:gd name="adj1" fmla="val 50000"/>
            </a:avLst>
          </a:prstGeom>
          <a:noFill/>
          <a:ln w="28575" cap="rnd" cmpd="sng">
            <a:solidFill>
              <a:schemeClr val="dk1"/>
            </a:solidFill>
            <a:prstDash val="solid"/>
            <a:round/>
            <a:headEnd type="none" w="med" len="med"/>
            <a:tailEnd type="oval" w="med" len="med"/>
          </a:ln>
        </p:spPr>
      </p:cxnSp>
      <p:grpSp>
        <p:nvGrpSpPr>
          <p:cNvPr id="429" name="Google Shape;429;p35"/>
          <p:cNvGrpSpPr/>
          <p:nvPr/>
        </p:nvGrpSpPr>
        <p:grpSpPr>
          <a:xfrm>
            <a:off x="3791817" y="1626379"/>
            <a:ext cx="1518325" cy="1913900"/>
            <a:chOff x="3812838" y="2082328"/>
            <a:chExt cx="1518325" cy="1913900"/>
          </a:xfrm>
        </p:grpSpPr>
        <p:sp>
          <p:nvSpPr>
            <p:cNvPr id="430" name="Google Shape;430;p35"/>
            <p:cNvSpPr/>
            <p:nvPr/>
          </p:nvSpPr>
          <p:spPr>
            <a:xfrm>
              <a:off x="5155863" y="2167453"/>
              <a:ext cx="175300" cy="1828775"/>
            </a:xfrm>
            <a:custGeom>
              <a:avLst/>
              <a:gdLst/>
              <a:ahLst/>
              <a:cxnLst/>
              <a:rect l="l" t="t" r="r" b="b"/>
              <a:pathLst>
                <a:path w="7012" h="73151" extrusionOk="0">
                  <a:moveTo>
                    <a:pt x="6611" y="0"/>
                  </a:moveTo>
                  <a:lnTo>
                    <a:pt x="5649" y="200"/>
                  </a:lnTo>
                  <a:cubicBezTo>
                    <a:pt x="5689" y="481"/>
                    <a:pt x="5729" y="801"/>
                    <a:pt x="5729" y="1122"/>
                  </a:cubicBezTo>
                  <a:cubicBezTo>
                    <a:pt x="5689" y="3245"/>
                    <a:pt x="5689" y="5368"/>
                    <a:pt x="5689" y="7491"/>
                  </a:cubicBezTo>
                  <a:lnTo>
                    <a:pt x="5168" y="66059"/>
                  </a:lnTo>
                  <a:lnTo>
                    <a:pt x="5128" y="69224"/>
                  </a:lnTo>
                  <a:cubicBezTo>
                    <a:pt x="4936" y="71726"/>
                    <a:pt x="2635" y="72231"/>
                    <a:pt x="287" y="72231"/>
                  </a:cubicBezTo>
                  <a:cubicBezTo>
                    <a:pt x="191" y="72231"/>
                    <a:pt x="96" y="72230"/>
                    <a:pt x="1" y="72229"/>
                  </a:cubicBezTo>
                  <a:lnTo>
                    <a:pt x="1" y="73150"/>
                  </a:lnTo>
                  <a:lnTo>
                    <a:pt x="281" y="73150"/>
                  </a:lnTo>
                  <a:cubicBezTo>
                    <a:pt x="3045" y="73150"/>
                    <a:pt x="5849" y="72709"/>
                    <a:pt x="6170" y="69344"/>
                  </a:cubicBezTo>
                  <a:lnTo>
                    <a:pt x="6170" y="69184"/>
                  </a:lnTo>
                  <a:lnTo>
                    <a:pt x="6651" y="17506"/>
                  </a:lnTo>
                  <a:cubicBezTo>
                    <a:pt x="6651" y="13380"/>
                    <a:pt x="6691" y="9294"/>
                    <a:pt x="6731" y="5168"/>
                  </a:cubicBezTo>
                  <a:cubicBezTo>
                    <a:pt x="6731" y="3565"/>
                    <a:pt x="7011" y="1643"/>
                    <a:pt x="6611" y="0"/>
                  </a:cubicBezTo>
                  <a:close/>
                </a:path>
              </a:pathLst>
            </a:custGeom>
            <a:solidFill>
              <a:schemeClr val="dk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431" name="Google Shape;431;p35"/>
            <p:cNvSpPr/>
            <p:nvPr/>
          </p:nvSpPr>
          <p:spPr>
            <a:xfrm>
              <a:off x="3812838" y="2082328"/>
              <a:ext cx="1501300" cy="1824750"/>
            </a:xfrm>
            <a:custGeom>
              <a:avLst/>
              <a:gdLst/>
              <a:ahLst/>
              <a:cxnLst/>
              <a:rect l="l" t="t" r="r" b="b"/>
              <a:pathLst>
                <a:path w="60052" h="72990" extrusionOk="0">
                  <a:moveTo>
                    <a:pt x="3125" y="4567"/>
                  </a:moveTo>
                  <a:cubicBezTo>
                    <a:pt x="3125" y="5008"/>
                    <a:pt x="3125" y="5408"/>
                    <a:pt x="3125" y="5809"/>
                  </a:cubicBezTo>
                  <a:lnTo>
                    <a:pt x="3085" y="5769"/>
                  </a:lnTo>
                  <a:cubicBezTo>
                    <a:pt x="2845" y="5689"/>
                    <a:pt x="2605" y="5528"/>
                    <a:pt x="2525" y="5328"/>
                  </a:cubicBezTo>
                  <a:cubicBezTo>
                    <a:pt x="2485" y="5088"/>
                    <a:pt x="2645" y="4927"/>
                    <a:pt x="2805" y="4767"/>
                  </a:cubicBezTo>
                  <a:cubicBezTo>
                    <a:pt x="2885" y="4687"/>
                    <a:pt x="3005" y="4607"/>
                    <a:pt x="3125" y="4567"/>
                  </a:cubicBezTo>
                  <a:close/>
                  <a:moveTo>
                    <a:pt x="3085" y="8573"/>
                  </a:moveTo>
                  <a:lnTo>
                    <a:pt x="3045" y="10416"/>
                  </a:lnTo>
                  <a:cubicBezTo>
                    <a:pt x="2444" y="10015"/>
                    <a:pt x="1763" y="9014"/>
                    <a:pt x="2765" y="8653"/>
                  </a:cubicBezTo>
                  <a:cubicBezTo>
                    <a:pt x="2885" y="8613"/>
                    <a:pt x="2965" y="8573"/>
                    <a:pt x="3085" y="8573"/>
                  </a:cubicBezTo>
                  <a:close/>
                  <a:moveTo>
                    <a:pt x="3045" y="12980"/>
                  </a:moveTo>
                  <a:cubicBezTo>
                    <a:pt x="3045" y="13420"/>
                    <a:pt x="3045" y="13861"/>
                    <a:pt x="3045" y="14301"/>
                  </a:cubicBezTo>
                  <a:cubicBezTo>
                    <a:pt x="2805" y="14221"/>
                    <a:pt x="2605" y="14141"/>
                    <a:pt x="2444" y="14021"/>
                  </a:cubicBezTo>
                  <a:cubicBezTo>
                    <a:pt x="2044" y="13821"/>
                    <a:pt x="2044" y="13620"/>
                    <a:pt x="2364" y="13300"/>
                  </a:cubicBezTo>
                  <a:cubicBezTo>
                    <a:pt x="2565" y="13140"/>
                    <a:pt x="2765" y="13020"/>
                    <a:pt x="3045" y="12980"/>
                  </a:cubicBezTo>
                  <a:close/>
                  <a:moveTo>
                    <a:pt x="3005" y="17947"/>
                  </a:moveTo>
                  <a:cubicBezTo>
                    <a:pt x="3005" y="18428"/>
                    <a:pt x="3005" y="18908"/>
                    <a:pt x="3005" y="19349"/>
                  </a:cubicBezTo>
                  <a:cubicBezTo>
                    <a:pt x="2685" y="19309"/>
                    <a:pt x="2364" y="19149"/>
                    <a:pt x="2164" y="18908"/>
                  </a:cubicBezTo>
                  <a:cubicBezTo>
                    <a:pt x="2164" y="18828"/>
                    <a:pt x="2124" y="18788"/>
                    <a:pt x="2124" y="18708"/>
                  </a:cubicBezTo>
                  <a:cubicBezTo>
                    <a:pt x="2164" y="18588"/>
                    <a:pt x="2244" y="18428"/>
                    <a:pt x="2324" y="18348"/>
                  </a:cubicBezTo>
                  <a:cubicBezTo>
                    <a:pt x="2525" y="18147"/>
                    <a:pt x="2725" y="18027"/>
                    <a:pt x="3005" y="17947"/>
                  </a:cubicBezTo>
                  <a:close/>
                  <a:moveTo>
                    <a:pt x="2965" y="21633"/>
                  </a:moveTo>
                  <a:cubicBezTo>
                    <a:pt x="3005" y="21913"/>
                    <a:pt x="3005" y="22193"/>
                    <a:pt x="2965" y="22434"/>
                  </a:cubicBezTo>
                  <a:lnTo>
                    <a:pt x="2965" y="22394"/>
                  </a:lnTo>
                  <a:cubicBezTo>
                    <a:pt x="2645" y="22153"/>
                    <a:pt x="2404" y="21793"/>
                    <a:pt x="2965" y="21633"/>
                  </a:cubicBezTo>
                  <a:close/>
                  <a:moveTo>
                    <a:pt x="2925" y="24837"/>
                  </a:moveTo>
                  <a:cubicBezTo>
                    <a:pt x="2965" y="25278"/>
                    <a:pt x="2965" y="25679"/>
                    <a:pt x="2965" y="26119"/>
                  </a:cubicBezTo>
                  <a:lnTo>
                    <a:pt x="2925" y="26079"/>
                  </a:lnTo>
                  <a:cubicBezTo>
                    <a:pt x="2364" y="25919"/>
                    <a:pt x="1723" y="25438"/>
                    <a:pt x="2444" y="24998"/>
                  </a:cubicBezTo>
                  <a:cubicBezTo>
                    <a:pt x="2565" y="24917"/>
                    <a:pt x="2765" y="24877"/>
                    <a:pt x="2925" y="24837"/>
                  </a:cubicBezTo>
                  <a:close/>
                  <a:moveTo>
                    <a:pt x="2644" y="28531"/>
                  </a:moveTo>
                  <a:cubicBezTo>
                    <a:pt x="2735" y="28531"/>
                    <a:pt x="2829" y="28541"/>
                    <a:pt x="2925" y="28563"/>
                  </a:cubicBezTo>
                  <a:cubicBezTo>
                    <a:pt x="2925" y="28843"/>
                    <a:pt x="2925" y="29124"/>
                    <a:pt x="2925" y="29364"/>
                  </a:cubicBezTo>
                  <a:lnTo>
                    <a:pt x="2885" y="29324"/>
                  </a:lnTo>
                  <a:cubicBezTo>
                    <a:pt x="2685" y="29284"/>
                    <a:pt x="2485" y="29204"/>
                    <a:pt x="2324" y="29084"/>
                  </a:cubicBezTo>
                  <a:cubicBezTo>
                    <a:pt x="2204" y="29004"/>
                    <a:pt x="2084" y="28923"/>
                    <a:pt x="2004" y="28803"/>
                  </a:cubicBezTo>
                  <a:cubicBezTo>
                    <a:pt x="1884" y="28723"/>
                    <a:pt x="1924" y="28763"/>
                    <a:pt x="1964" y="28723"/>
                  </a:cubicBezTo>
                  <a:cubicBezTo>
                    <a:pt x="2169" y="28606"/>
                    <a:pt x="2396" y="28531"/>
                    <a:pt x="2644" y="28531"/>
                  </a:cubicBezTo>
                  <a:close/>
                  <a:moveTo>
                    <a:pt x="2885" y="32369"/>
                  </a:moveTo>
                  <a:cubicBezTo>
                    <a:pt x="2885" y="32649"/>
                    <a:pt x="2885" y="32849"/>
                    <a:pt x="2885" y="33090"/>
                  </a:cubicBezTo>
                  <a:cubicBezTo>
                    <a:pt x="2725" y="33050"/>
                    <a:pt x="2565" y="33010"/>
                    <a:pt x="2444" y="32970"/>
                  </a:cubicBezTo>
                  <a:cubicBezTo>
                    <a:pt x="2324" y="32889"/>
                    <a:pt x="2244" y="32809"/>
                    <a:pt x="2164" y="32729"/>
                  </a:cubicBezTo>
                  <a:cubicBezTo>
                    <a:pt x="2164" y="32697"/>
                    <a:pt x="2138" y="32638"/>
                    <a:pt x="2128" y="32638"/>
                  </a:cubicBezTo>
                  <a:cubicBezTo>
                    <a:pt x="2127" y="32638"/>
                    <a:pt x="2127" y="32638"/>
                    <a:pt x="2126" y="32639"/>
                  </a:cubicBezTo>
                  <a:lnTo>
                    <a:pt x="2126" y="32639"/>
                  </a:lnTo>
                  <a:cubicBezTo>
                    <a:pt x="2180" y="32446"/>
                    <a:pt x="2608" y="32369"/>
                    <a:pt x="2765" y="32369"/>
                  </a:cubicBezTo>
                  <a:close/>
                  <a:moveTo>
                    <a:pt x="2885" y="35814"/>
                  </a:moveTo>
                  <a:cubicBezTo>
                    <a:pt x="2885" y="36094"/>
                    <a:pt x="2885" y="36335"/>
                    <a:pt x="2885" y="36575"/>
                  </a:cubicBezTo>
                  <a:cubicBezTo>
                    <a:pt x="2725" y="36495"/>
                    <a:pt x="2565" y="36455"/>
                    <a:pt x="2444" y="36375"/>
                  </a:cubicBezTo>
                  <a:cubicBezTo>
                    <a:pt x="2004" y="36134"/>
                    <a:pt x="2084" y="36134"/>
                    <a:pt x="2485" y="35934"/>
                  </a:cubicBezTo>
                  <a:cubicBezTo>
                    <a:pt x="2605" y="35854"/>
                    <a:pt x="2725" y="35814"/>
                    <a:pt x="2885" y="35814"/>
                  </a:cubicBezTo>
                  <a:close/>
                  <a:moveTo>
                    <a:pt x="2805" y="39579"/>
                  </a:moveTo>
                  <a:cubicBezTo>
                    <a:pt x="2845" y="39820"/>
                    <a:pt x="2845" y="40060"/>
                    <a:pt x="2845" y="40301"/>
                  </a:cubicBezTo>
                  <a:lnTo>
                    <a:pt x="2805" y="40260"/>
                  </a:lnTo>
                  <a:cubicBezTo>
                    <a:pt x="2485" y="40140"/>
                    <a:pt x="2164" y="39940"/>
                    <a:pt x="2204" y="39780"/>
                  </a:cubicBezTo>
                  <a:cubicBezTo>
                    <a:pt x="2244" y="39620"/>
                    <a:pt x="2605" y="39579"/>
                    <a:pt x="2805" y="39579"/>
                  </a:cubicBezTo>
                  <a:close/>
                  <a:moveTo>
                    <a:pt x="2691" y="42648"/>
                  </a:moveTo>
                  <a:cubicBezTo>
                    <a:pt x="2731" y="42648"/>
                    <a:pt x="2770" y="42652"/>
                    <a:pt x="2805" y="42664"/>
                  </a:cubicBezTo>
                  <a:cubicBezTo>
                    <a:pt x="2805" y="42945"/>
                    <a:pt x="2805" y="43225"/>
                    <a:pt x="2805" y="43505"/>
                  </a:cubicBezTo>
                  <a:cubicBezTo>
                    <a:pt x="2404" y="43305"/>
                    <a:pt x="2004" y="42985"/>
                    <a:pt x="2404" y="42704"/>
                  </a:cubicBezTo>
                  <a:cubicBezTo>
                    <a:pt x="2489" y="42676"/>
                    <a:pt x="2594" y="42648"/>
                    <a:pt x="2691" y="42648"/>
                  </a:cubicBezTo>
                  <a:close/>
                  <a:moveTo>
                    <a:pt x="2464" y="46199"/>
                  </a:moveTo>
                  <a:cubicBezTo>
                    <a:pt x="2565" y="46199"/>
                    <a:pt x="2665" y="46209"/>
                    <a:pt x="2765" y="46229"/>
                  </a:cubicBezTo>
                  <a:cubicBezTo>
                    <a:pt x="2765" y="46470"/>
                    <a:pt x="2765" y="46750"/>
                    <a:pt x="2765" y="46991"/>
                  </a:cubicBezTo>
                  <a:cubicBezTo>
                    <a:pt x="2284" y="46750"/>
                    <a:pt x="1603" y="46350"/>
                    <a:pt x="2164" y="46229"/>
                  </a:cubicBezTo>
                  <a:cubicBezTo>
                    <a:pt x="2264" y="46209"/>
                    <a:pt x="2364" y="46199"/>
                    <a:pt x="2464" y="46199"/>
                  </a:cubicBezTo>
                  <a:close/>
                  <a:moveTo>
                    <a:pt x="2615" y="49737"/>
                  </a:moveTo>
                  <a:cubicBezTo>
                    <a:pt x="2663" y="49737"/>
                    <a:pt x="2712" y="49741"/>
                    <a:pt x="2765" y="49755"/>
                  </a:cubicBezTo>
                  <a:cubicBezTo>
                    <a:pt x="2765" y="49995"/>
                    <a:pt x="2765" y="50276"/>
                    <a:pt x="2765" y="50556"/>
                  </a:cubicBezTo>
                  <a:lnTo>
                    <a:pt x="2725" y="50516"/>
                  </a:lnTo>
                  <a:cubicBezTo>
                    <a:pt x="2204" y="50356"/>
                    <a:pt x="1563" y="49995"/>
                    <a:pt x="2324" y="49755"/>
                  </a:cubicBezTo>
                  <a:cubicBezTo>
                    <a:pt x="2431" y="49755"/>
                    <a:pt x="2520" y="49737"/>
                    <a:pt x="2615" y="49737"/>
                  </a:cubicBezTo>
                  <a:close/>
                  <a:moveTo>
                    <a:pt x="2725" y="53641"/>
                  </a:moveTo>
                  <a:cubicBezTo>
                    <a:pt x="2725" y="53881"/>
                    <a:pt x="2725" y="54161"/>
                    <a:pt x="2725" y="54442"/>
                  </a:cubicBezTo>
                  <a:cubicBezTo>
                    <a:pt x="2605" y="54402"/>
                    <a:pt x="2485" y="54362"/>
                    <a:pt x="2404" y="54282"/>
                  </a:cubicBezTo>
                  <a:cubicBezTo>
                    <a:pt x="2324" y="54242"/>
                    <a:pt x="2244" y="54201"/>
                    <a:pt x="2204" y="54121"/>
                  </a:cubicBezTo>
                  <a:cubicBezTo>
                    <a:pt x="2204" y="54121"/>
                    <a:pt x="2124" y="54041"/>
                    <a:pt x="2124" y="54041"/>
                  </a:cubicBezTo>
                  <a:lnTo>
                    <a:pt x="2164" y="53961"/>
                  </a:lnTo>
                  <a:cubicBezTo>
                    <a:pt x="2244" y="53881"/>
                    <a:pt x="2324" y="53801"/>
                    <a:pt x="2404" y="53761"/>
                  </a:cubicBezTo>
                  <a:cubicBezTo>
                    <a:pt x="2525" y="53721"/>
                    <a:pt x="2605" y="53641"/>
                    <a:pt x="2725" y="53641"/>
                  </a:cubicBezTo>
                  <a:close/>
                  <a:moveTo>
                    <a:pt x="2587" y="57200"/>
                  </a:moveTo>
                  <a:cubicBezTo>
                    <a:pt x="2619" y="57200"/>
                    <a:pt x="2652" y="57202"/>
                    <a:pt x="2685" y="57206"/>
                  </a:cubicBezTo>
                  <a:cubicBezTo>
                    <a:pt x="2685" y="57607"/>
                    <a:pt x="2685" y="58047"/>
                    <a:pt x="2685" y="58488"/>
                  </a:cubicBezTo>
                  <a:cubicBezTo>
                    <a:pt x="2164" y="58328"/>
                    <a:pt x="1603" y="58047"/>
                    <a:pt x="1924" y="57566"/>
                  </a:cubicBezTo>
                  <a:cubicBezTo>
                    <a:pt x="2067" y="57351"/>
                    <a:pt x="2308" y="57200"/>
                    <a:pt x="2587" y="57200"/>
                  </a:cubicBezTo>
                  <a:close/>
                  <a:moveTo>
                    <a:pt x="2685" y="61773"/>
                  </a:moveTo>
                  <a:cubicBezTo>
                    <a:pt x="2645" y="62013"/>
                    <a:pt x="2645" y="62254"/>
                    <a:pt x="2645" y="62534"/>
                  </a:cubicBezTo>
                  <a:cubicBezTo>
                    <a:pt x="2525" y="62454"/>
                    <a:pt x="2364" y="62414"/>
                    <a:pt x="2244" y="62334"/>
                  </a:cubicBezTo>
                  <a:cubicBezTo>
                    <a:pt x="2124" y="62294"/>
                    <a:pt x="2004" y="62213"/>
                    <a:pt x="1884" y="62093"/>
                  </a:cubicBezTo>
                  <a:cubicBezTo>
                    <a:pt x="1964" y="62013"/>
                    <a:pt x="2084" y="61973"/>
                    <a:pt x="2164" y="61893"/>
                  </a:cubicBezTo>
                  <a:cubicBezTo>
                    <a:pt x="2324" y="61813"/>
                    <a:pt x="2485" y="61773"/>
                    <a:pt x="2685" y="61773"/>
                  </a:cubicBezTo>
                  <a:close/>
                  <a:moveTo>
                    <a:pt x="2605" y="65819"/>
                  </a:moveTo>
                  <a:cubicBezTo>
                    <a:pt x="2605" y="66019"/>
                    <a:pt x="2605" y="66219"/>
                    <a:pt x="2605" y="66460"/>
                  </a:cubicBezTo>
                  <a:cubicBezTo>
                    <a:pt x="2525" y="66380"/>
                    <a:pt x="2444" y="66340"/>
                    <a:pt x="2364" y="66260"/>
                  </a:cubicBezTo>
                  <a:cubicBezTo>
                    <a:pt x="2324" y="66179"/>
                    <a:pt x="2284" y="66099"/>
                    <a:pt x="2284" y="66019"/>
                  </a:cubicBezTo>
                  <a:cubicBezTo>
                    <a:pt x="2284" y="65939"/>
                    <a:pt x="2284" y="65979"/>
                    <a:pt x="2324" y="65939"/>
                  </a:cubicBezTo>
                  <a:cubicBezTo>
                    <a:pt x="2404" y="65859"/>
                    <a:pt x="2525" y="65819"/>
                    <a:pt x="2605" y="65819"/>
                  </a:cubicBezTo>
                  <a:close/>
                  <a:moveTo>
                    <a:pt x="2565" y="69544"/>
                  </a:moveTo>
                  <a:cubicBezTo>
                    <a:pt x="2565" y="69825"/>
                    <a:pt x="2565" y="70065"/>
                    <a:pt x="2565" y="70346"/>
                  </a:cubicBezTo>
                  <a:cubicBezTo>
                    <a:pt x="2485" y="70266"/>
                    <a:pt x="2404" y="70226"/>
                    <a:pt x="2324" y="70145"/>
                  </a:cubicBezTo>
                  <a:cubicBezTo>
                    <a:pt x="2044" y="69905"/>
                    <a:pt x="2164" y="69785"/>
                    <a:pt x="2444" y="69625"/>
                  </a:cubicBezTo>
                  <a:cubicBezTo>
                    <a:pt x="2485" y="69585"/>
                    <a:pt x="2525" y="69585"/>
                    <a:pt x="2565" y="69544"/>
                  </a:cubicBezTo>
                  <a:close/>
                  <a:moveTo>
                    <a:pt x="7172" y="0"/>
                  </a:moveTo>
                  <a:cubicBezTo>
                    <a:pt x="5169" y="0"/>
                    <a:pt x="3486" y="1482"/>
                    <a:pt x="3206" y="3445"/>
                  </a:cubicBezTo>
                  <a:cubicBezTo>
                    <a:pt x="2725" y="3565"/>
                    <a:pt x="2324" y="3806"/>
                    <a:pt x="1964" y="4166"/>
                  </a:cubicBezTo>
                  <a:cubicBezTo>
                    <a:pt x="1563" y="4567"/>
                    <a:pt x="1403" y="5128"/>
                    <a:pt x="1563" y="5689"/>
                  </a:cubicBezTo>
                  <a:cubicBezTo>
                    <a:pt x="1803" y="6330"/>
                    <a:pt x="2485" y="6690"/>
                    <a:pt x="3125" y="6890"/>
                  </a:cubicBezTo>
                  <a:lnTo>
                    <a:pt x="3125" y="7491"/>
                  </a:lnTo>
                  <a:cubicBezTo>
                    <a:pt x="2605" y="7571"/>
                    <a:pt x="2084" y="7772"/>
                    <a:pt x="1683" y="8092"/>
                  </a:cubicBezTo>
                  <a:cubicBezTo>
                    <a:pt x="1163" y="8653"/>
                    <a:pt x="1042" y="9494"/>
                    <a:pt x="1403" y="10135"/>
                  </a:cubicBezTo>
                  <a:cubicBezTo>
                    <a:pt x="1763" y="10816"/>
                    <a:pt x="2364" y="11337"/>
                    <a:pt x="3085" y="11577"/>
                  </a:cubicBezTo>
                  <a:lnTo>
                    <a:pt x="3085" y="11978"/>
                  </a:lnTo>
                  <a:cubicBezTo>
                    <a:pt x="2364" y="11978"/>
                    <a:pt x="1723" y="12339"/>
                    <a:pt x="1363" y="12980"/>
                  </a:cubicBezTo>
                  <a:cubicBezTo>
                    <a:pt x="522" y="14221"/>
                    <a:pt x="1924" y="15103"/>
                    <a:pt x="3045" y="15383"/>
                  </a:cubicBezTo>
                  <a:lnTo>
                    <a:pt x="3045" y="16905"/>
                  </a:lnTo>
                  <a:cubicBezTo>
                    <a:pt x="2444" y="16986"/>
                    <a:pt x="1924" y="17266"/>
                    <a:pt x="1563" y="17747"/>
                  </a:cubicBezTo>
                  <a:cubicBezTo>
                    <a:pt x="1163" y="18187"/>
                    <a:pt x="1042" y="18828"/>
                    <a:pt x="1323" y="19389"/>
                  </a:cubicBezTo>
                  <a:cubicBezTo>
                    <a:pt x="1603" y="20030"/>
                    <a:pt x="2364" y="20270"/>
                    <a:pt x="3045" y="20431"/>
                  </a:cubicBezTo>
                  <a:lnTo>
                    <a:pt x="3045" y="20591"/>
                  </a:lnTo>
                  <a:cubicBezTo>
                    <a:pt x="2725" y="20591"/>
                    <a:pt x="2444" y="20711"/>
                    <a:pt x="2204" y="20911"/>
                  </a:cubicBezTo>
                  <a:cubicBezTo>
                    <a:pt x="1082" y="21833"/>
                    <a:pt x="1844" y="23155"/>
                    <a:pt x="3005" y="23555"/>
                  </a:cubicBezTo>
                  <a:lnTo>
                    <a:pt x="3005" y="23836"/>
                  </a:lnTo>
                  <a:cubicBezTo>
                    <a:pt x="2967" y="23833"/>
                    <a:pt x="2929" y="23832"/>
                    <a:pt x="2891" y="23832"/>
                  </a:cubicBezTo>
                  <a:cubicBezTo>
                    <a:pt x="2329" y="23832"/>
                    <a:pt x="1778" y="24107"/>
                    <a:pt x="1403" y="24557"/>
                  </a:cubicBezTo>
                  <a:cubicBezTo>
                    <a:pt x="522" y="25719"/>
                    <a:pt x="1723" y="27001"/>
                    <a:pt x="2925" y="27161"/>
                  </a:cubicBezTo>
                  <a:lnTo>
                    <a:pt x="2925" y="27561"/>
                  </a:lnTo>
                  <a:cubicBezTo>
                    <a:pt x="2785" y="27528"/>
                    <a:pt x="2642" y="27512"/>
                    <a:pt x="2501" y="27512"/>
                  </a:cubicBezTo>
                  <a:cubicBezTo>
                    <a:pt x="1958" y="27512"/>
                    <a:pt x="1432" y="27749"/>
                    <a:pt x="1082" y="28162"/>
                  </a:cubicBezTo>
                  <a:cubicBezTo>
                    <a:pt x="241" y="29244"/>
                    <a:pt x="1884" y="30205"/>
                    <a:pt x="2885" y="30406"/>
                  </a:cubicBezTo>
                  <a:lnTo>
                    <a:pt x="2885" y="31327"/>
                  </a:lnTo>
                  <a:cubicBezTo>
                    <a:pt x="2685" y="31327"/>
                    <a:pt x="2444" y="31367"/>
                    <a:pt x="2244" y="31407"/>
                  </a:cubicBezTo>
                  <a:cubicBezTo>
                    <a:pt x="1683" y="31527"/>
                    <a:pt x="1243" y="31928"/>
                    <a:pt x="1082" y="32409"/>
                  </a:cubicBezTo>
                  <a:cubicBezTo>
                    <a:pt x="962" y="33410"/>
                    <a:pt x="1964" y="34011"/>
                    <a:pt x="2885" y="34131"/>
                  </a:cubicBezTo>
                  <a:lnTo>
                    <a:pt x="2885" y="34812"/>
                  </a:lnTo>
                  <a:cubicBezTo>
                    <a:pt x="2244" y="34812"/>
                    <a:pt x="1643" y="35093"/>
                    <a:pt x="1283" y="35573"/>
                  </a:cubicBezTo>
                  <a:cubicBezTo>
                    <a:pt x="481" y="36615"/>
                    <a:pt x="1924" y="37336"/>
                    <a:pt x="2845" y="37657"/>
                  </a:cubicBezTo>
                  <a:lnTo>
                    <a:pt x="2845" y="38538"/>
                  </a:lnTo>
                  <a:cubicBezTo>
                    <a:pt x="2798" y="38526"/>
                    <a:pt x="2755" y="38521"/>
                    <a:pt x="2713" y="38521"/>
                  </a:cubicBezTo>
                  <a:cubicBezTo>
                    <a:pt x="2611" y="38521"/>
                    <a:pt x="2518" y="38550"/>
                    <a:pt x="2404" y="38578"/>
                  </a:cubicBezTo>
                  <a:cubicBezTo>
                    <a:pt x="1844" y="38618"/>
                    <a:pt x="1403" y="39019"/>
                    <a:pt x="1243" y="39579"/>
                  </a:cubicBezTo>
                  <a:cubicBezTo>
                    <a:pt x="1002" y="40501"/>
                    <a:pt x="1964" y="41182"/>
                    <a:pt x="2805" y="41382"/>
                  </a:cubicBezTo>
                  <a:lnTo>
                    <a:pt x="2805" y="41663"/>
                  </a:lnTo>
                  <a:cubicBezTo>
                    <a:pt x="2738" y="41652"/>
                    <a:pt x="2671" y="41647"/>
                    <a:pt x="2604" y="41647"/>
                  </a:cubicBezTo>
                  <a:cubicBezTo>
                    <a:pt x="2144" y="41647"/>
                    <a:pt x="1682" y="41879"/>
                    <a:pt x="1403" y="42264"/>
                  </a:cubicBezTo>
                  <a:cubicBezTo>
                    <a:pt x="642" y="43305"/>
                    <a:pt x="1844" y="44347"/>
                    <a:pt x="2805" y="44667"/>
                  </a:cubicBezTo>
                  <a:lnTo>
                    <a:pt x="2805" y="45188"/>
                  </a:lnTo>
                  <a:cubicBezTo>
                    <a:pt x="2701" y="45172"/>
                    <a:pt x="2595" y="45164"/>
                    <a:pt x="2489" y="45164"/>
                  </a:cubicBezTo>
                  <a:cubicBezTo>
                    <a:pt x="2065" y="45164"/>
                    <a:pt x="1635" y="45292"/>
                    <a:pt x="1283" y="45548"/>
                  </a:cubicBezTo>
                  <a:cubicBezTo>
                    <a:pt x="1" y="46550"/>
                    <a:pt x="1723" y="47832"/>
                    <a:pt x="2765" y="48152"/>
                  </a:cubicBezTo>
                  <a:lnTo>
                    <a:pt x="2765" y="48713"/>
                  </a:lnTo>
                  <a:cubicBezTo>
                    <a:pt x="2721" y="48710"/>
                    <a:pt x="2678" y="48709"/>
                    <a:pt x="2634" y="48709"/>
                  </a:cubicBezTo>
                  <a:cubicBezTo>
                    <a:pt x="2078" y="48709"/>
                    <a:pt x="1534" y="48943"/>
                    <a:pt x="1163" y="49314"/>
                  </a:cubicBezTo>
                  <a:cubicBezTo>
                    <a:pt x="161" y="50436"/>
                    <a:pt x="1683" y="51357"/>
                    <a:pt x="2725" y="51638"/>
                  </a:cubicBezTo>
                  <a:lnTo>
                    <a:pt x="2725" y="52519"/>
                  </a:lnTo>
                  <a:cubicBezTo>
                    <a:pt x="2404" y="52599"/>
                    <a:pt x="2084" y="52719"/>
                    <a:pt x="1803" y="52879"/>
                  </a:cubicBezTo>
                  <a:cubicBezTo>
                    <a:pt x="1283" y="53160"/>
                    <a:pt x="1002" y="53761"/>
                    <a:pt x="1122" y="54322"/>
                  </a:cubicBezTo>
                  <a:cubicBezTo>
                    <a:pt x="1243" y="55003"/>
                    <a:pt x="2084" y="55363"/>
                    <a:pt x="2685" y="55563"/>
                  </a:cubicBezTo>
                  <a:lnTo>
                    <a:pt x="2685" y="56245"/>
                  </a:lnTo>
                  <a:cubicBezTo>
                    <a:pt x="2623" y="56238"/>
                    <a:pt x="2562" y="56234"/>
                    <a:pt x="2502" y="56234"/>
                  </a:cubicBezTo>
                  <a:cubicBezTo>
                    <a:pt x="1850" y="56234"/>
                    <a:pt x="1252" y="56620"/>
                    <a:pt x="922" y="57206"/>
                  </a:cubicBezTo>
                  <a:cubicBezTo>
                    <a:pt x="121" y="58488"/>
                    <a:pt x="1603" y="59209"/>
                    <a:pt x="2685" y="59529"/>
                  </a:cubicBezTo>
                  <a:lnTo>
                    <a:pt x="2685" y="60731"/>
                  </a:lnTo>
                  <a:cubicBezTo>
                    <a:pt x="2004" y="60731"/>
                    <a:pt x="1403" y="61052"/>
                    <a:pt x="1002" y="61573"/>
                  </a:cubicBezTo>
                  <a:cubicBezTo>
                    <a:pt x="361" y="62654"/>
                    <a:pt x="1723" y="63335"/>
                    <a:pt x="2645" y="63656"/>
                  </a:cubicBezTo>
                  <a:lnTo>
                    <a:pt x="2645" y="64817"/>
                  </a:lnTo>
                  <a:cubicBezTo>
                    <a:pt x="2614" y="64815"/>
                    <a:pt x="2583" y="64814"/>
                    <a:pt x="2553" y="64814"/>
                  </a:cubicBezTo>
                  <a:cubicBezTo>
                    <a:pt x="2104" y="64814"/>
                    <a:pt x="1665" y="65083"/>
                    <a:pt x="1403" y="65458"/>
                  </a:cubicBezTo>
                  <a:cubicBezTo>
                    <a:pt x="762" y="66340"/>
                    <a:pt x="1803" y="67301"/>
                    <a:pt x="2605" y="67622"/>
                  </a:cubicBezTo>
                  <a:lnTo>
                    <a:pt x="2605" y="68543"/>
                  </a:lnTo>
                  <a:cubicBezTo>
                    <a:pt x="2204" y="68583"/>
                    <a:pt x="1803" y="68743"/>
                    <a:pt x="1483" y="69024"/>
                  </a:cubicBezTo>
                  <a:cubicBezTo>
                    <a:pt x="481" y="69985"/>
                    <a:pt x="1643" y="71067"/>
                    <a:pt x="2605" y="71467"/>
                  </a:cubicBezTo>
                  <a:cubicBezTo>
                    <a:pt x="2605" y="71988"/>
                    <a:pt x="2645" y="72469"/>
                    <a:pt x="2765" y="72990"/>
                  </a:cubicBezTo>
                  <a:lnTo>
                    <a:pt x="3726" y="72789"/>
                  </a:lnTo>
                  <a:cubicBezTo>
                    <a:pt x="3686" y="72589"/>
                    <a:pt x="3646" y="72349"/>
                    <a:pt x="3646" y="72148"/>
                  </a:cubicBezTo>
                  <a:cubicBezTo>
                    <a:pt x="3606" y="71668"/>
                    <a:pt x="3646" y="71227"/>
                    <a:pt x="3646" y="70746"/>
                  </a:cubicBezTo>
                  <a:lnTo>
                    <a:pt x="3646" y="69705"/>
                  </a:lnTo>
                  <a:cubicBezTo>
                    <a:pt x="3847" y="69785"/>
                    <a:pt x="4047" y="69905"/>
                    <a:pt x="4247" y="70065"/>
                  </a:cubicBezTo>
                  <a:cubicBezTo>
                    <a:pt x="4337" y="70134"/>
                    <a:pt x="4426" y="70164"/>
                    <a:pt x="4511" y="70164"/>
                  </a:cubicBezTo>
                  <a:cubicBezTo>
                    <a:pt x="4916" y="70164"/>
                    <a:pt x="5199" y="69476"/>
                    <a:pt x="4768" y="69144"/>
                  </a:cubicBezTo>
                  <a:cubicBezTo>
                    <a:pt x="4447" y="68904"/>
                    <a:pt x="4047" y="68703"/>
                    <a:pt x="3646" y="68623"/>
                  </a:cubicBezTo>
                  <a:lnTo>
                    <a:pt x="3646" y="66019"/>
                  </a:lnTo>
                  <a:cubicBezTo>
                    <a:pt x="3967" y="66099"/>
                    <a:pt x="4287" y="66219"/>
                    <a:pt x="4608" y="66300"/>
                  </a:cubicBezTo>
                  <a:cubicBezTo>
                    <a:pt x="4644" y="66306"/>
                    <a:pt x="4679" y="66310"/>
                    <a:pt x="4713" y="66310"/>
                  </a:cubicBezTo>
                  <a:cubicBezTo>
                    <a:pt x="5277" y="66310"/>
                    <a:pt x="5493" y="65412"/>
                    <a:pt x="4888" y="65298"/>
                  </a:cubicBezTo>
                  <a:cubicBezTo>
                    <a:pt x="4528" y="65178"/>
                    <a:pt x="4087" y="65058"/>
                    <a:pt x="3646" y="64938"/>
                  </a:cubicBezTo>
                  <a:lnTo>
                    <a:pt x="3646" y="62013"/>
                  </a:lnTo>
                  <a:cubicBezTo>
                    <a:pt x="3927" y="62133"/>
                    <a:pt x="4167" y="62254"/>
                    <a:pt x="4367" y="62334"/>
                  </a:cubicBezTo>
                  <a:cubicBezTo>
                    <a:pt x="4435" y="62359"/>
                    <a:pt x="4499" y="62371"/>
                    <a:pt x="4558" y="62371"/>
                  </a:cubicBezTo>
                  <a:cubicBezTo>
                    <a:pt x="5057" y="62371"/>
                    <a:pt x="5221" y="61547"/>
                    <a:pt x="4648" y="61332"/>
                  </a:cubicBezTo>
                  <a:cubicBezTo>
                    <a:pt x="4327" y="61212"/>
                    <a:pt x="4007" y="61052"/>
                    <a:pt x="3646" y="60932"/>
                  </a:cubicBezTo>
                  <a:lnTo>
                    <a:pt x="3686" y="57486"/>
                  </a:lnTo>
                  <a:cubicBezTo>
                    <a:pt x="4047" y="57647"/>
                    <a:pt x="4407" y="57847"/>
                    <a:pt x="4648" y="57927"/>
                  </a:cubicBezTo>
                  <a:cubicBezTo>
                    <a:pt x="4725" y="57961"/>
                    <a:pt x="4797" y="57976"/>
                    <a:pt x="4863" y="57976"/>
                  </a:cubicBezTo>
                  <a:cubicBezTo>
                    <a:pt x="5343" y="57976"/>
                    <a:pt x="5492" y="57172"/>
                    <a:pt x="4928" y="56926"/>
                  </a:cubicBezTo>
                  <a:cubicBezTo>
                    <a:pt x="4528" y="56765"/>
                    <a:pt x="4127" y="56605"/>
                    <a:pt x="3686" y="56445"/>
                  </a:cubicBezTo>
                  <a:lnTo>
                    <a:pt x="3686" y="53601"/>
                  </a:lnTo>
                  <a:cubicBezTo>
                    <a:pt x="3967" y="53681"/>
                    <a:pt x="4207" y="53881"/>
                    <a:pt x="4327" y="54081"/>
                  </a:cubicBezTo>
                  <a:cubicBezTo>
                    <a:pt x="4450" y="54253"/>
                    <a:pt x="4621" y="54323"/>
                    <a:pt x="4789" y="54323"/>
                  </a:cubicBezTo>
                  <a:cubicBezTo>
                    <a:pt x="5168" y="54323"/>
                    <a:pt x="5527" y="53962"/>
                    <a:pt x="5249" y="53601"/>
                  </a:cubicBezTo>
                  <a:cubicBezTo>
                    <a:pt x="4888" y="53080"/>
                    <a:pt x="4327" y="52679"/>
                    <a:pt x="3726" y="52559"/>
                  </a:cubicBezTo>
                  <a:lnTo>
                    <a:pt x="3726" y="50075"/>
                  </a:lnTo>
                  <a:cubicBezTo>
                    <a:pt x="3967" y="50195"/>
                    <a:pt x="4207" y="50316"/>
                    <a:pt x="4447" y="50476"/>
                  </a:cubicBezTo>
                  <a:cubicBezTo>
                    <a:pt x="4540" y="50547"/>
                    <a:pt x="4633" y="50578"/>
                    <a:pt x="4720" y="50578"/>
                  </a:cubicBezTo>
                  <a:cubicBezTo>
                    <a:pt x="5121" y="50578"/>
                    <a:pt x="5396" y="49924"/>
                    <a:pt x="4968" y="49595"/>
                  </a:cubicBezTo>
                  <a:cubicBezTo>
                    <a:pt x="4608" y="49314"/>
                    <a:pt x="4167" y="49074"/>
                    <a:pt x="3726" y="48954"/>
                  </a:cubicBezTo>
                  <a:lnTo>
                    <a:pt x="3726" y="46550"/>
                  </a:lnTo>
                  <a:cubicBezTo>
                    <a:pt x="3927" y="46670"/>
                    <a:pt x="4127" y="46750"/>
                    <a:pt x="4327" y="46910"/>
                  </a:cubicBezTo>
                  <a:cubicBezTo>
                    <a:pt x="4419" y="46970"/>
                    <a:pt x="4510" y="46995"/>
                    <a:pt x="4595" y="46995"/>
                  </a:cubicBezTo>
                  <a:cubicBezTo>
                    <a:pt x="5030" y="46995"/>
                    <a:pt x="5317" y="46324"/>
                    <a:pt x="4848" y="45989"/>
                  </a:cubicBezTo>
                  <a:cubicBezTo>
                    <a:pt x="4528" y="45749"/>
                    <a:pt x="4127" y="45588"/>
                    <a:pt x="3726" y="45428"/>
                  </a:cubicBezTo>
                  <a:lnTo>
                    <a:pt x="3726" y="43105"/>
                  </a:lnTo>
                  <a:cubicBezTo>
                    <a:pt x="4007" y="43225"/>
                    <a:pt x="4287" y="43345"/>
                    <a:pt x="4568" y="43465"/>
                  </a:cubicBezTo>
                  <a:cubicBezTo>
                    <a:pt x="4635" y="43491"/>
                    <a:pt x="4699" y="43502"/>
                    <a:pt x="4758" y="43502"/>
                  </a:cubicBezTo>
                  <a:cubicBezTo>
                    <a:pt x="5258" y="43502"/>
                    <a:pt x="5421" y="42679"/>
                    <a:pt x="4848" y="42464"/>
                  </a:cubicBezTo>
                  <a:cubicBezTo>
                    <a:pt x="4528" y="42344"/>
                    <a:pt x="4127" y="42143"/>
                    <a:pt x="3726" y="41983"/>
                  </a:cubicBezTo>
                  <a:lnTo>
                    <a:pt x="3726" y="39860"/>
                  </a:lnTo>
                  <a:cubicBezTo>
                    <a:pt x="3967" y="39940"/>
                    <a:pt x="4167" y="40020"/>
                    <a:pt x="4367" y="40100"/>
                  </a:cubicBezTo>
                  <a:cubicBezTo>
                    <a:pt x="4435" y="40126"/>
                    <a:pt x="4499" y="40137"/>
                    <a:pt x="4558" y="40137"/>
                  </a:cubicBezTo>
                  <a:cubicBezTo>
                    <a:pt x="5057" y="40137"/>
                    <a:pt x="5221" y="39314"/>
                    <a:pt x="4648" y="39099"/>
                  </a:cubicBezTo>
                  <a:cubicBezTo>
                    <a:pt x="4367" y="39019"/>
                    <a:pt x="4047" y="38858"/>
                    <a:pt x="3766" y="38778"/>
                  </a:cubicBezTo>
                  <a:cubicBezTo>
                    <a:pt x="3766" y="37857"/>
                    <a:pt x="3766" y="36935"/>
                    <a:pt x="3766" y="36014"/>
                  </a:cubicBezTo>
                  <a:cubicBezTo>
                    <a:pt x="4047" y="36094"/>
                    <a:pt x="4327" y="36214"/>
                    <a:pt x="4488" y="36295"/>
                  </a:cubicBezTo>
                  <a:cubicBezTo>
                    <a:pt x="4555" y="36320"/>
                    <a:pt x="4619" y="36331"/>
                    <a:pt x="4678" y="36331"/>
                  </a:cubicBezTo>
                  <a:cubicBezTo>
                    <a:pt x="5178" y="36331"/>
                    <a:pt x="5345" y="35508"/>
                    <a:pt x="4808" y="35293"/>
                  </a:cubicBezTo>
                  <a:cubicBezTo>
                    <a:pt x="4488" y="35173"/>
                    <a:pt x="4127" y="35053"/>
                    <a:pt x="3807" y="34973"/>
                  </a:cubicBezTo>
                  <a:lnTo>
                    <a:pt x="3807" y="32649"/>
                  </a:lnTo>
                  <a:lnTo>
                    <a:pt x="4287" y="32809"/>
                  </a:lnTo>
                  <a:cubicBezTo>
                    <a:pt x="4345" y="32827"/>
                    <a:pt x="4400" y="32836"/>
                    <a:pt x="4451" y="32836"/>
                  </a:cubicBezTo>
                  <a:cubicBezTo>
                    <a:pt x="4971" y="32836"/>
                    <a:pt x="5151" y="31990"/>
                    <a:pt x="4568" y="31808"/>
                  </a:cubicBezTo>
                  <a:cubicBezTo>
                    <a:pt x="4327" y="31728"/>
                    <a:pt x="4087" y="31648"/>
                    <a:pt x="3807" y="31567"/>
                  </a:cubicBezTo>
                  <a:lnTo>
                    <a:pt x="3807" y="29084"/>
                  </a:lnTo>
                  <a:cubicBezTo>
                    <a:pt x="3887" y="29164"/>
                    <a:pt x="3967" y="29244"/>
                    <a:pt x="4047" y="29324"/>
                  </a:cubicBezTo>
                  <a:cubicBezTo>
                    <a:pt x="4161" y="29420"/>
                    <a:pt x="4284" y="29461"/>
                    <a:pt x="4402" y="29461"/>
                  </a:cubicBezTo>
                  <a:cubicBezTo>
                    <a:pt x="4825" y="29461"/>
                    <a:pt x="5184" y="28939"/>
                    <a:pt x="4808" y="28563"/>
                  </a:cubicBezTo>
                  <a:cubicBezTo>
                    <a:pt x="4528" y="28323"/>
                    <a:pt x="4167" y="28082"/>
                    <a:pt x="3807" y="27922"/>
                  </a:cubicBezTo>
                  <a:lnTo>
                    <a:pt x="3807" y="25078"/>
                  </a:lnTo>
                  <a:cubicBezTo>
                    <a:pt x="4007" y="25158"/>
                    <a:pt x="4207" y="25238"/>
                    <a:pt x="4407" y="25318"/>
                  </a:cubicBezTo>
                  <a:cubicBezTo>
                    <a:pt x="4495" y="25365"/>
                    <a:pt x="4580" y="25385"/>
                    <a:pt x="4661" y="25385"/>
                  </a:cubicBezTo>
                  <a:cubicBezTo>
                    <a:pt x="5136" y="25385"/>
                    <a:pt x="5442" y="24676"/>
                    <a:pt x="4928" y="24437"/>
                  </a:cubicBezTo>
                  <a:cubicBezTo>
                    <a:pt x="4568" y="24276"/>
                    <a:pt x="4207" y="24116"/>
                    <a:pt x="3807" y="24036"/>
                  </a:cubicBezTo>
                  <a:lnTo>
                    <a:pt x="3807" y="21833"/>
                  </a:lnTo>
                  <a:cubicBezTo>
                    <a:pt x="4007" y="21913"/>
                    <a:pt x="4167" y="21993"/>
                    <a:pt x="4327" y="22073"/>
                  </a:cubicBezTo>
                  <a:cubicBezTo>
                    <a:pt x="4420" y="22144"/>
                    <a:pt x="4514" y="22175"/>
                    <a:pt x="4603" y="22175"/>
                  </a:cubicBezTo>
                  <a:cubicBezTo>
                    <a:pt x="5012" y="22175"/>
                    <a:pt x="5309" y="21521"/>
                    <a:pt x="4848" y="21192"/>
                  </a:cubicBezTo>
                  <a:cubicBezTo>
                    <a:pt x="4528" y="20992"/>
                    <a:pt x="4207" y="20831"/>
                    <a:pt x="3847" y="20751"/>
                  </a:cubicBezTo>
                  <a:lnTo>
                    <a:pt x="3847" y="18067"/>
                  </a:lnTo>
                  <a:cubicBezTo>
                    <a:pt x="4087" y="18147"/>
                    <a:pt x="4287" y="18267"/>
                    <a:pt x="4447" y="18388"/>
                  </a:cubicBezTo>
                  <a:cubicBezTo>
                    <a:pt x="4544" y="18457"/>
                    <a:pt x="4640" y="18487"/>
                    <a:pt x="4729" y="18487"/>
                  </a:cubicBezTo>
                  <a:cubicBezTo>
                    <a:pt x="5157" y="18487"/>
                    <a:pt x="5439" y="17805"/>
                    <a:pt x="5008" y="17506"/>
                  </a:cubicBezTo>
                  <a:cubicBezTo>
                    <a:pt x="4648" y="17266"/>
                    <a:pt x="4287" y="17066"/>
                    <a:pt x="3847" y="16986"/>
                  </a:cubicBezTo>
                  <a:lnTo>
                    <a:pt x="3887" y="13180"/>
                  </a:lnTo>
                  <a:cubicBezTo>
                    <a:pt x="4167" y="13260"/>
                    <a:pt x="4407" y="13380"/>
                    <a:pt x="4648" y="13540"/>
                  </a:cubicBezTo>
                  <a:cubicBezTo>
                    <a:pt x="4743" y="13598"/>
                    <a:pt x="4838" y="13623"/>
                    <a:pt x="4926" y="13623"/>
                  </a:cubicBezTo>
                  <a:cubicBezTo>
                    <a:pt x="5397" y="13623"/>
                    <a:pt x="5714" y="12922"/>
                    <a:pt x="5209" y="12619"/>
                  </a:cubicBezTo>
                  <a:cubicBezTo>
                    <a:pt x="4808" y="12379"/>
                    <a:pt x="4367" y="12218"/>
                    <a:pt x="3887" y="12098"/>
                  </a:cubicBezTo>
                  <a:lnTo>
                    <a:pt x="3927" y="8573"/>
                  </a:lnTo>
                  <a:cubicBezTo>
                    <a:pt x="4247" y="8573"/>
                    <a:pt x="4528" y="8653"/>
                    <a:pt x="4848" y="8693"/>
                  </a:cubicBezTo>
                  <a:cubicBezTo>
                    <a:pt x="4895" y="8705"/>
                    <a:pt x="4941" y="8710"/>
                    <a:pt x="4984" y="8710"/>
                  </a:cubicBezTo>
                  <a:cubicBezTo>
                    <a:pt x="5525" y="8710"/>
                    <a:pt x="5722" y="7840"/>
                    <a:pt x="5128" y="7692"/>
                  </a:cubicBezTo>
                  <a:cubicBezTo>
                    <a:pt x="4728" y="7611"/>
                    <a:pt x="4327" y="7571"/>
                    <a:pt x="3927" y="7531"/>
                  </a:cubicBezTo>
                  <a:lnTo>
                    <a:pt x="3927" y="4847"/>
                  </a:lnTo>
                  <a:lnTo>
                    <a:pt x="3927" y="4407"/>
                  </a:lnTo>
                  <a:cubicBezTo>
                    <a:pt x="4287" y="4447"/>
                    <a:pt x="4568" y="4527"/>
                    <a:pt x="4888" y="4647"/>
                  </a:cubicBezTo>
                  <a:cubicBezTo>
                    <a:pt x="4978" y="4695"/>
                    <a:pt x="5066" y="4716"/>
                    <a:pt x="5149" y="4716"/>
                  </a:cubicBezTo>
                  <a:cubicBezTo>
                    <a:pt x="5620" y="4716"/>
                    <a:pt x="5920" y="4038"/>
                    <a:pt x="5409" y="3766"/>
                  </a:cubicBezTo>
                  <a:cubicBezTo>
                    <a:pt x="5008" y="3565"/>
                    <a:pt x="4568" y="3445"/>
                    <a:pt x="4127" y="3405"/>
                  </a:cubicBezTo>
                  <a:cubicBezTo>
                    <a:pt x="4367" y="2043"/>
                    <a:pt x="5569" y="1122"/>
                    <a:pt x="6891" y="1082"/>
                  </a:cubicBezTo>
                  <a:cubicBezTo>
                    <a:pt x="7105" y="1068"/>
                    <a:pt x="7318" y="1064"/>
                    <a:pt x="7531" y="1064"/>
                  </a:cubicBezTo>
                  <a:cubicBezTo>
                    <a:pt x="7955" y="1064"/>
                    <a:pt x="8373" y="1082"/>
                    <a:pt x="8774" y="1082"/>
                  </a:cubicBezTo>
                  <a:lnTo>
                    <a:pt x="20952" y="1202"/>
                  </a:lnTo>
                  <a:lnTo>
                    <a:pt x="52119" y="1442"/>
                  </a:lnTo>
                  <a:cubicBezTo>
                    <a:pt x="52767" y="1442"/>
                    <a:pt x="53565" y="1395"/>
                    <a:pt x="54388" y="1395"/>
                  </a:cubicBezTo>
                  <a:cubicBezTo>
                    <a:pt x="56418" y="1395"/>
                    <a:pt x="58605" y="1679"/>
                    <a:pt x="59090" y="3645"/>
                  </a:cubicBezTo>
                  <a:lnTo>
                    <a:pt x="60051" y="3445"/>
                  </a:lnTo>
                  <a:cubicBezTo>
                    <a:pt x="59971" y="3125"/>
                    <a:pt x="59851" y="2764"/>
                    <a:pt x="59691" y="2444"/>
                  </a:cubicBezTo>
                  <a:cubicBezTo>
                    <a:pt x="58975" y="626"/>
                    <a:pt x="56914" y="342"/>
                    <a:pt x="54915" y="342"/>
                  </a:cubicBezTo>
                  <a:cubicBezTo>
                    <a:pt x="54007" y="342"/>
                    <a:pt x="53111" y="401"/>
                    <a:pt x="52360" y="401"/>
                  </a:cubicBezTo>
                  <a:lnTo>
                    <a:pt x="38218" y="280"/>
                  </a:lnTo>
                  <a:lnTo>
                    <a:pt x="9054" y="0"/>
                  </a:lnTo>
                  <a:close/>
                </a:path>
              </a:pathLst>
            </a:custGeom>
            <a:solidFill>
              <a:schemeClr val="dk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432" name="Google Shape;432;p35"/>
            <p:cNvSpPr/>
            <p:nvPr/>
          </p:nvSpPr>
          <p:spPr>
            <a:xfrm>
              <a:off x="4291613" y="2623128"/>
              <a:ext cx="10000" cy="33825"/>
            </a:xfrm>
            <a:custGeom>
              <a:avLst/>
              <a:gdLst/>
              <a:ahLst/>
              <a:cxnLst/>
              <a:rect l="l" t="t" r="r" b="b"/>
              <a:pathLst>
                <a:path w="400" h="1353" extrusionOk="0">
                  <a:moveTo>
                    <a:pt x="399" y="1"/>
                  </a:moveTo>
                  <a:cubicBezTo>
                    <a:pt x="239" y="361"/>
                    <a:pt x="119" y="762"/>
                    <a:pt x="39" y="1202"/>
                  </a:cubicBezTo>
                  <a:cubicBezTo>
                    <a:pt x="10" y="1308"/>
                    <a:pt x="1" y="1353"/>
                    <a:pt x="5" y="1353"/>
                  </a:cubicBezTo>
                  <a:cubicBezTo>
                    <a:pt x="22" y="1353"/>
                    <a:pt x="333" y="364"/>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433" name="Google Shape;433;p35"/>
            <p:cNvSpPr/>
            <p:nvPr/>
          </p:nvSpPr>
          <p:spPr>
            <a:xfrm>
              <a:off x="4767288" y="2546303"/>
              <a:ext cx="19050" cy="37800"/>
            </a:xfrm>
            <a:custGeom>
              <a:avLst/>
              <a:gdLst/>
              <a:ahLst/>
              <a:cxnLst/>
              <a:rect l="l" t="t" r="r" b="b"/>
              <a:pathLst>
                <a:path w="762" h="1512" extrusionOk="0">
                  <a:moveTo>
                    <a:pt x="506" y="1"/>
                  </a:moveTo>
                  <a:cubicBezTo>
                    <a:pt x="335" y="1"/>
                    <a:pt x="229" y="197"/>
                    <a:pt x="201" y="590"/>
                  </a:cubicBezTo>
                  <a:cubicBezTo>
                    <a:pt x="120" y="790"/>
                    <a:pt x="80" y="990"/>
                    <a:pt x="40" y="1191"/>
                  </a:cubicBezTo>
                  <a:cubicBezTo>
                    <a:pt x="40" y="1311"/>
                    <a:pt x="0" y="1391"/>
                    <a:pt x="0" y="1511"/>
                  </a:cubicBezTo>
                  <a:lnTo>
                    <a:pt x="40" y="1391"/>
                  </a:lnTo>
                  <a:cubicBezTo>
                    <a:pt x="321" y="990"/>
                    <a:pt x="561" y="550"/>
                    <a:pt x="761" y="109"/>
                  </a:cubicBezTo>
                  <a:cubicBezTo>
                    <a:pt x="665" y="37"/>
                    <a:pt x="580" y="1"/>
                    <a:pt x="506" y="1"/>
                  </a:cubicBezTo>
                  <a:close/>
                </a:path>
              </a:pathLst>
            </a:custGeom>
            <a:solidFill>
              <a:schemeClr val="dk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434" name="Google Shape;434;p35"/>
            <p:cNvSpPr/>
            <p:nvPr/>
          </p:nvSpPr>
          <p:spPr>
            <a:xfrm>
              <a:off x="3880938" y="3902053"/>
              <a:ext cx="1275950" cy="94175"/>
            </a:xfrm>
            <a:custGeom>
              <a:avLst/>
              <a:gdLst/>
              <a:ahLst/>
              <a:cxnLst/>
              <a:rect l="l" t="t" r="r" b="b"/>
              <a:pathLst>
                <a:path w="51038" h="3767" extrusionOk="0">
                  <a:moveTo>
                    <a:pt x="962" y="0"/>
                  </a:moveTo>
                  <a:lnTo>
                    <a:pt x="1" y="161"/>
                  </a:lnTo>
                  <a:cubicBezTo>
                    <a:pt x="241" y="1402"/>
                    <a:pt x="1042" y="2484"/>
                    <a:pt x="2204" y="3005"/>
                  </a:cubicBezTo>
                  <a:cubicBezTo>
                    <a:pt x="2821" y="3328"/>
                    <a:pt x="3546" y="3371"/>
                    <a:pt x="4252" y="3371"/>
                  </a:cubicBezTo>
                  <a:cubicBezTo>
                    <a:pt x="4508" y="3371"/>
                    <a:pt x="4763" y="3365"/>
                    <a:pt x="5008" y="3365"/>
                  </a:cubicBezTo>
                  <a:lnTo>
                    <a:pt x="9495" y="3405"/>
                  </a:lnTo>
                  <a:lnTo>
                    <a:pt x="41263" y="3686"/>
                  </a:lnTo>
                  <a:lnTo>
                    <a:pt x="51038" y="3766"/>
                  </a:lnTo>
                  <a:lnTo>
                    <a:pt x="51038" y="2845"/>
                  </a:lnTo>
                  <a:cubicBezTo>
                    <a:pt x="49836" y="2845"/>
                    <a:pt x="48634" y="2684"/>
                    <a:pt x="47713" y="2684"/>
                  </a:cubicBezTo>
                  <a:lnTo>
                    <a:pt x="32810" y="2564"/>
                  </a:lnTo>
                  <a:lnTo>
                    <a:pt x="4928" y="2324"/>
                  </a:lnTo>
                  <a:cubicBezTo>
                    <a:pt x="3126" y="2324"/>
                    <a:pt x="1403" y="1883"/>
                    <a:pt x="962" y="0"/>
                  </a:cubicBezTo>
                  <a:close/>
                </a:path>
              </a:pathLst>
            </a:custGeom>
            <a:solidFill>
              <a:schemeClr val="dk1"/>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000">
                <a:latin typeface="Cambria" panose="02040503050406030204" pitchFamily="18" charset="0"/>
                <a:ea typeface="Cambria" panose="02040503050406030204" pitchFamily="18" charset="0"/>
              </a:endParaRPr>
            </a:p>
          </p:txBody>
        </p:sp>
      </p:grpSp>
      <p:sp>
        <p:nvSpPr>
          <p:cNvPr id="24" name="Google Shape;423;p35"/>
          <p:cNvSpPr txBox="1">
            <a:spLocks/>
          </p:cNvSpPr>
          <p:nvPr/>
        </p:nvSpPr>
        <p:spPr>
          <a:xfrm>
            <a:off x="4001458" y="1767964"/>
            <a:ext cx="1128760" cy="1448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1800"/>
              <a:buFont typeface="Montserrat"/>
              <a:buChar char="●"/>
              <a:defRPr sz="1800" b="0" i="0" u="none" strike="noStrike" cap="none">
                <a:solidFill>
                  <a:srgbClr val="FFFFFF"/>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rgbClr val="FFFFFF"/>
              </a:buClr>
              <a:buSzPts val="1400"/>
              <a:buFont typeface="Montserrat"/>
              <a:buChar char="■"/>
              <a:defRPr sz="1400" b="0" i="0" u="none" strike="noStrike" cap="none">
                <a:solidFill>
                  <a:srgbClr val="FFFFFF"/>
                </a:solidFill>
                <a:latin typeface="Montserrat"/>
                <a:ea typeface="Montserrat"/>
                <a:cs typeface="Montserrat"/>
                <a:sym typeface="Montserrat"/>
              </a:defRPr>
            </a:lvl9pPr>
          </a:lstStyle>
          <a:p>
            <a:pPr marL="0" indent="0" algn="ctr">
              <a:buFont typeface="Montserrat"/>
              <a:buNone/>
            </a:pPr>
            <a:r>
              <a:rPr lang="vi-VN" sz="2800" b="1" dirty="0">
                <a:solidFill>
                  <a:schemeClr val="lt1"/>
                </a:solidFill>
                <a:latin typeface="Cambria" panose="02040503050406030204" pitchFamily="18" charset="0"/>
                <a:ea typeface="Cambria" panose="02040503050406030204" pitchFamily="18" charset="0"/>
                <a:cs typeface="Special Elite"/>
                <a:sym typeface="Special Elite"/>
              </a:rPr>
              <a:t>Viết đoạn văn</a:t>
            </a:r>
            <a:endParaRPr lang="vi-VN" sz="2800" b="1" dirty="0">
              <a:latin typeface="Cambria" panose="02040503050406030204" pitchFamily="18" charset="0"/>
              <a:ea typeface="Cambria" panose="02040503050406030204" pitchFamily="18" charset="0"/>
              <a:cs typeface="Special Elite"/>
              <a:sym typeface="Special Elite"/>
            </a:endParaRPr>
          </a:p>
        </p:txBody>
      </p:sp>
      <p:pic>
        <p:nvPicPr>
          <p:cNvPr id="2" name="Rainbow Timer 7 Minute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05858" y="39226"/>
            <a:ext cx="1838142" cy="1033955"/>
          </a:xfrm>
          <a:prstGeom prst="rect">
            <a:avLst/>
          </a:prstGeom>
        </p:spPr>
      </p:pic>
      <p:pic>
        <p:nvPicPr>
          <p:cNvPr id="5124" name="Picture 4" descr="Notes fre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895" y="1185158"/>
            <a:ext cx="732173" cy="7321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encil free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6790" y="2839660"/>
            <a:ext cx="735171" cy="7351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encil free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025" y="1054531"/>
            <a:ext cx="757852" cy="75785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ox free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2808" y="4216558"/>
            <a:ext cx="694699" cy="6947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e Little Prince PNG PNG | Free The Little Prince PNG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667" b="65000" l="0" r="63333"/>
                    </a14:imgEffect>
                  </a14:imgLayer>
                </a14:imgProps>
              </a:ext>
              <a:ext uri="{28A0092B-C50C-407E-A947-70E740481C1C}">
                <a14:useLocalDpi xmlns:a14="http://schemas.microsoft.com/office/drawing/2010/main" val="0"/>
              </a:ext>
            </a:extLst>
          </a:blip>
          <a:srcRect/>
          <a:stretch>
            <a:fillRect/>
          </a:stretch>
        </p:blipFill>
        <p:spPr bwMode="auto">
          <a:xfrm>
            <a:off x="595779" y="3702376"/>
            <a:ext cx="2119093" cy="2119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barn(inVertical)">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9"/>
                                        </p:tgtEl>
                                        <p:attrNameLst>
                                          <p:attrName>style.visibility</p:attrName>
                                        </p:attrNameLst>
                                      </p:cBhvr>
                                      <p:to>
                                        <p:strVal val="visible"/>
                                      </p:to>
                                    </p:set>
                                    <p:animEffect transition="in" filter="barn(inVertical)">
                                      <p:cBhvr>
                                        <p:cTn id="12" dur="500"/>
                                        <p:tgtEl>
                                          <p:spTgt spid="4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18"/>
                                        </p:tgtEl>
                                        <p:attrNameLst>
                                          <p:attrName>style.visibility</p:attrName>
                                        </p:attrNameLst>
                                      </p:cBhvr>
                                      <p:to>
                                        <p:strVal val="visible"/>
                                      </p:to>
                                    </p:set>
                                    <p:animEffect transition="in" filter="circle(in)">
                                      <p:cBhvr>
                                        <p:cTn id="22" dur="2000"/>
                                        <p:tgtEl>
                                          <p:spTgt spid="4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fade">
                                      <p:cBhvr>
                                        <p:cTn id="27" dur="1000"/>
                                        <p:tgtEl>
                                          <p:spTgt spid="5128"/>
                                        </p:tgtEl>
                                      </p:cBhvr>
                                    </p:animEffect>
                                    <p:anim calcmode="lin" valueType="num">
                                      <p:cBhvr>
                                        <p:cTn id="28" dur="1000" fill="hold"/>
                                        <p:tgtEl>
                                          <p:spTgt spid="5128"/>
                                        </p:tgtEl>
                                        <p:attrNameLst>
                                          <p:attrName>ppt_x</p:attrName>
                                        </p:attrNameLst>
                                      </p:cBhvr>
                                      <p:tavLst>
                                        <p:tav tm="0">
                                          <p:val>
                                            <p:strVal val="#ppt_x"/>
                                          </p:val>
                                        </p:tav>
                                        <p:tav tm="100000">
                                          <p:val>
                                            <p:strVal val="#ppt_x"/>
                                          </p:val>
                                        </p:tav>
                                      </p:tavLst>
                                    </p:anim>
                                    <p:anim calcmode="lin" valueType="num">
                                      <p:cBhvr>
                                        <p:cTn id="29" dur="1000" fill="hold"/>
                                        <p:tgtEl>
                                          <p:spTgt spid="51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5">
                                            <p:txEl>
                                              <p:pRg st="0" end="0"/>
                                            </p:txEl>
                                          </p:spTgt>
                                        </p:tgtEl>
                                        <p:attrNameLst>
                                          <p:attrName>style.visibility</p:attrName>
                                        </p:attrNameLst>
                                      </p:cBhvr>
                                      <p:to>
                                        <p:strVal val="visible"/>
                                      </p:to>
                                    </p:set>
                                    <p:animEffect transition="in" filter="fade">
                                      <p:cBhvr>
                                        <p:cTn id="32" dur="1000"/>
                                        <p:tgtEl>
                                          <p:spTgt spid="415">
                                            <p:txEl>
                                              <p:pRg st="0" end="0"/>
                                            </p:txEl>
                                          </p:spTgt>
                                        </p:tgtEl>
                                      </p:cBhvr>
                                    </p:animEffect>
                                    <p:anim calcmode="lin" valueType="num">
                                      <p:cBhvr>
                                        <p:cTn id="33" dur="1000" fill="hold"/>
                                        <p:tgtEl>
                                          <p:spTgt spid="415">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15">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16">
                                            <p:txEl>
                                              <p:pRg st="0" end="0"/>
                                            </p:txEl>
                                          </p:spTgt>
                                        </p:tgtEl>
                                        <p:attrNameLst>
                                          <p:attrName>style.visibility</p:attrName>
                                        </p:attrNameLst>
                                      </p:cBhvr>
                                      <p:to>
                                        <p:strVal val="visible"/>
                                      </p:to>
                                    </p:set>
                                    <p:animEffect transition="in" filter="fade">
                                      <p:cBhvr>
                                        <p:cTn id="37" dur="1000"/>
                                        <p:tgtEl>
                                          <p:spTgt spid="416">
                                            <p:txEl>
                                              <p:pRg st="0" end="0"/>
                                            </p:txEl>
                                          </p:spTgt>
                                        </p:tgtEl>
                                      </p:cBhvr>
                                    </p:animEffect>
                                    <p:anim calcmode="lin" valueType="num">
                                      <p:cBhvr>
                                        <p:cTn id="38" dur="1000" fill="hold"/>
                                        <p:tgtEl>
                                          <p:spTgt spid="416">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26"/>
                                        </p:tgtEl>
                                        <p:attrNameLst>
                                          <p:attrName>style.visibility</p:attrName>
                                        </p:attrNameLst>
                                      </p:cBhvr>
                                      <p:to>
                                        <p:strVal val="visible"/>
                                      </p:to>
                                    </p:set>
                                    <p:animEffect transition="in" filter="fade">
                                      <p:cBhvr>
                                        <p:cTn id="44" dur="1000"/>
                                        <p:tgtEl>
                                          <p:spTgt spid="426"/>
                                        </p:tgtEl>
                                      </p:cBhvr>
                                    </p:animEffect>
                                    <p:anim calcmode="lin" valueType="num">
                                      <p:cBhvr>
                                        <p:cTn id="45" dur="1000" fill="hold"/>
                                        <p:tgtEl>
                                          <p:spTgt spid="426"/>
                                        </p:tgtEl>
                                        <p:attrNameLst>
                                          <p:attrName>ppt_x</p:attrName>
                                        </p:attrNameLst>
                                      </p:cBhvr>
                                      <p:tavLst>
                                        <p:tav tm="0">
                                          <p:val>
                                            <p:strVal val="#ppt_x"/>
                                          </p:val>
                                        </p:tav>
                                        <p:tav tm="100000">
                                          <p:val>
                                            <p:strVal val="#ppt_x"/>
                                          </p:val>
                                        </p:tav>
                                      </p:tavLst>
                                    </p:anim>
                                    <p:anim calcmode="lin" valueType="num">
                                      <p:cBhvr>
                                        <p:cTn id="46" dur="1000" fill="hold"/>
                                        <p:tgtEl>
                                          <p:spTgt spid="42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23">
                                            <p:txEl>
                                              <p:pRg st="0" end="0"/>
                                            </p:txEl>
                                          </p:spTgt>
                                        </p:tgtEl>
                                        <p:attrNameLst>
                                          <p:attrName>style.visibility</p:attrName>
                                        </p:attrNameLst>
                                      </p:cBhvr>
                                      <p:to>
                                        <p:strVal val="visible"/>
                                      </p:to>
                                    </p:set>
                                    <p:animEffect transition="in" filter="fade">
                                      <p:cBhvr>
                                        <p:cTn id="49" dur="1000"/>
                                        <p:tgtEl>
                                          <p:spTgt spid="423">
                                            <p:txEl>
                                              <p:pRg st="0" end="0"/>
                                            </p:txEl>
                                          </p:spTgt>
                                        </p:tgtEl>
                                      </p:cBhvr>
                                    </p:animEffect>
                                    <p:anim calcmode="lin" valueType="num">
                                      <p:cBhvr>
                                        <p:cTn id="50" dur="1000" fill="hold"/>
                                        <p:tgtEl>
                                          <p:spTgt spid="423">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4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124"/>
                                        </p:tgtEl>
                                        <p:attrNameLst>
                                          <p:attrName>style.visibility</p:attrName>
                                        </p:attrNameLst>
                                      </p:cBhvr>
                                      <p:to>
                                        <p:strVal val="visible"/>
                                      </p:to>
                                    </p:set>
                                    <p:animEffect transition="in" filter="barn(inVertical)">
                                      <p:cBhvr>
                                        <p:cTn id="56" dur="500"/>
                                        <p:tgtEl>
                                          <p:spTgt spid="51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22">
                                            <p:txEl>
                                              <p:pRg st="0" end="0"/>
                                            </p:txEl>
                                          </p:spTgt>
                                        </p:tgtEl>
                                        <p:attrNameLst>
                                          <p:attrName>style.visibility</p:attrName>
                                        </p:attrNameLst>
                                      </p:cBhvr>
                                      <p:to>
                                        <p:strVal val="visible"/>
                                      </p:to>
                                    </p:set>
                                    <p:animEffect transition="in" filter="barn(inVertical)">
                                      <p:cBhvr>
                                        <p:cTn id="59" dur="500"/>
                                        <p:tgtEl>
                                          <p:spTgt spid="42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21"/>
                                        </p:tgtEl>
                                        <p:attrNameLst>
                                          <p:attrName>style.visibility</p:attrName>
                                        </p:attrNameLst>
                                      </p:cBhvr>
                                      <p:to>
                                        <p:strVal val="visible"/>
                                      </p:to>
                                    </p:set>
                                    <p:animEffect transition="in" filter="fade">
                                      <p:cBhvr>
                                        <p:cTn id="64" dur="1000"/>
                                        <p:tgtEl>
                                          <p:spTgt spid="421"/>
                                        </p:tgtEl>
                                      </p:cBhvr>
                                    </p:animEffect>
                                    <p:anim calcmode="lin" valueType="num">
                                      <p:cBhvr>
                                        <p:cTn id="65" dur="1000" fill="hold"/>
                                        <p:tgtEl>
                                          <p:spTgt spid="421"/>
                                        </p:tgtEl>
                                        <p:attrNameLst>
                                          <p:attrName>ppt_x</p:attrName>
                                        </p:attrNameLst>
                                      </p:cBhvr>
                                      <p:tavLst>
                                        <p:tav tm="0">
                                          <p:val>
                                            <p:strVal val="#ppt_x"/>
                                          </p:val>
                                        </p:tav>
                                        <p:tav tm="100000">
                                          <p:val>
                                            <p:strVal val="#ppt_x"/>
                                          </p:val>
                                        </p:tav>
                                      </p:tavLst>
                                    </p:anim>
                                    <p:anim calcmode="lin" valueType="num">
                                      <p:cBhvr>
                                        <p:cTn id="66" dur="1000" fill="hold"/>
                                        <p:tgtEl>
                                          <p:spTgt spid="42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20">
                                            <p:txEl>
                                              <p:pRg st="0" end="0"/>
                                            </p:txEl>
                                          </p:spTgt>
                                        </p:tgtEl>
                                        <p:attrNameLst>
                                          <p:attrName>style.visibility</p:attrName>
                                        </p:attrNameLst>
                                      </p:cBhvr>
                                      <p:to>
                                        <p:strVal val="visible"/>
                                      </p:to>
                                    </p:set>
                                    <p:animEffect transition="in" filter="fade">
                                      <p:cBhvr>
                                        <p:cTn id="69" dur="1000"/>
                                        <p:tgtEl>
                                          <p:spTgt spid="420">
                                            <p:txEl>
                                              <p:pRg st="0" end="0"/>
                                            </p:txEl>
                                          </p:spTgt>
                                        </p:tgtEl>
                                      </p:cBhvr>
                                    </p:animEffect>
                                    <p:anim calcmode="lin" valueType="num">
                                      <p:cBhvr>
                                        <p:cTn id="70" dur="1000" fill="hold"/>
                                        <p:tgtEl>
                                          <p:spTgt spid="420">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4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132"/>
                                        </p:tgtEl>
                                        <p:attrNameLst>
                                          <p:attrName>style.visibility</p:attrName>
                                        </p:attrNameLst>
                                      </p:cBhvr>
                                      <p:to>
                                        <p:strVal val="visible"/>
                                      </p:to>
                                    </p:set>
                                    <p:animEffect transition="in" filter="barn(inVertical)">
                                      <p:cBhvr>
                                        <p:cTn id="76" dur="500"/>
                                        <p:tgtEl>
                                          <p:spTgt spid="5132"/>
                                        </p:tgtEl>
                                      </p:cBhvr>
                                    </p:animEffect>
                                  </p:childTnLst>
                                </p:cTn>
                              </p:par>
                              <p:par>
                                <p:cTn id="77" presetID="16" presetClass="entr" presetSubtype="21" fill="hold" nodeType="withEffect">
                                  <p:stCondLst>
                                    <p:cond delay="0"/>
                                  </p:stCondLst>
                                  <p:childTnLst>
                                    <p:set>
                                      <p:cBhvr>
                                        <p:cTn id="78" dur="1" fill="hold">
                                          <p:stCondLst>
                                            <p:cond delay="0"/>
                                          </p:stCondLst>
                                        </p:cTn>
                                        <p:tgtEl>
                                          <p:spTgt spid="5130"/>
                                        </p:tgtEl>
                                        <p:attrNameLst>
                                          <p:attrName>style.visibility</p:attrName>
                                        </p:attrNameLst>
                                      </p:cBhvr>
                                      <p:to>
                                        <p:strVal val="visible"/>
                                      </p:to>
                                    </p:set>
                                    <p:animEffect transition="in" filter="barn(inVertical)">
                                      <p:cBhvr>
                                        <p:cTn id="79" dur="500"/>
                                        <p:tgtEl>
                                          <p:spTgt spid="51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419">
                                            <p:txEl>
                                              <p:pRg st="0" end="0"/>
                                            </p:txEl>
                                          </p:spTgt>
                                        </p:tgtEl>
                                        <p:attrNameLst>
                                          <p:attrName>style.visibility</p:attrName>
                                        </p:attrNameLst>
                                      </p:cBhvr>
                                      <p:to>
                                        <p:strVal val="visible"/>
                                      </p:to>
                                    </p:set>
                                    <p:animEffect transition="in" filter="barn(inVertical)">
                                      <p:cBhvr>
                                        <p:cTn id="82" dur="500"/>
                                        <p:tgtEl>
                                          <p:spTgt spid="41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427"/>
                                        </p:tgtEl>
                                        <p:attrNameLst>
                                          <p:attrName>style.visibility</p:attrName>
                                        </p:attrNameLst>
                                      </p:cBhvr>
                                      <p:to>
                                        <p:strVal val="visible"/>
                                      </p:to>
                                    </p:set>
                                    <p:animEffect transition="in" filter="fade">
                                      <p:cBhvr>
                                        <p:cTn id="87" dur="1000"/>
                                        <p:tgtEl>
                                          <p:spTgt spid="427"/>
                                        </p:tgtEl>
                                      </p:cBhvr>
                                    </p:animEffect>
                                    <p:anim calcmode="lin" valueType="num">
                                      <p:cBhvr>
                                        <p:cTn id="88" dur="1000" fill="hold"/>
                                        <p:tgtEl>
                                          <p:spTgt spid="427"/>
                                        </p:tgtEl>
                                        <p:attrNameLst>
                                          <p:attrName>ppt_x</p:attrName>
                                        </p:attrNameLst>
                                      </p:cBhvr>
                                      <p:tavLst>
                                        <p:tav tm="0">
                                          <p:val>
                                            <p:strVal val="#ppt_x"/>
                                          </p:val>
                                        </p:tav>
                                        <p:tav tm="100000">
                                          <p:val>
                                            <p:strVal val="#ppt_x"/>
                                          </p:val>
                                        </p:tav>
                                      </p:tavLst>
                                    </p:anim>
                                    <p:anim calcmode="lin" valueType="num">
                                      <p:cBhvr>
                                        <p:cTn id="89" dur="1000" fill="hold"/>
                                        <p:tgtEl>
                                          <p:spTgt spid="42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25">
                                            <p:txEl>
                                              <p:pRg st="0" end="0"/>
                                            </p:txEl>
                                          </p:spTgt>
                                        </p:tgtEl>
                                        <p:attrNameLst>
                                          <p:attrName>style.visibility</p:attrName>
                                        </p:attrNameLst>
                                      </p:cBhvr>
                                      <p:to>
                                        <p:strVal val="visible"/>
                                      </p:to>
                                    </p:set>
                                    <p:animEffect transition="in" filter="fade">
                                      <p:cBhvr>
                                        <p:cTn id="92" dur="1000"/>
                                        <p:tgtEl>
                                          <p:spTgt spid="425">
                                            <p:txEl>
                                              <p:pRg st="0" end="0"/>
                                            </p:txEl>
                                          </p:spTgt>
                                        </p:tgtEl>
                                      </p:cBhvr>
                                    </p:animEffect>
                                    <p:anim calcmode="lin" valueType="num">
                                      <p:cBhvr>
                                        <p:cTn id="93" dur="1000" fill="hold"/>
                                        <p:tgtEl>
                                          <p:spTgt spid="425">
                                            <p:txEl>
                                              <p:pRg st="0" end="0"/>
                                            </p:txEl>
                                          </p:spTgt>
                                        </p:tgtEl>
                                        <p:attrNameLst>
                                          <p:attrName>ppt_x</p:attrName>
                                        </p:attrNameLst>
                                      </p:cBhvr>
                                      <p:tavLst>
                                        <p:tav tm="0">
                                          <p:val>
                                            <p:strVal val="#ppt_x"/>
                                          </p:val>
                                        </p:tav>
                                        <p:tav tm="100000">
                                          <p:val>
                                            <p:strVal val="#ppt_x"/>
                                          </p:val>
                                        </p:tav>
                                      </p:tavLst>
                                    </p:anim>
                                    <p:anim calcmode="lin" valueType="num">
                                      <p:cBhvr>
                                        <p:cTn id="94" dur="1000" fill="hold"/>
                                        <p:tgtEl>
                                          <p:spTgt spid="425">
                                            <p:txEl>
                                              <p:pRg st="0" end="0"/>
                                            </p:txEl>
                                          </p:spTgt>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5126"/>
                                        </p:tgtEl>
                                        <p:attrNameLst>
                                          <p:attrName>style.visibility</p:attrName>
                                        </p:attrNameLst>
                                      </p:cBhvr>
                                      <p:to>
                                        <p:strVal val="visible"/>
                                      </p:to>
                                    </p:set>
                                    <p:animEffect transition="in" filter="fade">
                                      <p:cBhvr>
                                        <p:cTn id="97" dur="1000"/>
                                        <p:tgtEl>
                                          <p:spTgt spid="5126"/>
                                        </p:tgtEl>
                                      </p:cBhvr>
                                    </p:animEffect>
                                    <p:anim calcmode="lin" valueType="num">
                                      <p:cBhvr>
                                        <p:cTn id="98" dur="1000" fill="hold"/>
                                        <p:tgtEl>
                                          <p:spTgt spid="5126"/>
                                        </p:tgtEl>
                                        <p:attrNameLst>
                                          <p:attrName>ppt_x</p:attrName>
                                        </p:attrNameLst>
                                      </p:cBhvr>
                                      <p:tavLst>
                                        <p:tav tm="0">
                                          <p:val>
                                            <p:strVal val="#ppt_x"/>
                                          </p:val>
                                        </p:tav>
                                        <p:tav tm="100000">
                                          <p:val>
                                            <p:strVal val="#ppt_x"/>
                                          </p:val>
                                        </p:tav>
                                      </p:tavLst>
                                    </p:anim>
                                    <p:anim calcmode="lin" valueType="num">
                                      <p:cBhvr>
                                        <p:cTn id="9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24">
                                            <p:txEl>
                                              <p:pRg st="0" end="0"/>
                                            </p:txEl>
                                          </p:spTgt>
                                        </p:tgtEl>
                                        <p:attrNameLst>
                                          <p:attrName>style.visibility</p:attrName>
                                        </p:attrNameLst>
                                      </p:cBhvr>
                                      <p:to>
                                        <p:strVal val="visible"/>
                                      </p:to>
                                    </p:set>
                                    <p:animEffect transition="in" filter="barn(inVertical)">
                                      <p:cBhvr>
                                        <p:cTn id="104" dur="500"/>
                                        <p:tgtEl>
                                          <p:spTgt spid="424">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24">
                                            <p:txEl>
                                              <p:pRg st="1" end="1"/>
                                            </p:txEl>
                                          </p:spTgt>
                                        </p:tgtEl>
                                        <p:attrNameLst>
                                          <p:attrName>style.visibility</p:attrName>
                                        </p:attrNameLst>
                                      </p:cBhvr>
                                      <p:to>
                                        <p:strVal val="visible"/>
                                      </p:to>
                                    </p:set>
                                    <p:animEffect transition="in" filter="barn(inVertical)">
                                      <p:cBhvr>
                                        <p:cTn id="109" dur="500"/>
                                        <p:tgtEl>
                                          <p:spTgt spid="4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2"/>
                    </p:tgtEl>
                  </p:cond>
                </p:stCondLst>
                <p:endSync evt="end" delay="0">
                  <p:rtn val="all"/>
                </p:endSync>
                <p:childTnLst>
                  <p:par>
                    <p:cTn id="111" fill="hold">
                      <p:stCondLst>
                        <p:cond delay="0"/>
                      </p:stCondLst>
                      <p:childTnLst>
                        <p:par>
                          <p:cTn id="112" fill="hold">
                            <p:stCondLst>
                              <p:cond delay="0"/>
                            </p:stCondLst>
                            <p:childTnLst>
                              <p:par>
                                <p:cTn id="113" presetID="2" presetClass="mediacall" presetSubtype="0" fill="hold" nodeType="clickEffect">
                                  <p:stCondLst>
                                    <p:cond delay="0"/>
                                  </p:stCondLst>
                                  <p:childTnLst>
                                    <p:cmd type="call" cmd="togglePause">
                                      <p:cBhvr>
                                        <p:cTn id="114" dur="1" fill="hold"/>
                                        <p:tgtEl>
                                          <p:spTgt spid="2"/>
                                        </p:tgtEl>
                                      </p:cBhvr>
                                    </p:cmd>
                                  </p:childTnLst>
                                </p:cTn>
                              </p:par>
                            </p:childTnLst>
                          </p:cTn>
                        </p:par>
                      </p:childTnLst>
                    </p:cTn>
                  </p:par>
                </p:childTnLst>
              </p:cTn>
              <p:nextCondLst>
                <p:cond evt="onClick" delay="0">
                  <p:tgtEl>
                    <p:spTgt spid="2"/>
                  </p:tgtEl>
                </p:cond>
              </p:nextCondLst>
            </p:seq>
            <p:video>
              <p:cMediaNode vol="80000">
                <p:cTn id="115" fill="hold" display="0">
                  <p:stCondLst>
                    <p:cond delay="indefinite"/>
                  </p:stCondLst>
                </p:cTn>
                <p:tgtEl>
                  <p:spTgt spid="2"/>
                </p:tgtEl>
              </p:cMediaNode>
            </p:video>
          </p:childTnLst>
        </p:cTn>
      </p:par>
    </p:tnLst>
    <p:bldLst>
      <p:bldP spid="414" grpId="0"/>
      <p:bldP spid="415" grpId="0" build="p"/>
      <p:bldP spid="416" grpId="0" build="p"/>
      <p:bldP spid="419" grpId="0" build="p"/>
      <p:bldP spid="420" grpId="0" build="p"/>
      <p:bldP spid="422" grpId="0" build="p"/>
      <p:bldP spid="423" grpId="0" build="p"/>
      <p:bldP spid="424" grpId="0" build="p"/>
      <p:bldP spid="425" grpId="0" build="p"/>
      <p:bldP spid="24" grpId="0"/>
    </p:bldLst>
  </p:timing>
</p:sld>
</file>

<file path=ppt/theme/theme1.xml><?xml version="1.0" encoding="utf-8"?>
<a:theme xmlns:a="http://schemas.openxmlformats.org/drawingml/2006/main" name="Media and Communications Thesis by Slidesgo">
  <a:themeElements>
    <a:clrScheme name="Simple Light">
      <a:dk1>
        <a:srgbClr val="8AEEE6"/>
      </a:dk1>
      <a:lt1>
        <a:srgbClr val="FFFFFF"/>
      </a:lt1>
      <a:dk2>
        <a:srgbClr val="1F6A73"/>
      </a:dk2>
      <a:lt2>
        <a:srgbClr val="268C8C"/>
      </a:lt2>
      <a:accent1>
        <a:srgbClr val="57B2B3"/>
      </a:accent1>
      <a:accent2>
        <a:srgbClr val="D9D9D9"/>
      </a:accent2>
      <a:accent3>
        <a:srgbClr val="999999"/>
      </a:accent3>
      <a:accent4>
        <a:srgbClr val="666666"/>
      </a:accent4>
      <a:accent5>
        <a:srgbClr val="434343"/>
      </a:accent5>
      <a:accent6>
        <a:srgbClr val="008175"/>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396</Words>
  <Application>Microsoft Office PowerPoint</Application>
  <PresentationFormat>On-screen Show (16:9)</PresentationFormat>
  <Paragraphs>49</Paragraphs>
  <Slides>6</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Special Elite</vt:lpstr>
      <vt:lpstr>Arial</vt:lpstr>
      <vt:lpstr>Cambria</vt:lpstr>
      <vt:lpstr>Montserrat</vt:lpstr>
      <vt:lpstr>Media and Communications Thesis by Slidesgo</vt:lpstr>
      <vt:lpstr>THỰC HÀNH TIẾNG VIỆT</vt:lpstr>
      <vt:lpstr>Bài tập 1 (SGK – 66)</vt:lpstr>
      <vt:lpstr>Bài tập 1 (SGK – 66)</vt:lpstr>
      <vt:lpstr>Bài tập 2 (SGK – 66)</vt:lpstr>
      <vt:lpstr>Bài tập 3 (SGK – 66)</vt:lpstr>
      <vt:lpstr>Bài tập 5 (SGK – 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Admin_01</cp:lastModifiedBy>
  <cp:revision>8</cp:revision>
  <dcterms:modified xsi:type="dcterms:W3CDTF">2023-05-31T08:04:28Z</dcterms:modified>
</cp:coreProperties>
</file>