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2" r:id="rId1"/>
  </p:sldMasterIdLst>
  <p:notesMasterIdLst>
    <p:notesMasterId r:id="rId15"/>
  </p:notesMasterIdLst>
  <p:sldIdLst>
    <p:sldId id="256" r:id="rId2"/>
    <p:sldId id="260" r:id="rId3"/>
    <p:sldId id="265" r:id="rId4"/>
    <p:sldId id="269" r:id="rId5"/>
    <p:sldId id="270" r:id="rId6"/>
    <p:sldId id="271" r:id="rId7"/>
    <p:sldId id="272" r:id="rId8"/>
    <p:sldId id="273" r:id="rId9"/>
    <p:sldId id="274" r:id="rId10"/>
    <p:sldId id="292" r:id="rId11"/>
    <p:sldId id="294" r:id="rId12"/>
    <p:sldId id="275" r:id="rId13"/>
    <p:sldId id="281" r:id="rId14"/>
  </p:sldIdLst>
  <p:sldSz cx="9144000" cy="5143500" type="screen16x9"/>
  <p:notesSz cx="6858000" cy="9144000"/>
  <p:embeddedFontLst>
    <p:embeddedFont>
      <p:font typeface="Cambria" panose="02040503050406030204" pitchFamily="18" charset="0"/>
      <p:regular r:id="rId16"/>
      <p:bold r:id="rId17"/>
      <p:italic r:id="rId18"/>
      <p:boldItalic r:id="rId19"/>
    </p:embeddedFont>
    <p:embeddedFont>
      <p:font typeface="Mali SemiBold" panose="020B0604020202020204" charset="-34"/>
      <p:regular r:id="rId20"/>
      <p:bold r:id="rId21"/>
      <p:italic r:id="rId22"/>
      <p:boldItalic r:id="rId23"/>
    </p:embeddedFont>
    <p:embeddedFont>
      <p:font typeface="Nunito" pitchFamily="2" charset="0"/>
      <p:regular r:id="rId24"/>
      <p:bold r:id="rId25"/>
      <p:italic r:id="rId26"/>
      <p:boldItalic r:id="rId27"/>
    </p:embeddedFont>
    <p:embeddedFont>
      <p:font typeface="Nunito Light" pitchFamily="2" charset="0"/>
      <p:regular r:id="rId28"/>
      <p:italic r:id="rId29"/>
    </p:embeddedFont>
    <p:embeddedFont>
      <p:font typeface="Paytone One" panose="020B0604020202020204" charset="0"/>
      <p:regular r:id="rId3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559">
          <p15:clr>
            <a:srgbClr val="0000FF"/>
          </p15:clr>
        </p15:guide>
        <p15:guide id="2" orient="horz" pos="1607">
          <p15:clr>
            <a:srgbClr val="0000FF"/>
          </p15:clr>
        </p15:guide>
        <p15:guide id="3" orient="horz" pos="1309">
          <p15:clr>
            <a:srgbClr val="9AA0A6"/>
          </p15:clr>
        </p15:guide>
        <p15:guide id="4" orient="horz" pos="1965">
          <p15:clr>
            <a:srgbClr val="9AA0A6"/>
          </p15:clr>
        </p15:guide>
        <p15:guide id="5" orient="horz" pos="2310">
          <p15:clr>
            <a:srgbClr val="9AA0A6"/>
          </p15:clr>
        </p15:guide>
        <p15:guide id="6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64745AE3-B788-48EB-AE92-865350DFBA81}">
  <a:tblStyle styleId="{64745AE3-B788-48EB-AE92-865350DFBA81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5" d="100"/>
          <a:sy n="85" d="100"/>
        </p:scale>
        <p:origin x="588" y="66"/>
      </p:cViewPr>
      <p:guideLst>
        <p:guide orient="horz" pos="559"/>
        <p:guide orient="horz" pos="1607"/>
        <p:guide orient="horz" pos="1309"/>
        <p:guide orient="horz" pos="1965"/>
        <p:guide orient="horz" pos="231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font" Target="fonts/font11.fntdata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font" Target="fonts/font1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9.fntdata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28" Type="http://schemas.openxmlformats.org/officeDocument/2006/relationships/font" Target="fonts/font13.fntdata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Relationship Id="rId27" Type="http://schemas.openxmlformats.org/officeDocument/2006/relationships/font" Target="fonts/font12.fntdata"/><Relationship Id="rId30" Type="http://schemas.openxmlformats.org/officeDocument/2006/relationships/font" Target="fonts/font1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7" name="Google Shape;1007;g7040f09d03_0_1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8" name="Google Shape;1008;g7040f09d03_0_1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9" name="Google Shape;1469;g831def4916_0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0" name="Google Shape;1470;g831def4916_0_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7" name="Google Shape;1737;g6320de4b7d_0_3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8" name="Google Shape;1738;g6320de4b7d_0_3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9" name="Google Shape;1159;g6320de4b7d_0_1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0" name="Google Shape;1160;g6320de4b7d_0_1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8" name="Google Shape;1268;g640c982cef_1_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9" name="Google Shape;1269;g640c982cef_1_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4" name="Google Shape;1364;g6320de4b7d_0_1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5" name="Google Shape;1365;g6320de4b7d_0_1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4" name="Google Shape;1384;g72c827f12c_0_2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5" name="Google Shape;1385;g72c827f12c_0_2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5" name="Google Shape;1405;g63da1a4385_0_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6" name="Google Shape;1406;g63da1a4385_0_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" name="Google Shape;1413;g6320de4b7d_0_3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4" name="Google Shape;1414;g6320de4b7d_0_3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" name="Google Shape;1433;g6320de4b7d_0_1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4" name="Google Shape;1434;g6320de4b7d_0_1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6" name="Google Shape;1456;g6adfe1226e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7" name="Google Shape;1457;g6adfe1226e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2640350" y="3076050"/>
            <a:ext cx="7110000" cy="3093025"/>
            <a:chOff x="257575" y="1301825"/>
            <a:chExt cx="7110000" cy="3093025"/>
          </a:xfrm>
        </p:grpSpPr>
        <p:sp>
          <p:nvSpPr>
            <p:cNvPr id="10" name="Google Shape;10;p2"/>
            <p:cNvSpPr/>
            <p:nvPr/>
          </p:nvSpPr>
          <p:spPr>
            <a:xfrm>
              <a:off x="1507400" y="2041275"/>
              <a:ext cx="784175" cy="891850"/>
            </a:xfrm>
            <a:custGeom>
              <a:avLst/>
              <a:gdLst/>
              <a:ahLst/>
              <a:cxnLst/>
              <a:rect l="l" t="t" r="r" b="b"/>
              <a:pathLst>
                <a:path w="31367" h="35674" extrusionOk="0">
                  <a:moveTo>
                    <a:pt x="15214" y="0"/>
                  </a:moveTo>
                  <a:lnTo>
                    <a:pt x="0" y="9325"/>
                  </a:lnTo>
                  <a:lnTo>
                    <a:pt x="482" y="27173"/>
                  </a:lnTo>
                  <a:lnTo>
                    <a:pt x="16153" y="35673"/>
                  </a:lnTo>
                  <a:lnTo>
                    <a:pt x="31366" y="26348"/>
                  </a:lnTo>
                  <a:lnTo>
                    <a:pt x="30885" y="8501"/>
                  </a:lnTo>
                  <a:lnTo>
                    <a:pt x="15214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2349975" y="2039550"/>
              <a:ext cx="784150" cy="891850"/>
            </a:xfrm>
            <a:custGeom>
              <a:avLst/>
              <a:gdLst/>
              <a:ahLst/>
              <a:cxnLst/>
              <a:rect l="l" t="t" r="r" b="b"/>
              <a:pathLst>
                <a:path w="31366" h="35674" extrusionOk="0">
                  <a:moveTo>
                    <a:pt x="15213" y="1"/>
                  </a:moveTo>
                  <a:lnTo>
                    <a:pt x="0" y="9326"/>
                  </a:lnTo>
                  <a:lnTo>
                    <a:pt x="481" y="27151"/>
                  </a:lnTo>
                  <a:lnTo>
                    <a:pt x="16175" y="35674"/>
                  </a:lnTo>
                  <a:lnTo>
                    <a:pt x="31366" y="26326"/>
                  </a:lnTo>
                  <a:lnTo>
                    <a:pt x="30907" y="8501"/>
                  </a:lnTo>
                  <a:lnTo>
                    <a:pt x="15213" y="1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3193100" y="2037825"/>
              <a:ext cx="784175" cy="891275"/>
            </a:xfrm>
            <a:custGeom>
              <a:avLst/>
              <a:gdLst/>
              <a:ahLst/>
              <a:cxnLst/>
              <a:rect l="l" t="t" r="r" b="b"/>
              <a:pathLst>
                <a:path w="31367" h="35651" extrusionOk="0">
                  <a:moveTo>
                    <a:pt x="15214" y="1"/>
                  </a:moveTo>
                  <a:lnTo>
                    <a:pt x="1" y="9326"/>
                  </a:lnTo>
                  <a:lnTo>
                    <a:pt x="482" y="27151"/>
                  </a:lnTo>
                  <a:lnTo>
                    <a:pt x="16153" y="35651"/>
                  </a:lnTo>
                  <a:lnTo>
                    <a:pt x="31366" y="26326"/>
                  </a:lnTo>
                  <a:lnTo>
                    <a:pt x="30885" y="8501"/>
                  </a:lnTo>
                  <a:lnTo>
                    <a:pt x="15214" y="1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4035675" y="2035550"/>
              <a:ext cx="784150" cy="891850"/>
            </a:xfrm>
            <a:custGeom>
              <a:avLst/>
              <a:gdLst/>
              <a:ahLst/>
              <a:cxnLst/>
              <a:rect l="l" t="t" r="r" b="b"/>
              <a:pathLst>
                <a:path w="31366" h="35674" extrusionOk="0">
                  <a:moveTo>
                    <a:pt x="15213" y="0"/>
                  </a:moveTo>
                  <a:lnTo>
                    <a:pt x="0" y="9325"/>
                  </a:lnTo>
                  <a:lnTo>
                    <a:pt x="481" y="27173"/>
                  </a:lnTo>
                  <a:lnTo>
                    <a:pt x="16175" y="35673"/>
                  </a:lnTo>
                  <a:lnTo>
                    <a:pt x="31366" y="26348"/>
                  </a:lnTo>
                  <a:lnTo>
                    <a:pt x="30885" y="8500"/>
                  </a:lnTo>
                  <a:lnTo>
                    <a:pt x="15213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4452075" y="1305825"/>
              <a:ext cx="784175" cy="891275"/>
            </a:xfrm>
            <a:custGeom>
              <a:avLst/>
              <a:gdLst/>
              <a:ahLst/>
              <a:cxnLst/>
              <a:rect l="l" t="t" r="r" b="b"/>
              <a:pathLst>
                <a:path w="31367" h="35651" extrusionOk="0">
                  <a:moveTo>
                    <a:pt x="15214" y="0"/>
                  </a:moveTo>
                  <a:lnTo>
                    <a:pt x="1" y="9325"/>
                  </a:lnTo>
                  <a:lnTo>
                    <a:pt x="482" y="27150"/>
                  </a:lnTo>
                  <a:lnTo>
                    <a:pt x="16153" y="35650"/>
                  </a:lnTo>
                  <a:lnTo>
                    <a:pt x="31366" y="26325"/>
                  </a:lnTo>
                  <a:lnTo>
                    <a:pt x="30885" y="8500"/>
                  </a:lnTo>
                  <a:lnTo>
                    <a:pt x="15214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4878800" y="2033825"/>
              <a:ext cx="784175" cy="891850"/>
            </a:xfrm>
            <a:custGeom>
              <a:avLst/>
              <a:gdLst/>
              <a:ahLst/>
              <a:cxnLst/>
              <a:rect l="l" t="t" r="r" b="b"/>
              <a:pathLst>
                <a:path w="31367" h="35674" extrusionOk="0">
                  <a:moveTo>
                    <a:pt x="15191" y="1"/>
                  </a:moveTo>
                  <a:lnTo>
                    <a:pt x="1" y="9325"/>
                  </a:lnTo>
                  <a:lnTo>
                    <a:pt x="459" y="27173"/>
                  </a:lnTo>
                  <a:lnTo>
                    <a:pt x="16153" y="35673"/>
                  </a:lnTo>
                  <a:lnTo>
                    <a:pt x="31366" y="26349"/>
                  </a:lnTo>
                  <a:lnTo>
                    <a:pt x="30885" y="8501"/>
                  </a:lnTo>
                  <a:lnTo>
                    <a:pt x="15191" y="1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5294650" y="1303525"/>
              <a:ext cx="784150" cy="891850"/>
            </a:xfrm>
            <a:custGeom>
              <a:avLst/>
              <a:gdLst/>
              <a:ahLst/>
              <a:cxnLst/>
              <a:rect l="l" t="t" r="r" b="b"/>
              <a:pathLst>
                <a:path w="31366" h="35674" extrusionOk="0">
                  <a:moveTo>
                    <a:pt x="15213" y="1"/>
                  </a:moveTo>
                  <a:lnTo>
                    <a:pt x="0" y="9349"/>
                  </a:lnTo>
                  <a:lnTo>
                    <a:pt x="481" y="27173"/>
                  </a:lnTo>
                  <a:lnTo>
                    <a:pt x="16176" y="35674"/>
                  </a:lnTo>
                  <a:lnTo>
                    <a:pt x="31366" y="26349"/>
                  </a:lnTo>
                  <a:lnTo>
                    <a:pt x="30908" y="8524"/>
                  </a:lnTo>
                  <a:lnTo>
                    <a:pt x="15213" y="1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5721375" y="2032100"/>
              <a:ext cx="784150" cy="891275"/>
            </a:xfrm>
            <a:custGeom>
              <a:avLst/>
              <a:gdLst/>
              <a:ahLst/>
              <a:cxnLst/>
              <a:rect l="l" t="t" r="r" b="b"/>
              <a:pathLst>
                <a:path w="31366" h="35651" extrusionOk="0">
                  <a:moveTo>
                    <a:pt x="15213" y="1"/>
                  </a:moveTo>
                  <a:lnTo>
                    <a:pt x="0" y="9326"/>
                  </a:lnTo>
                  <a:lnTo>
                    <a:pt x="481" y="27151"/>
                  </a:lnTo>
                  <a:lnTo>
                    <a:pt x="16153" y="35651"/>
                  </a:lnTo>
                  <a:lnTo>
                    <a:pt x="31366" y="26326"/>
                  </a:lnTo>
                  <a:lnTo>
                    <a:pt x="30885" y="8501"/>
                  </a:lnTo>
                  <a:lnTo>
                    <a:pt x="15213" y="1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6137775" y="1301825"/>
              <a:ext cx="784175" cy="891825"/>
            </a:xfrm>
            <a:custGeom>
              <a:avLst/>
              <a:gdLst/>
              <a:ahLst/>
              <a:cxnLst/>
              <a:rect l="l" t="t" r="r" b="b"/>
              <a:pathLst>
                <a:path w="31367" h="35673" extrusionOk="0">
                  <a:moveTo>
                    <a:pt x="15214" y="0"/>
                  </a:moveTo>
                  <a:lnTo>
                    <a:pt x="1" y="9325"/>
                  </a:lnTo>
                  <a:lnTo>
                    <a:pt x="482" y="27173"/>
                  </a:lnTo>
                  <a:lnTo>
                    <a:pt x="16153" y="35673"/>
                  </a:lnTo>
                  <a:lnTo>
                    <a:pt x="31366" y="26348"/>
                  </a:lnTo>
                  <a:lnTo>
                    <a:pt x="30885" y="8500"/>
                  </a:lnTo>
                  <a:lnTo>
                    <a:pt x="15214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6563925" y="2029825"/>
              <a:ext cx="784175" cy="891850"/>
            </a:xfrm>
            <a:custGeom>
              <a:avLst/>
              <a:gdLst/>
              <a:ahLst/>
              <a:cxnLst/>
              <a:rect l="l" t="t" r="r" b="b"/>
              <a:pathLst>
                <a:path w="31367" h="35674" extrusionOk="0">
                  <a:moveTo>
                    <a:pt x="15214" y="0"/>
                  </a:moveTo>
                  <a:lnTo>
                    <a:pt x="1" y="9348"/>
                  </a:lnTo>
                  <a:lnTo>
                    <a:pt x="482" y="27173"/>
                  </a:lnTo>
                  <a:lnTo>
                    <a:pt x="16176" y="35673"/>
                  </a:lnTo>
                  <a:lnTo>
                    <a:pt x="31366" y="26348"/>
                  </a:lnTo>
                  <a:lnTo>
                    <a:pt x="30908" y="8523"/>
                  </a:lnTo>
                  <a:lnTo>
                    <a:pt x="15214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257575" y="2774425"/>
              <a:ext cx="784175" cy="891850"/>
            </a:xfrm>
            <a:custGeom>
              <a:avLst/>
              <a:gdLst/>
              <a:ahLst/>
              <a:cxnLst/>
              <a:rect l="l" t="t" r="r" b="b"/>
              <a:pathLst>
                <a:path w="31367" h="35674" extrusionOk="0">
                  <a:moveTo>
                    <a:pt x="15214" y="1"/>
                  </a:moveTo>
                  <a:lnTo>
                    <a:pt x="1" y="9349"/>
                  </a:lnTo>
                  <a:lnTo>
                    <a:pt x="482" y="27174"/>
                  </a:lnTo>
                  <a:lnTo>
                    <a:pt x="16153" y="35674"/>
                  </a:lnTo>
                  <a:lnTo>
                    <a:pt x="31367" y="26349"/>
                  </a:lnTo>
                  <a:lnTo>
                    <a:pt x="30885" y="8524"/>
                  </a:lnTo>
                  <a:lnTo>
                    <a:pt x="15214" y="1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683750" y="3503025"/>
              <a:ext cx="784150" cy="891825"/>
            </a:xfrm>
            <a:custGeom>
              <a:avLst/>
              <a:gdLst/>
              <a:ahLst/>
              <a:cxnLst/>
              <a:rect l="l" t="t" r="r" b="b"/>
              <a:pathLst>
                <a:path w="31366" h="35673" extrusionOk="0">
                  <a:moveTo>
                    <a:pt x="15213" y="0"/>
                  </a:moveTo>
                  <a:lnTo>
                    <a:pt x="0" y="9325"/>
                  </a:lnTo>
                  <a:lnTo>
                    <a:pt x="481" y="27150"/>
                  </a:lnTo>
                  <a:lnTo>
                    <a:pt x="16175" y="35673"/>
                  </a:lnTo>
                  <a:lnTo>
                    <a:pt x="31366" y="26325"/>
                  </a:lnTo>
                  <a:lnTo>
                    <a:pt x="30907" y="8500"/>
                  </a:lnTo>
                  <a:lnTo>
                    <a:pt x="15213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1100150" y="2772725"/>
              <a:ext cx="784175" cy="891825"/>
            </a:xfrm>
            <a:custGeom>
              <a:avLst/>
              <a:gdLst/>
              <a:ahLst/>
              <a:cxnLst/>
              <a:rect l="l" t="t" r="r" b="b"/>
              <a:pathLst>
                <a:path w="31367" h="35673" extrusionOk="0">
                  <a:moveTo>
                    <a:pt x="15214" y="0"/>
                  </a:moveTo>
                  <a:lnTo>
                    <a:pt x="1" y="9325"/>
                  </a:lnTo>
                  <a:lnTo>
                    <a:pt x="482" y="27173"/>
                  </a:lnTo>
                  <a:lnTo>
                    <a:pt x="16153" y="35673"/>
                  </a:lnTo>
                  <a:lnTo>
                    <a:pt x="31366" y="26348"/>
                  </a:lnTo>
                  <a:lnTo>
                    <a:pt x="30885" y="8500"/>
                  </a:lnTo>
                  <a:lnTo>
                    <a:pt x="15214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1526875" y="3501300"/>
              <a:ext cx="784175" cy="891275"/>
            </a:xfrm>
            <a:custGeom>
              <a:avLst/>
              <a:gdLst/>
              <a:ahLst/>
              <a:cxnLst/>
              <a:rect l="l" t="t" r="r" b="b"/>
              <a:pathLst>
                <a:path w="31367" h="35651" extrusionOk="0">
                  <a:moveTo>
                    <a:pt x="15191" y="0"/>
                  </a:moveTo>
                  <a:lnTo>
                    <a:pt x="0" y="9325"/>
                  </a:lnTo>
                  <a:lnTo>
                    <a:pt x="482" y="27150"/>
                  </a:lnTo>
                  <a:lnTo>
                    <a:pt x="16153" y="35650"/>
                  </a:lnTo>
                  <a:lnTo>
                    <a:pt x="31366" y="26325"/>
                  </a:lnTo>
                  <a:lnTo>
                    <a:pt x="30885" y="8500"/>
                  </a:lnTo>
                  <a:lnTo>
                    <a:pt x="15191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1943300" y="2771000"/>
              <a:ext cx="784150" cy="891850"/>
            </a:xfrm>
            <a:custGeom>
              <a:avLst/>
              <a:gdLst/>
              <a:ahLst/>
              <a:cxnLst/>
              <a:rect l="l" t="t" r="r" b="b"/>
              <a:pathLst>
                <a:path w="31366" h="35674" extrusionOk="0">
                  <a:moveTo>
                    <a:pt x="15190" y="0"/>
                  </a:moveTo>
                  <a:lnTo>
                    <a:pt x="0" y="9325"/>
                  </a:lnTo>
                  <a:lnTo>
                    <a:pt x="458" y="27173"/>
                  </a:lnTo>
                  <a:lnTo>
                    <a:pt x="16152" y="35673"/>
                  </a:lnTo>
                  <a:lnTo>
                    <a:pt x="31366" y="26325"/>
                  </a:lnTo>
                  <a:lnTo>
                    <a:pt x="30884" y="8500"/>
                  </a:lnTo>
                  <a:lnTo>
                    <a:pt x="15190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2369450" y="3499000"/>
              <a:ext cx="784150" cy="891850"/>
            </a:xfrm>
            <a:custGeom>
              <a:avLst/>
              <a:gdLst/>
              <a:ahLst/>
              <a:cxnLst/>
              <a:rect l="l" t="t" r="r" b="b"/>
              <a:pathLst>
                <a:path w="31366" h="35674" extrusionOk="0">
                  <a:moveTo>
                    <a:pt x="15213" y="1"/>
                  </a:moveTo>
                  <a:lnTo>
                    <a:pt x="0" y="9348"/>
                  </a:lnTo>
                  <a:lnTo>
                    <a:pt x="481" y="27173"/>
                  </a:lnTo>
                  <a:lnTo>
                    <a:pt x="16153" y="35673"/>
                  </a:lnTo>
                  <a:lnTo>
                    <a:pt x="31366" y="26349"/>
                  </a:lnTo>
                  <a:lnTo>
                    <a:pt x="30884" y="8524"/>
                  </a:lnTo>
                  <a:lnTo>
                    <a:pt x="15213" y="1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2785850" y="2769275"/>
              <a:ext cx="784175" cy="891275"/>
            </a:xfrm>
            <a:custGeom>
              <a:avLst/>
              <a:gdLst/>
              <a:ahLst/>
              <a:cxnLst/>
              <a:rect l="l" t="t" r="r" b="b"/>
              <a:pathLst>
                <a:path w="31367" h="35651" extrusionOk="0">
                  <a:moveTo>
                    <a:pt x="15214" y="1"/>
                  </a:moveTo>
                  <a:lnTo>
                    <a:pt x="1" y="9326"/>
                  </a:lnTo>
                  <a:lnTo>
                    <a:pt x="482" y="27151"/>
                  </a:lnTo>
                  <a:lnTo>
                    <a:pt x="16153" y="35651"/>
                  </a:lnTo>
                  <a:lnTo>
                    <a:pt x="31366" y="26326"/>
                  </a:lnTo>
                  <a:lnTo>
                    <a:pt x="30885" y="8501"/>
                  </a:lnTo>
                  <a:lnTo>
                    <a:pt x="15214" y="1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3212575" y="3497275"/>
              <a:ext cx="783600" cy="891850"/>
            </a:xfrm>
            <a:custGeom>
              <a:avLst/>
              <a:gdLst/>
              <a:ahLst/>
              <a:cxnLst/>
              <a:rect l="l" t="t" r="r" b="b"/>
              <a:pathLst>
                <a:path w="31344" h="35674" extrusionOk="0">
                  <a:moveTo>
                    <a:pt x="15191" y="1"/>
                  </a:moveTo>
                  <a:lnTo>
                    <a:pt x="0" y="9326"/>
                  </a:lnTo>
                  <a:lnTo>
                    <a:pt x="459" y="27174"/>
                  </a:lnTo>
                  <a:lnTo>
                    <a:pt x="16153" y="35674"/>
                  </a:lnTo>
                  <a:lnTo>
                    <a:pt x="31343" y="26349"/>
                  </a:lnTo>
                  <a:lnTo>
                    <a:pt x="30885" y="8501"/>
                  </a:lnTo>
                  <a:lnTo>
                    <a:pt x="15191" y="1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3628425" y="2767000"/>
              <a:ext cx="784150" cy="891825"/>
            </a:xfrm>
            <a:custGeom>
              <a:avLst/>
              <a:gdLst/>
              <a:ahLst/>
              <a:cxnLst/>
              <a:rect l="l" t="t" r="r" b="b"/>
              <a:pathLst>
                <a:path w="31366" h="35673" extrusionOk="0">
                  <a:moveTo>
                    <a:pt x="15213" y="0"/>
                  </a:moveTo>
                  <a:lnTo>
                    <a:pt x="0" y="9348"/>
                  </a:lnTo>
                  <a:lnTo>
                    <a:pt x="481" y="27173"/>
                  </a:lnTo>
                  <a:lnTo>
                    <a:pt x="16176" y="35673"/>
                  </a:lnTo>
                  <a:lnTo>
                    <a:pt x="31366" y="26348"/>
                  </a:lnTo>
                  <a:lnTo>
                    <a:pt x="30907" y="8523"/>
                  </a:lnTo>
                  <a:lnTo>
                    <a:pt x="15213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4055150" y="3495575"/>
              <a:ext cx="784150" cy="891825"/>
            </a:xfrm>
            <a:custGeom>
              <a:avLst/>
              <a:gdLst/>
              <a:ahLst/>
              <a:cxnLst/>
              <a:rect l="l" t="t" r="r" b="b"/>
              <a:pathLst>
                <a:path w="31366" h="35673" extrusionOk="0">
                  <a:moveTo>
                    <a:pt x="15213" y="0"/>
                  </a:moveTo>
                  <a:lnTo>
                    <a:pt x="0" y="9325"/>
                  </a:lnTo>
                  <a:lnTo>
                    <a:pt x="481" y="27150"/>
                  </a:lnTo>
                  <a:lnTo>
                    <a:pt x="16153" y="35673"/>
                  </a:lnTo>
                  <a:lnTo>
                    <a:pt x="31366" y="26325"/>
                  </a:lnTo>
                  <a:lnTo>
                    <a:pt x="30885" y="8500"/>
                  </a:lnTo>
                  <a:lnTo>
                    <a:pt x="15213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4471550" y="2765275"/>
              <a:ext cx="784175" cy="891850"/>
            </a:xfrm>
            <a:custGeom>
              <a:avLst/>
              <a:gdLst/>
              <a:ahLst/>
              <a:cxnLst/>
              <a:rect l="l" t="t" r="r" b="b"/>
              <a:pathLst>
                <a:path w="31367" h="35674" extrusionOk="0">
                  <a:moveTo>
                    <a:pt x="15191" y="0"/>
                  </a:moveTo>
                  <a:lnTo>
                    <a:pt x="1" y="9325"/>
                  </a:lnTo>
                  <a:lnTo>
                    <a:pt x="459" y="27173"/>
                  </a:lnTo>
                  <a:lnTo>
                    <a:pt x="16153" y="35673"/>
                  </a:lnTo>
                  <a:lnTo>
                    <a:pt x="31366" y="26348"/>
                  </a:lnTo>
                  <a:lnTo>
                    <a:pt x="30885" y="8500"/>
                  </a:lnTo>
                  <a:lnTo>
                    <a:pt x="15191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4897700" y="3493850"/>
              <a:ext cx="784175" cy="891275"/>
            </a:xfrm>
            <a:custGeom>
              <a:avLst/>
              <a:gdLst/>
              <a:ahLst/>
              <a:cxnLst/>
              <a:rect l="l" t="t" r="r" b="b"/>
              <a:pathLst>
                <a:path w="31367" h="35651" extrusionOk="0">
                  <a:moveTo>
                    <a:pt x="15214" y="0"/>
                  </a:moveTo>
                  <a:lnTo>
                    <a:pt x="1" y="9325"/>
                  </a:lnTo>
                  <a:lnTo>
                    <a:pt x="482" y="27150"/>
                  </a:lnTo>
                  <a:lnTo>
                    <a:pt x="16176" y="35650"/>
                  </a:lnTo>
                  <a:lnTo>
                    <a:pt x="31366" y="26325"/>
                  </a:lnTo>
                  <a:lnTo>
                    <a:pt x="30908" y="8501"/>
                  </a:lnTo>
                  <a:lnTo>
                    <a:pt x="15214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5314125" y="2763550"/>
              <a:ext cx="784150" cy="891850"/>
            </a:xfrm>
            <a:custGeom>
              <a:avLst/>
              <a:gdLst/>
              <a:ahLst/>
              <a:cxnLst/>
              <a:rect l="l" t="t" r="r" b="b"/>
              <a:pathLst>
                <a:path w="31366" h="35674" extrusionOk="0">
                  <a:moveTo>
                    <a:pt x="15213" y="1"/>
                  </a:moveTo>
                  <a:lnTo>
                    <a:pt x="0" y="9325"/>
                  </a:lnTo>
                  <a:lnTo>
                    <a:pt x="481" y="27150"/>
                  </a:lnTo>
                  <a:lnTo>
                    <a:pt x="16153" y="35673"/>
                  </a:lnTo>
                  <a:lnTo>
                    <a:pt x="31366" y="26326"/>
                  </a:lnTo>
                  <a:lnTo>
                    <a:pt x="30885" y="8501"/>
                  </a:lnTo>
                  <a:lnTo>
                    <a:pt x="15213" y="1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5740850" y="3491550"/>
              <a:ext cx="784150" cy="891850"/>
            </a:xfrm>
            <a:custGeom>
              <a:avLst/>
              <a:gdLst/>
              <a:ahLst/>
              <a:cxnLst/>
              <a:rect l="l" t="t" r="r" b="b"/>
              <a:pathLst>
                <a:path w="31366" h="35674" extrusionOk="0">
                  <a:moveTo>
                    <a:pt x="15190" y="1"/>
                  </a:moveTo>
                  <a:lnTo>
                    <a:pt x="0" y="9326"/>
                  </a:lnTo>
                  <a:lnTo>
                    <a:pt x="481" y="27174"/>
                  </a:lnTo>
                  <a:lnTo>
                    <a:pt x="16153" y="35674"/>
                  </a:lnTo>
                  <a:lnTo>
                    <a:pt x="31366" y="26349"/>
                  </a:lnTo>
                  <a:lnTo>
                    <a:pt x="30885" y="8501"/>
                  </a:lnTo>
                  <a:lnTo>
                    <a:pt x="15190" y="1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6157250" y="2761825"/>
              <a:ext cx="784175" cy="891275"/>
            </a:xfrm>
            <a:custGeom>
              <a:avLst/>
              <a:gdLst/>
              <a:ahLst/>
              <a:cxnLst/>
              <a:rect l="l" t="t" r="r" b="b"/>
              <a:pathLst>
                <a:path w="31367" h="35651" extrusionOk="0">
                  <a:moveTo>
                    <a:pt x="15191" y="1"/>
                  </a:moveTo>
                  <a:lnTo>
                    <a:pt x="1" y="9326"/>
                  </a:lnTo>
                  <a:lnTo>
                    <a:pt x="459" y="27151"/>
                  </a:lnTo>
                  <a:lnTo>
                    <a:pt x="16153" y="35651"/>
                  </a:lnTo>
                  <a:lnTo>
                    <a:pt x="31366" y="26326"/>
                  </a:lnTo>
                  <a:lnTo>
                    <a:pt x="30885" y="8501"/>
                  </a:lnTo>
                  <a:lnTo>
                    <a:pt x="15191" y="1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6583400" y="3489850"/>
              <a:ext cx="784175" cy="891825"/>
            </a:xfrm>
            <a:custGeom>
              <a:avLst/>
              <a:gdLst/>
              <a:ahLst/>
              <a:cxnLst/>
              <a:rect l="l" t="t" r="r" b="b"/>
              <a:pathLst>
                <a:path w="31367" h="35673" extrusionOk="0">
                  <a:moveTo>
                    <a:pt x="15214" y="0"/>
                  </a:moveTo>
                  <a:lnTo>
                    <a:pt x="1" y="9325"/>
                  </a:lnTo>
                  <a:lnTo>
                    <a:pt x="482" y="27173"/>
                  </a:lnTo>
                  <a:lnTo>
                    <a:pt x="16153" y="35673"/>
                  </a:lnTo>
                  <a:lnTo>
                    <a:pt x="31366" y="26348"/>
                  </a:lnTo>
                  <a:lnTo>
                    <a:pt x="30885" y="8500"/>
                  </a:lnTo>
                  <a:lnTo>
                    <a:pt x="15214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3609525" y="1307550"/>
              <a:ext cx="784150" cy="891825"/>
            </a:xfrm>
            <a:custGeom>
              <a:avLst/>
              <a:gdLst/>
              <a:ahLst/>
              <a:cxnLst/>
              <a:rect l="l" t="t" r="r" b="b"/>
              <a:pathLst>
                <a:path w="31366" h="35673" extrusionOk="0">
                  <a:moveTo>
                    <a:pt x="15190" y="0"/>
                  </a:moveTo>
                  <a:lnTo>
                    <a:pt x="0" y="9325"/>
                  </a:lnTo>
                  <a:lnTo>
                    <a:pt x="458" y="27150"/>
                  </a:lnTo>
                  <a:lnTo>
                    <a:pt x="16153" y="35673"/>
                  </a:lnTo>
                  <a:lnTo>
                    <a:pt x="31366" y="26325"/>
                  </a:lnTo>
                  <a:lnTo>
                    <a:pt x="30885" y="8500"/>
                  </a:lnTo>
                  <a:lnTo>
                    <a:pt x="15190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7" name="Google Shape;37;p2"/>
          <p:cNvGrpSpPr/>
          <p:nvPr/>
        </p:nvGrpSpPr>
        <p:grpSpPr>
          <a:xfrm>
            <a:off x="-484300" y="-1463825"/>
            <a:ext cx="7109975" cy="3093025"/>
            <a:chOff x="238125" y="1301825"/>
            <a:chExt cx="7109975" cy="3093025"/>
          </a:xfrm>
        </p:grpSpPr>
        <p:sp>
          <p:nvSpPr>
            <p:cNvPr id="38" name="Google Shape;38;p2"/>
            <p:cNvSpPr/>
            <p:nvPr/>
          </p:nvSpPr>
          <p:spPr>
            <a:xfrm>
              <a:off x="238125" y="1314975"/>
              <a:ext cx="784150" cy="891850"/>
            </a:xfrm>
            <a:custGeom>
              <a:avLst/>
              <a:gdLst/>
              <a:ahLst/>
              <a:cxnLst/>
              <a:rect l="l" t="t" r="r" b="b"/>
              <a:pathLst>
                <a:path w="31366" h="35674" extrusionOk="0">
                  <a:moveTo>
                    <a:pt x="15213" y="1"/>
                  </a:moveTo>
                  <a:lnTo>
                    <a:pt x="0" y="9326"/>
                  </a:lnTo>
                  <a:lnTo>
                    <a:pt x="481" y="27174"/>
                  </a:lnTo>
                  <a:lnTo>
                    <a:pt x="16152" y="35674"/>
                  </a:lnTo>
                  <a:lnTo>
                    <a:pt x="31366" y="26349"/>
                  </a:lnTo>
                  <a:lnTo>
                    <a:pt x="30884" y="8501"/>
                  </a:lnTo>
                  <a:lnTo>
                    <a:pt x="15213" y="1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664825" y="2043000"/>
              <a:ext cx="784175" cy="891850"/>
            </a:xfrm>
            <a:custGeom>
              <a:avLst/>
              <a:gdLst/>
              <a:ahLst/>
              <a:cxnLst/>
              <a:rect l="l" t="t" r="r" b="b"/>
              <a:pathLst>
                <a:path w="31367" h="35674" extrusionOk="0">
                  <a:moveTo>
                    <a:pt x="15191" y="0"/>
                  </a:moveTo>
                  <a:lnTo>
                    <a:pt x="1" y="9348"/>
                  </a:lnTo>
                  <a:lnTo>
                    <a:pt x="459" y="27173"/>
                  </a:lnTo>
                  <a:lnTo>
                    <a:pt x="16153" y="35673"/>
                  </a:lnTo>
                  <a:lnTo>
                    <a:pt x="31367" y="26348"/>
                  </a:lnTo>
                  <a:lnTo>
                    <a:pt x="30885" y="8523"/>
                  </a:lnTo>
                  <a:lnTo>
                    <a:pt x="15191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1080675" y="1313275"/>
              <a:ext cx="784175" cy="891275"/>
            </a:xfrm>
            <a:custGeom>
              <a:avLst/>
              <a:gdLst/>
              <a:ahLst/>
              <a:cxnLst/>
              <a:rect l="l" t="t" r="r" b="b"/>
              <a:pathLst>
                <a:path w="31367" h="35651" extrusionOk="0">
                  <a:moveTo>
                    <a:pt x="15214" y="0"/>
                  </a:moveTo>
                  <a:lnTo>
                    <a:pt x="1" y="9325"/>
                  </a:lnTo>
                  <a:lnTo>
                    <a:pt x="482" y="27150"/>
                  </a:lnTo>
                  <a:lnTo>
                    <a:pt x="16176" y="35650"/>
                  </a:lnTo>
                  <a:lnTo>
                    <a:pt x="31366" y="26325"/>
                  </a:lnTo>
                  <a:lnTo>
                    <a:pt x="30908" y="8500"/>
                  </a:lnTo>
                  <a:lnTo>
                    <a:pt x="15214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1507400" y="2041275"/>
              <a:ext cx="784175" cy="891850"/>
            </a:xfrm>
            <a:custGeom>
              <a:avLst/>
              <a:gdLst/>
              <a:ahLst/>
              <a:cxnLst/>
              <a:rect l="l" t="t" r="r" b="b"/>
              <a:pathLst>
                <a:path w="31367" h="35674" extrusionOk="0">
                  <a:moveTo>
                    <a:pt x="15214" y="0"/>
                  </a:moveTo>
                  <a:lnTo>
                    <a:pt x="0" y="9325"/>
                  </a:lnTo>
                  <a:lnTo>
                    <a:pt x="482" y="27173"/>
                  </a:lnTo>
                  <a:lnTo>
                    <a:pt x="16153" y="35673"/>
                  </a:lnTo>
                  <a:lnTo>
                    <a:pt x="31366" y="26348"/>
                  </a:lnTo>
                  <a:lnTo>
                    <a:pt x="30885" y="8501"/>
                  </a:lnTo>
                  <a:lnTo>
                    <a:pt x="15214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1923825" y="1310975"/>
              <a:ext cx="784150" cy="891850"/>
            </a:xfrm>
            <a:custGeom>
              <a:avLst/>
              <a:gdLst/>
              <a:ahLst/>
              <a:cxnLst/>
              <a:rect l="l" t="t" r="r" b="b"/>
              <a:pathLst>
                <a:path w="31366" h="35674" extrusionOk="0">
                  <a:moveTo>
                    <a:pt x="15213" y="1"/>
                  </a:moveTo>
                  <a:lnTo>
                    <a:pt x="0" y="9348"/>
                  </a:lnTo>
                  <a:lnTo>
                    <a:pt x="481" y="27173"/>
                  </a:lnTo>
                  <a:lnTo>
                    <a:pt x="16153" y="35673"/>
                  </a:lnTo>
                  <a:lnTo>
                    <a:pt x="31366" y="26349"/>
                  </a:lnTo>
                  <a:lnTo>
                    <a:pt x="30884" y="8524"/>
                  </a:lnTo>
                  <a:lnTo>
                    <a:pt x="15213" y="1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2349975" y="2039550"/>
              <a:ext cx="784150" cy="891850"/>
            </a:xfrm>
            <a:custGeom>
              <a:avLst/>
              <a:gdLst/>
              <a:ahLst/>
              <a:cxnLst/>
              <a:rect l="l" t="t" r="r" b="b"/>
              <a:pathLst>
                <a:path w="31366" h="35674" extrusionOk="0">
                  <a:moveTo>
                    <a:pt x="15213" y="1"/>
                  </a:moveTo>
                  <a:lnTo>
                    <a:pt x="0" y="9326"/>
                  </a:lnTo>
                  <a:lnTo>
                    <a:pt x="481" y="27151"/>
                  </a:lnTo>
                  <a:lnTo>
                    <a:pt x="16175" y="35674"/>
                  </a:lnTo>
                  <a:lnTo>
                    <a:pt x="31366" y="26326"/>
                  </a:lnTo>
                  <a:lnTo>
                    <a:pt x="30907" y="8501"/>
                  </a:lnTo>
                  <a:lnTo>
                    <a:pt x="15213" y="1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2766375" y="1309250"/>
              <a:ext cx="784175" cy="891850"/>
            </a:xfrm>
            <a:custGeom>
              <a:avLst/>
              <a:gdLst/>
              <a:ahLst/>
              <a:cxnLst/>
              <a:rect l="l" t="t" r="r" b="b"/>
              <a:pathLst>
                <a:path w="31367" h="35674" extrusionOk="0">
                  <a:moveTo>
                    <a:pt x="15214" y="1"/>
                  </a:moveTo>
                  <a:lnTo>
                    <a:pt x="1" y="9326"/>
                  </a:lnTo>
                  <a:lnTo>
                    <a:pt x="482" y="27174"/>
                  </a:lnTo>
                  <a:lnTo>
                    <a:pt x="16176" y="35674"/>
                  </a:lnTo>
                  <a:lnTo>
                    <a:pt x="31366" y="26349"/>
                  </a:lnTo>
                  <a:lnTo>
                    <a:pt x="30885" y="8501"/>
                  </a:lnTo>
                  <a:lnTo>
                    <a:pt x="15214" y="1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3193100" y="2037825"/>
              <a:ext cx="784175" cy="891275"/>
            </a:xfrm>
            <a:custGeom>
              <a:avLst/>
              <a:gdLst/>
              <a:ahLst/>
              <a:cxnLst/>
              <a:rect l="l" t="t" r="r" b="b"/>
              <a:pathLst>
                <a:path w="31367" h="35651" extrusionOk="0">
                  <a:moveTo>
                    <a:pt x="15214" y="1"/>
                  </a:moveTo>
                  <a:lnTo>
                    <a:pt x="1" y="9326"/>
                  </a:lnTo>
                  <a:lnTo>
                    <a:pt x="482" y="27151"/>
                  </a:lnTo>
                  <a:lnTo>
                    <a:pt x="16153" y="35651"/>
                  </a:lnTo>
                  <a:lnTo>
                    <a:pt x="31366" y="26326"/>
                  </a:lnTo>
                  <a:lnTo>
                    <a:pt x="30885" y="8501"/>
                  </a:lnTo>
                  <a:lnTo>
                    <a:pt x="15214" y="1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3609525" y="1307550"/>
              <a:ext cx="784150" cy="891825"/>
            </a:xfrm>
            <a:custGeom>
              <a:avLst/>
              <a:gdLst/>
              <a:ahLst/>
              <a:cxnLst/>
              <a:rect l="l" t="t" r="r" b="b"/>
              <a:pathLst>
                <a:path w="31366" h="35673" extrusionOk="0">
                  <a:moveTo>
                    <a:pt x="15190" y="0"/>
                  </a:moveTo>
                  <a:lnTo>
                    <a:pt x="0" y="9325"/>
                  </a:lnTo>
                  <a:lnTo>
                    <a:pt x="458" y="27150"/>
                  </a:lnTo>
                  <a:lnTo>
                    <a:pt x="16153" y="35673"/>
                  </a:lnTo>
                  <a:lnTo>
                    <a:pt x="31366" y="26325"/>
                  </a:lnTo>
                  <a:lnTo>
                    <a:pt x="30885" y="8500"/>
                  </a:lnTo>
                  <a:lnTo>
                    <a:pt x="15190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4035675" y="2035550"/>
              <a:ext cx="784150" cy="891850"/>
            </a:xfrm>
            <a:custGeom>
              <a:avLst/>
              <a:gdLst/>
              <a:ahLst/>
              <a:cxnLst/>
              <a:rect l="l" t="t" r="r" b="b"/>
              <a:pathLst>
                <a:path w="31366" h="35674" extrusionOk="0">
                  <a:moveTo>
                    <a:pt x="15213" y="0"/>
                  </a:moveTo>
                  <a:lnTo>
                    <a:pt x="0" y="9325"/>
                  </a:lnTo>
                  <a:lnTo>
                    <a:pt x="481" y="27173"/>
                  </a:lnTo>
                  <a:lnTo>
                    <a:pt x="16175" y="35673"/>
                  </a:lnTo>
                  <a:lnTo>
                    <a:pt x="31366" y="26348"/>
                  </a:lnTo>
                  <a:lnTo>
                    <a:pt x="30885" y="8500"/>
                  </a:lnTo>
                  <a:lnTo>
                    <a:pt x="15213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4452075" y="1305825"/>
              <a:ext cx="784175" cy="891275"/>
            </a:xfrm>
            <a:custGeom>
              <a:avLst/>
              <a:gdLst/>
              <a:ahLst/>
              <a:cxnLst/>
              <a:rect l="l" t="t" r="r" b="b"/>
              <a:pathLst>
                <a:path w="31367" h="35651" extrusionOk="0">
                  <a:moveTo>
                    <a:pt x="15214" y="0"/>
                  </a:moveTo>
                  <a:lnTo>
                    <a:pt x="1" y="9325"/>
                  </a:lnTo>
                  <a:lnTo>
                    <a:pt x="482" y="27150"/>
                  </a:lnTo>
                  <a:lnTo>
                    <a:pt x="16153" y="35650"/>
                  </a:lnTo>
                  <a:lnTo>
                    <a:pt x="31366" y="26325"/>
                  </a:lnTo>
                  <a:lnTo>
                    <a:pt x="30885" y="8500"/>
                  </a:lnTo>
                  <a:lnTo>
                    <a:pt x="15214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4878800" y="2033825"/>
              <a:ext cx="784175" cy="891850"/>
            </a:xfrm>
            <a:custGeom>
              <a:avLst/>
              <a:gdLst/>
              <a:ahLst/>
              <a:cxnLst/>
              <a:rect l="l" t="t" r="r" b="b"/>
              <a:pathLst>
                <a:path w="31367" h="35674" extrusionOk="0">
                  <a:moveTo>
                    <a:pt x="15191" y="1"/>
                  </a:moveTo>
                  <a:lnTo>
                    <a:pt x="1" y="9325"/>
                  </a:lnTo>
                  <a:lnTo>
                    <a:pt x="459" y="27173"/>
                  </a:lnTo>
                  <a:lnTo>
                    <a:pt x="16153" y="35673"/>
                  </a:lnTo>
                  <a:lnTo>
                    <a:pt x="31366" y="26349"/>
                  </a:lnTo>
                  <a:lnTo>
                    <a:pt x="30885" y="8501"/>
                  </a:lnTo>
                  <a:lnTo>
                    <a:pt x="15191" y="1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5294650" y="1303525"/>
              <a:ext cx="784150" cy="891850"/>
            </a:xfrm>
            <a:custGeom>
              <a:avLst/>
              <a:gdLst/>
              <a:ahLst/>
              <a:cxnLst/>
              <a:rect l="l" t="t" r="r" b="b"/>
              <a:pathLst>
                <a:path w="31366" h="35674" extrusionOk="0">
                  <a:moveTo>
                    <a:pt x="15213" y="1"/>
                  </a:moveTo>
                  <a:lnTo>
                    <a:pt x="0" y="9349"/>
                  </a:lnTo>
                  <a:lnTo>
                    <a:pt x="481" y="27173"/>
                  </a:lnTo>
                  <a:lnTo>
                    <a:pt x="16176" y="35674"/>
                  </a:lnTo>
                  <a:lnTo>
                    <a:pt x="31366" y="26349"/>
                  </a:lnTo>
                  <a:lnTo>
                    <a:pt x="30908" y="8524"/>
                  </a:lnTo>
                  <a:lnTo>
                    <a:pt x="15213" y="1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5721375" y="2032100"/>
              <a:ext cx="784150" cy="891275"/>
            </a:xfrm>
            <a:custGeom>
              <a:avLst/>
              <a:gdLst/>
              <a:ahLst/>
              <a:cxnLst/>
              <a:rect l="l" t="t" r="r" b="b"/>
              <a:pathLst>
                <a:path w="31366" h="35651" extrusionOk="0">
                  <a:moveTo>
                    <a:pt x="15213" y="1"/>
                  </a:moveTo>
                  <a:lnTo>
                    <a:pt x="0" y="9326"/>
                  </a:lnTo>
                  <a:lnTo>
                    <a:pt x="481" y="27151"/>
                  </a:lnTo>
                  <a:lnTo>
                    <a:pt x="16153" y="35651"/>
                  </a:lnTo>
                  <a:lnTo>
                    <a:pt x="31366" y="26326"/>
                  </a:lnTo>
                  <a:lnTo>
                    <a:pt x="30885" y="8501"/>
                  </a:lnTo>
                  <a:lnTo>
                    <a:pt x="15213" y="1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6137775" y="1301825"/>
              <a:ext cx="784175" cy="891825"/>
            </a:xfrm>
            <a:custGeom>
              <a:avLst/>
              <a:gdLst/>
              <a:ahLst/>
              <a:cxnLst/>
              <a:rect l="l" t="t" r="r" b="b"/>
              <a:pathLst>
                <a:path w="31367" h="35673" extrusionOk="0">
                  <a:moveTo>
                    <a:pt x="15214" y="0"/>
                  </a:moveTo>
                  <a:lnTo>
                    <a:pt x="1" y="9325"/>
                  </a:lnTo>
                  <a:lnTo>
                    <a:pt x="482" y="27173"/>
                  </a:lnTo>
                  <a:lnTo>
                    <a:pt x="16153" y="35673"/>
                  </a:lnTo>
                  <a:lnTo>
                    <a:pt x="31366" y="26348"/>
                  </a:lnTo>
                  <a:lnTo>
                    <a:pt x="30885" y="8500"/>
                  </a:lnTo>
                  <a:lnTo>
                    <a:pt x="15214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6563925" y="2029825"/>
              <a:ext cx="784175" cy="891850"/>
            </a:xfrm>
            <a:custGeom>
              <a:avLst/>
              <a:gdLst/>
              <a:ahLst/>
              <a:cxnLst/>
              <a:rect l="l" t="t" r="r" b="b"/>
              <a:pathLst>
                <a:path w="31367" h="35674" extrusionOk="0">
                  <a:moveTo>
                    <a:pt x="15214" y="0"/>
                  </a:moveTo>
                  <a:lnTo>
                    <a:pt x="1" y="9348"/>
                  </a:lnTo>
                  <a:lnTo>
                    <a:pt x="482" y="27173"/>
                  </a:lnTo>
                  <a:lnTo>
                    <a:pt x="16176" y="35673"/>
                  </a:lnTo>
                  <a:lnTo>
                    <a:pt x="31366" y="26348"/>
                  </a:lnTo>
                  <a:lnTo>
                    <a:pt x="30908" y="8523"/>
                  </a:lnTo>
                  <a:lnTo>
                    <a:pt x="15214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257575" y="2774425"/>
              <a:ext cx="784175" cy="891850"/>
            </a:xfrm>
            <a:custGeom>
              <a:avLst/>
              <a:gdLst/>
              <a:ahLst/>
              <a:cxnLst/>
              <a:rect l="l" t="t" r="r" b="b"/>
              <a:pathLst>
                <a:path w="31367" h="35674" extrusionOk="0">
                  <a:moveTo>
                    <a:pt x="15214" y="1"/>
                  </a:moveTo>
                  <a:lnTo>
                    <a:pt x="1" y="9349"/>
                  </a:lnTo>
                  <a:lnTo>
                    <a:pt x="482" y="27174"/>
                  </a:lnTo>
                  <a:lnTo>
                    <a:pt x="16153" y="35674"/>
                  </a:lnTo>
                  <a:lnTo>
                    <a:pt x="31367" y="26349"/>
                  </a:lnTo>
                  <a:lnTo>
                    <a:pt x="30885" y="8524"/>
                  </a:lnTo>
                  <a:lnTo>
                    <a:pt x="15214" y="1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683750" y="3503025"/>
              <a:ext cx="784150" cy="891825"/>
            </a:xfrm>
            <a:custGeom>
              <a:avLst/>
              <a:gdLst/>
              <a:ahLst/>
              <a:cxnLst/>
              <a:rect l="l" t="t" r="r" b="b"/>
              <a:pathLst>
                <a:path w="31366" h="35673" extrusionOk="0">
                  <a:moveTo>
                    <a:pt x="15213" y="0"/>
                  </a:moveTo>
                  <a:lnTo>
                    <a:pt x="0" y="9325"/>
                  </a:lnTo>
                  <a:lnTo>
                    <a:pt x="481" y="27150"/>
                  </a:lnTo>
                  <a:lnTo>
                    <a:pt x="16175" y="35673"/>
                  </a:lnTo>
                  <a:lnTo>
                    <a:pt x="31366" y="26325"/>
                  </a:lnTo>
                  <a:lnTo>
                    <a:pt x="30907" y="8500"/>
                  </a:lnTo>
                  <a:lnTo>
                    <a:pt x="15213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1100150" y="2772725"/>
              <a:ext cx="784175" cy="891825"/>
            </a:xfrm>
            <a:custGeom>
              <a:avLst/>
              <a:gdLst/>
              <a:ahLst/>
              <a:cxnLst/>
              <a:rect l="l" t="t" r="r" b="b"/>
              <a:pathLst>
                <a:path w="31367" h="35673" extrusionOk="0">
                  <a:moveTo>
                    <a:pt x="15214" y="0"/>
                  </a:moveTo>
                  <a:lnTo>
                    <a:pt x="1" y="9325"/>
                  </a:lnTo>
                  <a:lnTo>
                    <a:pt x="482" y="27173"/>
                  </a:lnTo>
                  <a:lnTo>
                    <a:pt x="16153" y="35673"/>
                  </a:lnTo>
                  <a:lnTo>
                    <a:pt x="31366" y="26348"/>
                  </a:lnTo>
                  <a:lnTo>
                    <a:pt x="30885" y="8500"/>
                  </a:lnTo>
                  <a:lnTo>
                    <a:pt x="15214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1526875" y="3501300"/>
              <a:ext cx="784175" cy="891275"/>
            </a:xfrm>
            <a:custGeom>
              <a:avLst/>
              <a:gdLst/>
              <a:ahLst/>
              <a:cxnLst/>
              <a:rect l="l" t="t" r="r" b="b"/>
              <a:pathLst>
                <a:path w="31367" h="35651" extrusionOk="0">
                  <a:moveTo>
                    <a:pt x="15191" y="0"/>
                  </a:moveTo>
                  <a:lnTo>
                    <a:pt x="0" y="9325"/>
                  </a:lnTo>
                  <a:lnTo>
                    <a:pt x="482" y="27150"/>
                  </a:lnTo>
                  <a:lnTo>
                    <a:pt x="16153" y="35650"/>
                  </a:lnTo>
                  <a:lnTo>
                    <a:pt x="31366" y="26325"/>
                  </a:lnTo>
                  <a:lnTo>
                    <a:pt x="30885" y="8500"/>
                  </a:lnTo>
                  <a:lnTo>
                    <a:pt x="15191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1943300" y="2771000"/>
              <a:ext cx="784150" cy="891850"/>
            </a:xfrm>
            <a:custGeom>
              <a:avLst/>
              <a:gdLst/>
              <a:ahLst/>
              <a:cxnLst/>
              <a:rect l="l" t="t" r="r" b="b"/>
              <a:pathLst>
                <a:path w="31366" h="35674" extrusionOk="0">
                  <a:moveTo>
                    <a:pt x="15190" y="0"/>
                  </a:moveTo>
                  <a:lnTo>
                    <a:pt x="0" y="9325"/>
                  </a:lnTo>
                  <a:lnTo>
                    <a:pt x="458" y="27173"/>
                  </a:lnTo>
                  <a:lnTo>
                    <a:pt x="16152" y="35673"/>
                  </a:lnTo>
                  <a:lnTo>
                    <a:pt x="31366" y="26325"/>
                  </a:lnTo>
                  <a:lnTo>
                    <a:pt x="30884" y="8500"/>
                  </a:lnTo>
                  <a:lnTo>
                    <a:pt x="15190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2369450" y="3499000"/>
              <a:ext cx="784150" cy="891850"/>
            </a:xfrm>
            <a:custGeom>
              <a:avLst/>
              <a:gdLst/>
              <a:ahLst/>
              <a:cxnLst/>
              <a:rect l="l" t="t" r="r" b="b"/>
              <a:pathLst>
                <a:path w="31366" h="35674" extrusionOk="0">
                  <a:moveTo>
                    <a:pt x="15213" y="1"/>
                  </a:moveTo>
                  <a:lnTo>
                    <a:pt x="0" y="9348"/>
                  </a:lnTo>
                  <a:lnTo>
                    <a:pt x="481" y="27173"/>
                  </a:lnTo>
                  <a:lnTo>
                    <a:pt x="16153" y="35673"/>
                  </a:lnTo>
                  <a:lnTo>
                    <a:pt x="31366" y="26349"/>
                  </a:lnTo>
                  <a:lnTo>
                    <a:pt x="30884" y="8524"/>
                  </a:lnTo>
                  <a:lnTo>
                    <a:pt x="15213" y="1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2785850" y="2769275"/>
              <a:ext cx="784175" cy="891275"/>
            </a:xfrm>
            <a:custGeom>
              <a:avLst/>
              <a:gdLst/>
              <a:ahLst/>
              <a:cxnLst/>
              <a:rect l="l" t="t" r="r" b="b"/>
              <a:pathLst>
                <a:path w="31367" h="35651" extrusionOk="0">
                  <a:moveTo>
                    <a:pt x="15214" y="1"/>
                  </a:moveTo>
                  <a:lnTo>
                    <a:pt x="1" y="9326"/>
                  </a:lnTo>
                  <a:lnTo>
                    <a:pt x="482" y="27151"/>
                  </a:lnTo>
                  <a:lnTo>
                    <a:pt x="16153" y="35651"/>
                  </a:lnTo>
                  <a:lnTo>
                    <a:pt x="31366" y="26326"/>
                  </a:lnTo>
                  <a:lnTo>
                    <a:pt x="30885" y="8501"/>
                  </a:lnTo>
                  <a:lnTo>
                    <a:pt x="15214" y="1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3212575" y="3497275"/>
              <a:ext cx="783600" cy="891850"/>
            </a:xfrm>
            <a:custGeom>
              <a:avLst/>
              <a:gdLst/>
              <a:ahLst/>
              <a:cxnLst/>
              <a:rect l="l" t="t" r="r" b="b"/>
              <a:pathLst>
                <a:path w="31344" h="35674" extrusionOk="0">
                  <a:moveTo>
                    <a:pt x="15191" y="1"/>
                  </a:moveTo>
                  <a:lnTo>
                    <a:pt x="0" y="9326"/>
                  </a:lnTo>
                  <a:lnTo>
                    <a:pt x="459" y="27174"/>
                  </a:lnTo>
                  <a:lnTo>
                    <a:pt x="16153" y="35674"/>
                  </a:lnTo>
                  <a:lnTo>
                    <a:pt x="31343" y="26349"/>
                  </a:lnTo>
                  <a:lnTo>
                    <a:pt x="30885" y="8501"/>
                  </a:lnTo>
                  <a:lnTo>
                    <a:pt x="15191" y="1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3628425" y="2767000"/>
              <a:ext cx="784150" cy="891825"/>
            </a:xfrm>
            <a:custGeom>
              <a:avLst/>
              <a:gdLst/>
              <a:ahLst/>
              <a:cxnLst/>
              <a:rect l="l" t="t" r="r" b="b"/>
              <a:pathLst>
                <a:path w="31366" h="35673" extrusionOk="0">
                  <a:moveTo>
                    <a:pt x="15213" y="0"/>
                  </a:moveTo>
                  <a:lnTo>
                    <a:pt x="0" y="9348"/>
                  </a:lnTo>
                  <a:lnTo>
                    <a:pt x="481" y="27173"/>
                  </a:lnTo>
                  <a:lnTo>
                    <a:pt x="16176" y="35673"/>
                  </a:lnTo>
                  <a:lnTo>
                    <a:pt x="31366" y="26348"/>
                  </a:lnTo>
                  <a:lnTo>
                    <a:pt x="30907" y="8523"/>
                  </a:lnTo>
                  <a:lnTo>
                    <a:pt x="15213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4055150" y="3495575"/>
              <a:ext cx="784150" cy="891825"/>
            </a:xfrm>
            <a:custGeom>
              <a:avLst/>
              <a:gdLst/>
              <a:ahLst/>
              <a:cxnLst/>
              <a:rect l="l" t="t" r="r" b="b"/>
              <a:pathLst>
                <a:path w="31366" h="35673" extrusionOk="0">
                  <a:moveTo>
                    <a:pt x="15213" y="0"/>
                  </a:moveTo>
                  <a:lnTo>
                    <a:pt x="0" y="9325"/>
                  </a:lnTo>
                  <a:lnTo>
                    <a:pt x="481" y="27150"/>
                  </a:lnTo>
                  <a:lnTo>
                    <a:pt x="16153" y="35673"/>
                  </a:lnTo>
                  <a:lnTo>
                    <a:pt x="31366" y="26325"/>
                  </a:lnTo>
                  <a:lnTo>
                    <a:pt x="30885" y="8500"/>
                  </a:lnTo>
                  <a:lnTo>
                    <a:pt x="15213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4471550" y="2765275"/>
              <a:ext cx="784175" cy="891850"/>
            </a:xfrm>
            <a:custGeom>
              <a:avLst/>
              <a:gdLst/>
              <a:ahLst/>
              <a:cxnLst/>
              <a:rect l="l" t="t" r="r" b="b"/>
              <a:pathLst>
                <a:path w="31367" h="35674" extrusionOk="0">
                  <a:moveTo>
                    <a:pt x="15191" y="0"/>
                  </a:moveTo>
                  <a:lnTo>
                    <a:pt x="1" y="9325"/>
                  </a:lnTo>
                  <a:lnTo>
                    <a:pt x="459" y="27173"/>
                  </a:lnTo>
                  <a:lnTo>
                    <a:pt x="16153" y="35673"/>
                  </a:lnTo>
                  <a:lnTo>
                    <a:pt x="31366" y="26348"/>
                  </a:lnTo>
                  <a:lnTo>
                    <a:pt x="30885" y="8500"/>
                  </a:lnTo>
                  <a:lnTo>
                    <a:pt x="15191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4897700" y="3493850"/>
              <a:ext cx="784175" cy="891275"/>
            </a:xfrm>
            <a:custGeom>
              <a:avLst/>
              <a:gdLst/>
              <a:ahLst/>
              <a:cxnLst/>
              <a:rect l="l" t="t" r="r" b="b"/>
              <a:pathLst>
                <a:path w="31367" h="35651" extrusionOk="0">
                  <a:moveTo>
                    <a:pt x="15214" y="0"/>
                  </a:moveTo>
                  <a:lnTo>
                    <a:pt x="1" y="9325"/>
                  </a:lnTo>
                  <a:lnTo>
                    <a:pt x="482" y="27150"/>
                  </a:lnTo>
                  <a:lnTo>
                    <a:pt x="16176" y="35650"/>
                  </a:lnTo>
                  <a:lnTo>
                    <a:pt x="31366" y="26325"/>
                  </a:lnTo>
                  <a:lnTo>
                    <a:pt x="30908" y="8501"/>
                  </a:lnTo>
                  <a:lnTo>
                    <a:pt x="15214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5314125" y="2763550"/>
              <a:ext cx="784150" cy="891850"/>
            </a:xfrm>
            <a:custGeom>
              <a:avLst/>
              <a:gdLst/>
              <a:ahLst/>
              <a:cxnLst/>
              <a:rect l="l" t="t" r="r" b="b"/>
              <a:pathLst>
                <a:path w="31366" h="35674" extrusionOk="0">
                  <a:moveTo>
                    <a:pt x="15213" y="1"/>
                  </a:moveTo>
                  <a:lnTo>
                    <a:pt x="0" y="9325"/>
                  </a:lnTo>
                  <a:lnTo>
                    <a:pt x="481" y="27150"/>
                  </a:lnTo>
                  <a:lnTo>
                    <a:pt x="16153" y="35673"/>
                  </a:lnTo>
                  <a:lnTo>
                    <a:pt x="31366" y="26326"/>
                  </a:lnTo>
                  <a:lnTo>
                    <a:pt x="30885" y="8501"/>
                  </a:lnTo>
                  <a:lnTo>
                    <a:pt x="15213" y="1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7" name="Google Shape;67;p2"/>
          <p:cNvSpPr txBox="1">
            <a:spLocks noGrp="1"/>
          </p:cNvSpPr>
          <p:nvPr>
            <p:ph type="ctrTitle"/>
          </p:nvPr>
        </p:nvSpPr>
        <p:spPr>
          <a:xfrm rot="780">
            <a:off x="1266975" y="1715025"/>
            <a:ext cx="6610200" cy="126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Font typeface="Paytone One"/>
              <a:buNone/>
              <a:defRPr sz="7200"/>
            </a:lvl1pPr>
            <a:lvl2pPr lvl="1">
              <a:spcBef>
                <a:spcPts val="0"/>
              </a:spcBef>
              <a:spcAft>
                <a:spcPts val="0"/>
              </a:spcAft>
              <a:buSzPts val="9600"/>
              <a:buFont typeface="Paytone One"/>
              <a:buNone/>
              <a:defRPr sz="9600">
                <a:latin typeface="Paytone One"/>
                <a:ea typeface="Paytone One"/>
                <a:cs typeface="Paytone One"/>
                <a:sym typeface="Paytone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9600"/>
              <a:buFont typeface="Paytone One"/>
              <a:buNone/>
              <a:defRPr sz="9600">
                <a:latin typeface="Paytone One"/>
                <a:ea typeface="Paytone One"/>
                <a:cs typeface="Paytone One"/>
                <a:sym typeface="Paytone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9600"/>
              <a:buFont typeface="Paytone One"/>
              <a:buNone/>
              <a:defRPr sz="9600">
                <a:latin typeface="Paytone One"/>
                <a:ea typeface="Paytone One"/>
                <a:cs typeface="Paytone One"/>
                <a:sym typeface="Paytone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9600"/>
              <a:buFont typeface="Paytone One"/>
              <a:buNone/>
              <a:defRPr sz="9600">
                <a:latin typeface="Paytone One"/>
                <a:ea typeface="Paytone One"/>
                <a:cs typeface="Paytone One"/>
                <a:sym typeface="Paytone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9600"/>
              <a:buFont typeface="Paytone One"/>
              <a:buNone/>
              <a:defRPr sz="9600">
                <a:latin typeface="Paytone One"/>
                <a:ea typeface="Paytone One"/>
                <a:cs typeface="Paytone One"/>
                <a:sym typeface="Paytone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9600"/>
              <a:buFont typeface="Paytone One"/>
              <a:buNone/>
              <a:defRPr sz="9600">
                <a:latin typeface="Paytone One"/>
                <a:ea typeface="Paytone One"/>
                <a:cs typeface="Paytone One"/>
                <a:sym typeface="Paytone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9600"/>
              <a:buFont typeface="Paytone One"/>
              <a:buNone/>
              <a:defRPr sz="9600">
                <a:latin typeface="Paytone One"/>
                <a:ea typeface="Paytone One"/>
                <a:cs typeface="Paytone One"/>
                <a:sym typeface="Paytone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9600"/>
              <a:buFont typeface="Paytone One"/>
              <a:buNone/>
              <a:defRPr sz="9600">
                <a:latin typeface="Paytone One"/>
                <a:ea typeface="Paytone One"/>
                <a:cs typeface="Paytone One"/>
                <a:sym typeface="Paytone One"/>
              </a:defRPr>
            </a:lvl9pPr>
          </a:lstStyle>
          <a:p>
            <a:endParaRPr/>
          </a:p>
        </p:txBody>
      </p:sp>
      <p:sp>
        <p:nvSpPr>
          <p:cNvPr id="68" name="Google Shape;68;p2"/>
          <p:cNvSpPr txBox="1">
            <a:spLocks noGrp="1"/>
          </p:cNvSpPr>
          <p:nvPr>
            <p:ph type="subTitle" idx="1"/>
          </p:nvPr>
        </p:nvSpPr>
        <p:spPr>
          <a:xfrm rot="1327">
            <a:off x="3017400" y="2861825"/>
            <a:ext cx="3109200" cy="6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Nunito"/>
              <a:buNone/>
              <a:defRPr>
                <a:latin typeface="Nunito"/>
                <a:ea typeface="Nunito"/>
                <a:cs typeface="Nunito"/>
                <a:sym typeface="Nunito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Nunito"/>
              <a:buNone/>
              <a:defRPr sz="2800">
                <a:latin typeface="Nunito"/>
                <a:ea typeface="Nunito"/>
                <a:cs typeface="Nunito"/>
                <a:sym typeface="Nunito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Nunito"/>
              <a:buNone/>
              <a:defRPr sz="2800">
                <a:latin typeface="Nunito"/>
                <a:ea typeface="Nunito"/>
                <a:cs typeface="Nunito"/>
                <a:sym typeface="Nunito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Nunito"/>
              <a:buNone/>
              <a:defRPr sz="2800">
                <a:latin typeface="Nunito"/>
                <a:ea typeface="Nunito"/>
                <a:cs typeface="Nunito"/>
                <a:sym typeface="Nunito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Nunito"/>
              <a:buNone/>
              <a:defRPr sz="2800">
                <a:latin typeface="Nunito"/>
                <a:ea typeface="Nunito"/>
                <a:cs typeface="Nunito"/>
                <a:sym typeface="Nunito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Nunito"/>
              <a:buNone/>
              <a:defRPr sz="2800">
                <a:latin typeface="Nunito"/>
                <a:ea typeface="Nunito"/>
                <a:cs typeface="Nunito"/>
                <a:sym typeface="Nunito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Nunito"/>
              <a:buNone/>
              <a:defRPr sz="2800">
                <a:latin typeface="Nunito"/>
                <a:ea typeface="Nunito"/>
                <a:cs typeface="Nunito"/>
                <a:sym typeface="Nunito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Nunito"/>
              <a:buNone/>
              <a:defRPr sz="2800">
                <a:latin typeface="Nunito"/>
                <a:ea typeface="Nunito"/>
                <a:cs typeface="Nunito"/>
                <a:sym typeface="Nunito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Nunito"/>
              <a:buNone/>
              <a:defRPr sz="28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16">
    <p:bg>
      <p:bgPr>
        <a:solidFill>
          <a:schemeClr val="dk2"/>
        </a:solidFill>
        <a:effectLst/>
      </p:bgPr>
    </p:bg>
    <p:spTree>
      <p:nvGrpSpPr>
        <p:cNvPr id="1" name="Shape 7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6" name="Google Shape;796;p30"/>
          <p:cNvSpPr/>
          <p:nvPr/>
        </p:nvSpPr>
        <p:spPr>
          <a:xfrm>
            <a:off x="-682275" y="3846150"/>
            <a:ext cx="784175" cy="891850"/>
          </a:xfrm>
          <a:custGeom>
            <a:avLst/>
            <a:gdLst/>
            <a:ahLst/>
            <a:cxnLst/>
            <a:rect l="l" t="t" r="r" b="b"/>
            <a:pathLst>
              <a:path w="31367" h="35674" extrusionOk="0">
                <a:moveTo>
                  <a:pt x="15191" y="1"/>
                </a:moveTo>
                <a:lnTo>
                  <a:pt x="1" y="9325"/>
                </a:lnTo>
                <a:lnTo>
                  <a:pt x="459" y="27173"/>
                </a:lnTo>
                <a:lnTo>
                  <a:pt x="16153" y="35673"/>
                </a:lnTo>
                <a:lnTo>
                  <a:pt x="31366" y="26349"/>
                </a:lnTo>
                <a:lnTo>
                  <a:pt x="30885" y="8501"/>
                </a:lnTo>
                <a:lnTo>
                  <a:pt x="15191" y="1"/>
                </a:lnTo>
                <a:close/>
              </a:path>
            </a:pathLst>
          </a:custGeom>
          <a:solidFill>
            <a:srgbClr val="FFDB45">
              <a:alpha val="536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7" name="Google Shape;797;p30"/>
          <p:cNvSpPr/>
          <p:nvPr/>
        </p:nvSpPr>
        <p:spPr>
          <a:xfrm>
            <a:off x="160300" y="3844425"/>
            <a:ext cx="784150" cy="891275"/>
          </a:xfrm>
          <a:custGeom>
            <a:avLst/>
            <a:gdLst/>
            <a:ahLst/>
            <a:cxnLst/>
            <a:rect l="l" t="t" r="r" b="b"/>
            <a:pathLst>
              <a:path w="31366" h="35651" extrusionOk="0">
                <a:moveTo>
                  <a:pt x="15213" y="1"/>
                </a:moveTo>
                <a:lnTo>
                  <a:pt x="0" y="9326"/>
                </a:lnTo>
                <a:lnTo>
                  <a:pt x="481" y="27151"/>
                </a:lnTo>
                <a:lnTo>
                  <a:pt x="16153" y="35651"/>
                </a:lnTo>
                <a:lnTo>
                  <a:pt x="31366" y="26326"/>
                </a:lnTo>
                <a:lnTo>
                  <a:pt x="30885" y="8501"/>
                </a:lnTo>
                <a:lnTo>
                  <a:pt x="15213" y="1"/>
                </a:lnTo>
                <a:close/>
              </a:path>
            </a:pathLst>
          </a:custGeom>
          <a:solidFill>
            <a:srgbClr val="FFDB45">
              <a:alpha val="536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8" name="Google Shape;798;p30"/>
          <p:cNvSpPr/>
          <p:nvPr/>
        </p:nvSpPr>
        <p:spPr>
          <a:xfrm>
            <a:off x="1002850" y="3842150"/>
            <a:ext cx="784175" cy="891850"/>
          </a:xfrm>
          <a:custGeom>
            <a:avLst/>
            <a:gdLst/>
            <a:ahLst/>
            <a:cxnLst/>
            <a:rect l="l" t="t" r="r" b="b"/>
            <a:pathLst>
              <a:path w="31367" h="35674" extrusionOk="0">
                <a:moveTo>
                  <a:pt x="15214" y="0"/>
                </a:moveTo>
                <a:lnTo>
                  <a:pt x="1" y="9348"/>
                </a:lnTo>
                <a:lnTo>
                  <a:pt x="482" y="27173"/>
                </a:lnTo>
                <a:lnTo>
                  <a:pt x="16176" y="35673"/>
                </a:lnTo>
                <a:lnTo>
                  <a:pt x="31366" y="26348"/>
                </a:lnTo>
                <a:lnTo>
                  <a:pt x="30908" y="8523"/>
                </a:lnTo>
                <a:lnTo>
                  <a:pt x="15214" y="0"/>
                </a:lnTo>
                <a:close/>
              </a:path>
            </a:pathLst>
          </a:custGeom>
          <a:solidFill>
            <a:srgbClr val="FFDB45">
              <a:alpha val="536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9" name="Google Shape;799;p30"/>
          <p:cNvSpPr/>
          <p:nvPr/>
        </p:nvSpPr>
        <p:spPr>
          <a:xfrm>
            <a:off x="-246950" y="4575875"/>
            <a:ext cx="784150" cy="891850"/>
          </a:xfrm>
          <a:custGeom>
            <a:avLst/>
            <a:gdLst/>
            <a:ahLst/>
            <a:cxnLst/>
            <a:rect l="l" t="t" r="r" b="b"/>
            <a:pathLst>
              <a:path w="31366" h="35674" extrusionOk="0">
                <a:moveTo>
                  <a:pt x="15213" y="1"/>
                </a:moveTo>
                <a:lnTo>
                  <a:pt x="0" y="9325"/>
                </a:lnTo>
                <a:lnTo>
                  <a:pt x="481" y="27150"/>
                </a:lnTo>
                <a:lnTo>
                  <a:pt x="16153" y="35673"/>
                </a:lnTo>
                <a:lnTo>
                  <a:pt x="31366" y="26326"/>
                </a:lnTo>
                <a:lnTo>
                  <a:pt x="30885" y="8501"/>
                </a:lnTo>
                <a:lnTo>
                  <a:pt x="15213" y="1"/>
                </a:lnTo>
                <a:close/>
              </a:path>
            </a:pathLst>
          </a:custGeom>
          <a:solidFill>
            <a:srgbClr val="FFDB45">
              <a:alpha val="536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0" name="Google Shape;800;p30"/>
          <p:cNvSpPr/>
          <p:nvPr/>
        </p:nvSpPr>
        <p:spPr>
          <a:xfrm>
            <a:off x="596175" y="4574150"/>
            <a:ext cx="784175" cy="891275"/>
          </a:xfrm>
          <a:custGeom>
            <a:avLst/>
            <a:gdLst/>
            <a:ahLst/>
            <a:cxnLst/>
            <a:rect l="l" t="t" r="r" b="b"/>
            <a:pathLst>
              <a:path w="31367" h="35651" extrusionOk="0">
                <a:moveTo>
                  <a:pt x="15191" y="1"/>
                </a:moveTo>
                <a:lnTo>
                  <a:pt x="1" y="9326"/>
                </a:lnTo>
                <a:lnTo>
                  <a:pt x="459" y="27151"/>
                </a:lnTo>
                <a:lnTo>
                  <a:pt x="16153" y="35651"/>
                </a:lnTo>
                <a:lnTo>
                  <a:pt x="31366" y="26326"/>
                </a:lnTo>
                <a:lnTo>
                  <a:pt x="30885" y="8501"/>
                </a:lnTo>
                <a:lnTo>
                  <a:pt x="15191" y="1"/>
                </a:lnTo>
                <a:close/>
              </a:path>
            </a:pathLst>
          </a:custGeom>
          <a:solidFill>
            <a:srgbClr val="FFDB45">
              <a:alpha val="536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1" name="Google Shape;801;p30"/>
          <p:cNvSpPr/>
          <p:nvPr/>
        </p:nvSpPr>
        <p:spPr>
          <a:xfrm>
            <a:off x="-710850" y="2360250"/>
            <a:ext cx="784175" cy="891850"/>
          </a:xfrm>
          <a:custGeom>
            <a:avLst/>
            <a:gdLst/>
            <a:ahLst/>
            <a:cxnLst/>
            <a:rect l="l" t="t" r="r" b="b"/>
            <a:pathLst>
              <a:path w="31367" h="35674" extrusionOk="0">
                <a:moveTo>
                  <a:pt x="15191" y="1"/>
                </a:moveTo>
                <a:lnTo>
                  <a:pt x="1" y="9325"/>
                </a:lnTo>
                <a:lnTo>
                  <a:pt x="459" y="27173"/>
                </a:lnTo>
                <a:lnTo>
                  <a:pt x="16153" y="35673"/>
                </a:lnTo>
                <a:lnTo>
                  <a:pt x="31366" y="26349"/>
                </a:lnTo>
                <a:lnTo>
                  <a:pt x="30885" y="8501"/>
                </a:lnTo>
                <a:lnTo>
                  <a:pt x="15191" y="1"/>
                </a:lnTo>
                <a:close/>
              </a:path>
            </a:pathLst>
          </a:custGeom>
          <a:solidFill>
            <a:srgbClr val="FFDB45">
              <a:alpha val="536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2" name="Google Shape;802;p30"/>
          <p:cNvSpPr/>
          <p:nvPr/>
        </p:nvSpPr>
        <p:spPr>
          <a:xfrm>
            <a:off x="131725" y="2358525"/>
            <a:ext cx="784150" cy="891275"/>
          </a:xfrm>
          <a:custGeom>
            <a:avLst/>
            <a:gdLst/>
            <a:ahLst/>
            <a:cxnLst/>
            <a:rect l="l" t="t" r="r" b="b"/>
            <a:pathLst>
              <a:path w="31366" h="35651" extrusionOk="0">
                <a:moveTo>
                  <a:pt x="15213" y="1"/>
                </a:moveTo>
                <a:lnTo>
                  <a:pt x="0" y="9326"/>
                </a:lnTo>
                <a:lnTo>
                  <a:pt x="481" y="27151"/>
                </a:lnTo>
                <a:lnTo>
                  <a:pt x="16153" y="35651"/>
                </a:lnTo>
                <a:lnTo>
                  <a:pt x="31366" y="26326"/>
                </a:lnTo>
                <a:lnTo>
                  <a:pt x="30885" y="8501"/>
                </a:lnTo>
                <a:lnTo>
                  <a:pt x="15213" y="1"/>
                </a:lnTo>
                <a:close/>
              </a:path>
            </a:pathLst>
          </a:custGeom>
          <a:solidFill>
            <a:srgbClr val="FFDB45">
              <a:alpha val="536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3" name="Google Shape;803;p30"/>
          <p:cNvSpPr/>
          <p:nvPr/>
        </p:nvSpPr>
        <p:spPr>
          <a:xfrm>
            <a:off x="974275" y="2356250"/>
            <a:ext cx="784175" cy="891850"/>
          </a:xfrm>
          <a:custGeom>
            <a:avLst/>
            <a:gdLst/>
            <a:ahLst/>
            <a:cxnLst/>
            <a:rect l="l" t="t" r="r" b="b"/>
            <a:pathLst>
              <a:path w="31367" h="35674" extrusionOk="0">
                <a:moveTo>
                  <a:pt x="15214" y="0"/>
                </a:moveTo>
                <a:lnTo>
                  <a:pt x="1" y="9348"/>
                </a:lnTo>
                <a:lnTo>
                  <a:pt x="482" y="27173"/>
                </a:lnTo>
                <a:lnTo>
                  <a:pt x="16176" y="35673"/>
                </a:lnTo>
                <a:lnTo>
                  <a:pt x="31366" y="26348"/>
                </a:lnTo>
                <a:lnTo>
                  <a:pt x="30908" y="8523"/>
                </a:lnTo>
                <a:lnTo>
                  <a:pt x="15214" y="0"/>
                </a:lnTo>
                <a:close/>
              </a:path>
            </a:pathLst>
          </a:custGeom>
          <a:solidFill>
            <a:srgbClr val="FFDB45">
              <a:alpha val="536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4" name="Google Shape;804;p30"/>
          <p:cNvSpPr/>
          <p:nvPr/>
        </p:nvSpPr>
        <p:spPr>
          <a:xfrm>
            <a:off x="-275525" y="3089975"/>
            <a:ext cx="784150" cy="891850"/>
          </a:xfrm>
          <a:custGeom>
            <a:avLst/>
            <a:gdLst/>
            <a:ahLst/>
            <a:cxnLst/>
            <a:rect l="l" t="t" r="r" b="b"/>
            <a:pathLst>
              <a:path w="31366" h="35674" extrusionOk="0">
                <a:moveTo>
                  <a:pt x="15213" y="1"/>
                </a:moveTo>
                <a:lnTo>
                  <a:pt x="0" y="9325"/>
                </a:lnTo>
                <a:lnTo>
                  <a:pt x="481" y="27150"/>
                </a:lnTo>
                <a:lnTo>
                  <a:pt x="16153" y="35673"/>
                </a:lnTo>
                <a:lnTo>
                  <a:pt x="31366" y="26326"/>
                </a:lnTo>
                <a:lnTo>
                  <a:pt x="30885" y="8501"/>
                </a:lnTo>
                <a:lnTo>
                  <a:pt x="15213" y="1"/>
                </a:lnTo>
                <a:close/>
              </a:path>
            </a:pathLst>
          </a:custGeom>
          <a:solidFill>
            <a:srgbClr val="FFDB45">
              <a:alpha val="536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5" name="Google Shape;805;p30"/>
          <p:cNvSpPr/>
          <p:nvPr/>
        </p:nvSpPr>
        <p:spPr>
          <a:xfrm>
            <a:off x="-710850" y="883875"/>
            <a:ext cx="784175" cy="891850"/>
          </a:xfrm>
          <a:custGeom>
            <a:avLst/>
            <a:gdLst/>
            <a:ahLst/>
            <a:cxnLst/>
            <a:rect l="l" t="t" r="r" b="b"/>
            <a:pathLst>
              <a:path w="31367" h="35674" extrusionOk="0">
                <a:moveTo>
                  <a:pt x="15191" y="1"/>
                </a:moveTo>
                <a:lnTo>
                  <a:pt x="1" y="9325"/>
                </a:lnTo>
                <a:lnTo>
                  <a:pt x="459" y="27173"/>
                </a:lnTo>
                <a:lnTo>
                  <a:pt x="16153" y="35673"/>
                </a:lnTo>
                <a:lnTo>
                  <a:pt x="31366" y="26349"/>
                </a:lnTo>
                <a:lnTo>
                  <a:pt x="30885" y="8501"/>
                </a:lnTo>
                <a:lnTo>
                  <a:pt x="15191" y="1"/>
                </a:lnTo>
                <a:close/>
              </a:path>
            </a:pathLst>
          </a:custGeom>
          <a:solidFill>
            <a:srgbClr val="FFDB45">
              <a:alpha val="536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6" name="Google Shape;806;p30"/>
          <p:cNvSpPr/>
          <p:nvPr/>
        </p:nvSpPr>
        <p:spPr>
          <a:xfrm>
            <a:off x="131725" y="882150"/>
            <a:ext cx="784150" cy="891275"/>
          </a:xfrm>
          <a:custGeom>
            <a:avLst/>
            <a:gdLst/>
            <a:ahLst/>
            <a:cxnLst/>
            <a:rect l="l" t="t" r="r" b="b"/>
            <a:pathLst>
              <a:path w="31366" h="35651" extrusionOk="0">
                <a:moveTo>
                  <a:pt x="15213" y="1"/>
                </a:moveTo>
                <a:lnTo>
                  <a:pt x="0" y="9326"/>
                </a:lnTo>
                <a:lnTo>
                  <a:pt x="481" y="27151"/>
                </a:lnTo>
                <a:lnTo>
                  <a:pt x="16153" y="35651"/>
                </a:lnTo>
                <a:lnTo>
                  <a:pt x="31366" y="26326"/>
                </a:lnTo>
                <a:lnTo>
                  <a:pt x="30885" y="8501"/>
                </a:lnTo>
                <a:lnTo>
                  <a:pt x="15213" y="1"/>
                </a:lnTo>
                <a:close/>
              </a:path>
            </a:pathLst>
          </a:custGeom>
          <a:solidFill>
            <a:srgbClr val="FFDB45">
              <a:alpha val="536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7" name="Google Shape;807;p30"/>
          <p:cNvSpPr/>
          <p:nvPr/>
        </p:nvSpPr>
        <p:spPr>
          <a:xfrm>
            <a:off x="974275" y="879875"/>
            <a:ext cx="784175" cy="891850"/>
          </a:xfrm>
          <a:custGeom>
            <a:avLst/>
            <a:gdLst/>
            <a:ahLst/>
            <a:cxnLst/>
            <a:rect l="l" t="t" r="r" b="b"/>
            <a:pathLst>
              <a:path w="31367" h="35674" extrusionOk="0">
                <a:moveTo>
                  <a:pt x="15214" y="0"/>
                </a:moveTo>
                <a:lnTo>
                  <a:pt x="1" y="9348"/>
                </a:lnTo>
                <a:lnTo>
                  <a:pt x="482" y="27173"/>
                </a:lnTo>
                <a:lnTo>
                  <a:pt x="16176" y="35673"/>
                </a:lnTo>
                <a:lnTo>
                  <a:pt x="31366" y="26348"/>
                </a:lnTo>
                <a:lnTo>
                  <a:pt x="30908" y="8523"/>
                </a:lnTo>
                <a:lnTo>
                  <a:pt x="15214" y="0"/>
                </a:lnTo>
                <a:close/>
              </a:path>
            </a:pathLst>
          </a:custGeom>
          <a:solidFill>
            <a:srgbClr val="FFDB45">
              <a:alpha val="536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8" name="Google Shape;808;p30"/>
          <p:cNvSpPr/>
          <p:nvPr/>
        </p:nvSpPr>
        <p:spPr>
          <a:xfrm>
            <a:off x="567600" y="1611875"/>
            <a:ext cx="784175" cy="891275"/>
          </a:xfrm>
          <a:custGeom>
            <a:avLst/>
            <a:gdLst/>
            <a:ahLst/>
            <a:cxnLst/>
            <a:rect l="l" t="t" r="r" b="b"/>
            <a:pathLst>
              <a:path w="31367" h="35651" extrusionOk="0">
                <a:moveTo>
                  <a:pt x="15191" y="1"/>
                </a:moveTo>
                <a:lnTo>
                  <a:pt x="1" y="9326"/>
                </a:lnTo>
                <a:lnTo>
                  <a:pt x="459" y="27151"/>
                </a:lnTo>
                <a:lnTo>
                  <a:pt x="16153" y="35651"/>
                </a:lnTo>
                <a:lnTo>
                  <a:pt x="31366" y="26326"/>
                </a:lnTo>
                <a:lnTo>
                  <a:pt x="30885" y="8501"/>
                </a:lnTo>
                <a:lnTo>
                  <a:pt x="15191" y="1"/>
                </a:lnTo>
                <a:close/>
              </a:path>
            </a:pathLst>
          </a:custGeom>
          <a:solidFill>
            <a:srgbClr val="FFDB45">
              <a:alpha val="536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9" name="Google Shape;809;p30"/>
          <p:cNvSpPr/>
          <p:nvPr/>
        </p:nvSpPr>
        <p:spPr>
          <a:xfrm>
            <a:off x="-710850" y="-571975"/>
            <a:ext cx="784175" cy="891850"/>
          </a:xfrm>
          <a:custGeom>
            <a:avLst/>
            <a:gdLst/>
            <a:ahLst/>
            <a:cxnLst/>
            <a:rect l="l" t="t" r="r" b="b"/>
            <a:pathLst>
              <a:path w="31367" h="35674" extrusionOk="0">
                <a:moveTo>
                  <a:pt x="15191" y="1"/>
                </a:moveTo>
                <a:lnTo>
                  <a:pt x="1" y="9325"/>
                </a:lnTo>
                <a:lnTo>
                  <a:pt x="459" y="27173"/>
                </a:lnTo>
                <a:lnTo>
                  <a:pt x="16153" y="35673"/>
                </a:lnTo>
                <a:lnTo>
                  <a:pt x="31366" y="26349"/>
                </a:lnTo>
                <a:lnTo>
                  <a:pt x="30885" y="8501"/>
                </a:lnTo>
                <a:lnTo>
                  <a:pt x="15191" y="1"/>
                </a:lnTo>
                <a:close/>
              </a:path>
            </a:pathLst>
          </a:custGeom>
          <a:solidFill>
            <a:srgbClr val="FFDB45">
              <a:alpha val="536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0" name="Google Shape;810;p30"/>
          <p:cNvSpPr/>
          <p:nvPr/>
        </p:nvSpPr>
        <p:spPr>
          <a:xfrm>
            <a:off x="131725" y="-573700"/>
            <a:ext cx="784150" cy="891275"/>
          </a:xfrm>
          <a:custGeom>
            <a:avLst/>
            <a:gdLst/>
            <a:ahLst/>
            <a:cxnLst/>
            <a:rect l="l" t="t" r="r" b="b"/>
            <a:pathLst>
              <a:path w="31366" h="35651" extrusionOk="0">
                <a:moveTo>
                  <a:pt x="15213" y="1"/>
                </a:moveTo>
                <a:lnTo>
                  <a:pt x="0" y="9326"/>
                </a:lnTo>
                <a:lnTo>
                  <a:pt x="481" y="27151"/>
                </a:lnTo>
                <a:lnTo>
                  <a:pt x="16153" y="35651"/>
                </a:lnTo>
                <a:lnTo>
                  <a:pt x="31366" y="26326"/>
                </a:lnTo>
                <a:lnTo>
                  <a:pt x="30885" y="8501"/>
                </a:lnTo>
                <a:lnTo>
                  <a:pt x="15213" y="1"/>
                </a:lnTo>
                <a:close/>
              </a:path>
            </a:pathLst>
          </a:custGeom>
          <a:solidFill>
            <a:srgbClr val="FFDB45">
              <a:alpha val="536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1" name="Google Shape;811;p30"/>
          <p:cNvSpPr/>
          <p:nvPr/>
        </p:nvSpPr>
        <p:spPr>
          <a:xfrm>
            <a:off x="-275525" y="157750"/>
            <a:ext cx="784150" cy="891850"/>
          </a:xfrm>
          <a:custGeom>
            <a:avLst/>
            <a:gdLst/>
            <a:ahLst/>
            <a:cxnLst/>
            <a:rect l="l" t="t" r="r" b="b"/>
            <a:pathLst>
              <a:path w="31366" h="35674" extrusionOk="0">
                <a:moveTo>
                  <a:pt x="15213" y="1"/>
                </a:moveTo>
                <a:lnTo>
                  <a:pt x="0" y="9325"/>
                </a:lnTo>
                <a:lnTo>
                  <a:pt x="481" y="27150"/>
                </a:lnTo>
                <a:lnTo>
                  <a:pt x="16153" y="35673"/>
                </a:lnTo>
                <a:lnTo>
                  <a:pt x="31366" y="26326"/>
                </a:lnTo>
                <a:lnTo>
                  <a:pt x="30885" y="8501"/>
                </a:lnTo>
                <a:lnTo>
                  <a:pt x="15213" y="1"/>
                </a:lnTo>
                <a:close/>
              </a:path>
            </a:pathLst>
          </a:custGeom>
          <a:solidFill>
            <a:srgbClr val="FFDB45">
              <a:alpha val="536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2" name="Google Shape;812;p30"/>
          <p:cNvSpPr/>
          <p:nvPr/>
        </p:nvSpPr>
        <p:spPr>
          <a:xfrm>
            <a:off x="1884325" y="3844425"/>
            <a:ext cx="784150" cy="891275"/>
          </a:xfrm>
          <a:custGeom>
            <a:avLst/>
            <a:gdLst/>
            <a:ahLst/>
            <a:cxnLst/>
            <a:rect l="l" t="t" r="r" b="b"/>
            <a:pathLst>
              <a:path w="31366" h="35651" extrusionOk="0">
                <a:moveTo>
                  <a:pt x="15213" y="1"/>
                </a:moveTo>
                <a:lnTo>
                  <a:pt x="0" y="9326"/>
                </a:lnTo>
                <a:lnTo>
                  <a:pt x="481" y="27151"/>
                </a:lnTo>
                <a:lnTo>
                  <a:pt x="16153" y="35651"/>
                </a:lnTo>
                <a:lnTo>
                  <a:pt x="31366" y="26326"/>
                </a:lnTo>
                <a:lnTo>
                  <a:pt x="30885" y="8501"/>
                </a:lnTo>
                <a:lnTo>
                  <a:pt x="15213" y="1"/>
                </a:lnTo>
                <a:close/>
              </a:path>
            </a:pathLst>
          </a:custGeom>
          <a:solidFill>
            <a:srgbClr val="FFDB45">
              <a:alpha val="536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3" name="Google Shape;813;p30"/>
          <p:cNvSpPr/>
          <p:nvPr/>
        </p:nvSpPr>
        <p:spPr>
          <a:xfrm>
            <a:off x="1855750" y="2358525"/>
            <a:ext cx="784150" cy="891275"/>
          </a:xfrm>
          <a:custGeom>
            <a:avLst/>
            <a:gdLst/>
            <a:ahLst/>
            <a:cxnLst/>
            <a:rect l="l" t="t" r="r" b="b"/>
            <a:pathLst>
              <a:path w="31366" h="35651" extrusionOk="0">
                <a:moveTo>
                  <a:pt x="15213" y="1"/>
                </a:moveTo>
                <a:lnTo>
                  <a:pt x="0" y="9326"/>
                </a:lnTo>
                <a:lnTo>
                  <a:pt x="481" y="27151"/>
                </a:lnTo>
                <a:lnTo>
                  <a:pt x="16153" y="35651"/>
                </a:lnTo>
                <a:lnTo>
                  <a:pt x="31366" y="26326"/>
                </a:lnTo>
                <a:lnTo>
                  <a:pt x="30885" y="8501"/>
                </a:lnTo>
                <a:lnTo>
                  <a:pt x="15213" y="1"/>
                </a:lnTo>
                <a:close/>
              </a:path>
            </a:pathLst>
          </a:custGeom>
          <a:solidFill>
            <a:srgbClr val="FFDB45">
              <a:alpha val="536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4" name="Google Shape;814;p30"/>
          <p:cNvSpPr/>
          <p:nvPr/>
        </p:nvSpPr>
        <p:spPr>
          <a:xfrm>
            <a:off x="1410400" y="3089975"/>
            <a:ext cx="784150" cy="891850"/>
          </a:xfrm>
          <a:custGeom>
            <a:avLst/>
            <a:gdLst/>
            <a:ahLst/>
            <a:cxnLst/>
            <a:rect l="l" t="t" r="r" b="b"/>
            <a:pathLst>
              <a:path w="31366" h="35674" extrusionOk="0">
                <a:moveTo>
                  <a:pt x="15213" y="1"/>
                </a:moveTo>
                <a:lnTo>
                  <a:pt x="0" y="9325"/>
                </a:lnTo>
                <a:lnTo>
                  <a:pt x="481" y="27150"/>
                </a:lnTo>
                <a:lnTo>
                  <a:pt x="16153" y="35673"/>
                </a:lnTo>
                <a:lnTo>
                  <a:pt x="31366" y="26326"/>
                </a:lnTo>
                <a:lnTo>
                  <a:pt x="30885" y="8501"/>
                </a:lnTo>
                <a:lnTo>
                  <a:pt x="15213" y="1"/>
                </a:lnTo>
                <a:close/>
              </a:path>
            </a:pathLst>
          </a:custGeom>
          <a:solidFill>
            <a:srgbClr val="FFDB45">
              <a:alpha val="536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15" name="Google Shape;815;p30"/>
          <p:cNvGrpSpPr/>
          <p:nvPr/>
        </p:nvGrpSpPr>
        <p:grpSpPr>
          <a:xfrm>
            <a:off x="5310450" y="-698287"/>
            <a:ext cx="7109975" cy="3087300"/>
            <a:chOff x="238125" y="1301825"/>
            <a:chExt cx="7109975" cy="3087300"/>
          </a:xfrm>
        </p:grpSpPr>
        <p:sp>
          <p:nvSpPr>
            <p:cNvPr id="816" name="Google Shape;816;p30"/>
            <p:cNvSpPr/>
            <p:nvPr/>
          </p:nvSpPr>
          <p:spPr>
            <a:xfrm>
              <a:off x="238125" y="1314975"/>
              <a:ext cx="784150" cy="891850"/>
            </a:xfrm>
            <a:custGeom>
              <a:avLst/>
              <a:gdLst/>
              <a:ahLst/>
              <a:cxnLst/>
              <a:rect l="l" t="t" r="r" b="b"/>
              <a:pathLst>
                <a:path w="31366" h="35674" extrusionOk="0">
                  <a:moveTo>
                    <a:pt x="15213" y="1"/>
                  </a:moveTo>
                  <a:lnTo>
                    <a:pt x="0" y="9326"/>
                  </a:lnTo>
                  <a:lnTo>
                    <a:pt x="481" y="27174"/>
                  </a:lnTo>
                  <a:lnTo>
                    <a:pt x="16152" y="35674"/>
                  </a:lnTo>
                  <a:lnTo>
                    <a:pt x="31366" y="26349"/>
                  </a:lnTo>
                  <a:lnTo>
                    <a:pt x="30884" y="8501"/>
                  </a:lnTo>
                  <a:lnTo>
                    <a:pt x="15213" y="1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30"/>
            <p:cNvSpPr/>
            <p:nvPr/>
          </p:nvSpPr>
          <p:spPr>
            <a:xfrm>
              <a:off x="1080675" y="1313275"/>
              <a:ext cx="784175" cy="891275"/>
            </a:xfrm>
            <a:custGeom>
              <a:avLst/>
              <a:gdLst/>
              <a:ahLst/>
              <a:cxnLst/>
              <a:rect l="l" t="t" r="r" b="b"/>
              <a:pathLst>
                <a:path w="31367" h="35651" extrusionOk="0">
                  <a:moveTo>
                    <a:pt x="15214" y="0"/>
                  </a:moveTo>
                  <a:lnTo>
                    <a:pt x="1" y="9325"/>
                  </a:lnTo>
                  <a:lnTo>
                    <a:pt x="482" y="27150"/>
                  </a:lnTo>
                  <a:lnTo>
                    <a:pt x="16176" y="35650"/>
                  </a:lnTo>
                  <a:lnTo>
                    <a:pt x="31366" y="26325"/>
                  </a:lnTo>
                  <a:lnTo>
                    <a:pt x="30908" y="8500"/>
                  </a:lnTo>
                  <a:lnTo>
                    <a:pt x="15214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30"/>
            <p:cNvSpPr/>
            <p:nvPr/>
          </p:nvSpPr>
          <p:spPr>
            <a:xfrm>
              <a:off x="1507400" y="2041275"/>
              <a:ext cx="784175" cy="891850"/>
            </a:xfrm>
            <a:custGeom>
              <a:avLst/>
              <a:gdLst/>
              <a:ahLst/>
              <a:cxnLst/>
              <a:rect l="l" t="t" r="r" b="b"/>
              <a:pathLst>
                <a:path w="31367" h="35674" extrusionOk="0">
                  <a:moveTo>
                    <a:pt x="15214" y="0"/>
                  </a:moveTo>
                  <a:lnTo>
                    <a:pt x="0" y="9325"/>
                  </a:lnTo>
                  <a:lnTo>
                    <a:pt x="482" y="27173"/>
                  </a:lnTo>
                  <a:lnTo>
                    <a:pt x="16153" y="35673"/>
                  </a:lnTo>
                  <a:lnTo>
                    <a:pt x="31366" y="26348"/>
                  </a:lnTo>
                  <a:lnTo>
                    <a:pt x="30885" y="8501"/>
                  </a:lnTo>
                  <a:lnTo>
                    <a:pt x="15214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30"/>
            <p:cNvSpPr/>
            <p:nvPr/>
          </p:nvSpPr>
          <p:spPr>
            <a:xfrm>
              <a:off x="1923825" y="1310975"/>
              <a:ext cx="784150" cy="891850"/>
            </a:xfrm>
            <a:custGeom>
              <a:avLst/>
              <a:gdLst/>
              <a:ahLst/>
              <a:cxnLst/>
              <a:rect l="l" t="t" r="r" b="b"/>
              <a:pathLst>
                <a:path w="31366" h="35674" extrusionOk="0">
                  <a:moveTo>
                    <a:pt x="15213" y="1"/>
                  </a:moveTo>
                  <a:lnTo>
                    <a:pt x="0" y="9348"/>
                  </a:lnTo>
                  <a:lnTo>
                    <a:pt x="481" y="27173"/>
                  </a:lnTo>
                  <a:lnTo>
                    <a:pt x="16153" y="35673"/>
                  </a:lnTo>
                  <a:lnTo>
                    <a:pt x="31366" y="26349"/>
                  </a:lnTo>
                  <a:lnTo>
                    <a:pt x="30884" y="8524"/>
                  </a:lnTo>
                  <a:lnTo>
                    <a:pt x="15213" y="1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30"/>
            <p:cNvSpPr/>
            <p:nvPr/>
          </p:nvSpPr>
          <p:spPr>
            <a:xfrm>
              <a:off x="2766375" y="1309250"/>
              <a:ext cx="784175" cy="891850"/>
            </a:xfrm>
            <a:custGeom>
              <a:avLst/>
              <a:gdLst/>
              <a:ahLst/>
              <a:cxnLst/>
              <a:rect l="l" t="t" r="r" b="b"/>
              <a:pathLst>
                <a:path w="31367" h="35674" extrusionOk="0">
                  <a:moveTo>
                    <a:pt x="15214" y="1"/>
                  </a:moveTo>
                  <a:lnTo>
                    <a:pt x="1" y="9326"/>
                  </a:lnTo>
                  <a:lnTo>
                    <a:pt x="482" y="27174"/>
                  </a:lnTo>
                  <a:lnTo>
                    <a:pt x="16176" y="35674"/>
                  </a:lnTo>
                  <a:lnTo>
                    <a:pt x="31366" y="26349"/>
                  </a:lnTo>
                  <a:lnTo>
                    <a:pt x="30885" y="8501"/>
                  </a:lnTo>
                  <a:lnTo>
                    <a:pt x="15214" y="1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30"/>
            <p:cNvSpPr/>
            <p:nvPr/>
          </p:nvSpPr>
          <p:spPr>
            <a:xfrm>
              <a:off x="3193100" y="2037825"/>
              <a:ext cx="784175" cy="891275"/>
            </a:xfrm>
            <a:custGeom>
              <a:avLst/>
              <a:gdLst/>
              <a:ahLst/>
              <a:cxnLst/>
              <a:rect l="l" t="t" r="r" b="b"/>
              <a:pathLst>
                <a:path w="31367" h="35651" extrusionOk="0">
                  <a:moveTo>
                    <a:pt x="15214" y="1"/>
                  </a:moveTo>
                  <a:lnTo>
                    <a:pt x="1" y="9326"/>
                  </a:lnTo>
                  <a:lnTo>
                    <a:pt x="482" y="27151"/>
                  </a:lnTo>
                  <a:lnTo>
                    <a:pt x="16153" y="35651"/>
                  </a:lnTo>
                  <a:lnTo>
                    <a:pt x="31366" y="26326"/>
                  </a:lnTo>
                  <a:lnTo>
                    <a:pt x="30885" y="8501"/>
                  </a:lnTo>
                  <a:lnTo>
                    <a:pt x="15214" y="1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30"/>
            <p:cNvSpPr/>
            <p:nvPr/>
          </p:nvSpPr>
          <p:spPr>
            <a:xfrm>
              <a:off x="3609525" y="1307550"/>
              <a:ext cx="784150" cy="891825"/>
            </a:xfrm>
            <a:custGeom>
              <a:avLst/>
              <a:gdLst/>
              <a:ahLst/>
              <a:cxnLst/>
              <a:rect l="l" t="t" r="r" b="b"/>
              <a:pathLst>
                <a:path w="31366" h="35673" extrusionOk="0">
                  <a:moveTo>
                    <a:pt x="15190" y="0"/>
                  </a:moveTo>
                  <a:lnTo>
                    <a:pt x="0" y="9325"/>
                  </a:lnTo>
                  <a:lnTo>
                    <a:pt x="458" y="27150"/>
                  </a:lnTo>
                  <a:lnTo>
                    <a:pt x="16153" y="35673"/>
                  </a:lnTo>
                  <a:lnTo>
                    <a:pt x="31366" y="26325"/>
                  </a:lnTo>
                  <a:lnTo>
                    <a:pt x="30885" y="8500"/>
                  </a:lnTo>
                  <a:lnTo>
                    <a:pt x="15190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30"/>
            <p:cNvSpPr/>
            <p:nvPr/>
          </p:nvSpPr>
          <p:spPr>
            <a:xfrm>
              <a:off x="4035675" y="2035550"/>
              <a:ext cx="784150" cy="891850"/>
            </a:xfrm>
            <a:custGeom>
              <a:avLst/>
              <a:gdLst/>
              <a:ahLst/>
              <a:cxnLst/>
              <a:rect l="l" t="t" r="r" b="b"/>
              <a:pathLst>
                <a:path w="31366" h="35674" extrusionOk="0">
                  <a:moveTo>
                    <a:pt x="15213" y="0"/>
                  </a:moveTo>
                  <a:lnTo>
                    <a:pt x="0" y="9325"/>
                  </a:lnTo>
                  <a:lnTo>
                    <a:pt x="481" y="27173"/>
                  </a:lnTo>
                  <a:lnTo>
                    <a:pt x="16175" y="35673"/>
                  </a:lnTo>
                  <a:lnTo>
                    <a:pt x="31366" y="26348"/>
                  </a:lnTo>
                  <a:lnTo>
                    <a:pt x="30885" y="8500"/>
                  </a:lnTo>
                  <a:lnTo>
                    <a:pt x="15213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30"/>
            <p:cNvSpPr/>
            <p:nvPr/>
          </p:nvSpPr>
          <p:spPr>
            <a:xfrm>
              <a:off x="4452075" y="1305825"/>
              <a:ext cx="784175" cy="891275"/>
            </a:xfrm>
            <a:custGeom>
              <a:avLst/>
              <a:gdLst/>
              <a:ahLst/>
              <a:cxnLst/>
              <a:rect l="l" t="t" r="r" b="b"/>
              <a:pathLst>
                <a:path w="31367" h="35651" extrusionOk="0">
                  <a:moveTo>
                    <a:pt x="15214" y="0"/>
                  </a:moveTo>
                  <a:lnTo>
                    <a:pt x="1" y="9325"/>
                  </a:lnTo>
                  <a:lnTo>
                    <a:pt x="482" y="27150"/>
                  </a:lnTo>
                  <a:lnTo>
                    <a:pt x="16153" y="35650"/>
                  </a:lnTo>
                  <a:lnTo>
                    <a:pt x="31366" y="26325"/>
                  </a:lnTo>
                  <a:lnTo>
                    <a:pt x="30885" y="8500"/>
                  </a:lnTo>
                  <a:lnTo>
                    <a:pt x="15214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30"/>
            <p:cNvSpPr/>
            <p:nvPr/>
          </p:nvSpPr>
          <p:spPr>
            <a:xfrm>
              <a:off x="4878800" y="2033825"/>
              <a:ext cx="784175" cy="891850"/>
            </a:xfrm>
            <a:custGeom>
              <a:avLst/>
              <a:gdLst/>
              <a:ahLst/>
              <a:cxnLst/>
              <a:rect l="l" t="t" r="r" b="b"/>
              <a:pathLst>
                <a:path w="31367" h="35674" extrusionOk="0">
                  <a:moveTo>
                    <a:pt x="15191" y="1"/>
                  </a:moveTo>
                  <a:lnTo>
                    <a:pt x="1" y="9325"/>
                  </a:lnTo>
                  <a:lnTo>
                    <a:pt x="459" y="27173"/>
                  </a:lnTo>
                  <a:lnTo>
                    <a:pt x="16153" y="35673"/>
                  </a:lnTo>
                  <a:lnTo>
                    <a:pt x="31366" y="26349"/>
                  </a:lnTo>
                  <a:lnTo>
                    <a:pt x="30885" y="8501"/>
                  </a:lnTo>
                  <a:lnTo>
                    <a:pt x="15191" y="1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30"/>
            <p:cNvSpPr/>
            <p:nvPr/>
          </p:nvSpPr>
          <p:spPr>
            <a:xfrm>
              <a:off x="5294650" y="1303525"/>
              <a:ext cx="784150" cy="891850"/>
            </a:xfrm>
            <a:custGeom>
              <a:avLst/>
              <a:gdLst/>
              <a:ahLst/>
              <a:cxnLst/>
              <a:rect l="l" t="t" r="r" b="b"/>
              <a:pathLst>
                <a:path w="31366" h="35674" extrusionOk="0">
                  <a:moveTo>
                    <a:pt x="15213" y="1"/>
                  </a:moveTo>
                  <a:lnTo>
                    <a:pt x="0" y="9349"/>
                  </a:lnTo>
                  <a:lnTo>
                    <a:pt x="481" y="27173"/>
                  </a:lnTo>
                  <a:lnTo>
                    <a:pt x="16176" y="35674"/>
                  </a:lnTo>
                  <a:lnTo>
                    <a:pt x="31366" y="26349"/>
                  </a:lnTo>
                  <a:lnTo>
                    <a:pt x="30908" y="8524"/>
                  </a:lnTo>
                  <a:lnTo>
                    <a:pt x="15213" y="1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30"/>
            <p:cNvSpPr/>
            <p:nvPr/>
          </p:nvSpPr>
          <p:spPr>
            <a:xfrm>
              <a:off x="5721375" y="2032100"/>
              <a:ext cx="784150" cy="891275"/>
            </a:xfrm>
            <a:custGeom>
              <a:avLst/>
              <a:gdLst/>
              <a:ahLst/>
              <a:cxnLst/>
              <a:rect l="l" t="t" r="r" b="b"/>
              <a:pathLst>
                <a:path w="31366" h="35651" extrusionOk="0">
                  <a:moveTo>
                    <a:pt x="15213" y="1"/>
                  </a:moveTo>
                  <a:lnTo>
                    <a:pt x="0" y="9326"/>
                  </a:lnTo>
                  <a:lnTo>
                    <a:pt x="481" y="27151"/>
                  </a:lnTo>
                  <a:lnTo>
                    <a:pt x="16153" y="35651"/>
                  </a:lnTo>
                  <a:lnTo>
                    <a:pt x="31366" y="26326"/>
                  </a:lnTo>
                  <a:lnTo>
                    <a:pt x="30885" y="8501"/>
                  </a:lnTo>
                  <a:lnTo>
                    <a:pt x="15213" y="1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30"/>
            <p:cNvSpPr/>
            <p:nvPr/>
          </p:nvSpPr>
          <p:spPr>
            <a:xfrm>
              <a:off x="6137775" y="1301825"/>
              <a:ext cx="784175" cy="891825"/>
            </a:xfrm>
            <a:custGeom>
              <a:avLst/>
              <a:gdLst/>
              <a:ahLst/>
              <a:cxnLst/>
              <a:rect l="l" t="t" r="r" b="b"/>
              <a:pathLst>
                <a:path w="31367" h="35673" extrusionOk="0">
                  <a:moveTo>
                    <a:pt x="15214" y="0"/>
                  </a:moveTo>
                  <a:lnTo>
                    <a:pt x="1" y="9325"/>
                  </a:lnTo>
                  <a:lnTo>
                    <a:pt x="482" y="27173"/>
                  </a:lnTo>
                  <a:lnTo>
                    <a:pt x="16153" y="35673"/>
                  </a:lnTo>
                  <a:lnTo>
                    <a:pt x="31366" y="26348"/>
                  </a:lnTo>
                  <a:lnTo>
                    <a:pt x="30885" y="8500"/>
                  </a:lnTo>
                  <a:lnTo>
                    <a:pt x="15214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30"/>
            <p:cNvSpPr/>
            <p:nvPr/>
          </p:nvSpPr>
          <p:spPr>
            <a:xfrm>
              <a:off x="6563925" y="2029825"/>
              <a:ext cx="784175" cy="891850"/>
            </a:xfrm>
            <a:custGeom>
              <a:avLst/>
              <a:gdLst/>
              <a:ahLst/>
              <a:cxnLst/>
              <a:rect l="l" t="t" r="r" b="b"/>
              <a:pathLst>
                <a:path w="31367" h="35674" extrusionOk="0">
                  <a:moveTo>
                    <a:pt x="15214" y="0"/>
                  </a:moveTo>
                  <a:lnTo>
                    <a:pt x="1" y="9348"/>
                  </a:lnTo>
                  <a:lnTo>
                    <a:pt x="482" y="27173"/>
                  </a:lnTo>
                  <a:lnTo>
                    <a:pt x="16176" y="35673"/>
                  </a:lnTo>
                  <a:lnTo>
                    <a:pt x="31366" y="26348"/>
                  </a:lnTo>
                  <a:lnTo>
                    <a:pt x="30908" y="8523"/>
                  </a:lnTo>
                  <a:lnTo>
                    <a:pt x="15214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30"/>
            <p:cNvSpPr/>
            <p:nvPr/>
          </p:nvSpPr>
          <p:spPr>
            <a:xfrm>
              <a:off x="1943300" y="2771000"/>
              <a:ext cx="784150" cy="891850"/>
            </a:xfrm>
            <a:custGeom>
              <a:avLst/>
              <a:gdLst/>
              <a:ahLst/>
              <a:cxnLst/>
              <a:rect l="l" t="t" r="r" b="b"/>
              <a:pathLst>
                <a:path w="31366" h="35674" extrusionOk="0">
                  <a:moveTo>
                    <a:pt x="15190" y="0"/>
                  </a:moveTo>
                  <a:lnTo>
                    <a:pt x="0" y="9325"/>
                  </a:lnTo>
                  <a:lnTo>
                    <a:pt x="458" y="27173"/>
                  </a:lnTo>
                  <a:lnTo>
                    <a:pt x="16152" y="35673"/>
                  </a:lnTo>
                  <a:lnTo>
                    <a:pt x="31366" y="26325"/>
                  </a:lnTo>
                  <a:lnTo>
                    <a:pt x="30884" y="8500"/>
                  </a:lnTo>
                  <a:lnTo>
                    <a:pt x="15190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30"/>
            <p:cNvSpPr/>
            <p:nvPr/>
          </p:nvSpPr>
          <p:spPr>
            <a:xfrm>
              <a:off x="2785850" y="2769275"/>
              <a:ext cx="784175" cy="891275"/>
            </a:xfrm>
            <a:custGeom>
              <a:avLst/>
              <a:gdLst/>
              <a:ahLst/>
              <a:cxnLst/>
              <a:rect l="l" t="t" r="r" b="b"/>
              <a:pathLst>
                <a:path w="31367" h="35651" extrusionOk="0">
                  <a:moveTo>
                    <a:pt x="15214" y="1"/>
                  </a:moveTo>
                  <a:lnTo>
                    <a:pt x="1" y="9326"/>
                  </a:lnTo>
                  <a:lnTo>
                    <a:pt x="482" y="27151"/>
                  </a:lnTo>
                  <a:lnTo>
                    <a:pt x="16153" y="35651"/>
                  </a:lnTo>
                  <a:lnTo>
                    <a:pt x="31366" y="26326"/>
                  </a:lnTo>
                  <a:lnTo>
                    <a:pt x="30885" y="8501"/>
                  </a:lnTo>
                  <a:lnTo>
                    <a:pt x="15214" y="1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30"/>
            <p:cNvSpPr/>
            <p:nvPr/>
          </p:nvSpPr>
          <p:spPr>
            <a:xfrm>
              <a:off x="3212575" y="3497275"/>
              <a:ext cx="783600" cy="891850"/>
            </a:xfrm>
            <a:custGeom>
              <a:avLst/>
              <a:gdLst/>
              <a:ahLst/>
              <a:cxnLst/>
              <a:rect l="l" t="t" r="r" b="b"/>
              <a:pathLst>
                <a:path w="31344" h="35674" extrusionOk="0">
                  <a:moveTo>
                    <a:pt x="15191" y="1"/>
                  </a:moveTo>
                  <a:lnTo>
                    <a:pt x="0" y="9326"/>
                  </a:lnTo>
                  <a:lnTo>
                    <a:pt x="459" y="27174"/>
                  </a:lnTo>
                  <a:lnTo>
                    <a:pt x="16153" y="35674"/>
                  </a:lnTo>
                  <a:lnTo>
                    <a:pt x="31343" y="26349"/>
                  </a:lnTo>
                  <a:lnTo>
                    <a:pt x="30885" y="8501"/>
                  </a:lnTo>
                  <a:lnTo>
                    <a:pt x="15191" y="1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30"/>
            <p:cNvSpPr/>
            <p:nvPr/>
          </p:nvSpPr>
          <p:spPr>
            <a:xfrm>
              <a:off x="3628425" y="2767000"/>
              <a:ext cx="784150" cy="891825"/>
            </a:xfrm>
            <a:custGeom>
              <a:avLst/>
              <a:gdLst/>
              <a:ahLst/>
              <a:cxnLst/>
              <a:rect l="l" t="t" r="r" b="b"/>
              <a:pathLst>
                <a:path w="31366" h="35673" extrusionOk="0">
                  <a:moveTo>
                    <a:pt x="15213" y="0"/>
                  </a:moveTo>
                  <a:lnTo>
                    <a:pt x="0" y="9348"/>
                  </a:lnTo>
                  <a:lnTo>
                    <a:pt x="481" y="27173"/>
                  </a:lnTo>
                  <a:lnTo>
                    <a:pt x="16176" y="35673"/>
                  </a:lnTo>
                  <a:lnTo>
                    <a:pt x="31366" y="26348"/>
                  </a:lnTo>
                  <a:lnTo>
                    <a:pt x="30907" y="8523"/>
                  </a:lnTo>
                  <a:lnTo>
                    <a:pt x="15213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30"/>
            <p:cNvSpPr/>
            <p:nvPr/>
          </p:nvSpPr>
          <p:spPr>
            <a:xfrm>
              <a:off x="4055150" y="3495575"/>
              <a:ext cx="784150" cy="891825"/>
            </a:xfrm>
            <a:custGeom>
              <a:avLst/>
              <a:gdLst/>
              <a:ahLst/>
              <a:cxnLst/>
              <a:rect l="l" t="t" r="r" b="b"/>
              <a:pathLst>
                <a:path w="31366" h="35673" extrusionOk="0">
                  <a:moveTo>
                    <a:pt x="15213" y="0"/>
                  </a:moveTo>
                  <a:lnTo>
                    <a:pt x="0" y="9325"/>
                  </a:lnTo>
                  <a:lnTo>
                    <a:pt x="481" y="27150"/>
                  </a:lnTo>
                  <a:lnTo>
                    <a:pt x="16153" y="35673"/>
                  </a:lnTo>
                  <a:lnTo>
                    <a:pt x="31366" y="26325"/>
                  </a:lnTo>
                  <a:lnTo>
                    <a:pt x="30885" y="8500"/>
                  </a:lnTo>
                  <a:lnTo>
                    <a:pt x="15213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30"/>
            <p:cNvSpPr/>
            <p:nvPr/>
          </p:nvSpPr>
          <p:spPr>
            <a:xfrm>
              <a:off x="4471550" y="2765275"/>
              <a:ext cx="784175" cy="891850"/>
            </a:xfrm>
            <a:custGeom>
              <a:avLst/>
              <a:gdLst/>
              <a:ahLst/>
              <a:cxnLst/>
              <a:rect l="l" t="t" r="r" b="b"/>
              <a:pathLst>
                <a:path w="31367" h="35674" extrusionOk="0">
                  <a:moveTo>
                    <a:pt x="15191" y="0"/>
                  </a:moveTo>
                  <a:lnTo>
                    <a:pt x="1" y="9325"/>
                  </a:lnTo>
                  <a:lnTo>
                    <a:pt x="459" y="27173"/>
                  </a:lnTo>
                  <a:lnTo>
                    <a:pt x="16153" y="35673"/>
                  </a:lnTo>
                  <a:lnTo>
                    <a:pt x="31366" y="26348"/>
                  </a:lnTo>
                  <a:lnTo>
                    <a:pt x="30885" y="8500"/>
                  </a:lnTo>
                  <a:lnTo>
                    <a:pt x="15191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30"/>
            <p:cNvSpPr/>
            <p:nvPr/>
          </p:nvSpPr>
          <p:spPr>
            <a:xfrm>
              <a:off x="4897700" y="3493850"/>
              <a:ext cx="784175" cy="891275"/>
            </a:xfrm>
            <a:custGeom>
              <a:avLst/>
              <a:gdLst/>
              <a:ahLst/>
              <a:cxnLst/>
              <a:rect l="l" t="t" r="r" b="b"/>
              <a:pathLst>
                <a:path w="31367" h="35651" extrusionOk="0">
                  <a:moveTo>
                    <a:pt x="15214" y="0"/>
                  </a:moveTo>
                  <a:lnTo>
                    <a:pt x="1" y="9325"/>
                  </a:lnTo>
                  <a:lnTo>
                    <a:pt x="482" y="27150"/>
                  </a:lnTo>
                  <a:lnTo>
                    <a:pt x="16176" y="35650"/>
                  </a:lnTo>
                  <a:lnTo>
                    <a:pt x="31366" y="26325"/>
                  </a:lnTo>
                  <a:lnTo>
                    <a:pt x="30908" y="8501"/>
                  </a:lnTo>
                  <a:lnTo>
                    <a:pt x="15214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30"/>
            <p:cNvSpPr/>
            <p:nvPr/>
          </p:nvSpPr>
          <p:spPr>
            <a:xfrm>
              <a:off x="5314125" y="2763550"/>
              <a:ext cx="784150" cy="891850"/>
            </a:xfrm>
            <a:custGeom>
              <a:avLst/>
              <a:gdLst/>
              <a:ahLst/>
              <a:cxnLst/>
              <a:rect l="l" t="t" r="r" b="b"/>
              <a:pathLst>
                <a:path w="31366" h="35674" extrusionOk="0">
                  <a:moveTo>
                    <a:pt x="15213" y="1"/>
                  </a:moveTo>
                  <a:lnTo>
                    <a:pt x="0" y="9325"/>
                  </a:lnTo>
                  <a:lnTo>
                    <a:pt x="481" y="27150"/>
                  </a:lnTo>
                  <a:lnTo>
                    <a:pt x="16153" y="35673"/>
                  </a:lnTo>
                  <a:lnTo>
                    <a:pt x="31366" y="26326"/>
                  </a:lnTo>
                  <a:lnTo>
                    <a:pt x="30885" y="8501"/>
                  </a:lnTo>
                  <a:lnTo>
                    <a:pt x="15213" y="1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16_1">
    <p:bg>
      <p:bgPr>
        <a:solidFill>
          <a:schemeClr val="dk2"/>
        </a:solidFill>
        <a:effectLst/>
      </p:bgPr>
    </p:bg>
    <p:spTree>
      <p:nvGrpSpPr>
        <p:cNvPr id="1" name="Shape 8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9" name="Google Shape;839;p31"/>
          <p:cNvGrpSpPr/>
          <p:nvPr/>
        </p:nvGrpSpPr>
        <p:grpSpPr>
          <a:xfrm>
            <a:off x="2640350" y="3076050"/>
            <a:ext cx="7110000" cy="3093025"/>
            <a:chOff x="257575" y="1301825"/>
            <a:chExt cx="7110000" cy="3093025"/>
          </a:xfrm>
        </p:grpSpPr>
        <p:sp>
          <p:nvSpPr>
            <p:cNvPr id="840" name="Google Shape;840;p31"/>
            <p:cNvSpPr/>
            <p:nvPr/>
          </p:nvSpPr>
          <p:spPr>
            <a:xfrm>
              <a:off x="1507400" y="2041275"/>
              <a:ext cx="784175" cy="891850"/>
            </a:xfrm>
            <a:custGeom>
              <a:avLst/>
              <a:gdLst/>
              <a:ahLst/>
              <a:cxnLst/>
              <a:rect l="l" t="t" r="r" b="b"/>
              <a:pathLst>
                <a:path w="31367" h="35674" extrusionOk="0">
                  <a:moveTo>
                    <a:pt x="15214" y="0"/>
                  </a:moveTo>
                  <a:lnTo>
                    <a:pt x="0" y="9325"/>
                  </a:lnTo>
                  <a:lnTo>
                    <a:pt x="482" y="27173"/>
                  </a:lnTo>
                  <a:lnTo>
                    <a:pt x="16153" y="35673"/>
                  </a:lnTo>
                  <a:lnTo>
                    <a:pt x="31366" y="26348"/>
                  </a:lnTo>
                  <a:lnTo>
                    <a:pt x="30885" y="8501"/>
                  </a:lnTo>
                  <a:lnTo>
                    <a:pt x="15214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31"/>
            <p:cNvSpPr/>
            <p:nvPr/>
          </p:nvSpPr>
          <p:spPr>
            <a:xfrm>
              <a:off x="2349975" y="2039550"/>
              <a:ext cx="784150" cy="891850"/>
            </a:xfrm>
            <a:custGeom>
              <a:avLst/>
              <a:gdLst/>
              <a:ahLst/>
              <a:cxnLst/>
              <a:rect l="l" t="t" r="r" b="b"/>
              <a:pathLst>
                <a:path w="31366" h="35674" extrusionOk="0">
                  <a:moveTo>
                    <a:pt x="15213" y="1"/>
                  </a:moveTo>
                  <a:lnTo>
                    <a:pt x="0" y="9326"/>
                  </a:lnTo>
                  <a:lnTo>
                    <a:pt x="481" y="27151"/>
                  </a:lnTo>
                  <a:lnTo>
                    <a:pt x="16175" y="35674"/>
                  </a:lnTo>
                  <a:lnTo>
                    <a:pt x="31366" y="26326"/>
                  </a:lnTo>
                  <a:lnTo>
                    <a:pt x="30907" y="8501"/>
                  </a:lnTo>
                  <a:lnTo>
                    <a:pt x="15213" y="1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31"/>
            <p:cNvSpPr/>
            <p:nvPr/>
          </p:nvSpPr>
          <p:spPr>
            <a:xfrm>
              <a:off x="3193100" y="2037825"/>
              <a:ext cx="784175" cy="891275"/>
            </a:xfrm>
            <a:custGeom>
              <a:avLst/>
              <a:gdLst/>
              <a:ahLst/>
              <a:cxnLst/>
              <a:rect l="l" t="t" r="r" b="b"/>
              <a:pathLst>
                <a:path w="31367" h="35651" extrusionOk="0">
                  <a:moveTo>
                    <a:pt x="15214" y="1"/>
                  </a:moveTo>
                  <a:lnTo>
                    <a:pt x="1" y="9326"/>
                  </a:lnTo>
                  <a:lnTo>
                    <a:pt x="482" y="27151"/>
                  </a:lnTo>
                  <a:lnTo>
                    <a:pt x="16153" y="35651"/>
                  </a:lnTo>
                  <a:lnTo>
                    <a:pt x="31366" y="26326"/>
                  </a:lnTo>
                  <a:lnTo>
                    <a:pt x="30885" y="8501"/>
                  </a:lnTo>
                  <a:lnTo>
                    <a:pt x="15214" y="1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31"/>
            <p:cNvSpPr/>
            <p:nvPr/>
          </p:nvSpPr>
          <p:spPr>
            <a:xfrm>
              <a:off x="4035675" y="2035550"/>
              <a:ext cx="784150" cy="891850"/>
            </a:xfrm>
            <a:custGeom>
              <a:avLst/>
              <a:gdLst/>
              <a:ahLst/>
              <a:cxnLst/>
              <a:rect l="l" t="t" r="r" b="b"/>
              <a:pathLst>
                <a:path w="31366" h="35674" extrusionOk="0">
                  <a:moveTo>
                    <a:pt x="15213" y="0"/>
                  </a:moveTo>
                  <a:lnTo>
                    <a:pt x="0" y="9325"/>
                  </a:lnTo>
                  <a:lnTo>
                    <a:pt x="481" y="27173"/>
                  </a:lnTo>
                  <a:lnTo>
                    <a:pt x="16175" y="35673"/>
                  </a:lnTo>
                  <a:lnTo>
                    <a:pt x="31366" y="26348"/>
                  </a:lnTo>
                  <a:lnTo>
                    <a:pt x="30885" y="8500"/>
                  </a:lnTo>
                  <a:lnTo>
                    <a:pt x="15213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31"/>
            <p:cNvSpPr/>
            <p:nvPr/>
          </p:nvSpPr>
          <p:spPr>
            <a:xfrm>
              <a:off x="4452075" y="1305825"/>
              <a:ext cx="784175" cy="891275"/>
            </a:xfrm>
            <a:custGeom>
              <a:avLst/>
              <a:gdLst/>
              <a:ahLst/>
              <a:cxnLst/>
              <a:rect l="l" t="t" r="r" b="b"/>
              <a:pathLst>
                <a:path w="31367" h="35651" extrusionOk="0">
                  <a:moveTo>
                    <a:pt x="15214" y="0"/>
                  </a:moveTo>
                  <a:lnTo>
                    <a:pt x="1" y="9325"/>
                  </a:lnTo>
                  <a:lnTo>
                    <a:pt x="482" y="27150"/>
                  </a:lnTo>
                  <a:lnTo>
                    <a:pt x="16153" y="35650"/>
                  </a:lnTo>
                  <a:lnTo>
                    <a:pt x="31366" y="26325"/>
                  </a:lnTo>
                  <a:lnTo>
                    <a:pt x="30885" y="8500"/>
                  </a:lnTo>
                  <a:lnTo>
                    <a:pt x="15214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31"/>
            <p:cNvSpPr/>
            <p:nvPr/>
          </p:nvSpPr>
          <p:spPr>
            <a:xfrm>
              <a:off x="4878800" y="2033825"/>
              <a:ext cx="784175" cy="891850"/>
            </a:xfrm>
            <a:custGeom>
              <a:avLst/>
              <a:gdLst/>
              <a:ahLst/>
              <a:cxnLst/>
              <a:rect l="l" t="t" r="r" b="b"/>
              <a:pathLst>
                <a:path w="31367" h="35674" extrusionOk="0">
                  <a:moveTo>
                    <a:pt x="15191" y="1"/>
                  </a:moveTo>
                  <a:lnTo>
                    <a:pt x="1" y="9325"/>
                  </a:lnTo>
                  <a:lnTo>
                    <a:pt x="459" y="27173"/>
                  </a:lnTo>
                  <a:lnTo>
                    <a:pt x="16153" y="35673"/>
                  </a:lnTo>
                  <a:lnTo>
                    <a:pt x="31366" y="26349"/>
                  </a:lnTo>
                  <a:lnTo>
                    <a:pt x="30885" y="8501"/>
                  </a:lnTo>
                  <a:lnTo>
                    <a:pt x="15191" y="1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p31"/>
            <p:cNvSpPr/>
            <p:nvPr/>
          </p:nvSpPr>
          <p:spPr>
            <a:xfrm>
              <a:off x="5294650" y="1303525"/>
              <a:ext cx="784150" cy="891850"/>
            </a:xfrm>
            <a:custGeom>
              <a:avLst/>
              <a:gdLst/>
              <a:ahLst/>
              <a:cxnLst/>
              <a:rect l="l" t="t" r="r" b="b"/>
              <a:pathLst>
                <a:path w="31366" h="35674" extrusionOk="0">
                  <a:moveTo>
                    <a:pt x="15213" y="1"/>
                  </a:moveTo>
                  <a:lnTo>
                    <a:pt x="0" y="9349"/>
                  </a:lnTo>
                  <a:lnTo>
                    <a:pt x="481" y="27173"/>
                  </a:lnTo>
                  <a:lnTo>
                    <a:pt x="16176" y="35674"/>
                  </a:lnTo>
                  <a:lnTo>
                    <a:pt x="31366" y="26349"/>
                  </a:lnTo>
                  <a:lnTo>
                    <a:pt x="30908" y="8524"/>
                  </a:lnTo>
                  <a:lnTo>
                    <a:pt x="15213" y="1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31"/>
            <p:cNvSpPr/>
            <p:nvPr/>
          </p:nvSpPr>
          <p:spPr>
            <a:xfrm>
              <a:off x="5721375" y="2032100"/>
              <a:ext cx="784150" cy="891275"/>
            </a:xfrm>
            <a:custGeom>
              <a:avLst/>
              <a:gdLst/>
              <a:ahLst/>
              <a:cxnLst/>
              <a:rect l="l" t="t" r="r" b="b"/>
              <a:pathLst>
                <a:path w="31366" h="35651" extrusionOk="0">
                  <a:moveTo>
                    <a:pt x="15213" y="1"/>
                  </a:moveTo>
                  <a:lnTo>
                    <a:pt x="0" y="9326"/>
                  </a:lnTo>
                  <a:lnTo>
                    <a:pt x="481" y="27151"/>
                  </a:lnTo>
                  <a:lnTo>
                    <a:pt x="16153" y="35651"/>
                  </a:lnTo>
                  <a:lnTo>
                    <a:pt x="31366" y="26326"/>
                  </a:lnTo>
                  <a:lnTo>
                    <a:pt x="30885" y="8501"/>
                  </a:lnTo>
                  <a:lnTo>
                    <a:pt x="15213" y="1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31"/>
            <p:cNvSpPr/>
            <p:nvPr/>
          </p:nvSpPr>
          <p:spPr>
            <a:xfrm>
              <a:off x="6137775" y="1301825"/>
              <a:ext cx="784175" cy="891825"/>
            </a:xfrm>
            <a:custGeom>
              <a:avLst/>
              <a:gdLst/>
              <a:ahLst/>
              <a:cxnLst/>
              <a:rect l="l" t="t" r="r" b="b"/>
              <a:pathLst>
                <a:path w="31367" h="35673" extrusionOk="0">
                  <a:moveTo>
                    <a:pt x="15214" y="0"/>
                  </a:moveTo>
                  <a:lnTo>
                    <a:pt x="1" y="9325"/>
                  </a:lnTo>
                  <a:lnTo>
                    <a:pt x="482" y="27173"/>
                  </a:lnTo>
                  <a:lnTo>
                    <a:pt x="16153" y="35673"/>
                  </a:lnTo>
                  <a:lnTo>
                    <a:pt x="31366" y="26348"/>
                  </a:lnTo>
                  <a:lnTo>
                    <a:pt x="30885" y="8500"/>
                  </a:lnTo>
                  <a:lnTo>
                    <a:pt x="15214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31"/>
            <p:cNvSpPr/>
            <p:nvPr/>
          </p:nvSpPr>
          <p:spPr>
            <a:xfrm>
              <a:off x="6563925" y="2029825"/>
              <a:ext cx="784175" cy="891850"/>
            </a:xfrm>
            <a:custGeom>
              <a:avLst/>
              <a:gdLst/>
              <a:ahLst/>
              <a:cxnLst/>
              <a:rect l="l" t="t" r="r" b="b"/>
              <a:pathLst>
                <a:path w="31367" h="35674" extrusionOk="0">
                  <a:moveTo>
                    <a:pt x="15214" y="0"/>
                  </a:moveTo>
                  <a:lnTo>
                    <a:pt x="1" y="9348"/>
                  </a:lnTo>
                  <a:lnTo>
                    <a:pt x="482" y="27173"/>
                  </a:lnTo>
                  <a:lnTo>
                    <a:pt x="16176" y="35673"/>
                  </a:lnTo>
                  <a:lnTo>
                    <a:pt x="31366" y="26348"/>
                  </a:lnTo>
                  <a:lnTo>
                    <a:pt x="30908" y="8523"/>
                  </a:lnTo>
                  <a:lnTo>
                    <a:pt x="15214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31"/>
            <p:cNvSpPr/>
            <p:nvPr/>
          </p:nvSpPr>
          <p:spPr>
            <a:xfrm>
              <a:off x="257575" y="2774425"/>
              <a:ext cx="784175" cy="891850"/>
            </a:xfrm>
            <a:custGeom>
              <a:avLst/>
              <a:gdLst/>
              <a:ahLst/>
              <a:cxnLst/>
              <a:rect l="l" t="t" r="r" b="b"/>
              <a:pathLst>
                <a:path w="31367" h="35674" extrusionOk="0">
                  <a:moveTo>
                    <a:pt x="15214" y="1"/>
                  </a:moveTo>
                  <a:lnTo>
                    <a:pt x="1" y="9349"/>
                  </a:lnTo>
                  <a:lnTo>
                    <a:pt x="482" y="27174"/>
                  </a:lnTo>
                  <a:lnTo>
                    <a:pt x="16153" y="35674"/>
                  </a:lnTo>
                  <a:lnTo>
                    <a:pt x="31367" y="26349"/>
                  </a:lnTo>
                  <a:lnTo>
                    <a:pt x="30885" y="8524"/>
                  </a:lnTo>
                  <a:lnTo>
                    <a:pt x="15214" y="1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31"/>
            <p:cNvSpPr/>
            <p:nvPr/>
          </p:nvSpPr>
          <p:spPr>
            <a:xfrm>
              <a:off x="683750" y="3503025"/>
              <a:ext cx="784150" cy="891825"/>
            </a:xfrm>
            <a:custGeom>
              <a:avLst/>
              <a:gdLst/>
              <a:ahLst/>
              <a:cxnLst/>
              <a:rect l="l" t="t" r="r" b="b"/>
              <a:pathLst>
                <a:path w="31366" h="35673" extrusionOk="0">
                  <a:moveTo>
                    <a:pt x="15213" y="0"/>
                  </a:moveTo>
                  <a:lnTo>
                    <a:pt x="0" y="9325"/>
                  </a:lnTo>
                  <a:lnTo>
                    <a:pt x="481" y="27150"/>
                  </a:lnTo>
                  <a:lnTo>
                    <a:pt x="16175" y="35673"/>
                  </a:lnTo>
                  <a:lnTo>
                    <a:pt x="31366" y="26325"/>
                  </a:lnTo>
                  <a:lnTo>
                    <a:pt x="30907" y="8500"/>
                  </a:lnTo>
                  <a:lnTo>
                    <a:pt x="15213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31"/>
            <p:cNvSpPr/>
            <p:nvPr/>
          </p:nvSpPr>
          <p:spPr>
            <a:xfrm>
              <a:off x="1100150" y="2772725"/>
              <a:ext cx="784175" cy="891825"/>
            </a:xfrm>
            <a:custGeom>
              <a:avLst/>
              <a:gdLst/>
              <a:ahLst/>
              <a:cxnLst/>
              <a:rect l="l" t="t" r="r" b="b"/>
              <a:pathLst>
                <a:path w="31367" h="35673" extrusionOk="0">
                  <a:moveTo>
                    <a:pt x="15214" y="0"/>
                  </a:moveTo>
                  <a:lnTo>
                    <a:pt x="1" y="9325"/>
                  </a:lnTo>
                  <a:lnTo>
                    <a:pt x="482" y="27173"/>
                  </a:lnTo>
                  <a:lnTo>
                    <a:pt x="16153" y="35673"/>
                  </a:lnTo>
                  <a:lnTo>
                    <a:pt x="31366" y="26348"/>
                  </a:lnTo>
                  <a:lnTo>
                    <a:pt x="30885" y="8500"/>
                  </a:lnTo>
                  <a:lnTo>
                    <a:pt x="15214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31"/>
            <p:cNvSpPr/>
            <p:nvPr/>
          </p:nvSpPr>
          <p:spPr>
            <a:xfrm>
              <a:off x="1526875" y="3501300"/>
              <a:ext cx="784175" cy="891275"/>
            </a:xfrm>
            <a:custGeom>
              <a:avLst/>
              <a:gdLst/>
              <a:ahLst/>
              <a:cxnLst/>
              <a:rect l="l" t="t" r="r" b="b"/>
              <a:pathLst>
                <a:path w="31367" h="35651" extrusionOk="0">
                  <a:moveTo>
                    <a:pt x="15191" y="0"/>
                  </a:moveTo>
                  <a:lnTo>
                    <a:pt x="0" y="9325"/>
                  </a:lnTo>
                  <a:lnTo>
                    <a:pt x="482" y="27150"/>
                  </a:lnTo>
                  <a:lnTo>
                    <a:pt x="16153" y="35650"/>
                  </a:lnTo>
                  <a:lnTo>
                    <a:pt x="31366" y="26325"/>
                  </a:lnTo>
                  <a:lnTo>
                    <a:pt x="30885" y="8500"/>
                  </a:lnTo>
                  <a:lnTo>
                    <a:pt x="15191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854;p31"/>
            <p:cNvSpPr/>
            <p:nvPr/>
          </p:nvSpPr>
          <p:spPr>
            <a:xfrm>
              <a:off x="1943300" y="2771000"/>
              <a:ext cx="784150" cy="891850"/>
            </a:xfrm>
            <a:custGeom>
              <a:avLst/>
              <a:gdLst/>
              <a:ahLst/>
              <a:cxnLst/>
              <a:rect l="l" t="t" r="r" b="b"/>
              <a:pathLst>
                <a:path w="31366" h="35674" extrusionOk="0">
                  <a:moveTo>
                    <a:pt x="15190" y="0"/>
                  </a:moveTo>
                  <a:lnTo>
                    <a:pt x="0" y="9325"/>
                  </a:lnTo>
                  <a:lnTo>
                    <a:pt x="458" y="27173"/>
                  </a:lnTo>
                  <a:lnTo>
                    <a:pt x="16152" y="35673"/>
                  </a:lnTo>
                  <a:lnTo>
                    <a:pt x="31366" y="26325"/>
                  </a:lnTo>
                  <a:lnTo>
                    <a:pt x="30884" y="8500"/>
                  </a:lnTo>
                  <a:lnTo>
                    <a:pt x="15190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31"/>
            <p:cNvSpPr/>
            <p:nvPr/>
          </p:nvSpPr>
          <p:spPr>
            <a:xfrm>
              <a:off x="2369450" y="3499000"/>
              <a:ext cx="784150" cy="891850"/>
            </a:xfrm>
            <a:custGeom>
              <a:avLst/>
              <a:gdLst/>
              <a:ahLst/>
              <a:cxnLst/>
              <a:rect l="l" t="t" r="r" b="b"/>
              <a:pathLst>
                <a:path w="31366" h="35674" extrusionOk="0">
                  <a:moveTo>
                    <a:pt x="15213" y="1"/>
                  </a:moveTo>
                  <a:lnTo>
                    <a:pt x="0" y="9348"/>
                  </a:lnTo>
                  <a:lnTo>
                    <a:pt x="481" y="27173"/>
                  </a:lnTo>
                  <a:lnTo>
                    <a:pt x="16153" y="35673"/>
                  </a:lnTo>
                  <a:lnTo>
                    <a:pt x="31366" y="26349"/>
                  </a:lnTo>
                  <a:lnTo>
                    <a:pt x="30884" y="8524"/>
                  </a:lnTo>
                  <a:lnTo>
                    <a:pt x="15213" y="1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31"/>
            <p:cNvSpPr/>
            <p:nvPr/>
          </p:nvSpPr>
          <p:spPr>
            <a:xfrm>
              <a:off x="2785850" y="2769275"/>
              <a:ext cx="784175" cy="891275"/>
            </a:xfrm>
            <a:custGeom>
              <a:avLst/>
              <a:gdLst/>
              <a:ahLst/>
              <a:cxnLst/>
              <a:rect l="l" t="t" r="r" b="b"/>
              <a:pathLst>
                <a:path w="31367" h="35651" extrusionOk="0">
                  <a:moveTo>
                    <a:pt x="15214" y="1"/>
                  </a:moveTo>
                  <a:lnTo>
                    <a:pt x="1" y="9326"/>
                  </a:lnTo>
                  <a:lnTo>
                    <a:pt x="482" y="27151"/>
                  </a:lnTo>
                  <a:lnTo>
                    <a:pt x="16153" y="35651"/>
                  </a:lnTo>
                  <a:lnTo>
                    <a:pt x="31366" y="26326"/>
                  </a:lnTo>
                  <a:lnTo>
                    <a:pt x="30885" y="8501"/>
                  </a:lnTo>
                  <a:lnTo>
                    <a:pt x="15214" y="1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31"/>
            <p:cNvSpPr/>
            <p:nvPr/>
          </p:nvSpPr>
          <p:spPr>
            <a:xfrm>
              <a:off x="3212575" y="3497275"/>
              <a:ext cx="783600" cy="891850"/>
            </a:xfrm>
            <a:custGeom>
              <a:avLst/>
              <a:gdLst/>
              <a:ahLst/>
              <a:cxnLst/>
              <a:rect l="l" t="t" r="r" b="b"/>
              <a:pathLst>
                <a:path w="31344" h="35674" extrusionOk="0">
                  <a:moveTo>
                    <a:pt x="15191" y="1"/>
                  </a:moveTo>
                  <a:lnTo>
                    <a:pt x="0" y="9326"/>
                  </a:lnTo>
                  <a:lnTo>
                    <a:pt x="459" y="27174"/>
                  </a:lnTo>
                  <a:lnTo>
                    <a:pt x="16153" y="35674"/>
                  </a:lnTo>
                  <a:lnTo>
                    <a:pt x="31343" y="26349"/>
                  </a:lnTo>
                  <a:lnTo>
                    <a:pt x="30885" y="8501"/>
                  </a:lnTo>
                  <a:lnTo>
                    <a:pt x="15191" y="1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31"/>
            <p:cNvSpPr/>
            <p:nvPr/>
          </p:nvSpPr>
          <p:spPr>
            <a:xfrm>
              <a:off x="3628425" y="2767000"/>
              <a:ext cx="784150" cy="891825"/>
            </a:xfrm>
            <a:custGeom>
              <a:avLst/>
              <a:gdLst/>
              <a:ahLst/>
              <a:cxnLst/>
              <a:rect l="l" t="t" r="r" b="b"/>
              <a:pathLst>
                <a:path w="31366" h="35673" extrusionOk="0">
                  <a:moveTo>
                    <a:pt x="15213" y="0"/>
                  </a:moveTo>
                  <a:lnTo>
                    <a:pt x="0" y="9348"/>
                  </a:lnTo>
                  <a:lnTo>
                    <a:pt x="481" y="27173"/>
                  </a:lnTo>
                  <a:lnTo>
                    <a:pt x="16176" y="35673"/>
                  </a:lnTo>
                  <a:lnTo>
                    <a:pt x="31366" y="26348"/>
                  </a:lnTo>
                  <a:lnTo>
                    <a:pt x="30907" y="8523"/>
                  </a:lnTo>
                  <a:lnTo>
                    <a:pt x="15213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31"/>
            <p:cNvSpPr/>
            <p:nvPr/>
          </p:nvSpPr>
          <p:spPr>
            <a:xfrm>
              <a:off x="4055150" y="3495575"/>
              <a:ext cx="784150" cy="891825"/>
            </a:xfrm>
            <a:custGeom>
              <a:avLst/>
              <a:gdLst/>
              <a:ahLst/>
              <a:cxnLst/>
              <a:rect l="l" t="t" r="r" b="b"/>
              <a:pathLst>
                <a:path w="31366" h="35673" extrusionOk="0">
                  <a:moveTo>
                    <a:pt x="15213" y="0"/>
                  </a:moveTo>
                  <a:lnTo>
                    <a:pt x="0" y="9325"/>
                  </a:lnTo>
                  <a:lnTo>
                    <a:pt x="481" y="27150"/>
                  </a:lnTo>
                  <a:lnTo>
                    <a:pt x="16153" y="35673"/>
                  </a:lnTo>
                  <a:lnTo>
                    <a:pt x="31366" y="26325"/>
                  </a:lnTo>
                  <a:lnTo>
                    <a:pt x="30885" y="8500"/>
                  </a:lnTo>
                  <a:lnTo>
                    <a:pt x="15213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31"/>
            <p:cNvSpPr/>
            <p:nvPr/>
          </p:nvSpPr>
          <p:spPr>
            <a:xfrm>
              <a:off x="4471550" y="2765275"/>
              <a:ext cx="784175" cy="891850"/>
            </a:xfrm>
            <a:custGeom>
              <a:avLst/>
              <a:gdLst/>
              <a:ahLst/>
              <a:cxnLst/>
              <a:rect l="l" t="t" r="r" b="b"/>
              <a:pathLst>
                <a:path w="31367" h="35674" extrusionOk="0">
                  <a:moveTo>
                    <a:pt x="15191" y="0"/>
                  </a:moveTo>
                  <a:lnTo>
                    <a:pt x="1" y="9325"/>
                  </a:lnTo>
                  <a:lnTo>
                    <a:pt x="459" y="27173"/>
                  </a:lnTo>
                  <a:lnTo>
                    <a:pt x="16153" y="35673"/>
                  </a:lnTo>
                  <a:lnTo>
                    <a:pt x="31366" y="26348"/>
                  </a:lnTo>
                  <a:lnTo>
                    <a:pt x="30885" y="8500"/>
                  </a:lnTo>
                  <a:lnTo>
                    <a:pt x="15191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31"/>
            <p:cNvSpPr/>
            <p:nvPr/>
          </p:nvSpPr>
          <p:spPr>
            <a:xfrm>
              <a:off x="4897700" y="3493850"/>
              <a:ext cx="784175" cy="891275"/>
            </a:xfrm>
            <a:custGeom>
              <a:avLst/>
              <a:gdLst/>
              <a:ahLst/>
              <a:cxnLst/>
              <a:rect l="l" t="t" r="r" b="b"/>
              <a:pathLst>
                <a:path w="31367" h="35651" extrusionOk="0">
                  <a:moveTo>
                    <a:pt x="15214" y="0"/>
                  </a:moveTo>
                  <a:lnTo>
                    <a:pt x="1" y="9325"/>
                  </a:lnTo>
                  <a:lnTo>
                    <a:pt x="482" y="27150"/>
                  </a:lnTo>
                  <a:lnTo>
                    <a:pt x="16176" y="35650"/>
                  </a:lnTo>
                  <a:lnTo>
                    <a:pt x="31366" y="26325"/>
                  </a:lnTo>
                  <a:lnTo>
                    <a:pt x="30908" y="8501"/>
                  </a:lnTo>
                  <a:lnTo>
                    <a:pt x="15214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862;p31"/>
            <p:cNvSpPr/>
            <p:nvPr/>
          </p:nvSpPr>
          <p:spPr>
            <a:xfrm>
              <a:off x="5314125" y="2763550"/>
              <a:ext cx="784150" cy="891850"/>
            </a:xfrm>
            <a:custGeom>
              <a:avLst/>
              <a:gdLst/>
              <a:ahLst/>
              <a:cxnLst/>
              <a:rect l="l" t="t" r="r" b="b"/>
              <a:pathLst>
                <a:path w="31366" h="35674" extrusionOk="0">
                  <a:moveTo>
                    <a:pt x="15213" y="1"/>
                  </a:moveTo>
                  <a:lnTo>
                    <a:pt x="0" y="9325"/>
                  </a:lnTo>
                  <a:lnTo>
                    <a:pt x="481" y="27150"/>
                  </a:lnTo>
                  <a:lnTo>
                    <a:pt x="16153" y="35673"/>
                  </a:lnTo>
                  <a:lnTo>
                    <a:pt x="31366" y="26326"/>
                  </a:lnTo>
                  <a:lnTo>
                    <a:pt x="30885" y="8501"/>
                  </a:lnTo>
                  <a:lnTo>
                    <a:pt x="15213" y="1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863;p31"/>
            <p:cNvSpPr/>
            <p:nvPr/>
          </p:nvSpPr>
          <p:spPr>
            <a:xfrm>
              <a:off x="5740850" y="3491550"/>
              <a:ext cx="784150" cy="891850"/>
            </a:xfrm>
            <a:custGeom>
              <a:avLst/>
              <a:gdLst/>
              <a:ahLst/>
              <a:cxnLst/>
              <a:rect l="l" t="t" r="r" b="b"/>
              <a:pathLst>
                <a:path w="31366" h="35674" extrusionOk="0">
                  <a:moveTo>
                    <a:pt x="15190" y="1"/>
                  </a:moveTo>
                  <a:lnTo>
                    <a:pt x="0" y="9326"/>
                  </a:lnTo>
                  <a:lnTo>
                    <a:pt x="481" y="27174"/>
                  </a:lnTo>
                  <a:lnTo>
                    <a:pt x="16153" y="35674"/>
                  </a:lnTo>
                  <a:lnTo>
                    <a:pt x="31366" y="26349"/>
                  </a:lnTo>
                  <a:lnTo>
                    <a:pt x="30885" y="8501"/>
                  </a:lnTo>
                  <a:lnTo>
                    <a:pt x="15190" y="1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31"/>
            <p:cNvSpPr/>
            <p:nvPr/>
          </p:nvSpPr>
          <p:spPr>
            <a:xfrm>
              <a:off x="6157250" y="2761825"/>
              <a:ext cx="784175" cy="891275"/>
            </a:xfrm>
            <a:custGeom>
              <a:avLst/>
              <a:gdLst/>
              <a:ahLst/>
              <a:cxnLst/>
              <a:rect l="l" t="t" r="r" b="b"/>
              <a:pathLst>
                <a:path w="31367" h="35651" extrusionOk="0">
                  <a:moveTo>
                    <a:pt x="15191" y="1"/>
                  </a:moveTo>
                  <a:lnTo>
                    <a:pt x="1" y="9326"/>
                  </a:lnTo>
                  <a:lnTo>
                    <a:pt x="459" y="27151"/>
                  </a:lnTo>
                  <a:lnTo>
                    <a:pt x="16153" y="35651"/>
                  </a:lnTo>
                  <a:lnTo>
                    <a:pt x="31366" y="26326"/>
                  </a:lnTo>
                  <a:lnTo>
                    <a:pt x="30885" y="8501"/>
                  </a:lnTo>
                  <a:lnTo>
                    <a:pt x="15191" y="1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31"/>
            <p:cNvSpPr/>
            <p:nvPr/>
          </p:nvSpPr>
          <p:spPr>
            <a:xfrm>
              <a:off x="6583400" y="3489850"/>
              <a:ext cx="784175" cy="891825"/>
            </a:xfrm>
            <a:custGeom>
              <a:avLst/>
              <a:gdLst/>
              <a:ahLst/>
              <a:cxnLst/>
              <a:rect l="l" t="t" r="r" b="b"/>
              <a:pathLst>
                <a:path w="31367" h="35673" extrusionOk="0">
                  <a:moveTo>
                    <a:pt x="15214" y="0"/>
                  </a:moveTo>
                  <a:lnTo>
                    <a:pt x="1" y="9325"/>
                  </a:lnTo>
                  <a:lnTo>
                    <a:pt x="482" y="27173"/>
                  </a:lnTo>
                  <a:lnTo>
                    <a:pt x="16153" y="35673"/>
                  </a:lnTo>
                  <a:lnTo>
                    <a:pt x="31366" y="26348"/>
                  </a:lnTo>
                  <a:lnTo>
                    <a:pt x="30885" y="8500"/>
                  </a:lnTo>
                  <a:lnTo>
                    <a:pt x="15214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31"/>
            <p:cNvSpPr/>
            <p:nvPr/>
          </p:nvSpPr>
          <p:spPr>
            <a:xfrm>
              <a:off x="3609525" y="1307550"/>
              <a:ext cx="784150" cy="891825"/>
            </a:xfrm>
            <a:custGeom>
              <a:avLst/>
              <a:gdLst/>
              <a:ahLst/>
              <a:cxnLst/>
              <a:rect l="l" t="t" r="r" b="b"/>
              <a:pathLst>
                <a:path w="31366" h="35673" extrusionOk="0">
                  <a:moveTo>
                    <a:pt x="15190" y="0"/>
                  </a:moveTo>
                  <a:lnTo>
                    <a:pt x="0" y="9325"/>
                  </a:lnTo>
                  <a:lnTo>
                    <a:pt x="458" y="27150"/>
                  </a:lnTo>
                  <a:lnTo>
                    <a:pt x="16153" y="35673"/>
                  </a:lnTo>
                  <a:lnTo>
                    <a:pt x="31366" y="26325"/>
                  </a:lnTo>
                  <a:lnTo>
                    <a:pt x="30885" y="8500"/>
                  </a:lnTo>
                  <a:lnTo>
                    <a:pt x="15190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67" name="Google Shape;867;p31"/>
          <p:cNvGrpSpPr/>
          <p:nvPr/>
        </p:nvGrpSpPr>
        <p:grpSpPr>
          <a:xfrm>
            <a:off x="-484300" y="-1463825"/>
            <a:ext cx="7109975" cy="3093025"/>
            <a:chOff x="238125" y="1301825"/>
            <a:chExt cx="7109975" cy="3093025"/>
          </a:xfrm>
        </p:grpSpPr>
        <p:sp>
          <p:nvSpPr>
            <p:cNvPr id="868" name="Google Shape;868;p31"/>
            <p:cNvSpPr/>
            <p:nvPr/>
          </p:nvSpPr>
          <p:spPr>
            <a:xfrm>
              <a:off x="238125" y="1314975"/>
              <a:ext cx="784150" cy="891850"/>
            </a:xfrm>
            <a:custGeom>
              <a:avLst/>
              <a:gdLst/>
              <a:ahLst/>
              <a:cxnLst/>
              <a:rect l="l" t="t" r="r" b="b"/>
              <a:pathLst>
                <a:path w="31366" h="35674" extrusionOk="0">
                  <a:moveTo>
                    <a:pt x="15213" y="1"/>
                  </a:moveTo>
                  <a:lnTo>
                    <a:pt x="0" y="9326"/>
                  </a:lnTo>
                  <a:lnTo>
                    <a:pt x="481" y="27174"/>
                  </a:lnTo>
                  <a:lnTo>
                    <a:pt x="16152" y="35674"/>
                  </a:lnTo>
                  <a:lnTo>
                    <a:pt x="31366" y="26349"/>
                  </a:lnTo>
                  <a:lnTo>
                    <a:pt x="30884" y="8501"/>
                  </a:lnTo>
                  <a:lnTo>
                    <a:pt x="15213" y="1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31"/>
            <p:cNvSpPr/>
            <p:nvPr/>
          </p:nvSpPr>
          <p:spPr>
            <a:xfrm>
              <a:off x="664825" y="2043000"/>
              <a:ext cx="784175" cy="891850"/>
            </a:xfrm>
            <a:custGeom>
              <a:avLst/>
              <a:gdLst/>
              <a:ahLst/>
              <a:cxnLst/>
              <a:rect l="l" t="t" r="r" b="b"/>
              <a:pathLst>
                <a:path w="31367" h="35674" extrusionOk="0">
                  <a:moveTo>
                    <a:pt x="15191" y="0"/>
                  </a:moveTo>
                  <a:lnTo>
                    <a:pt x="1" y="9348"/>
                  </a:lnTo>
                  <a:lnTo>
                    <a:pt x="459" y="27173"/>
                  </a:lnTo>
                  <a:lnTo>
                    <a:pt x="16153" y="35673"/>
                  </a:lnTo>
                  <a:lnTo>
                    <a:pt x="31367" y="26348"/>
                  </a:lnTo>
                  <a:lnTo>
                    <a:pt x="30885" y="8523"/>
                  </a:lnTo>
                  <a:lnTo>
                    <a:pt x="15191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870;p31"/>
            <p:cNvSpPr/>
            <p:nvPr/>
          </p:nvSpPr>
          <p:spPr>
            <a:xfrm>
              <a:off x="1080675" y="1313275"/>
              <a:ext cx="784175" cy="891275"/>
            </a:xfrm>
            <a:custGeom>
              <a:avLst/>
              <a:gdLst/>
              <a:ahLst/>
              <a:cxnLst/>
              <a:rect l="l" t="t" r="r" b="b"/>
              <a:pathLst>
                <a:path w="31367" h="35651" extrusionOk="0">
                  <a:moveTo>
                    <a:pt x="15214" y="0"/>
                  </a:moveTo>
                  <a:lnTo>
                    <a:pt x="1" y="9325"/>
                  </a:lnTo>
                  <a:lnTo>
                    <a:pt x="482" y="27150"/>
                  </a:lnTo>
                  <a:lnTo>
                    <a:pt x="16176" y="35650"/>
                  </a:lnTo>
                  <a:lnTo>
                    <a:pt x="31366" y="26325"/>
                  </a:lnTo>
                  <a:lnTo>
                    <a:pt x="30908" y="8500"/>
                  </a:lnTo>
                  <a:lnTo>
                    <a:pt x="15214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31"/>
            <p:cNvSpPr/>
            <p:nvPr/>
          </p:nvSpPr>
          <p:spPr>
            <a:xfrm>
              <a:off x="1507400" y="2041275"/>
              <a:ext cx="784175" cy="891850"/>
            </a:xfrm>
            <a:custGeom>
              <a:avLst/>
              <a:gdLst/>
              <a:ahLst/>
              <a:cxnLst/>
              <a:rect l="l" t="t" r="r" b="b"/>
              <a:pathLst>
                <a:path w="31367" h="35674" extrusionOk="0">
                  <a:moveTo>
                    <a:pt x="15214" y="0"/>
                  </a:moveTo>
                  <a:lnTo>
                    <a:pt x="0" y="9325"/>
                  </a:lnTo>
                  <a:lnTo>
                    <a:pt x="482" y="27173"/>
                  </a:lnTo>
                  <a:lnTo>
                    <a:pt x="16153" y="35673"/>
                  </a:lnTo>
                  <a:lnTo>
                    <a:pt x="31366" y="26348"/>
                  </a:lnTo>
                  <a:lnTo>
                    <a:pt x="30885" y="8501"/>
                  </a:lnTo>
                  <a:lnTo>
                    <a:pt x="15214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872;p31"/>
            <p:cNvSpPr/>
            <p:nvPr/>
          </p:nvSpPr>
          <p:spPr>
            <a:xfrm>
              <a:off x="1923825" y="1310975"/>
              <a:ext cx="784150" cy="891850"/>
            </a:xfrm>
            <a:custGeom>
              <a:avLst/>
              <a:gdLst/>
              <a:ahLst/>
              <a:cxnLst/>
              <a:rect l="l" t="t" r="r" b="b"/>
              <a:pathLst>
                <a:path w="31366" h="35674" extrusionOk="0">
                  <a:moveTo>
                    <a:pt x="15213" y="1"/>
                  </a:moveTo>
                  <a:lnTo>
                    <a:pt x="0" y="9348"/>
                  </a:lnTo>
                  <a:lnTo>
                    <a:pt x="481" y="27173"/>
                  </a:lnTo>
                  <a:lnTo>
                    <a:pt x="16153" y="35673"/>
                  </a:lnTo>
                  <a:lnTo>
                    <a:pt x="31366" y="26349"/>
                  </a:lnTo>
                  <a:lnTo>
                    <a:pt x="30884" y="8524"/>
                  </a:lnTo>
                  <a:lnTo>
                    <a:pt x="15213" y="1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873;p31"/>
            <p:cNvSpPr/>
            <p:nvPr/>
          </p:nvSpPr>
          <p:spPr>
            <a:xfrm>
              <a:off x="2349975" y="2039550"/>
              <a:ext cx="784150" cy="891850"/>
            </a:xfrm>
            <a:custGeom>
              <a:avLst/>
              <a:gdLst/>
              <a:ahLst/>
              <a:cxnLst/>
              <a:rect l="l" t="t" r="r" b="b"/>
              <a:pathLst>
                <a:path w="31366" h="35674" extrusionOk="0">
                  <a:moveTo>
                    <a:pt x="15213" y="1"/>
                  </a:moveTo>
                  <a:lnTo>
                    <a:pt x="0" y="9326"/>
                  </a:lnTo>
                  <a:lnTo>
                    <a:pt x="481" y="27151"/>
                  </a:lnTo>
                  <a:lnTo>
                    <a:pt x="16175" y="35674"/>
                  </a:lnTo>
                  <a:lnTo>
                    <a:pt x="31366" y="26326"/>
                  </a:lnTo>
                  <a:lnTo>
                    <a:pt x="30907" y="8501"/>
                  </a:lnTo>
                  <a:lnTo>
                    <a:pt x="15213" y="1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" name="Google Shape;874;p31"/>
            <p:cNvSpPr/>
            <p:nvPr/>
          </p:nvSpPr>
          <p:spPr>
            <a:xfrm>
              <a:off x="2766375" y="1309250"/>
              <a:ext cx="784175" cy="891850"/>
            </a:xfrm>
            <a:custGeom>
              <a:avLst/>
              <a:gdLst/>
              <a:ahLst/>
              <a:cxnLst/>
              <a:rect l="l" t="t" r="r" b="b"/>
              <a:pathLst>
                <a:path w="31367" h="35674" extrusionOk="0">
                  <a:moveTo>
                    <a:pt x="15214" y="1"/>
                  </a:moveTo>
                  <a:lnTo>
                    <a:pt x="1" y="9326"/>
                  </a:lnTo>
                  <a:lnTo>
                    <a:pt x="482" y="27174"/>
                  </a:lnTo>
                  <a:lnTo>
                    <a:pt x="16176" y="35674"/>
                  </a:lnTo>
                  <a:lnTo>
                    <a:pt x="31366" y="26349"/>
                  </a:lnTo>
                  <a:lnTo>
                    <a:pt x="30885" y="8501"/>
                  </a:lnTo>
                  <a:lnTo>
                    <a:pt x="15214" y="1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875;p31"/>
            <p:cNvSpPr/>
            <p:nvPr/>
          </p:nvSpPr>
          <p:spPr>
            <a:xfrm>
              <a:off x="3193100" y="2037825"/>
              <a:ext cx="784175" cy="891275"/>
            </a:xfrm>
            <a:custGeom>
              <a:avLst/>
              <a:gdLst/>
              <a:ahLst/>
              <a:cxnLst/>
              <a:rect l="l" t="t" r="r" b="b"/>
              <a:pathLst>
                <a:path w="31367" h="35651" extrusionOk="0">
                  <a:moveTo>
                    <a:pt x="15214" y="1"/>
                  </a:moveTo>
                  <a:lnTo>
                    <a:pt x="1" y="9326"/>
                  </a:lnTo>
                  <a:lnTo>
                    <a:pt x="482" y="27151"/>
                  </a:lnTo>
                  <a:lnTo>
                    <a:pt x="16153" y="35651"/>
                  </a:lnTo>
                  <a:lnTo>
                    <a:pt x="31366" y="26326"/>
                  </a:lnTo>
                  <a:lnTo>
                    <a:pt x="30885" y="8501"/>
                  </a:lnTo>
                  <a:lnTo>
                    <a:pt x="15214" y="1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31"/>
            <p:cNvSpPr/>
            <p:nvPr/>
          </p:nvSpPr>
          <p:spPr>
            <a:xfrm>
              <a:off x="3609525" y="1307550"/>
              <a:ext cx="784150" cy="891825"/>
            </a:xfrm>
            <a:custGeom>
              <a:avLst/>
              <a:gdLst/>
              <a:ahLst/>
              <a:cxnLst/>
              <a:rect l="l" t="t" r="r" b="b"/>
              <a:pathLst>
                <a:path w="31366" h="35673" extrusionOk="0">
                  <a:moveTo>
                    <a:pt x="15190" y="0"/>
                  </a:moveTo>
                  <a:lnTo>
                    <a:pt x="0" y="9325"/>
                  </a:lnTo>
                  <a:lnTo>
                    <a:pt x="458" y="27150"/>
                  </a:lnTo>
                  <a:lnTo>
                    <a:pt x="16153" y="35673"/>
                  </a:lnTo>
                  <a:lnTo>
                    <a:pt x="31366" y="26325"/>
                  </a:lnTo>
                  <a:lnTo>
                    <a:pt x="30885" y="8500"/>
                  </a:lnTo>
                  <a:lnTo>
                    <a:pt x="15190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" name="Google Shape;877;p31"/>
            <p:cNvSpPr/>
            <p:nvPr/>
          </p:nvSpPr>
          <p:spPr>
            <a:xfrm>
              <a:off x="4035675" y="2035550"/>
              <a:ext cx="784150" cy="891850"/>
            </a:xfrm>
            <a:custGeom>
              <a:avLst/>
              <a:gdLst/>
              <a:ahLst/>
              <a:cxnLst/>
              <a:rect l="l" t="t" r="r" b="b"/>
              <a:pathLst>
                <a:path w="31366" h="35674" extrusionOk="0">
                  <a:moveTo>
                    <a:pt x="15213" y="0"/>
                  </a:moveTo>
                  <a:lnTo>
                    <a:pt x="0" y="9325"/>
                  </a:lnTo>
                  <a:lnTo>
                    <a:pt x="481" y="27173"/>
                  </a:lnTo>
                  <a:lnTo>
                    <a:pt x="16175" y="35673"/>
                  </a:lnTo>
                  <a:lnTo>
                    <a:pt x="31366" y="26348"/>
                  </a:lnTo>
                  <a:lnTo>
                    <a:pt x="30885" y="8500"/>
                  </a:lnTo>
                  <a:lnTo>
                    <a:pt x="15213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878;p31"/>
            <p:cNvSpPr/>
            <p:nvPr/>
          </p:nvSpPr>
          <p:spPr>
            <a:xfrm>
              <a:off x="4452075" y="1305825"/>
              <a:ext cx="784175" cy="891275"/>
            </a:xfrm>
            <a:custGeom>
              <a:avLst/>
              <a:gdLst/>
              <a:ahLst/>
              <a:cxnLst/>
              <a:rect l="l" t="t" r="r" b="b"/>
              <a:pathLst>
                <a:path w="31367" h="35651" extrusionOk="0">
                  <a:moveTo>
                    <a:pt x="15214" y="0"/>
                  </a:moveTo>
                  <a:lnTo>
                    <a:pt x="1" y="9325"/>
                  </a:lnTo>
                  <a:lnTo>
                    <a:pt x="482" y="27150"/>
                  </a:lnTo>
                  <a:lnTo>
                    <a:pt x="16153" y="35650"/>
                  </a:lnTo>
                  <a:lnTo>
                    <a:pt x="31366" y="26325"/>
                  </a:lnTo>
                  <a:lnTo>
                    <a:pt x="30885" y="8500"/>
                  </a:lnTo>
                  <a:lnTo>
                    <a:pt x="15214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31"/>
            <p:cNvSpPr/>
            <p:nvPr/>
          </p:nvSpPr>
          <p:spPr>
            <a:xfrm>
              <a:off x="4878800" y="2033825"/>
              <a:ext cx="784175" cy="891850"/>
            </a:xfrm>
            <a:custGeom>
              <a:avLst/>
              <a:gdLst/>
              <a:ahLst/>
              <a:cxnLst/>
              <a:rect l="l" t="t" r="r" b="b"/>
              <a:pathLst>
                <a:path w="31367" h="35674" extrusionOk="0">
                  <a:moveTo>
                    <a:pt x="15191" y="1"/>
                  </a:moveTo>
                  <a:lnTo>
                    <a:pt x="1" y="9325"/>
                  </a:lnTo>
                  <a:lnTo>
                    <a:pt x="459" y="27173"/>
                  </a:lnTo>
                  <a:lnTo>
                    <a:pt x="16153" y="35673"/>
                  </a:lnTo>
                  <a:lnTo>
                    <a:pt x="31366" y="26349"/>
                  </a:lnTo>
                  <a:lnTo>
                    <a:pt x="30885" y="8501"/>
                  </a:lnTo>
                  <a:lnTo>
                    <a:pt x="15191" y="1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31"/>
            <p:cNvSpPr/>
            <p:nvPr/>
          </p:nvSpPr>
          <p:spPr>
            <a:xfrm>
              <a:off x="5294650" y="1303525"/>
              <a:ext cx="784150" cy="891850"/>
            </a:xfrm>
            <a:custGeom>
              <a:avLst/>
              <a:gdLst/>
              <a:ahLst/>
              <a:cxnLst/>
              <a:rect l="l" t="t" r="r" b="b"/>
              <a:pathLst>
                <a:path w="31366" h="35674" extrusionOk="0">
                  <a:moveTo>
                    <a:pt x="15213" y="1"/>
                  </a:moveTo>
                  <a:lnTo>
                    <a:pt x="0" y="9349"/>
                  </a:lnTo>
                  <a:lnTo>
                    <a:pt x="481" y="27173"/>
                  </a:lnTo>
                  <a:lnTo>
                    <a:pt x="16176" y="35674"/>
                  </a:lnTo>
                  <a:lnTo>
                    <a:pt x="31366" y="26349"/>
                  </a:lnTo>
                  <a:lnTo>
                    <a:pt x="30908" y="8524"/>
                  </a:lnTo>
                  <a:lnTo>
                    <a:pt x="15213" y="1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31"/>
            <p:cNvSpPr/>
            <p:nvPr/>
          </p:nvSpPr>
          <p:spPr>
            <a:xfrm>
              <a:off x="5721375" y="2032100"/>
              <a:ext cx="784150" cy="891275"/>
            </a:xfrm>
            <a:custGeom>
              <a:avLst/>
              <a:gdLst/>
              <a:ahLst/>
              <a:cxnLst/>
              <a:rect l="l" t="t" r="r" b="b"/>
              <a:pathLst>
                <a:path w="31366" h="35651" extrusionOk="0">
                  <a:moveTo>
                    <a:pt x="15213" y="1"/>
                  </a:moveTo>
                  <a:lnTo>
                    <a:pt x="0" y="9326"/>
                  </a:lnTo>
                  <a:lnTo>
                    <a:pt x="481" y="27151"/>
                  </a:lnTo>
                  <a:lnTo>
                    <a:pt x="16153" y="35651"/>
                  </a:lnTo>
                  <a:lnTo>
                    <a:pt x="31366" y="26326"/>
                  </a:lnTo>
                  <a:lnTo>
                    <a:pt x="30885" y="8501"/>
                  </a:lnTo>
                  <a:lnTo>
                    <a:pt x="15213" y="1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31"/>
            <p:cNvSpPr/>
            <p:nvPr/>
          </p:nvSpPr>
          <p:spPr>
            <a:xfrm>
              <a:off x="6137775" y="1301825"/>
              <a:ext cx="784175" cy="891825"/>
            </a:xfrm>
            <a:custGeom>
              <a:avLst/>
              <a:gdLst/>
              <a:ahLst/>
              <a:cxnLst/>
              <a:rect l="l" t="t" r="r" b="b"/>
              <a:pathLst>
                <a:path w="31367" h="35673" extrusionOk="0">
                  <a:moveTo>
                    <a:pt x="15214" y="0"/>
                  </a:moveTo>
                  <a:lnTo>
                    <a:pt x="1" y="9325"/>
                  </a:lnTo>
                  <a:lnTo>
                    <a:pt x="482" y="27173"/>
                  </a:lnTo>
                  <a:lnTo>
                    <a:pt x="16153" y="35673"/>
                  </a:lnTo>
                  <a:lnTo>
                    <a:pt x="31366" y="26348"/>
                  </a:lnTo>
                  <a:lnTo>
                    <a:pt x="30885" y="8500"/>
                  </a:lnTo>
                  <a:lnTo>
                    <a:pt x="15214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31"/>
            <p:cNvSpPr/>
            <p:nvPr/>
          </p:nvSpPr>
          <p:spPr>
            <a:xfrm>
              <a:off x="6563925" y="2029825"/>
              <a:ext cx="784175" cy="891850"/>
            </a:xfrm>
            <a:custGeom>
              <a:avLst/>
              <a:gdLst/>
              <a:ahLst/>
              <a:cxnLst/>
              <a:rect l="l" t="t" r="r" b="b"/>
              <a:pathLst>
                <a:path w="31367" h="35674" extrusionOk="0">
                  <a:moveTo>
                    <a:pt x="15214" y="0"/>
                  </a:moveTo>
                  <a:lnTo>
                    <a:pt x="1" y="9348"/>
                  </a:lnTo>
                  <a:lnTo>
                    <a:pt x="482" y="27173"/>
                  </a:lnTo>
                  <a:lnTo>
                    <a:pt x="16176" y="35673"/>
                  </a:lnTo>
                  <a:lnTo>
                    <a:pt x="31366" y="26348"/>
                  </a:lnTo>
                  <a:lnTo>
                    <a:pt x="30908" y="8523"/>
                  </a:lnTo>
                  <a:lnTo>
                    <a:pt x="15214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31"/>
            <p:cNvSpPr/>
            <p:nvPr/>
          </p:nvSpPr>
          <p:spPr>
            <a:xfrm>
              <a:off x="257575" y="2774425"/>
              <a:ext cx="784175" cy="891850"/>
            </a:xfrm>
            <a:custGeom>
              <a:avLst/>
              <a:gdLst/>
              <a:ahLst/>
              <a:cxnLst/>
              <a:rect l="l" t="t" r="r" b="b"/>
              <a:pathLst>
                <a:path w="31367" h="35674" extrusionOk="0">
                  <a:moveTo>
                    <a:pt x="15214" y="1"/>
                  </a:moveTo>
                  <a:lnTo>
                    <a:pt x="1" y="9349"/>
                  </a:lnTo>
                  <a:lnTo>
                    <a:pt x="482" y="27174"/>
                  </a:lnTo>
                  <a:lnTo>
                    <a:pt x="16153" y="35674"/>
                  </a:lnTo>
                  <a:lnTo>
                    <a:pt x="31367" y="26349"/>
                  </a:lnTo>
                  <a:lnTo>
                    <a:pt x="30885" y="8524"/>
                  </a:lnTo>
                  <a:lnTo>
                    <a:pt x="15214" y="1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31"/>
            <p:cNvSpPr/>
            <p:nvPr/>
          </p:nvSpPr>
          <p:spPr>
            <a:xfrm>
              <a:off x="683750" y="3503025"/>
              <a:ext cx="784150" cy="891825"/>
            </a:xfrm>
            <a:custGeom>
              <a:avLst/>
              <a:gdLst/>
              <a:ahLst/>
              <a:cxnLst/>
              <a:rect l="l" t="t" r="r" b="b"/>
              <a:pathLst>
                <a:path w="31366" h="35673" extrusionOk="0">
                  <a:moveTo>
                    <a:pt x="15213" y="0"/>
                  </a:moveTo>
                  <a:lnTo>
                    <a:pt x="0" y="9325"/>
                  </a:lnTo>
                  <a:lnTo>
                    <a:pt x="481" y="27150"/>
                  </a:lnTo>
                  <a:lnTo>
                    <a:pt x="16175" y="35673"/>
                  </a:lnTo>
                  <a:lnTo>
                    <a:pt x="31366" y="26325"/>
                  </a:lnTo>
                  <a:lnTo>
                    <a:pt x="30907" y="8500"/>
                  </a:lnTo>
                  <a:lnTo>
                    <a:pt x="15213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" name="Google Shape;886;p31"/>
            <p:cNvSpPr/>
            <p:nvPr/>
          </p:nvSpPr>
          <p:spPr>
            <a:xfrm>
              <a:off x="1100150" y="2772725"/>
              <a:ext cx="784175" cy="891825"/>
            </a:xfrm>
            <a:custGeom>
              <a:avLst/>
              <a:gdLst/>
              <a:ahLst/>
              <a:cxnLst/>
              <a:rect l="l" t="t" r="r" b="b"/>
              <a:pathLst>
                <a:path w="31367" h="35673" extrusionOk="0">
                  <a:moveTo>
                    <a:pt x="15214" y="0"/>
                  </a:moveTo>
                  <a:lnTo>
                    <a:pt x="1" y="9325"/>
                  </a:lnTo>
                  <a:lnTo>
                    <a:pt x="482" y="27173"/>
                  </a:lnTo>
                  <a:lnTo>
                    <a:pt x="16153" y="35673"/>
                  </a:lnTo>
                  <a:lnTo>
                    <a:pt x="31366" y="26348"/>
                  </a:lnTo>
                  <a:lnTo>
                    <a:pt x="30885" y="8500"/>
                  </a:lnTo>
                  <a:lnTo>
                    <a:pt x="15214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887;p31"/>
            <p:cNvSpPr/>
            <p:nvPr/>
          </p:nvSpPr>
          <p:spPr>
            <a:xfrm>
              <a:off x="1526875" y="3501300"/>
              <a:ext cx="784175" cy="891275"/>
            </a:xfrm>
            <a:custGeom>
              <a:avLst/>
              <a:gdLst/>
              <a:ahLst/>
              <a:cxnLst/>
              <a:rect l="l" t="t" r="r" b="b"/>
              <a:pathLst>
                <a:path w="31367" h="35651" extrusionOk="0">
                  <a:moveTo>
                    <a:pt x="15191" y="0"/>
                  </a:moveTo>
                  <a:lnTo>
                    <a:pt x="0" y="9325"/>
                  </a:lnTo>
                  <a:lnTo>
                    <a:pt x="482" y="27150"/>
                  </a:lnTo>
                  <a:lnTo>
                    <a:pt x="16153" y="35650"/>
                  </a:lnTo>
                  <a:lnTo>
                    <a:pt x="31366" y="26325"/>
                  </a:lnTo>
                  <a:lnTo>
                    <a:pt x="30885" y="8500"/>
                  </a:lnTo>
                  <a:lnTo>
                    <a:pt x="15191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888;p31"/>
            <p:cNvSpPr/>
            <p:nvPr/>
          </p:nvSpPr>
          <p:spPr>
            <a:xfrm>
              <a:off x="1943300" y="2771000"/>
              <a:ext cx="784150" cy="891850"/>
            </a:xfrm>
            <a:custGeom>
              <a:avLst/>
              <a:gdLst/>
              <a:ahLst/>
              <a:cxnLst/>
              <a:rect l="l" t="t" r="r" b="b"/>
              <a:pathLst>
                <a:path w="31366" h="35674" extrusionOk="0">
                  <a:moveTo>
                    <a:pt x="15190" y="0"/>
                  </a:moveTo>
                  <a:lnTo>
                    <a:pt x="0" y="9325"/>
                  </a:lnTo>
                  <a:lnTo>
                    <a:pt x="458" y="27173"/>
                  </a:lnTo>
                  <a:lnTo>
                    <a:pt x="16152" y="35673"/>
                  </a:lnTo>
                  <a:lnTo>
                    <a:pt x="31366" y="26325"/>
                  </a:lnTo>
                  <a:lnTo>
                    <a:pt x="30884" y="8500"/>
                  </a:lnTo>
                  <a:lnTo>
                    <a:pt x="15190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" name="Google Shape;889;p31"/>
            <p:cNvSpPr/>
            <p:nvPr/>
          </p:nvSpPr>
          <p:spPr>
            <a:xfrm>
              <a:off x="2369450" y="3499000"/>
              <a:ext cx="784150" cy="891850"/>
            </a:xfrm>
            <a:custGeom>
              <a:avLst/>
              <a:gdLst/>
              <a:ahLst/>
              <a:cxnLst/>
              <a:rect l="l" t="t" r="r" b="b"/>
              <a:pathLst>
                <a:path w="31366" h="35674" extrusionOk="0">
                  <a:moveTo>
                    <a:pt x="15213" y="1"/>
                  </a:moveTo>
                  <a:lnTo>
                    <a:pt x="0" y="9348"/>
                  </a:lnTo>
                  <a:lnTo>
                    <a:pt x="481" y="27173"/>
                  </a:lnTo>
                  <a:lnTo>
                    <a:pt x="16153" y="35673"/>
                  </a:lnTo>
                  <a:lnTo>
                    <a:pt x="31366" y="26349"/>
                  </a:lnTo>
                  <a:lnTo>
                    <a:pt x="30884" y="8524"/>
                  </a:lnTo>
                  <a:lnTo>
                    <a:pt x="15213" y="1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" name="Google Shape;890;p31"/>
            <p:cNvSpPr/>
            <p:nvPr/>
          </p:nvSpPr>
          <p:spPr>
            <a:xfrm>
              <a:off x="2785850" y="2769275"/>
              <a:ext cx="784175" cy="891275"/>
            </a:xfrm>
            <a:custGeom>
              <a:avLst/>
              <a:gdLst/>
              <a:ahLst/>
              <a:cxnLst/>
              <a:rect l="l" t="t" r="r" b="b"/>
              <a:pathLst>
                <a:path w="31367" h="35651" extrusionOk="0">
                  <a:moveTo>
                    <a:pt x="15214" y="1"/>
                  </a:moveTo>
                  <a:lnTo>
                    <a:pt x="1" y="9326"/>
                  </a:lnTo>
                  <a:lnTo>
                    <a:pt x="482" y="27151"/>
                  </a:lnTo>
                  <a:lnTo>
                    <a:pt x="16153" y="35651"/>
                  </a:lnTo>
                  <a:lnTo>
                    <a:pt x="31366" y="26326"/>
                  </a:lnTo>
                  <a:lnTo>
                    <a:pt x="30885" y="8501"/>
                  </a:lnTo>
                  <a:lnTo>
                    <a:pt x="15214" y="1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" name="Google Shape;891;p31"/>
            <p:cNvSpPr/>
            <p:nvPr/>
          </p:nvSpPr>
          <p:spPr>
            <a:xfrm>
              <a:off x="3212575" y="3497275"/>
              <a:ext cx="783600" cy="891850"/>
            </a:xfrm>
            <a:custGeom>
              <a:avLst/>
              <a:gdLst/>
              <a:ahLst/>
              <a:cxnLst/>
              <a:rect l="l" t="t" r="r" b="b"/>
              <a:pathLst>
                <a:path w="31344" h="35674" extrusionOk="0">
                  <a:moveTo>
                    <a:pt x="15191" y="1"/>
                  </a:moveTo>
                  <a:lnTo>
                    <a:pt x="0" y="9326"/>
                  </a:lnTo>
                  <a:lnTo>
                    <a:pt x="459" y="27174"/>
                  </a:lnTo>
                  <a:lnTo>
                    <a:pt x="16153" y="35674"/>
                  </a:lnTo>
                  <a:lnTo>
                    <a:pt x="31343" y="26349"/>
                  </a:lnTo>
                  <a:lnTo>
                    <a:pt x="30885" y="8501"/>
                  </a:lnTo>
                  <a:lnTo>
                    <a:pt x="15191" y="1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" name="Google Shape;892;p31"/>
            <p:cNvSpPr/>
            <p:nvPr/>
          </p:nvSpPr>
          <p:spPr>
            <a:xfrm>
              <a:off x="3628425" y="2767000"/>
              <a:ext cx="784150" cy="891825"/>
            </a:xfrm>
            <a:custGeom>
              <a:avLst/>
              <a:gdLst/>
              <a:ahLst/>
              <a:cxnLst/>
              <a:rect l="l" t="t" r="r" b="b"/>
              <a:pathLst>
                <a:path w="31366" h="35673" extrusionOk="0">
                  <a:moveTo>
                    <a:pt x="15213" y="0"/>
                  </a:moveTo>
                  <a:lnTo>
                    <a:pt x="0" y="9348"/>
                  </a:lnTo>
                  <a:lnTo>
                    <a:pt x="481" y="27173"/>
                  </a:lnTo>
                  <a:lnTo>
                    <a:pt x="16176" y="35673"/>
                  </a:lnTo>
                  <a:lnTo>
                    <a:pt x="31366" y="26348"/>
                  </a:lnTo>
                  <a:lnTo>
                    <a:pt x="30907" y="8523"/>
                  </a:lnTo>
                  <a:lnTo>
                    <a:pt x="15213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" name="Google Shape;893;p31"/>
            <p:cNvSpPr/>
            <p:nvPr/>
          </p:nvSpPr>
          <p:spPr>
            <a:xfrm>
              <a:off x="4055150" y="3495575"/>
              <a:ext cx="784150" cy="891825"/>
            </a:xfrm>
            <a:custGeom>
              <a:avLst/>
              <a:gdLst/>
              <a:ahLst/>
              <a:cxnLst/>
              <a:rect l="l" t="t" r="r" b="b"/>
              <a:pathLst>
                <a:path w="31366" h="35673" extrusionOk="0">
                  <a:moveTo>
                    <a:pt x="15213" y="0"/>
                  </a:moveTo>
                  <a:lnTo>
                    <a:pt x="0" y="9325"/>
                  </a:lnTo>
                  <a:lnTo>
                    <a:pt x="481" y="27150"/>
                  </a:lnTo>
                  <a:lnTo>
                    <a:pt x="16153" y="35673"/>
                  </a:lnTo>
                  <a:lnTo>
                    <a:pt x="31366" y="26325"/>
                  </a:lnTo>
                  <a:lnTo>
                    <a:pt x="30885" y="8500"/>
                  </a:lnTo>
                  <a:lnTo>
                    <a:pt x="15213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" name="Google Shape;894;p31"/>
            <p:cNvSpPr/>
            <p:nvPr/>
          </p:nvSpPr>
          <p:spPr>
            <a:xfrm>
              <a:off x="4471550" y="2765275"/>
              <a:ext cx="784175" cy="891850"/>
            </a:xfrm>
            <a:custGeom>
              <a:avLst/>
              <a:gdLst/>
              <a:ahLst/>
              <a:cxnLst/>
              <a:rect l="l" t="t" r="r" b="b"/>
              <a:pathLst>
                <a:path w="31367" h="35674" extrusionOk="0">
                  <a:moveTo>
                    <a:pt x="15191" y="0"/>
                  </a:moveTo>
                  <a:lnTo>
                    <a:pt x="1" y="9325"/>
                  </a:lnTo>
                  <a:lnTo>
                    <a:pt x="459" y="27173"/>
                  </a:lnTo>
                  <a:lnTo>
                    <a:pt x="16153" y="35673"/>
                  </a:lnTo>
                  <a:lnTo>
                    <a:pt x="31366" y="26348"/>
                  </a:lnTo>
                  <a:lnTo>
                    <a:pt x="30885" y="8500"/>
                  </a:lnTo>
                  <a:lnTo>
                    <a:pt x="15191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" name="Google Shape;895;p31"/>
            <p:cNvSpPr/>
            <p:nvPr/>
          </p:nvSpPr>
          <p:spPr>
            <a:xfrm>
              <a:off x="4897700" y="3493850"/>
              <a:ext cx="784175" cy="891275"/>
            </a:xfrm>
            <a:custGeom>
              <a:avLst/>
              <a:gdLst/>
              <a:ahLst/>
              <a:cxnLst/>
              <a:rect l="l" t="t" r="r" b="b"/>
              <a:pathLst>
                <a:path w="31367" h="35651" extrusionOk="0">
                  <a:moveTo>
                    <a:pt x="15214" y="0"/>
                  </a:moveTo>
                  <a:lnTo>
                    <a:pt x="1" y="9325"/>
                  </a:lnTo>
                  <a:lnTo>
                    <a:pt x="482" y="27150"/>
                  </a:lnTo>
                  <a:lnTo>
                    <a:pt x="16176" y="35650"/>
                  </a:lnTo>
                  <a:lnTo>
                    <a:pt x="31366" y="26325"/>
                  </a:lnTo>
                  <a:lnTo>
                    <a:pt x="30908" y="8501"/>
                  </a:lnTo>
                  <a:lnTo>
                    <a:pt x="15214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" name="Google Shape;896;p31"/>
            <p:cNvSpPr/>
            <p:nvPr/>
          </p:nvSpPr>
          <p:spPr>
            <a:xfrm>
              <a:off x="5314125" y="2763550"/>
              <a:ext cx="784150" cy="891850"/>
            </a:xfrm>
            <a:custGeom>
              <a:avLst/>
              <a:gdLst/>
              <a:ahLst/>
              <a:cxnLst/>
              <a:rect l="l" t="t" r="r" b="b"/>
              <a:pathLst>
                <a:path w="31366" h="35674" extrusionOk="0">
                  <a:moveTo>
                    <a:pt x="15213" y="1"/>
                  </a:moveTo>
                  <a:lnTo>
                    <a:pt x="0" y="9325"/>
                  </a:lnTo>
                  <a:lnTo>
                    <a:pt x="481" y="27150"/>
                  </a:lnTo>
                  <a:lnTo>
                    <a:pt x="16153" y="35673"/>
                  </a:lnTo>
                  <a:lnTo>
                    <a:pt x="31366" y="26326"/>
                  </a:lnTo>
                  <a:lnTo>
                    <a:pt x="30885" y="8501"/>
                  </a:lnTo>
                  <a:lnTo>
                    <a:pt x="15213" y="1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16_2">
    <p:bg>
      <p:bgPr>
        <a:solidFill>
          <a:schemeClr val="dk2"/>
        </a:solidFill>
        <a:effectLst/>
      </p:bgPr>
    </p:bg>
    <p:spTree>
      <p:nvGrpSpPr>
        <p:cNvPr id="1" name="Shape 8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8" name="Google Shape;898;p32"/>
          <p:cNvGrpSpPr/>
          <p:nvPr/>
        </p:nvGrpSpPr>
        <p:grpSpPr>
          <a:xfrm>
            <a:off x="-372900" y="-698287"/>
            <a:ext cx="3738575" cy="6020150"/>
            <a:chOff x="-372900" y="-698287"/>
            <a:chExt cx="3738575" cy="6020150"/>
          </a:xfrm>
        </p:grpSpPr>
        <p:sp>
          <p:nvSpPr>
            <p:cNvPr id="899" name="Google Shape;899;p32"/>
            <p:cNvSpPr/>
            <p:nvPr/>
          </p:nvSpPr>
          <p:spPr>
            <a:xfrm>
              <a:off x="-372900" y="-692562"/>
              <a:ext cx="784150" cy="891825"/>
            </a:xfrm>
            <a:custGeom>
              <a:avLst/>
              <a:gdLst/>
              <a:ahLst/>
              <a:cxnLst/>
              <a:rect l="l" t="t" r="r" b="b"/>
              <a:pathLst>
                <a:path w="31366" h="35673" extrusionOk="0">
                  <a:moveTo>
                    <a:pt x="15190" y="0"/>
                  </a:moveTo>
                  <a:lnTo>
                    <a:pt x="0" y="9325"/>
                  </a:lnTo>
                  <a:lnTo>
                    <a:pt x="458" y="27150"/>
                  </a:lnTo>
                  <a:lnTo>
                    <a:pt x="16153" y="35673"/>
                  </a:lnTo>
                  <a:lnTo>
                    <a:pt x="31366" y="26325"/>
                  </a:lnTo>
                  <a:lnTo>
                    <a:pt x="30885" y="8500"/>
                  </a:lnTo>
                  <a:lnTo>
                    <a:pt x="15190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" name="Google Shape;900;p32"/>
            <p:cNvSpPr/>
            <p:nvPr/>
          </p:nvSpPr>
          <p:spPr>
            <a:xfrm>
              <a:off x="53250" y="35438"/>
              <a:ext cx="784150" cy="891850"/>
            </a:xfrm>
            <a:custGeom>
              <a:avLst/>
              <a:gdLst/>
              <a:ahLst/>
              <a:cxnLst/>
              <a:rect l="l" t="t" r="r" b="b"/>
              <a:pathLst>
                <a:path w="31366" h="35674" extrusionOk="0">
                  <a:moveTo>
                    <a:pt x="15213" y="0"/>
                  </a:moveTo>
                  <a:lnTo>
                    <a:pt x="0" y="9325"/>
                  </a:lnTo>
                  <a:lnTo>
                    <a:pt x="481" y="27173"/>
                  </a:lnTo>
                  <a:lnTo>
                    <a:pt x="16175" y="35673"/>
                  </a:lnTo>
                  <a:lnTo>
                    <a:pt x="31366" y="26348"/>
                  </a:lnTo>
                  <a:lnTo>
                    <a:pt x="30885" y="8500"/>
                  </a:lnTo>
                  <a:lnTo>
                    <a:pt x="15213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901;p32"/>
            <p:cNvSpPr/>
            <p:nvPr/>
          </p:nvSpPr>
          <p:spPr>
            <a:xfrm>
              <a:off x="469650" y="-694287"/>
              <a:ext cx="784175" cy="891275"/>
            </a:xfrm>
            <a:custGeom>
              <a:avLst/>
              <a:gdLst/>
              <a:ahLst/>
              <a:cxnLst/>
              <a:rect l="l" t="t" r="r" b="b"/>
              <a:pathLst>
                <a:path w="31367" h="35651" extrusionOk="0">
                  <a:moveTo>
                    <a:pt x="15214" y="0"/>
                  </a:moveTo>
                  <a:lnTo>
                    <a:pt x="1" y="9325"/>
                  </a:lnTo>
                  <a:lnTo>
                    <a:pt x="482" y="27150"/>
                  </a:lnTo>
                  <a:lnTo>
                    <a:pt x="16153" y="35650"/>
                  </a:lnTo>
                  <a:lnTo>
                    <a:pt x="31366" y="26325"/>
                  </a:lnTo>
                  <a:lnTo>
                    <a:pt x="30885" y="8500"/>
                  </a:lnTo>
                  <a:lnTo>
                    <a:pt x="15214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902;p32"/>
            <p:cNvSpPr/>
            <p:nvPr/>
          </p:nvSpPr>
          <p:spPr>
            <a:xfrm>
              <a:off x="1312225" y="-696587"/>
              <a:ext cx="784150" cy="891850"/>
            </a:xfrm>
            <a:custGeom>
              <a:avLst/>
              <a:gdLst/>
              <a:ahLst/>
              <a:cxnLst/>
              <a:rect l="l" t="t" r="r" b="b"/>
              <a:pathLst>
                <a:path w="31366" h="35674" extrusionOk="0">
                  <a:moveTo>
                    <a:pt x="15213" y="1"/>
                  </a:moveTo>
                  <a:lnTo>
                    <a:pt x="0" y="9349"/>
                  </a:lnTo>
                  <a:lnTo>
                    <a:pt x="481" y="27173"/>
                  </a:lnTo>
                  <a:lnTo>
                    <a:pt x="16176" y="35674"/>
                  </a:lnTo>
                  <a:lnTo>
                    <a:pt x="31366" y="26349"/>
                  </a:lnTo>
                  <a:lnTo>
                    <a:pt x="30908" y="8524"/>
                  </a:lnTo>
                  <a:lnTo>
                    <a:pt x="15213" y="1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" name="Google Shape;903;p32"/>
            <p:cNvSpPr/>
            <p:nvPr/>
          </p:nvSpPr>
          <p:spPr>
            <a:xfrm>
              <a:off x="1738950" y="31988"/>
              <a:ext cx="784150" cy="891275"/>
            </a:xfrm>
            <a:custGeom>
              <a:avLst/>
              <a:gdLst/>
              <a:ahLst/>
              <a:cxnLst/>
              <a:rect l="l" t="t" r="r" b="b"/>
              <a:pathLst>
                <a:path w="31366" h="35651" extrusionOk="0">
                  <a:moveTo>
                    <a:pt x="15213" y="1"/>
                  </a:moveTo>
                  <a:lnTo>
                    <a:pt x="0" y="9326"/>
                  </a:lnTo>
                  <a:lnTo>
                    <a:pt x="481" y="27151"/>
                  </a:lnTo>
                  <a:lnTo>
                    <a:pt x="16153" y="35651"/>
                  </a:lnTo>
                  <a:lnTo>
                    <a:pt x="31366" y="26326"/>
                  </a:lnTo>
                  <a:lnTo>
                    <a:pt x="30885" y="8501"/>
                  </a:lnTo>
                  <a:lnTo>
                    <a:pt x="15213" y="1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" name="Google Shape;904;p32"/>
            <p:cNvSpPr/>
            <p:nvPr/>
          </p:nvSpPr>
          <p:spPr>
            <a:xfrm>
              <a:off x="2155350" y="-698287"/>
              <a:ext cx="784175" cy="891825"/>
            </a:xfrm>
            <a:custGeom>
              <a:avLst/>
              <a:gdLst/>
              <a:ahLst/>
              <a:cxnLst/>
              <a:rect l="l" t="t" r="r" b="b"/>
              <a:pathLst>
                <a:path w="31367" h="35673" extrusionOk="0">
                  <a:moveTo>
                    <a:pt x="15214" y="0"/>
                  </a:moveTo>
                  <a:lnTo>
                    <a:pt x="1" y="9325"/>
                  </a:lnTo>
                  <a:lnTo>
                    <a:pt x="482" y="27173"/>
                  </a:lnTo>
                  <a:lnTo>
                    <a:pt x="16153" y="35673"/>
                  </a:lnTo>
                  <a:lnTo>
                    <a:pt x="31366" y="26348"/>
                  </a:lnTo>
                  <a:lnTo>
                    <a:pt x="30885" y="8500"/>
                  </a:lnTo>
                  <a:lnTo>
                    <a:pt x="15214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" name="Google Shape;905;p32"/>
            <p:cNvSpPr/>
            <p:nvPr/>
          </p:nvSpPr>
          <p:spPr>
            <a:xfrm>
              <a:off x="2581500" y="29713"/>
              <a:ext cx="784175" cy="891850"/>
            </a:xfrm>
            <a:custGeom>
              <a:avLst/>
              <a:gdLst/>
              <a:ahLst/>
              <a:cxnLst/>
              <a:rect l="l" t="t" r="r" b="b"/>
              <a:pathLst>
                <a:path w="31367" h="35674" extrusionOk="0">
                  <a:moveTo>
                    <a:pt x="15214" y="0"/>
                  </a:moveTo>
                  <a:lnTo>
                    <a:pt x="1" y="9348"/>
                  </a:lnTo>
                  <a:lnTo>
                    <a:pt x="482" y="27173"/>
                  </a:lnTo>
                  <a:lnTo>
                    <a:pt x="16176" y="35673"/>
                  </a:lnTo>
                  <a:lnTo>
                    <a:pt x="31366" y="26348"/>
                  </a:lnTo>
                  <a:lnTo>
                    <a:pt x="30908" y="8523"/>
                  </a:lnTo>
                  <a:lnTo>
                    <a:pt x="15214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" name="Google Shape;906;p32"/>
            <p:cNvSpPr/>
            <p:nvPr/>
          </p:nvSpPr>
          <p:spPr>
            <a:xfrm>
              <a:off x="-354000" y="766888"/>
              <a:ext cx="784150" cy="891825"/>
            </a:xfrm>
            <a:custGeom>
              <a:avLst/>
              <a:gdLst/>
              <a:ahLst/>
              <a:cxnLst/>
              <a:rect l="l" t="t" r="r" b="b"/>
              <a:pathLst>
                <a:path w="31366" h="35673" extrusionOk="0">
                  <a:moveTo>
                    <a:pt x="15213" y="0"/>
                  </a:moveTo>
                  <a:lnTo>
                    <a:pt x="0" y="9348"/>
                  </a:lnTo>
                  <a:lnTo>
                    <a:pt x="481" y="27173"/>
                  </a:lnTo>
                  <a:lnTo>
                    <a:pt x="16176" y="35673"/>
                  </a:lnTo>
                  <a:lnTo>
                    <a:pt x="31366" y="26348"/>
                  </a:lnTo>
                  <a:lnTo>
                    <a:pt x="30907" y="8523"/>
                  </a:lnTo>
                  <a:lnTo>
                    <a:pt x="15213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" name="Google Shape;907;p32"/>
            <p:cNvSpPr/>
            <p:nvPr/>
          </p:nvSpPr>
          <p:spPr>
            <a:xfrm>
              <a:off x="72725" y="1495463"/>
              <a:ext cx="784150" cy="891825"/>
            </a:xfrm>
            <a:custGeom>
              <a:avLst/>
              <a:gdLst/>
              <a:ahLst/>
              <a:cxnLst/>
              <a:rect l="l" t="t" r="r" b="b"/>
              <a:pathLst>
                <a:path w="31366" h="35673" extrusionOk="0">
                  <a:moveTo>
                    <a:pt x="15213" y="0"/>
                  </a:moveTo>
                  <a:lnTo>
                    <a:pt x="0" y="9325"/>
                  </a:lnTo>
                  <a:lnTo>
                    <a:pt x="481" y="27150"/>
                  </a:lnTo>
                  <a:lnTo>
                    <a:pt x="16153" y="35673"/>
                  </a:lnTo>
                  <a:lnTo>
                    <a:pt x="31366" y="26325"/>
                  </a:lnTo>
                  <a:lnTo>
                    <a:pt x="30885" y="8500"/>
                  </a:lnTo>
                  <a:lnTo>
                    <a:pt x="15213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32"/>
            <p:cNvSpPr/>
            <p:nvPr/>
          </p:nvSpPr>
          <p:spPr>
            <a:xfrm>
              <a:off x="489125" y="765163"/>
              <a:ext cx="784175" cy="891850"/>
            </a:xfrm>
            <a:custGeom>
              <a:avLst/>
              <a:gdLst/>
              <a:ahLst/>
              <a:cxnLst/>
              <a:rect l="l" t="t" r="r" b="b"/>
              <a:pathLst>
                <a:path w="31367" h="35674" extrusionOk="0">
                  <a:moveTo>
                    <a:pt x="15191" y="0"/>
                  </a:moveTo>
                  <a:lnTo>
                    <a:pt x="1" y="9325"/>
                  </a:lnTo>
                  <a:lnTo>
                    <a:pt x="459" y="27173"/>
                  </a:lnTo>
                  <a:lnTo>
                    <a:pt x="16153" y="35673"/>
                  </a:lnTo>
                  <a:lnTo>
                    <a:pt x="31366" y="26348"/>
                  </a:lnTo>
                  <a:lnTo>
                    <a:pt x="30885" y="8500"/>
                  </a:lnTo>
                  <a:lnTo>
                    <a:pt x="15191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909;p32"/>
            <p:cNvSpPr/>
            <p:nvPr/>
          </p:nvSpPr>
          <p:spPr>
            <a:xfrm>
              <a:off x="915275" y="1493738"/>
              <a:ext cx="784175" cy="891275"/>
            </a:xfrm>
            <a:custGeom>
              <a:avLst/>
              <a:gdLst/>
              <a:ahLst/>
              <a:cxnLst/>
              <a:rect l="l" t="t" r="r" b="b"/>
              <a:pathLst>
                <a:path w="31367" h="35651" extrusionOk="0">
                  <a:moveTo>
                    <a:pt x="15214" y="0"/>
                  </a:moveTo>
                  <a:lnTo>
                    <a:pt x="1" y="9325"/>
                  </a:lnTo>
                  <a:lnTo>
                    <a:pt x="482" y="27150"/>
                  </a:lnTo>
                  <a:lnTo>
                    <a:pt x="16176" y="35650"/>
                  </a:lnTo>
                  <a:lnTo>
                    <a:pt x="31366" y="26325"/>
                  </a:lnTo>
                  <a:lnTo>
                    <a:pt x="30908" y="8501"/>
                  </a:lnTo>
                  <a:lnTo>
                    <a:pt x="15214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" name="Google Shape;910;p32"/>
            <p:cNvSpPr/>
            <p:nvPr/>
          </p:nvSpPr>
          <p:spPr>
            <a:xfrm>
              <a:off x="1331700" y="763438"/>
              <a:ext cx="784150" cy="891850"/>
            </a:xfrm>
            <a:custGeom>
              <a:avLst/>
              <a:gdLst/>
              <a:ahLst/>
              <a:cxnLst/>
              <a:rect l="l" t="t" r="r" b="b"/>
              <a:pathLst>
                <a:path w="31366" h="35674" extrusionOk="0">
                  <a:moveTo>
                    <a:pt x="15213" y="1"/>
                  </a:moveTo>
                  <a:lnTo>
                    <a:pt x="0" y="9325"/>
                  </a:lnTo>
                  <a:lnTo>
                    <a:pt x="481" y="27150"/>
                  </a:lnTo>
                  <a:lnTo>
                    <a:pt x="16153" y="35673"/>
                  </a:lnTo>
                  <a:lnTo>
                    <a:pt x="31366" y="26326"/>
                  </a:lnTo>
                  <a:lnTo>
                    <a:pt x="30885" y="8501"/>
                  </a:lnTo>
                  <a:lnTo>
                    <a:pt x="15213" y="1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911;p32"/>
            <p:cNvSpPr/>
            <p:nvPr/>
          </p:nvSpPr>
          <p:spPr>
            <a:xfrm>
              <a:off x="-372900" y="2242013"/>
              <a:ext cx="784150" cy="891825"/>
            </a:xfrm>
            <a:custGeom>
              <a:avLst/>
              <a:gdLst/>
              <a:ahLst/>
              <a:cxnLst/>
              <a:rect l="l" t="t" r="r" b="b"/>
              <a:pathLst>
                <a:path w="31366" h="35673" extrusionOk="0">
                  <a:moveTo>
                    <a:pt x="15190" y="0"/>
                  </a:moveTo>
                  <a:lnTo>
                    <a:pt x="0" y="9325"/>
                  </a:lnTo>
                  <a:lnTo>
                    <a:pt x="458" y="27150"/>
                  </a:lnTo>
                  <a:lnTo>
                    <a:pt x="16153" y="35673"/>
                  </a:lnTo>
                  <a:lnTo>
                    <a:pt x="31366" y="26325"/>
                  </a:lnTo>
                  <a:lnTo>
                    <a:pt x="30885" y="8500"/>
                  </a:lnTo>
                  <a:lnTo>
                    <a:pt x="15190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912;p32"/>
            <p:cNvSpPr/>
            <p:nvPr/>
          </p:nvSpPr>
          <p:spPr>
            <a:xfrm>
              <a:off x="53250" y="2970013"/>
              <a:ext cx="784150" cy="891850"/>
            </a:xfrm>
            <a:custGeom>
              <a:avLst/>
              <a:gdLst/>
              <a:ahLst/>
              <a:cxnLst/>
              <a:rect l="l" t="t" r="r" b="b"/>
              <a:pathLst>
                <a:path w="31366" h="35674" extrusionOk="0">
                  <a:moveTo>
                    <a:pt x="15213" y="0"/>
                  </a:moveTo>
                  <a:lnTo>
                    <a:pt x="0" y="9325"/>
                  </a:lnTo>
                  <a:lnTo>
                    <a:pt x="481" y="27173"/>
                  </a:lnTo>
                  <a:lnTo>
                    <a:pt x="16175" y="35673"/>
                  </a:lnTo>
                  <a:lnTo>
                    <a:pt x="31366" y="26348"/>
                  </a:lnTo>
                  <a:lnTo>
                    <a:pt x="30885" y="8500"/>
                  </a:lnTo>
                  <a:lnTo>
                    <a:pt x="15213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" name="Google Shape;913;p32"/>
            <p:cNvSpPr/>
            <p:nvPr/>
          </p:nvSpPr>
          <p:spPr>
            <a:xfrm>
              <a:off x="896375" y="2968288"/>
              <a:ext cx="784175" cy="891850"/>
            </a:xfrm>
            <a:custGeom>
              <a:avLst/>
              <a:gdLst/>
              <a:ahLst/>
              <a:cxnLst/>
              <a:rect l="l" t="t" r="r" b="b"/>
              <a:pathLst>
                <a:path w="31367" h="35674" extrusionOk="0">
                  <a:moveTo>
                    <a:pt x="15191" y="1"/>
                  </a:moveTo>
                  <a:lnTo>
                    <a:pt x="1" y="9325"/>
                  </a:lnTo>
                  <a:lnTo>
                    <a:pt x="459" y="27173"/>
                  </a:lnTo>
                  <a:lnTo>
                    <a:pt x="16153" y="35673"/>
                  </a:lnTo>
                  <a:lnTo>
                    <a:pt x="31366" y="26349"/>
                  </a:lnTo>
                  <a:lnTo>
                    <a:pt x="30885" y="8501"/>
                  </a:lnTo>
                  <a:lnTo>
                    <a:pt x="15191" y="1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" name="Google Shape;914;p32"/>
            <p:cNvSpPr/>
            <p:nvPr/>
          </p:nvSpPr>
          <p:spPr>
            <a:xfrm>
              <a:off x="1312225" y="2237988"/>
              <a:ext cx="784150" cy="891850"/>
            </a:xfrm>
            <a:custGeom>
              <a:avLst/>
              <a:gdLst/>
              <a:ahLst/>
              <a:cxnLst/>
              <a:rect l="l" t="t" r="r" b="b"/>
              <a:pathLst>
                <a:path w="31366" h="35674" extrusionOk="0">
                  <a:moveTo>
                    <a:pt x="15213" y="1"/>
                  </a:moveTo>
                  <a:lnTo>
                    <a:pt x="0" y="9349"/>
                  </a:lnTo>
                  <a:lnTo>
                    <a:pt x="481" y="27173"/>
                  </a:lnTo>
                  <a:lnTo>
                    <a:pt x="16176" y="35674"/>
                  </a:lnTo>
                  <a:lnTo>
                    <a:pt x="31366" y="26349"/>
                  </a:lnTo>
                  <a:lnTo>
                    <a:pt x="30908" y="8524"/>
                  </a:lnTo>
                  <a:lnTo>
                    <a:pt x="15213" y="1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" name="Google Shape;915;p32"/>
            <p:cNvSpPr/>
            <p:nvPr/>
          </p:nvSpPr>
          <p:spPr>
            <a:xfrm>
              <a:off x="1738950" y="2966563"/>
              <a:ext cx="784150" cy="891275"/>
            </a:xfrm>
            <a:custGeom>
              <a:avLst/>
              <a:gdLst/>
              <a:ahLst/>
              <a:cxnLst/>
              <a:rect l="l" t="t" r="r" b="b"/>
              <a:pathLst>
                <a:path w="31366" h="35651" extrusionOk="0">
                  <a:moveTo>
                    <a:pt x="15213" y="1"/>
                  </a:moveTo>
                  <a:lnTo>
                    <a:pt x="0" y="9326"/>
                  </a:lnTo>
                  <a:lnTo>
                    <a:pt x="481" y="27151"/>
                  </a:lnTo>
                  <a:lnTo>
                    <a:pt x="16153" y="35651"/>
                  </a:lnTo>
                  <a:lnTo>
                    <a:pt x="31366" y="26326"/>
                  </a:lnTo>
                  <a:lnTo>
                    <a:pt x="30885" y="8501"/>
                  </a:lnTo>
                  <a:lnTo>
                    <a:pt x="15213" y="1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" name="Google Shape;916;p32"/>
            <p:cNvSpPr/>
            <p:nvPr/>
          </p:nvSpPr>
          <p:spPr>
            <a:xfrm>
              <a:off x="2155350" y="2236288"/>
              <a:ext cx="784175" cy="891825"/>
            </a:xfrm>
            <a:custGeom>
              <a:avLst/>
              <a:gdLst/>
              <a:ahLst/>
              <a:cxnLst/>
              <a:rect l="l" t="t" r="r" b="b"/>
              <a:pathLst>
                <a:path w="31367" h="35673" extrusionOk="0">
                  <a:moveTo>
                    <a:pt x="15214" y="0"/>
                  </a:moveTo>
                  <a:lnTo>
                    <a:pt x="1" y="9325"/>
                  </a:lnTo>
                  <a:lnTo>
                    <a:pt x="482" y="27173"/>
                  </a:lnTo>
                  <a:lnTo>
                    <a:pt x="16153" y="35673"/>
                  </a:lnTo>
                  <a:lnTo>
                    <a:pt x="31366" y="26348"/>
                  </a:lnTo>
                  <a:lnTo>
                    <a:pt x="30885" y="8500"/>
                  </a:lnTo>
                  <a:lnTo>
                    <a:pt x="15214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" name="Google Shape;917;p32"/>
            <p:cNvSpPr/>
            <p:nvPr/>
          </p:nvSpPr>
          <p:spPr>
            <a:xfrm>
              <a:off x="2581500" y="2964288"/>
              <a:ext cx="784175" cy="891850"/>
            </a:xfrm>
            <a:custGeom>
              <a:avLst/>
              <a:gdLst/>
              <a:ahLst/>
              <a:cxnLst/>
              <a:rect l="l" t="t" r="r" b="b"/>
              <a:pathLst>
                <a:path w="31367" h="35674" extrusionOk="0">
                  <a:moveTo>
                    <a:pt x="15214" y="0"/>
                  </a:moveTo>
                  <a:lnTo>
                    <a:pt x="1" y="9348"/>
                  </a:lnTo>
                  <a:lnTo>
                    <a:pt x="482" y="27173"/>
                  </a:lnTo>
                  <a:lnTo>
                    <a:pt x="16176" y="35673"/>
                  </a:lnTo>
                  <a:lnTo>
                    <a:pt x="31366" y="26348"/>
                  </a:lnTo>
                  <a:lnTo>
                    <a:pt x="30908" y="8523"/>
                  </a:lnTo>
                  <a:lnTo>
                    <a:pt x="15214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" name="Google Shape;918;p32"/>
            <p:cNvSpPr/>
            <p:nvPr/>
          </p:nvSpPr>
          <p:spPr>
            <a:xfrm>
              <a:off x="-354000" y="3701463"/>
              <a:ext cx="784150" cy="891825"/>
            </a:xfrm>
            <a:custGeom>
              <a:avLst/>
              <a:gdLst/>
              <a:ahLst/>
              <a:cxnLst/>
              <a:rect l="l" t="t" r="r" b="b"/>
              <a:pathLst>
                <a:path w="31366" h="35673" extrusionOk="0">
                  <a:moveTo>
                    <a:pt x="15213" y="0"/>
                  </a:moveTo>
                  <a:lnTo>
                    <a:pt x="0" y="9348"/>
                  </a:lnTo>
                  <a:lnTo>
                    <a:pt x="481" y="27173"/>
                  </a:lnTo>
                  <a:lnTo>
                    <a:pt x="16176" y="35673"/>
                  </a:lnTo>
                  <a:lnTo>
                    <a:pt x="31366" y="26348"/>
                  </a:lnTo>
                  <a:lnTo>
                    <a:pt x="30907" y="8523"/>
                  </a:lnTo>
                  <a:lnTo>
                    <a:pt x="15213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" name="Google Shape;919;p32"/>
            <p:cNvSpPr/>
            <p:nvPr/>
          </p:nvSpPr>
          <p:spPr>
            <a:xfrm>
              <a:off x="72725" y="4430038"/>
              <a:ext cx="784150" cy="891825"/>
            </a:xfrm>
            <a:custGeom>
              <a:avLst/>
              <a:gdLst/>
              <a:ahLst/>
              <a:cxnLst/>
              <a:rect l="l" t="t" r="r" b="b"/>
              <a:pathLst>
                <a:path w="31366" h="35673" extrusionOk="0">
                  <a:moveTo>
                    <a:pt x="15213" y="0"/>
                  </a:moveTo>
                  <a:lnTo>
                    <a:pt x="0" y="9325"/>
                  </a:lnTo>
                  <a:lnTo>
                    <a:pt x="481" y="27150"/>
                  </a:lnTo>
                  <a:lnTo>
                    <a:pt x="16153" y="35673"/>
                  </a:lnTo>
                  <a:lnTo>
                    <a:pt x="31366" y="26325"/>
                  </a:lnTo>
                  <a:lnTo>
                    <a:pt x="30885" y="8500"/>
                  </a:lnTo>
                  <a:lnTo>
                    <a:pt x="15213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" name="Google Shape;920;p32"/>
            <p:cNvSpPr/>
            <p:nvPr/>
          </p:nvSpPr>
          <p:spPr>
            <a:xfrm>
              <a:off x="489125" y="3699738"/>
              <a:ext cx="784175" cy="891850"/>
            </a:xfrm>
            <a:custGeom>
              <a:avLst/>
              <a:gdLst/>
              <a:ahLst/>
              <a:cxnLst/>
              <a:rect l="l" t="t" r="r" b="b"/>
              <a:pathLst>
                <a:path w="31367" h="35674" extrusionOk="0">
                  <a:moveTo>
                    <a:pt x="15191" y="0"/>
                  </a:moveTo>
                  <a:lnTo>
                    <a:pt x="1" y="9325"/>
                  </a:lnTo>
                  <a:lnTo>
                    <a:pt x="459" y="27173"/>
                  </a:lnTo>
                  <a:lnTo>
                    <a:pt x="16153" y="35673"/>
                  </a:lnTo>
                  <a:lnTo>
                    <a:pt x="31366" y="26348"/>
                  </a:lnTo>
                  <a:lnTo>
                    <a:pt x="30885" y="8500"/>
                  </a:lnTo>
                  <a:lnTo>
                    <a:pt x="15191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" name="Google Shape;921;p32"/>
            <p:cNvSpPr/>
            <p:nvPr/>
          </p:nvSpPr>
          <p:spPr>
            <a:xfrm>
              <a:off x="915275" y="4428313"/>
              <a:ext cx="784175" cy="891275"/>
            </a:xfrm>
            <a:custGeom>
              <a:avLst/>
              <a:gdLst/>
              <a:ahLst/>
              <a:cxnLst/>
              <a:rect l="l" t="t" r="r" b="b"/>
              <a:pathLst>
                <a:path w="31367" h="35651" extrusionOk="0">
                  <a:moveTo>
                    <a:pt x="15214" y="0"/>
                  </a:moveTo>
                  <a:lnTo>
                    <a:pt x="1" y="9325"/>
                  </a:lnTo>
                  <a:lnTo>
                    <a:pt x="482" y="27150"/>
                  </a:lnTo>
                  <a:lnTo>
                    <a:pt x="16176" y="35650"/>
                  </a:lnTo>
                  <a:lnTo>
                    <a:pt x="31366" y="26325"/>
                  </a:lnTo>
                  <a:lnTo>
                    <a:pt x="30908" y="8501"/>
                  </a:lnTo>
                  <a:lnTo>
                    <a:pt x="15214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" name="Google Shape;922;p32"/>
            <p:cNvSpPr/>
            <p:nvPr/>
          </p:nvSpPr>
          <p:spPr>
            <a:xfrm>
              <a:off x="1331700" y="3698013"/>
              <a:ext cx="784150" cy="891850"/>
            </a:xfrm>
            <a:custGeom>
              <a:avLst/>
              <a:gdLst/>
              <a:ahLst/>
              <a:cxnLst/>
              <a:rect l="l" t="t" r="r" b="b"/>
              <a:pathLst>
                <a:path w="31366" h="35674" extrusionOk="0">
                  <a:moveTo>
                    <a:pt x="15213" y="1"/>
                  </a:moveTo>
                  <a:lnTo>
                    <a:pt x="0" y="9325"/>
                  </a:lnTo>
                  <a:lnTo>
                    <a:pt x="481" y="27150"/>
                  </a:lnTo>
                  <a:lnTo>
                    <a:pt x="16153" y="35673"/>
                  </a:lnTo>
                  <a:lnTo>
                    <a:pt x="31366" y="26326"/>
                  </a:lnTo>
                  <a:lnTo>
                    <a:pt x="30885" y="8501"/>
                  </a:lnTo>
                  <a:lnTo>
                    <a:pt x="15213" y="1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CUSTOM_16_3">
    <p:bg>
      <p:bgPr>
        <a:solidFill>
          <a:schemeClr val="dk2"/>
        </a:solidFill>
        <a:effectLst/>
      </p:bgPr>
    </p:bg>
    <p:spTree>
      <p:nvGrpSpPr>
        <p:cNvPr id="1" name="Shape 9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4" name="Google Shape;924;p33"/>
          <p:cNvGrpSpPr/>
          <p:nvPr/>
        </p:nvGrpSpPr>
        <p:grpSpPr>
          <a:xfrm>
            <a:off x="7441775" y="-698287"/>
            <a:ext cx="4978650" cy="3089025"/>
            <a:chOff x="2369450" y="1301825"/>
            <a:chExt cx="4978650" cy="3089025"/>
          </a:xfrm>
        </p:grpSpPr>
        <p:sp>
          <p:nvSpPr>
            <p:cNvPr id="925" name="Google Shape;925;p33"/>
            <p:cNvSpPr/>
            <p:nvPr/>
          </p:nvSpPr>
          <p:spPr>
            <a:xfrm>
              <a:off x="2766375" y="1309250"/>
              <a:ext cx="784175" cy="891850"/>
            </a:xfrm>
            <a:custGeom>
              <a:avLst/>
              <a:gdLst/>
              <a:ahLst/>
              <a:cxnLst/>
              <a:rect l="l" t="t" r="r" b="b"/>
              <a:pathLst>
                <a:path w="31367" h="35674" extrusionOk="0">
                  <a:moveTo>
                    <a:pt x="15214" y="1"/>
                  </a:moveTo>
                  <a:lnTo>
                    <a:pt x="1" y="9326"/>
                  </a:lnTo>
                  <a:lnTo>
                    <a:pt x="482" y="27174"/>
                  </a:lnTo>
                  <a:lnTo>
                    <a:pt x="16176" y="35674"/>
                  </a:lnTo>
                  <a:lnTo>
                    <a:pt x="31366" y="26349"/>
                  </a:lnTo>
                  <a:lnTo>
                    <a:pt x="30885" y="8501"/>
                  </a:lnTo>
                  <a:lnTo>
                    <a:pt x="15214" y="1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" name="Google Shape;926;p33"/>
            <p:cNvSpPr/>
            <p:nvPr/>
          </p:nvSpPr>
          <p:spPr>
            <a:xfrm>
              <a:off x="3193100" y="2037825"/>
              <a:ext cx="784175" cy="891275"/>
            </a:xfrm>
            <a:custGeom>
              <a:avLst/>
              <a:gdLst/>
              <a:ahLst/>
              <a:cxnLst/>
              <a:rect l="l" t="t" r="r" b="b"/>
              <a:pathLst>
                <a:path w="31367" h="35651" extrusionOk="0">
                  <a:moveTo>
                    <a:pt x="15214" y="1"/>
                  </a:moveTo>
                  <a:lnTo>
                    <a:pt x="1" y="9326"/>
                  </a:lnTo>
                  <a:lnTo>
                    <a:pt x="482" y="27151"/>
                  </a:lnTo>
                  <a:lnTo>
                    <a:pt x="16153" y="35651"/>
                  </a:lnTo>
                  <a:lnTo>
                    <a:pt x="31366" y="26326"/>
                  </a:lnTo>
                  <a:lnTo>
                    <a:pt x="30885" y="8501"/>
                  </a:lnTo>
                  <a:lnTo>
                    <a:pt x="15214" y="1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" name="Google Shape;927;p33"/>
            <p:cNvSpPr/>
            <p:nvPr/>
          </p:nvSpPr>
          <p:spPr>
            <a:xfrm>
              <a:off x="3609525" y="1307550"/>
              <a:ext cx="784150" cy="891825"/>
            </a:xfrm>
            <a:custGeom>
              <a:avLst/>
              <a:gdLst/>
              <a:ahLst/>
              <a:cxnLst/>
              <a:rect l="l" t="t" r="r" b="b"/>
              <a:pathLst>
                <a:path w="31366" h="35673" extrusionOk="0">
                  <a:moveTo>
                    <a:pt x="15190" y="0"/>
                  </a:moveTo>
                  <a:lnTo>
                    <a:pt x="0" y="9325"/>
                  </a:lnTo>
                  <a:lnTo>
                    <a:pt x="458" y="27150"/>
                  </a:lnTo>
                  <a:lnTo>
                    <a:pt x="16153" y="35673"/>
                  </a:lnTo>
                  <a:lnTo>
                    <a:pt x="31366" y="26325"/>
                  </a:lnTo>
                  <a:lnTo>
                    <a:pt x="30885" y="8500"/>
                  </a:lnTo>
                  <a:lnTo>
                    <a:pt x="15190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" name="Google Shape;928;p33"/>
            <p:cNvSpPr/>
            <p:nvPr/>
          </p:nvSpPr>
          <p:spPr>
            <a:xfrm>
              <a:off x="4035675" y="2035550"/>
              <a:ext cx="784150" cy="891850"/>
            </a:xfrm>
            <a:custGeom>
              <a:avLst/>
              <a:gdLst/>
              <a:ahLst/>
              <a:cxnLst/>
              <a:rect l="l" t="t" r="r" b="b"/>
              <a:pathLst>
                <a:path w="31366" h="35674" extrusionOk="0">
                  <a:moveTo>
                    <a:pt x="15213" y="0"/>
                  </a:moveTo>
                  <a:lnTo>
                    <a:pt x="0" y="9325"/>
                  </a:lnTo>
                  <a:lnTo>
                    <a:pt x="481" y="27173"/>
                  </a:lnTo>
                  <a:lnTo>
                    <a:pt x="16175" y="35673"/>
                  </a:lnTo>
                  <a:lnTo>
                    <a:pt x="31366" y="26348"/>
                  </a:lnTo>
                  <a:lnTo>
                    <a:pt x="30885" y="8500"/>
                  </a:lnTo>
                  <a:lnTo>
                    <a:pt x="15213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" name="Google Shape;929;p33"/>
            <p:cNvSpPr/>
            <p:nvPr/>
          </p:nvSpPr>
          <p:spPr>
            <a:xfrm>
              <a:off x="4452075" y="1305825"/>
              <a:ext cx="784175" cy="891275"/>
            </a:xfrm>
            <a:custGeom>
              <a:avLst/>
              <a:gdLst/>
              <a:ahLst/>
              <a:cxnLst/>
              <a:rect l="l" t="t" r="r" b="b"/>
              <a:pathLst>
                <a:path w="31367" h="35651" extrusionOk="0">
                  <a:moveTo>
                    <a:pt x="15214" y="0"/>
                  </a:moveTo>
                  <a:lnTo>
                    <a:pt x="1" y="9325"/>
                  </a:lnTo>
                  <a:lnTo>
                    <a:pt x="482" y="27150"/>
                  </a:lnTo>
                  <a:lnTo>
                    <a:pt x="16153" y="35650"/>
                  </a:lnTo>
                  <a:lnTo>
                    <a:pt x="31366" y="26325"/>
                  </a:lnTo>
                  <a:lnTo>
                    <a:pt x="30885" y="8500"/>
                  </a:lnTo>
                  <a:lnTo>
                    <a:pt x="15214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" name="Google Shape;930;p33"/>
            <p:cNvSpPr/>
            <p:nvPr/>
          </p:nvSpPr>
          <p:spPr>
            <a:xfrm>
              <a:off x="4878800" y="2033825"/>
              <a:ext cx="784175" cy="891850"/>
            </a:xfrm>
            <a:custGeom>
              <a:avLst/>
              <a:gdLst/>
              <a:ahLst/>
              <a:cxnLst/>
              <a:rect l="l" t="t" r="r" b="b"/>
              <a:pathLst>
                <a:path w="31367" h="35674" extrusionOk="0">
                  <a:moveTo>
                    <a:pt x="15191" y="1"/>
                  </a:moveTo>
                  <a:lnTo>
                    <a:pt x="1" y="9325"/>
                  </a:lnTo>
                  <a:lnTo>
                    <a:pt x="459" y="27173"/>
                  </a:lnTo>
                  <a:lnTo>
                    <a:pt x="16153" y="35673"/>
                  </a:lnTo>
                  <a:lnTo>
                    <a:pt x="31366" y="26349"/>
                  </a:lnTo>
                  <a:lnTo>
                    <a:pt x="30885" y="8501"/>
                  </a:lnTo>
                  <a:lnTo>
                    <a:pt x="15191" y="1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" name="Google Shape;931;p33"/>
            <p:cNvSpPr/>
            <p:nvPr/>
          </p:nvSpPr>
          <p:spPr>
            <a:xfrm>
              <a:off x="5294650" y="1303525"/>
              <a:ext cx="784150" cy="891850"/>
            </a:xfrm>
            <a:custGeom>
              <a:avLst/>
              <a:gdLst/>
              <a:ahLst/>
              <a:cxnLst/>
              <a:rect l="l" t="t" r="r" b="b"/>
              <a:pathLst>
                <a:path w="31366" h="35674" extrusionOk="0">
                  <a:moveTo>
                    <a:pt x="15213" y="1"/>
                  </a:moveTo>
                  <a:lnTo>
                    <a:pt x="0" y="9349"/>
                  </a:lnTo>
                  <a:lnTo>
                    <a:pt x="481" y="27173"/>
                  </a:lnTo>
                  <a:lnTo>
                    <a:pt x="16176" y="35674"/>
                  </a:lnTo>
                  <a:lnTo>
                    <a:pt x="31366" y="26349"/>
                  </a:lnTo>
                  <a:lnTo>
                    <a:pt x="30908" y="8524"/>
                  </a:lnTo>
                  <a:lnTo>
                    <a:pt x="15213" y="1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" name="Google Shape;932;p33"/>
            <p:cNvSpPr/>
            <p:nvPr/>
          </p:nvSpPr>
          <p:spPr>
            <a:xfrm>
              <a:off x="5721375" y="2032100"/>
              <a:ext cx="784150" cy="891275"/>
            </a:xfrm>
            <a:custGeom>
              <a:avLst/>
              <a:gdLst/>
              <a:ahLst/>
              <a:cxnLst/>
              <a:rect l="l" t="t" r="r" b="b"/>
              <a:pathLst>
                <a:path w="31366" h="35651" extrusionOk="0">
                  <a:moveTo>
                    <a:pt x="15213" y="1"/>
                  </a:moveTo>
                  <a:lnTo>
                    <a:pt x="0" y="9326"/>
                  </a:lnTo>
                  <a:lnTo>
                    <a:pt x="481" y="27151"/>
                  </a:lnTo>
                  <a:lnTo>
                    <a:pt x="16153" y="35651"/>
                  </a:lnTo>
                  <a:lnTo>
                    <a:pt x="31366" y="26326"/>
                  </a:lnTo>
                  <a:lnTo>
                    <a:pt x="30885" y="8501"/>
                  </a:lnTo>
                  <a:lnTo>
                    <a:pt x="15213" y="1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" name="Google Shape;933;p33"/>
            <p:cNvSpPr/>
            <p:nvPr/>
          </p:nvSpPr>
          <p:spPr>
            <a:xfrm>
              <a:off x="6137775" y="1301825"/>
              <a:ext cx="784175" cy="891825"/>
            </a:xfrm>
            <a:custGeom>
              <a:avLst/>
              <a:gdLst/>
              <a:ahLst/>
              <a:cxnLst/>
              <a:rect l="l" t="t" r="r" b="b"/>
              <a:pathLst>
                <a:path w="31367" h="35673" extrusionOk="0">
                  <a:moveTo>
                    <a:pt x="15214" y="0"/>
                  </a:moveTo>
                  <a:lnTo>
                    <a:pt x="1" y="9325"/>
                  </a:lnTo>
                  <a:lnTo>
                    <a:pt x="482" y="27173"/>
                  </a:lnTo>
                  <a:lnTo>
                    <a:pt x="16153" y="35673"/>
                  </a:lnTo>
                  <a:lnTo>
                    <a:pt x="31366" y="26348"/>
                  </a:lnTo>
                  <a:lnTo>
                    <a:pt x="30885" y="8500"/>
                  </a:lnTo>
                  <a:lnTo>
                    <a:pt x="15214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934;p33"/>
            <p:cNvSpPr/>
            <p:nvPr/>
          </p:nvSpPr>
          <p:spPr>
            <a:xfrm>
              <a:off x="6563925" y="2029825"/>
              <a:ext cx="784175" cy="891850"/>
            </a:xfrm>
            <a:custGeom>
              <a:avLst/>
              <a:gdLst/>
              <a:ahLst/>
              <a:cxnLst/>
              <a:rect l="l" t="t" r="r" b="b"/>
              <a:pathLst>
                <a:path w="31367" h="35674" extrusionOk="0">
                  <a:moveTo>
                    <a:pt x="15214" y="0"/>
                  </a:moveTo>
                  <a:lnTo>
                    <a:pt x="1" y="9348"/>
                  </a:lnTo>
                  <a:lnTo>
                    <a:pt x="482" y="27173"/>
                  </a:lnTo>
                  <a:lnTo>
                    <a:pt x="16176" y="35673"/>
                  </a:lnTo>
                  <a:lnTo>
                    <a:pt x="31366" y="26348"/>
                  </a:lnTo>
                  <a:lnTo>
                    <a:pt x="30908" y="8523"/>
                  </a:lnTo>
                  <a:lnTo>
                    <a:pt x="15214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" name="Google Shape;935;p33"/>
            <p:cNvSpPr/>
            <p:nvPr/>
          </p:nvSpPr>
          <p:spPr>
            <a:xfrm>
              <a:off x="2369450" y="3499000"/>
              <a:ext cx="784150" cy="891850"/>
            </a:xfrm>
            <a:custGeom>
              <a:avLst/>
              <a:gdLst/>
              <a:ahLst/>
              <a:cxnLst/>
              <a:rect l="l" t="t" r="r" b="b"/>
              <a:pathLst>
                <a:path w="31366" h="35674" extrusionOk="0">
                  <a:moveTo>
                    <a:pt x="15213" y="1"/>
                  </a:moveTo>
                  <a:lnTo>
                    <a:pt x="0" y="9348"/>
                  </a:lnTo>
                  <a:lnTo>
                    <a:pt x="481" y="27173"/>
                  </a:lnTo>
                  <a:lnTo>
                    <a:pt x="16153" y="35673"/>
                  </a:lnTo>
                  <a:lnTo>
                    <a:pt x="31366" y="26349"/>
                  </a:lnTo>
                  <a:lnTo>
                    <a:pt x="30884" y="8524"/>
                  </a:lnTo>
                  <a:lnTo>
                    <a:pt x="15213" y="1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" name="Google Shape;936;p33"/>
            <p:cNvSpPr/>
            <p:nvPr/>
          </p:nvSpPr>
          <p:spPr>
            <a:xfrm>
              <a:off x="2785850" y="2769275"/>
              <a:ext cx="784175" cy="891275"/>
            </a:xfrm>
            <a:custGeom>
              <a:avLst/>
              <a:gdLst/>
              <a:ahLst/>
              <a:cxnLst/>
              <a:rect l="l" t="t" r="r" b="b"/>
              <a:pathLst>
                <a:path w="31367" h="35651" extrusionOk="0">
                  <a:moveTo>
                    <a:pt x="15214" y="1"/>
                  </a:moveTo>
                  <a:lnTo>
                    <a:pt x="1" y="9326"/>
                  </a:lnTo>
                  <a:lnTo>
                    <a:pt x="482" y="27151"/>
                  </a:lnTo>
                  <a:lnTo>
                    <a:pt x="16153" y="35651"/>
                  </a:lnTo>
                  <a:lnTo>
                    <a:pt x="31366" y="26326"/>
                  </a:lnTo>
                  <a:lnTo>
                    <a:pt x="30885" y="8501"/>
                  </a:lnTo>
                  <a:lnTo>
                    <a:pt x="15214" y="1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33"/>
            <p:cNvSpPr/>
            <p:nvPr/>
          </p:nvSpPr>
          <p:spPr>
            <a:xfrm>
              <a:off x="3212575" y="3497275"/>
              <a:ext cx="783600" cy="891850"/>
            </a:xfrm>
            <a:custGeom>
              <a:avLst/>
              <a:gdLst/>
              <a:ahLst/>
              <a:cxnLst/>
              <a:rect l="l" t="t" r="r" b="b"/>
              <a:pathLst>
                <a:path w="31344" h="35674" extrusionOk="0">
                  <a:moveTo>
                    <a:pt x="15191" y="1"/>
                  </a:moveTo>
                  <a:lnTo>
                    <a:pt x="0" y="9326"/>
                  </a:lnTo>
                  <a:lnTo>
                    <a:pt x="459" y="27174"/>
                  </a:lnTo>
                  <a:lnTo>
                    <a:pt x="16153" y="35674"/>
                  </a:lnTo>
                  <a:lnTo>
                    <a:pt x="31343" y="26349"/>
                  </a:lnTo>
                  <a:lnTo>
                    <a:pt x="30885" y="8501"/>
                  </a:lnTo>
                  <a:lnTo>
                    <a:pt x="15191" y="1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938;p33"/>
            <p:cNvSpPr/>
            <p:nvPr/>
          </p:nvSpPr>
          <p:spPr>
            <a:xfrm>
              <a:off x="3628425" y="2767000"/>
              <a:ext cx="784150" cy="891825"/>
            </a:xfrm>
            <a:custGeom>
              <a:avLst/>
              <a:gdLst/>
              <a:ahLst/>
              <a:cxnLst/>
              <a:rect l="l" t="t" r="r" b="b"/>
              <a:pathLst>
                <a:path w="31366" h="35673" extrusionOk="0">
                  <a:moveTo>
                    <a:pt x="15213" y="0"/>
                  </a:moveTo>
                  <a:lnTo>
                    <a:pt x="0" y="9348"/>
                  </a:lnTo>
                  <a:lnTo>
                    <a:pt x="481" y="27173"/>
                  </a:lnTo>
                  <a:lnTo>
                    <a:pt x="16176" y="35673"/>
                  </a:lnTo>
                  <a:lnTo>
                    <a:pt x="31366" y="26348"/>
                  </a:lnTo>
                  <a:lnTo>
                    <a:pt x="30907" y="8523"/>
                  </a:lnTo>
                  <a:lnTo>
                    <a:pt x="15213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" name="Google Shape;939;p33"/>
            <p:cNvSpPr/>
            <p:nvPr/>
          </p:nvSpPr>
          <p:spPr>
            <a:xfrm>
              <a:off x="4055150" y="3495575"/>
              <a:ext cx="784150" cy="891825"/>
            </a:xfrm>
            <a:custGeom>
              <a:avLst/>
              <a:gdLst/>
              <a:ahLst/>
              <a:cxnLst/>
              <a:rect l="l" t="t" r="r" b="b"/>
              <a:pathLst>
                <a:path w="31366" h="35673" extrusionOk="0">
                  <a:moveTo>
                    <a:pt x="15213" y="0"/>
                  </a:moveTo>
                  <a:lnTo>
                    <a:pt x="0" y="9325"/>
                  </a:lnTo>
                  <a:lnTo>
                    <a:pt x="481" y="27150"/>
                  </a:lnTo>
                  <a:lnTo>
                    <a:pt x="16153" y="35673"/>
                  </a:lnTo>
                  <a:lnTo>
                    <a:pt x="31366" y="26325"/>
                  </a:lnTo>
                  <a:lnTo>
                    <a:pt x="30885" y="8500"/>
                  </a:lnTo>
                  <a:lnTo>
                    <a:pt x="15213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940;p33"/>
            <p:cNvSpPr/>
            <p:nvPr/>
          </p:nvSpPr>
          <p:spPr>
            <a:xfrm>
              <a:off x="4471550" y="2765275"/>
              <a:ext cx="784175" cy="891850"/>
            </a:xfrm>
            <a:custGeom>
              <a:avLst/>
              <a:gdLst/>
              <a:ahLst/>
              <a:cxnLst/>
              <a:rect l="l" t="t" r="r" b="b"/>
              <a:pathLst>
                <a:path w="31367" h="35674" extrusionOk="0">
                  <a:moveTo>
                    <a:pt x="15191" y="0"/>
                  </a:moveTo>
                  <a:lnTo>
                    <a:pt x="1" y="9325"/>
                  </a:lnTo>
                  <a:lnTo>
                    <a:pt x="459" y="27173"/>
                  </a:lnTo>
                  <a:lnTo>
                    <a:pt x="16153" y="35673"/>
                  </a:lnTo>
                  <a:lnTo>
                    <a:pt x="31366" y="26348"/>
                  </a:lnTo>
                  <a:lnTo>
                    <a:pt x="30885" y="8500"/>
                  </a:lnTo>
                  <a:lnTo>
                    <a:pt x="15191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" name="Google Shape;941;p33"/>
            <p:cNvSpPr/>
            <p:nvPr/>
          </p:nvSpPr>
          <p:spPr>
            <a:xfrm>
              <a:off x="4897700" y="3493850"/>
              <a:ext cx="784175" cy="891275"/>
            </a:xfrm>
            <a:custGeom>
              <a:avLst/>
              <a:gdLst/>
              <a:ahLst/>
              <a:cxnLst/>
              <a:rect l="l" t="t" r="r" b="b"/>
              <a:pathLst>
                <a:path w="31367" h="35651" extrusionOk="0">
                  <a:moveTo>
                    <a:pt x="15214" y="0"/>
                  </a:moveTo>
                  <a:lnTo>
                    <a:pt x="1" y="9325"/>
                  </a:lnTo>
                  <a:lnTo>
                    <a:pt x="482" y="27150"/>
                  </a:lnTo>
                  <a:lnTo>
                    <a:pt x="16176" y="35650"/>
                  </a:lnTo>
                  <a:lnTo>
                    <a:pt x="31366" y="26325"/>
                  </a:lnTo>
                  <a:lnTo>
                    <a:pt x="30908" y="8501"/>
                  </a:lnTo>
                  <a:lnTo>
                    <a:pt x="15214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" name="Google Shape;942;p33"/>
            <p:cNvSpPr/>
            <p:nvPr/>
          </p:nvSpPr>
          <p:spPr>
            <a:xfrm>
              <a:off x="5314125" y="2763550"/>
              <a:ext cx="784150" cy="891850"/>
            </a:xfrm>
            <a:custGeom>
              <a:avLst/>
              <a:gdLst/>
              <a:ahLst/>
              <a:cxnLst/>
              <a:rect l="l" t="t" r="r" b="b"/>
              <a:pathLst>
                <a:path w="31366" h="35674" extrusionOk="0">
                  <a:moveTo>
                    <a:pt x="15213" y="1"/>
                  </a:moveTo>
                  <a:lnTo>
                    <a:pt x="0" y="9325"/>
                  </a:lnTo>
                  <a:lnTo>
                    <a:pt x="481" y="27150"/>
                  </a:lnTo>
                  <a:lnTo>
                    <a:pt x="16153" y="35673"/>
                  </a:lnTo>
                  <a:lnTo>
                    <a:pt x="31366" y="26326"/>
                  </a:lnTo>
                  <a:lnTo>
                    <a:pt x="30885" y="8501"/>
                  </a:lnTo>
                  <a:lnTo>
                    <a:pt x="15213" y="1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43" name="Google Shape;943;p33"/>
          <p:cNvGrpSpPr/>
          <p:nvPr/>
        </p:nvGrpSpPr>
        <p:grpSpPr>
          <a:xfrm>
            <a:off x="5788175" y="2236288"/>
            <a:ext cx="6664350" cy="3093025"/>
            <a:chOff x="683750" y="1301825"/>
            <a:chExt cx="6664350" cy="3093025"/>
          </a:xfrm>
        </p:grpSpPr>
        <p:sp>
          <p:nvSpPr>
            <p:cNvPr id="944" name="Google Shape;944;p33"/>
            <p:cNvSpPr/>
            <p:nvPr/>
          </p:nvSpPr>
          <p:spPr>
            <a:xfrm>
              <a:off x="1507400" y="2041275"/>
              <a:ext cx="784175" cy="891850"/>
            </a:xfrm>
            <a:custGeom>
              <a:avLst/>
              <a:gdLst/>
              <a:ahLst/>
              <a:cxnLst/>
              <a:rect l="l" t="t" r="r" b="b"/>
              <a:pathLst>
                <a:path w="31367" h="35674" extrusionOk="0">
                  <a:moveTo>
                    <a:pt x="15214" y="0"/>
                  </a:moveTo>
                  <a:lnTo>
                    <a:pt x="0" y="9325"/>
                  </a:lnTo>
                  <a:lnTo>
                    <a:pt x="482" y="27173"/>
                  </a:lnTo>
                  <a:lnTo>
                    <a:pt x="16153" y="35673"/>
                  </a:lnTo>
                  <a:lnTo>
                    <a:pt x="31366" y="26348"/>
                  </a:lnTo>
                  <a:lnTo>
                    <a:pt x="30885" y="8501"/>
                  </a:lnTo>
                  <a:lnTo>
                    <a:pt x="15214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" name="Google Shape;945;p33"/>
            <p:cNvSpPr/>
            <p:nvPr/>
          </p:nvSpPr>
          <p:spPr>
            <a:xfrm>
              <a:off x="1923825" y="1310975"/>
              <a:ext cx="784150" cy="891850"/>
            </a:xfrm>
            <a:custGeom>
              <a:avLst/>
              <a:gdLst/>
              <a:ahLst/>
              <a:cxnLst/>
              <a:rect l="l" t="t" r="r" b="b"/>
              <a:pathLst>
                <a:path w="31366" h="35674" extrusionOk="0">
                  <a:moveTo>
                    <a:pt x="15213" y="1"/>
                  </a:moveTo>
                  <a:lnTo>
                    <a:pt x="0" y="9348"/>
                  </a:lnTo>
                  <a:lnTo>
                    <a:pt x="481" y="27173"/>
                  </a:lnTo>
                  <a:lnTo>
                    <a:pt x="16153" y="35673"/>
                  </a:lnTo>
                  <a:lnTo>
                    <a:pt x="31366" y="26349"/>
                  </a:lnTo>
                  <a:lnTo>
                    <a:pt x="30884" y="8524"/>
                  </a:lnTo>
                  <a:lnTo>
                    <a:pt x="15213" y="1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" name="Google Shape;946;p33"/>
            <p:cNvSpPr/>
            <p:nvPr/>
          </p:nvSpPr>
          <p:spPr>
            <a:xfrm>
              <a:off x="2349975" y="2039550"/>
              <a:ext cx="784150" cy="891850"/>
            </a:xfrm>
            <a:custGeom>
              <a:avLst/>
              <a:gdLst/>
              <a:ahLst/>
              <a:cxnLst/>
              <a:rect l="l" t="t" r="r" b="b"/>
              <a:pathLst>
                <a:path w="31366" h="35674" extrusionOk="0">
                  <a:moveTo>
                    <a:pt x="15213" y="1"/>
                  </a:moveTo>
                  <a:lnTo>
                    <a:pt x="0" y="9326"/>
                  </a:lnTo>
                  <a:lnTo>
                    <a:pt x="481" y="27151"/>
                  </a:lnTo>
                  <a:lnTo>
                    <a:pt x="16175" y="35674"/>
                  </a:lnTo>
                  <a:lnTo>
                    <a:pt x="31366" y="26326"/>
                  </a:lnTo>
                  <a:lnTo>
                    <a:pt x="30907" y="8501"/>
                  </a:lnTo>
                  <a:lnTo>
                    <a:pt x="15213" y="1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" name="Google Shape;947;p33"/>
            <p:cNvSpPr/>
            <p:nvPr/>
          </p:nvSpPr>
          <p:spPr>
            <a:xfrm>
              <a:off x="3193100" y="2037825"/>
              <a:ext cx="784175" cy="891275"/>
            </a:xfrm>
            <a:custGeom>
              <a:avLst/>
              <a:gdLst/>
              <a:ahLst/>
              <a:cxnLst/>
              <a:rect l="l" t="t" r="r" b="b"/>
              <a:pathLst>
                <a:path w="31367" h="35651" extrusionOk="0">
                  <a:moveTo>
                    <a:pt x="15214" y="1"/>
                  </a:moveTo>
                  <a:lnTo>
                    <a:pt x="1" y="9326"/>
                  </a:lnTo>
                  <a:lnTo>
                    <a:pt x="482" y="27151"/>
                  </a:lnTo>
                  <a:lnTo>
                    <a:pt x="16153" y="35651"/>
                  </a:lnTo>
                  <a:lnTo>
                    <a:pt x="31366" y="26326"/>
                  </a:lnTo>
                  <a:lnTo>
                    <a:pt x="30885" y="8501"/>
                  </a:lnTo>
                  <a:lnTo>
                    <a:pt x="15214" y="1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" name="Google Shape;948;p33"/>
            <p:cNvSpPr/>
            <p:nvPr/>
          </p:nvSpPr>
          <p:spPr>
            <a:xfrm>
              <a:off x="3609525" y="1307550"/>
              <a:ext cx="784150" cy="891825"/>
            </a:xfrm>
            <a:custGeom>
              <a:avLst/>
              <a:gdLst/>
              <a:ahLst/>
              <a:cxnLst/>
              <a:rect l="l" t="t" r="r" b="b"/>
              <a:pathLst>
                <a:path w="31366" h="35673" extrusionOk="0">
                  <a:moveTo>
                    <a:pt x="15190" y="0"/>
                  </a:moveTo>
                  <a:lnTo>
                    <a:pt x="0" y="9325"/>
                  </a:lnTo>
                  <a:lnTo>
                    <a:pt x="458" y="27150"/>
                  </a:lnTo>
                  <a:lnTo>
                    <a:pt x="16153" y="35673"/>
                  </a:lnTo>
                  <a:lnTo>
                    <a:pt x="31366" y="26325"/>
                  </a:lnTo>
                  <a:lnTo>
                    <a:pt x="30885" y="8500"/>
                  </a:lnTo>
                  <a:lnTo>
                    <a:pt x="15190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" name="Google Shape;949;p33"/>
            <p:cNvSpPr/>
            <p:nvPr/>
          </p:nvSpPr>
          <p:spPr>
            <a:xfrm>
              <a:off x="4035675" y="2035550"/>
              <a:ext cx="784150" cy="891850"/>
            </a:xfrm>
            <a:custGeom>
              <a:avLst/>
              <a:gdLst/>
              <a:ahLst/>
              <a:cxnLst/>
              <a:rect l="l" t="t" r="r" b="b"/>
              <a:pathLst>
                <a:path w="31366" h="35674" extrusionOk="0">
                  <a:moveTo>
                    <a:pt x="15213" y="0"/>
                  </a:moveTo>
                  <a:lnTo>
                    <a:pt x="0" y="9325"/>
                  </a:lnTo>
                  <a:lnTo>
                    <a:pt x="481" y="27173"/>
                  </a:lnTo>
                  <a:lnTo>
                    <a:pt x="16175" y="35673"/>
                  </a:lnTo>
                  <a:lnTo>
                    <a:pt x="31366" y="26348"/>
                  </a:lnTo>
                  <a:lnTo>
                    <a:pt x="30885" y="8500"/>
                  </a:lnTo>
                  <a:lnTo>
                    <a:pt x="15213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" name="Google Shape;950;p33"/>
            <p:cNvSpPr/>
            <p:nvPr/>
          </p:nvSpPr>
          <p:spPr>
            <a:xfrm>
              <a:off x="4452075" y="1305825"/>
              <a:ext cx="784175" cy="891275"/>
            </a:xfrm>
            <a:custGeom>
              <a:avLst/>
              <a:gdLst/>
              <a:ahLst/>
              <a:cxnLst/>
              <a:rect l="l" t="t" r="r" b="b"/>
              <a:pathLst>
                <a:path w="31367" h="35651" extrusionOk="0">
                  <a:moveTo>
                    <a:pt x="15214" y="0"/>
                  </a:moveTo>
                  <a:lnTo>
                    <a:pt x="1" y="9325"/>
                  </a:lnTo>
                  <a:lnTo>
                    <a:pt x="482" y="27150"/>
                  </a:lnTo>
                  <a:lnTo>
                    <a:pt x="16153" y="35650"/>
                  </a:lnTo>
                  <a:lnTo>
                    <a:pt x="31366" y="26325"/>
                  </a:lnTo>
                  <a:lnTo>
                    <a:pt x="30885" y="8500"/>
                  </a:lnTo>
                  <a:lnTo>
                    <a:pt x="15214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" name="Google Shape;951;p33"/>
            <p:cNvSpPr/>
            <p:nvPr/>
          </p:nvSpPr>
          <p:spPr>
            <a:xfrm>
              <a:off x="4878800" y="2033825"/>
              <a:ext cx="784175" cy="891850"/>
            </a:xfrm>
            <a:custGeom>
              <a:avLst/>
              <a:gdLst/>
              <a:ahLst/>
              <a:cxnLst/>
              <a:rect l="l" t="t" r="r" b="b"/>
              <a:pathLst>
                <a:path w="31367" h="35674" extrusionOk="0">
                  <a:moveTo>
                    <a:pt x="15191" y="1"/>
                  </a:moveTo>
                  <a:lnTo>
                    <a:pt x="1" y="9325"/>
                  </a:lnTo>
                  <a:lnTo>
                    <a:pt x="459" y="27173"/>
                  </a:lnTo>
                  <a:lnTo>
                    <a:pt x="16153" y="35673"/>
                  </a:lnTo>
                  <a:lnTo>
                    <a:pt x="31366" y="26349"/>
                  </a:lnTo>
                  <a:lnTo>
                    <a:pt x="30885" y="8501"/>
                  </a:lnTo>
                  <a:lnTo>
                    <a:pt x="15191" y="1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" name="Google Shape;952;p33"/>
            <p:cNvSpPr/>
            <p:nvPr/>
          </p:nvSpPr>
          <p:spPr>
            <a:xfrm>
              <a:off x="5294650" y="1303525"/>
              <a:ext cx="784150" cy="891850"/>
            </a:xfrm>
            <a:custGeom>
              <a:avLst/>
              <a:gdLst/>
              <a:ahLst/>
              <a:cxnLst/>
              <a:rect l="l" t="t" r="r" b="b"/>
              <a:pathLst>
                <a:path w="31366" h="35674" extrusionOk="0">
                  <a:moveTo>
                    <a:pt x="15213" y="1"/>
                  </a:moveTo>
                  <a:lnTo>
                    <a:pt x="0" y="9349"/>
                  </a:lnTo>
                  <a:lnTo>
                    <a:pt x="481" y="27173"/>
                  </a:lnTo>
                  <a:lnTo>
                    <a:pt x="16176" y="35674"/>
                  </a:lnTo>
                  <a:lnTo>
                    <a:pt x="31366" y="26349"/>
                  </a:lnTo>
                  <a:lnTo>
                    <a:pt x="30908" y="8524"/>
                  </a:lnTo>
                  <a:lnTo>
                    <a:pt x="15213" y="1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" name="Google Shape;953;p33"/>
            <p:cNvSpPr/>
            <p:nvPr/>
          </p:nvSpPr>
          <p:spPr>
            <a:xfrm>
              <a:off x="5721375" y="2032100"/>
              <a:ext cx="784150" cy="891275"/>
            </a:xfrm>
            <a:custGeom>
              <a:avLst/>
              <a:gdLst/>
              <a:ahLst/>
              <a:cxnLst/>
              <a:rect l="l" t="t" r="r" b="b"/>
              <a:pathLst>
                <a:path w="31366" h="35651" extrusionOk="0">
                  <a:moveTo>
                    <a:pt x="15213" y="1"/>
                  </a:moveTo>
                  <a:lnTo>
                    <a:pt x="0" y="9326"/>
                  </a:lnTo>
                  <a:lnTo>
                    <a:pt x="481" y="27151"/>
                  </a:lnTo>
                  <a:lnTo>
                    <a:pt x="16153" y="35651"/>
                  </a:lnTo>
                  <a:lnTo>
                    <a:pt x="31366" y="26326"/>
                  </a:lnTo>
                  <a:lnTo>
                    <a:pt x="30885" y="8501"/>
                  </a:lnTo>
                  <a:lnTo>
                    <a:pt x="15213" y="1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" name="Google Shape;954;p33"/>
            <p:cNvSpPr/>
            <p:nvPr/>
          </p:nvSpPr>
          <p:spPr>
            <a:xfrm>
              <a:off x="6137775" y="1301825"/>
              <a:ext cx="784175" cy="891825"/>
            </a:xfrm>
            <a:custGeom>
              <a:avLst/>
              <a:gdLst/>
              <a:ahLst/>
              <a:cxnLst/>
              <a:rect l="l" t="t" r="r" b="b"/>
              <a:pathLst>
                <a:path w="31367" h="35673" extrusionOk="0">
                  <a:moveTo>
                    <a:pt x="15214" y="0"/>
                  </a:moveTo>
                  <a:lnTo>
                    <a:pt x="1" y="9325"/>
                  </a:lnTo>
                  <a:lnTo>
                    <a:pt x="482" y="27173"/>
                  </a:lnTo>
                  <a:lnTo>
                    <a:pt x="16153" y="35673"/>
                  </a:lnTo>
                  <a:lnTo>
                    <a:pt x="31366" y="26348"/>
                  </a:lnTo>
                  <a:lnTo>
                    <a:pt x="30885" y="8500"/>
                  </a:lnTo>
                  <a:lnTo>
                    <a:pt x="15214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" name="Google Shape;955;p33"/>
            <p:cNvSpPr/>
            <p:nvPr/>
          </p:nvSpPr>
          <p:spPr>
            <a:xfrm>
              <a:off x="6563925" y="2029825"/>
              <a:ext cx="784175" cy="891850"/>
            </a:xfrm>
            <a:custGeom>
              <a:avLst/>
              <a:gdLst/>
              <a:ahLst/>
              <a:cxnLst/>
              <a:rect l="l" t="t" r="r" b="b"/>
              <a:pathLst>
                <a:path w="31367" h="35674" extrusionOk="0">
                  <a:moveTo>
                    <a:pt x="15214" y="0"/>
                  </a:moveTo>
                  <a:lnTo>
                    <a:pt x="1" y="9348"/>
                  </a:lnTo>
                  <a:lnTo>
                    <a:pt x="482" y="27173"/>
                  </a:lnTo>
                  <a:lnTo>
                    <a:pt x="16176" y="35673"/>
                  </a:lnTo>
                  <a:lnTo>
                    <a:pt x="31366" y="26348"/>
                  </a:lnTo>
                  <a:lnTo>
                    <a:pt x="30908" y="8523"/>
                  </a:lnTo>
                  <a:lnTo>
                    <a:pt x="15214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6" name="Google Shape;956;p33"/>
            <p:cNvSpPr/>
            <p:nvPr/>
          </p:nvSpPr>
          <p:spPr>
            <a:xfrm>
              <a:off x="683750" y="3503025"/>
              <a:ext cx="784150" cy="891825"/>
            </a:xfrm>
            <a:custGeom>
              <a:avLst/>
              <a:gdLst/>
              <a:ahLst/>
              <a:cxnLst/>
              <a:rect l="l" t="t" r="r" b="b"/>
              <a:pathLst>
                <a:path w="31366" h="35673" extrusionOk="0">
                  <a:moveTo>
                    <a:pt x="15213" y="0"/>
                  </a:moveTo>
                  <a:lnTo>
                    <a:pt x="0" y="9325"/>
                  </a:lnTo>
                  <a:lnTo>
                    <a:pt x="481" y="27150"/>
                  </a:lnTo>
                  <a:lnTo>
                    <a:pt x="16175" y="35673"/>
                  </a:lnTo>
                  <a:lnTo>
                    <a:pt x="31366" y="26325"/>
                  </a:lnTo>
                  <a:lnTo>
                    <a:pt x="30907" y="8500"/>
                  </a:lnTo>
                  <a:lnTo>
                    <a:pt x="15213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" name="Google Shape;957;p33"/>
            <p:cNvSpPr/>
            <p:nvPr/>
          </p:nvSpPr>
          <p:spPr>
            <a:xfrm>
              <a:off x="1526875" y="3501300"/>
              <a:ext cx="784175" cy="891275"/>
            </a:xfrm>
            <a:custGeom>
              <a:avLst/>
              <a:gdLst/>
              <a:ahLst/>
              <a:cxnLst/>
              <a:rect l="l" t="t" r="r" b="b"/>
              <a:pathLst>
                <a:path w="31367" h="35651" extrusionOk="0">
                  <a:moveTo>
                    <a:pt x="15191" y="0"/>
                  </a:moveTo>
                  <a:lnTo>
                    <a:pt x="0" y="9325"/>
                  </a:lnTo>
                  <a:lnTo>
                    <a:pt x="482" y="27150"/>
                  </a:lnTo>
                  <a:lnTo>
                    <a:pt x="16153" y="35650"/>
                  </a:lnTo>
                  <a:lnTo>
                    <a:pt x="31366" y="26325"/>
                  </a:lnTo>
                  <a:lnTo>
                    <a:pt x="30885" y="8500"/>
                  </a:lnTo>
                  <a:lnTo>
                    <a:pt x="15191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" name="Google Shape;958;p33"/>
            <p:cNvSpPr/>
            <p:nvPr/>
          </p:nvSpPr>
          <p:spPr>
            <a:xfrm>
              <a:off x="1943300" y="2771000"/>
              <a:ext cx="784150" cy="891850"/>
            </a:xfrm>
            <a:custGeom>
              <a:avLst/>
              <a:gdLst/>
              <a:ahLst/>
              <a:cxnLst/>
              <a:rect l="l" t="t" r="r" b="b"/>
              <a:pathLst>
                <a:path w="31366" h="35674" extrusionOk="0">
                  <a:moveTo>
                    <a:pt x="15190" y="0"/>
                  </a:moveTo>
                  <a:lnTo>
                    <a:pt x="0" y="9325"/>
                  </a:lnTo>
                  <a:lnTo>
                    <a:pt x="458" y="27173"/>
                  </a:lnTo>
                  <a:lnTo>
                    <a:pt x="16152" y="35673"/>
                  </a:lnTo>
                  <a:lnTo>
                    <a:pt x="31366" y="26325"/>
                  </a:lnTo>
                  <a:lnTo>
                    <a:pt x="30884" y="8500"/>
                  </a:lnTo>
                  <a:lnTo>
                    <a:pt x="15190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" name="Google Shape;959;p33"/>
            <p:cNvSpPr/>
            <p:nvPr/>
          </p:nvSpPr>
          <p:spPr>
            <a:xfrm>
              <a:off x="2369450" y="3499000"/>
              <a:ext cx="784150" cy="891850"/>
            </a:xfrm>
            <a:custGeom>
              <a:avLst/>
              <a:gdLst/>
              <a:ahLst/>
              <a:cxnLst/>
              <a:rect l="l" t="t" r="r" b="b"/>
              <a:pathLst>
                <a:path w="31366" h="35674" extrusionOk="0">
                  <a:moveTo>
                    <a:pt x="15213" y="1"/>
                  </a:moveTo>
                  <a:lnTo>
                    <a:pt x="0" y="9348"/>
                  </a:lnTo>
                  <a:lnTo>
                    <a:pt x="481" y="27173"/>
                  </a:lnTo>
                  <a:lnTo>
                    <a:pt x="16153" y="35673"/>
                  </a:lnTo>
                  <a:lnTo>
                    <a:pt x="31366" y="26349"/>
                  </a:lnTo>
                  <a:lnTo>
                    <a:pt x="30884" y="8524"/>
                  </a:lnTo>
                  <a:lnTo>
                    <a:pt x="15213" y="1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" name="Google Shape;960;p33"/>
            <p:cNvSpPr/>
            <p:nvPr/>
          </p:nvSpPr>
          <p:spPr>
            <a:xfrm>
              <a:off x="3212575" y="3497275"/>
              <a:ext cx="783600" cy="891850"/>
            </a:xfrm>
            <a:custGeom>
              <a:avLst/>
              <a:gdLst/>
              <a:ahLst/>
              <a:cxnLst/>
              <a:rect l="l" t="t" r="r" b="b"/>
              <a:pathLst>
                <a:path w="31344" h="35674" extrusionOk="0">
                  <a:moveTo>
                    <a:pt x="15191" y="1"/>
                  </a:moveTo>
                  <a:lnTo>
                    <a:pt x="0" y="9326"/>
                  </a:lnTo>
                  <a:lnTo>
                    <a:pt x="459" y="27174"/>
                  </a:lnTo>
                  <a:lnTo>
                    <a:pt x="16153" y="35674"/>
                  </a:lnTo>
                  <a:lnTo>
                    <a:pt x="31343" y="26349"/>
                  </a:lnTo>
                  <a:lnTo>
                    <a:pt x="30885" y="8501"/>
                  </a:lnTo>
                  <a:lnTo>
                    <a:pt x="15191" y="1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" name="Google Shape;961;p33"/>
            <p:cNvSpPr/>
            <p:nvPr/>
          </p:nvSpPr>
          <p:spPr>
            <a:xfrm>
              <a:off x="3628425" y="2767000"/>
              <a:ext cx="784150" cy="891825"/>
            </a:xfrm>
            <a:custGeom>
              <a:avLst/>
              <a:gdLst/>
              <a:ahLst/>
              <a:cxnLst/>
              <a:rect l="l" t="t" r="r" b="b"/>
              <a:pathLst>
                <a:path w="31366" h="35673" extrusionOk="0">
                  <a:moveTo>
                    <a:pt x="15213" y="0"/>
                  </a:moveTo>
                  <a:lnTo>
                    <a:pt x="0" y="9348"/>
                  </a:lnTo>
                  <a:lnTo>
                    <a:pt x="481" y="27173"/>
                  </a:lnTo>
                  <a:lnTo>
                    <a:pt x="16176" y="35673"/>
                  </a:lnTo>
                  <a:lnTo>
                    <a:pt x="31366" y="26348"/>
                  </a:lnTo>
                  <a:lnTo>
                    <a:pt x="30907" y="8523"/>
                  </a:lnTo>
                  <a:lnTo>
                    <a:pt x="15213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" name="Google Shape;962;p33"/>
            <p:cNvSpPr/>
            <p:nvPr/>
          </p:nvSpPr>
          <p:spPr>
            <a:xfrm>
              <a:off x="4055150" y="3495575"/>
              <a:ext cx="784150" cy="891825"/>
            </a:xfrm>
            <a:custGeom>
              <a:avLst/>
              <a:gdLst/>
              <a:ahLst/>
              <a:cxnLst/>
              <a:rect l="l" t="t" r="r" b="b"/>
              <a:pathLst>
                <a:path w="31366" h="35673" extrusionOk="0">
                  <a:moveTo>
                    <a:pt x="15213" y="0"/>
                  </a:moveTo>
                  <a:lnTo>
                    <a:pt x="0" y="9325"/>
                  </a:lnTo>
                  <a:lnTo>
                    <a:pt x="481" y="27150"/>
                  </a:lnTo>
                  <a:lnTo>
                    <a:pt x="16153" y="35673"/>
                  </a:lnTo>
                  <a:lnTo>
                    <a:pt x="31366" y="26325"/>
                  </a:lnTo>
                  <a:lnTo>
                    <a:pt x="30885" y="8500"/>
                  </a:lnTo>
                  <a:lnTo>
                    <a:pt x="15213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" name="Google Shape;963;p33"/>
            <p:cNvSpPr/>
            <p:nvPr/>
          </p:nvSpPr>
          <p:spPr>
            <a:xfrm>
              <a:off x="4471550" y="2765275"/>
              <a:ext cx="784175" cy="891850"/>
            </a:xfrm>
            <a:custGeom>
              <a:avLst/>
              <a:gdLst/>
              <a:ahLst/>
              <a:cxnLst/>
              <a:rect l="l" t="t" r="r" b="b"/>
              <a:pathLst>
                <a:path w="31367" h="35674" extrusionOk="0">
                  <a:moveTo>
                    <a:pt x="15191" y="0"/>
                  </a:moveTo>
                  <a:lnTo>
                    <a:pt x="1" y="9325"/>
                  </a:lnTo>
                  <a:lnTo>
                    <a:pt x="459" y="27173"/>
                  </a:lnTo>
                  <a:lnTo>
                    <a:pt x="16153" y="35673"/>
                  </a:lnTo>
                  <a:lnTo>
                    <a:pt x="31366" y="26348"/>
                  </a:lnTo>
                  <a:lnTo>
                    <a:pt x="30885" y="8500"/>
                  </a:lnTo>
                  <a:lnTo>
                    <a:pt x="15191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" name="Google Shape;964;p33"/>
            <p:cNvSpPr/>
            <p:nvPr/>
          </p:nvSpPr>
          <p:spPr>
            <a:xfrm>
              <a:off x="4897700" y="3493850"/>
              <a:ext cx="784175" cy="891275"/>
            </a:xfrm>
            <a:custGeom>
              <a:avLst/>
              <a:gdLst/>
              <a:ahLst/>
              <a:cxnLst/>
              <a:rect l="l" t="t" r="r" b="b"/>
              <a:pathLst>
                <a:path w="31367" h="35651" extrusionOk="0">
                  <a:moveTo>
                    <a:pt x="15214" y="0"/>
                  </a:moveTo>
                  <a:lnTo>
                    <a:pt x="1" y="9325"/>
                  </a:lnTo>
                  <a:lnTo>
                    <a:pt x="482" y="27150"/>
                  </a:lnTo>
                  <a:lnTo>
                    <a:pt x="16176" y="35650"/>
                  </a:lnTo>
                  <a:lnTo>
                    <a:pt x="31366" y="26325"/>
                  </a:lnTo>
                  <a:lnTo>
                    <a:pt x="30908" y="8501"/>
                  </a:lnTo>
                  <a:lnTo>
                    <a:pt x="15214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" name="Google Shape;965;p33"/>
            <p:cNvSpPr/>
            <p:nvPr/>
          </p:nvSpPr>
          <p:spPr>
            <a:xfrm>
              <a:off x="5314125" y="2763550"/>
              <a:ext cx="784150" cy="891850"/>
            </a:xfrm>
            <a:custGeom>
              <a:avLst/>
              <a:gdLst/>
              <a:ahLst/>
              <a:cxnLst/>
              <a:rect l="l" t="t" r="r" b="b"/>
              <a:pathLst>
                <a:path w="31366" h="35674" extrusionOk="0">
                  <a:moveTo>
                    <a:pt x="15213" y="1"/>
                  </a:moveTo>
                  <a:lnTo>
                    <a:pt x="0" y="9325"/>
                  </a:lnTo>
                  <a:lnTo>
                    <a:pt x="481" y="27150"/>
                  </a:lnTo>
                  <a:lnTo>
                    <a:pt x="16153" y="35673"/>
                  </a:lnTo>
                  <a:lnTo>
                    <a:pt x="31366" y="26326"/>
                  </a:lnTo>
                  <a:lnTo>
                    <a:pt x="30885" y="8501"/>
                  </a:lnTo>
                  <a:lnTo>
                    <a:pt x="15213" y="1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66" name="Google Shape;966;p33"/>
          <p:cNvGrpSpPr/>
          <p:nvPr/>
        </p:nvGrpSpPr>
        <p:grpSpPr>
          <a:xfrm>
            <a:off x="-2083225" y="-698287"/>
            <a:ext cx="4978650" cy="3089025"/>
            <a:chOff x="2369450" y="1301825"/>
            <a:chExt cx="4978650" cy="3089025"/>
          </a:xfrm>
        </p:grpSpPr>
        <p:sp>
          <p:nvSpPr>
            <p:cNvPr id="967" name="Google Shape;967;p33"/>
            <p:cNvSpPr/>
            <p:nvPr/>
          </p:nvSpPr>
          <p:spPr>
            <a:xfrm>
              <a:off x="2766375" y="1309250"/>
              <a:ext cx="784175" cy="891850"/>
            </a:xfrm>
            <a:custGeom>
              <a:avLst/>
              <a:gdLst/>
              <a:ahLst/>
              <a:cxnLst/>
              <a:rect l="l" t="t" r="r" b="b"/>
              <a:pathLst>
                <a:path w="31367" h="35674" extrusionOk="0">
                  <a:moveTo>
                    <a:pt x="15214" y="1"/>
                  </a:moveTo>
                  <a:lnTo>
                    <a:pt x="1" y="9326"/>
                  </a:lnTo>
                  <a:lnTo>
                    <a:pt x="482" y="27174"/>
                  </a:lnTo>
                  <a:lnTo>
                    <a:pt x="16176" y="35674"/>
                  </a:lnTo>
                  <a:lnTo>
                    <a:pt x="31366" y="26349"/>
                  </a:lnTo>
                  <a:lnTo>
                    <a:pt x="30885" y="8501"/>
                  </a:lnTo>
                  <a:lnTo>
                    <a:pt x="15214" y="1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" name="Google Shape;968;p33"/>
            <p:cNvSpPr/>
            <p:nvPr/>
          </p:nvSpPr>
          <p:spPr>
            <a:xfrm>
              <a:off x="3193100" y="2037825"/>
              <a:ext cx="784175" cy="891275"/>
            </a:xfrm>
            <a:custGeom>
              <a:avLst/>
              <a:gdLst/>
              <a:ahLst/>
              <a:cxnLst/>
              <a:rect l="l" t="t" r="r" b="b"/>
              <a:pathLst>
                <a:path w="31367" h="35651" extrusionOk="0">
                  <a:moveTo>
                    <a:pt x="15214" y="1"/>
                  </a:moveTo>
                  <a:lnTo>
                    <a:pt x="1" y="9326"/>
                  </a:lnTo>
                  <a:lnTo>
                    <a:pt x="482" y="27151"/>
                  </a:lnTo>
                  <a:lnTo>
                    <a:pt x="16153" y="35651"/>
                  </a:lnTo>
                  <a:lnTo>
                    <a:pt x="31366" y="26326"/>
                  </a:lnTo>
                  <a:lnTo>
                    <a:pt x="30885" y="8501"/>
                  </a:lnTo>
                  <a:lnTo>
                    <a:pt x="15214" y="1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" name="Google Shape;969;p33"/>
            <p:cNvSpPr/>
            <p:nvPr/>
          </p:nvSpPr>
          <p:spPr>
            <a:xfrm>
              <a:off x="3609525" y="1307550"/>
              <a:ext cx="784150" cy="891825"/>
            </a:xfrm>
            <a:custGeom>
              <a:avLst/>
              <a:gdLst/>
              <a:ahLst/>
              <a:cxnLst/>
              <a:rect l="l" t="t" r="r" b="b"/>
              <a:pathLst>
                <a:path w="31366" h="35673" extrusionOk="0">
                  <a:moveTo>
                    <a:pt x="15190" y="0"/>
                  </a:moveTo>
                  <a:lnTo>
                    <a:pt x="0" y="9325"/>
                  </a:lnTo>
                  <a:lnTo>
                    <a:pt x="458" y="27150"/>
                  </a:lnTo>
                  <a:lnTo>
                    <a:pt x="16153" y="35673"/>
                  </a:lnTo>
                  <a:lnTo>
                    <a:pt x="31366" y="26325"/>
                  </a:lnTo>
                  <a:lnTo>
                    <a:pt x="30885" y="8500"/>
                  </a:lnTo>
                  <a:lnTo>
                    <a:pt x="15190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" name="Google Shape;970;p33"/>
            <p:cNvSpPr/>
            <p:nvPr/>
          </p:nvSpPr>
          <p:spPr>
            <a:xfrm>
              <a:off x="4035675" y="2035550"/>
              <a:ext cx="784150" cy="891850"/>
            </a:xfrm>
            <a:custGeom>
              <a:avLst/>
              <a:gdLst/>
              <a:ahLst/>
              <a:cxnLst/>
              <a:rect l="l" t="t" r="r" b="b"/>
              <a:pathLst>
                <a:path w="31366" h="35674" extrusionOk="0">
                  <a:moveTo>
                    <a:pt x="15213" y="0"/>
                  </a:moveTo>
                  <a:lnTo>
                    <a:pt x="0" y="9325"/>
                  </a:lnTo>
                  <a:lnTo>
                    <a:pt x="481" y="27173"/>
                  </a:lnTo>
                  <a:lnTo>
                    <a:pt x="16175" y="35673"/>
                  </a:lnTo>
                  <a:lnTo>
                    <a:pt x="31366" y="26348"/>
                  </a:lnTo>
                  <a:lnTo>
                    <a:pt x="30885" y="8500"/>
                  </a:lnTo>
                  <a:lnTo>
                    <a:pt x="15213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" name="Google Shape;971;p33"/>
            <p:cNvSpPr/>
            <p:nvPr/>
          </p:nvSpPr>
          <p:spPr>
            <a:xfrm>
              <a:off x="4452075" y="1305825"/>
              <a:ext cx="784175" cy="891275"/>
            </a:xfrm>
            <a:custGeom>
              <a:avLst/>
              <a:gdLst/>
              <a:ahLst/>
              <a:cxnLst/>
              <a:rect l="l" t="t" r="r" b="b"/>
              <a:pathLst>
                <a:path w="31367" h="35651" extrusionOk="0">
                  <a:moveTo>
                    <a:pt x="15214" y="0"/>
                  </a:moveTo>
                  <a:lnTo>
                    <a:pt x="1" y="9325"/>
                  </a:lnTo>
                  <a:lnTo>
                    <a:pt x="482" y="27150"/>
                  </a:lnTo>
                  <a:lnTo>
                    <a:pt x="16153" y="35650"/>
                  </a:lnTo>
                  <a:lnTo>
                    <a:pt x="31366" y="26325"/>
                  </a:lnTo>
                  <a:lnTo>
                    <a:pt x="30885" y="8500"/>
                  </a:lnTo>
                  <a:lnTo>
                    <a:pt x="15214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" name="Google Shape;972;p33"/>
            <p:cNvSpPr/>
            <p:nvPr/>
          </p:nvSpPr>
          <p:spPr>
            <a:xfrm>
              <a:off x="4878800" y="2033825"/>
              <a:ext cx="784175" cy="891850"/>
            </a:xfrm>
            <a:custGeom>
              <a:avLst/>
              <a:gdLst/>
              <a:ahLst/>
              <a:cxnLst/>
              <a:rect l="l" t="t" r="r" b="b"/>
              <a:pathLst>
                <a:path w="31367" h="35674" extrusionOk="0">
                  <a:moveTo>
                    <a:pt x="15191" y="1"/>
                  </a:moveTo>
                  <a:lnTo>
                    <a:pt x="1" y="9325"/>
                  </a:lnTo>
                  <a:lnTo>
                    <a:pt x="459" y="27173"/>
                  </a:lnTo>
                  <a:lnTo>
                    <a:pt x="16153" y="35673"/>
                  </a:lnTo>
                  <a:lnTo>
                    <a:pt x="31366" y="26349"/>
                  </a:lnTo>
                  <a:lnTo>
                    <a:pt x="30885" y="8501"/>
                  </a:lnTo>
                  <a:lnTo>
                    <a:pt x="15191" y="1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" name="Google Shape;973;p33"/>
            <p:cNvSpPr/>
            <p:nvPr/>
          </p:nvSpPr>
          <p:spPr>
            <a:xfrm>
              <a:off x="5294650" y="1303525"/>
              <a:ext cx="784150" cy="891850"/>
            </a:xfrm>
            <a:custGeom>
              <a:avLst/>
              <a:gdLst/>
              <a:ahLst/>
              <a:cxnLst/>
              <a:rect l="l" t="t" r="r" b="b"/>
              <a:pathLst>
                <a:path w="31366" h="35674" extrusionOk="0">
                  <a:moveTo>
                    <a:pt x="15213" y="1"/>
                  </a:moveTo>
                  <a:lnTo>
                    <a:pt x="0" y="9349"/>
                  </a:lnTo>
                  <a:lnTo>
                    <a:pt x="481" y="27173"/>
                  </a:lnTo>
                  <a:lnTo>
                    <a:pt x="16176" y="35674"/>
                  </a:lnTo>
                  <a:lnTo>
                    <a:pt x="31366" y="26349"/>
                  </a:lnTo>
                  <a:lnTo>
                    <a:pt x="30908" y="8524"/>
                  </a:lnTo>
                  <a:lnTo>
                    <a:pt x="15213" y="1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" name="Google Shape;974;p33"/>
            <p:cNvSpPr/>
            <p:nvPr/>
          </p:nvSpPr>
          <p:spPr>
            <a:xfrm>
              <a:off x="5721375" y="2032100"/>
              <a:ext cx="784150" cy="891275"/>
            </a:xfrm>
            <a:custGeom>
              <a:avLst/>
              <a:gdLst/>
              <a:ahLst/>
              <a:cxnLst/>
              <a:rect l="l" t="t" r="r" b="b"/>
              <a:pathLst>
                <a:path w="31366" h="35651" extrusionOk="0">
                  <a:moveTo>
                    <a:pt x="15213" y="1"/>
                  </a:moveTo>
                  <a:lnTo>
                    <a:pt x="0" y="9326"/>
                  </a:lnTo>
                  <a:lnTo>
                    <a:pt x="481" y="27151"/>
                  </a:lnTo>
                  <a:lnTo>
                    <a:pt x="16153" y="35651"/>
                  </a:lnTo>
                  <a:lnTo>
                    <a:pt x="31366" y="26326"/>
                  </a:lnTo>
                  <a:lnTo>
                    <a:pt x="30885" y="8501"/>
                  </a:lnTo>
                  <a:lnTo>
                    <a:pt x="15213" y="1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" name="Google Shape;975;p33"/>
            <p:cNvSpPr/>
            <p:nvPr/>
          </p:nvSpPr>
          <p:spPr>
            <a:xfrm>
              <a:off x="6137775" y="1301825"/>
              <a:ext cx="784175" cy="891825"/>
            </a:xfrm>
            <a:custGeom>
              <a:avLst/>
              <a:gdLst/>
              <a:ahLst/>
              <a:cxnLst/>
              <a:rect l="l" t="t" r="r" b="b"/>
              <a:pathLst>
                <a:path w="31367" h="35673" extrusionOk="0">
                  <a:moveTo>
                    <a:pt x="15214" y="0"/>
                  </a:moveTo>
                  <a:lnTo>
                    <a:pt x="1" y="9325"/>
                  </a:lnTo>
                  <a:lnTo>
                    <a:pt x="482" y="27173"/>
                  </a:lnTo>
                  <a:lnTo>
                    <a:pt x="16153" y="35673"/>
                  </a:lnTo>
                  <a:lnTo>
                    <a:pt x="31366" y="26348"/>
                  </a:lnTo>
                  <a:lnTo>
                    <a:pt x="30885" y="8500"/>
                  </a:lnTo>
                  <a:lnTo>
                    <a:pt x="15214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" name="Google Shape;976;p33"/>
            <p:cNvSpPr/>
            <p:nvPr/>
          </p:nvSpPr>
          <p:spPr>
            <a:xfrm>
              <a:off x="6563925" y="2029825"/>
              <a:ext cx="784175" cy="891850"/>
            </a:xfrm>
            <a:custGeom>
              <a:avLst/>
              <a:gdLst/>
              <a:ahLst/>
              <a:cxnLst/>
              <a:rect l="l" t="t" r="r" b="b"/>
              <a:pathLst>
                <a:path w="31367" h="35674" extrusionOk="0">
                  <a:moveTo>
                    <a:pt x="15214" y="0"/>
                  </a:moveTo>
                  <a:lnTo>
                    <a:pt x="1" y="9348"/>
                  </a:lnTo>
                  <a:lnTo>
                    <a:pt x="482" y="27173"/>
                  </a:lnTo>
                  <a:lnTo>
                    <a:pt x="16176" y="35673"/>
                  </a:lnTo>
                  <a:lnTo>
                    <a:pt x="31366" y="26348"/>
                  </a:lnTo>
                  <a:lnTo>
                    <a:pt x="30908" y="8523"/>
                  </a:lnTo>
                  <a:lnTo>
                    <a:pt x="15214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" name="Google Shape;977;p33"/>
            <p:cNvSpPr/>
            <p:nvPr/>
          </p:nvSpPr>
          <p:spPr>
            <a:xfrm>
              <a:off x="2369450" y="3499000"/>
              <a:ext cx="784150" cy="891850"/>
            </a:xfrm>
            <a:custGeom>
              <a:avLst/>
              <a:gdLst/>
              <a:ahLst/>
              <a:cxnLst/>
              <a:rect l="l" t="t" r="r" b="b"/>
              <a:pathLst>
                <a:path w="31366" h="35674" extrusionOk="0">
                  <a:moveTo>
                    <a:pt x="15213" y="1"/>
                  </a:moveTo>
                  <a:lnTo>
                    <a:pt x="0" y="9348"/>
                  </a:lnTo>
                  <a:lnTo>
                    <a:pt x="481" y="27173"/>
                  </a:lnTo>
                  <a:lnTo>
                    <a:pt x="16153" y="35673"/>
                  </a:lnTo>
                  <a:lnTo>
                    <a:pt x="31366" y="26349"/>
                  </a:lnTo>
                  <a:lnTo>
                    <a:pt x="30884" y="8524"/>
                  </a:lnTo>
                  <a:lnTo>
                    <a:pt x="15213" y="1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" name="Google Shape;978;p33"/>
            <p:cNvSpPr/>
            <p:nvPr/>
          </p:nvSpPr>
          <p:spPr>
            <a:xfrm>
              <a:off x="2785850" y="2769275"/>
              <a:ext cx="784175" cy="891275"/>
            </a:xfrm>
            <a:custGeom>
              <a:avLst/>
              <a:gdLst/>
              <a:ahLst/>
              <a:cxnLst/>
              <a:rect l="l" t="t" r="r" b="b"/>
              <a:pathLst>
                <a:path w="31367" h="35651" extrusionOk="0">
                  <a:moveTo>
                    <a:pt x="15214" y="1"/>
                  </a:moveTo>
                  <a:lnTo>
                    <a:pt x="1" y="9326"/>
                  </a:lnTo>
                  <a:lnTo>
                    <a:pt x="482" y="27151"/>
                  </a:lnTo>
                  <a:lnTo>
                    <a:pt x="16153" y="35651"/>
                  </a:lnTo>
                  <a:lnTo>
                    <a:pt x="31366" y="26326"/>
                  </a:lnTo>
                  <a:lnTo>
                    <a:pt x="30885" y="8501"/>
                  </a:lnTo>
                  <a:lnTo>
                    <a:pt x="15214" y="1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" name="Google Shape;979;p33"/>
            <p:cNvSpPr/>
            <p:nvPr/>
          </p:nvSpPr>
          <p:spPr>
            <a:xfrm>
              <a:off x="3212575" y="3497275"/>
              <a:ext cx="783600" cy="891850"/>
            </a:xfrm>
            <a:custGeom>
              <a:avLst/>
              <a:gdLst/>
              <a:ahLst/>
              <a:cxnLst/>
              <a:rect l="l" t="t" r="r" b="b"/>
              <a:pathLst>
                <a:path w="31344" h="35674" extrusionOk="0">
                  <a:moveTo>
                    <a:pt x="15191" y="1"/>
                  </a:moveTo>
                  <a:lnTo>
                    <a:pt x="0" y="9326"/>
                  </a:lnTo>
                  <a:lnTo>
                    <a:pt x="459" y="27174"/>
                  </a:lnTo>
                  <a:lnTo>
                    <a:pt x="16153" y="35674"/>
                  </a:lnTo>
                  <a:lnTo>
                    <a:pt x="31343" y="26349"/>
                  </a:lnTo>
                  <a:lnTo>
                    <a:pt x="30885" y="8501"/>
                  </a:lnTo>
                  <a:lnTo>
                    <a:pt x="15191" y="1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" name="Google Shape;980;p33"/>
            <p:cNvSpPr/>
            <p:nvPr/>
          </p:nvSpPr>
          <p:spPr>
            <a:xfrm>
              <a:off x="3628425" y="2767000"/>
              <a:ext cx="784150" cy="891825"/>
            </a:xfrm>
            <a:custGeom>
              <a:avLst/>
              <a:gdLst/>
              <a:ahLst/>
              <a:cxnLst/>
              <a:rect l="l" t="t" r="r" b="b"/>
              <a:pathLst>
                <a:path w="31366" h="35673" extrusionOk="0">
                  <a:moveTo>
                    <a:pt x="15213" y="0"/>
                  </a:moveTo>
                  <a:lnTo>
                    <a:pt x="0" y="9348"/>
                  </a:lnTo>
                  <a:lnTo>
                    <a:pt x="481" y="27173"/>
                  </a:lnTo>
                  <a:lnTo>
                    <a:pt x="16176" y="35673"/>
                  </a:lnTo>
                  <a:lnTo>
                    <a:pt x="31366" y="26348"/>
                  </a:lnTo>
                  <a:lnTo>
                    <a:pt x="30907" y="8523"/>
                  </a:lnTo>
                  <a:lnTo>
                    <a:pt x="15213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" name="Google Shape;981;p33"/>
            <p:cNvSpPr/>
            <p:nvPr/>
          </p:nvSpPr>
          <p:spPr>
            <a:xfrm>
              <a:off x="4055150" y="3495575"/>
              <a:ext cx="784150" cy="891825"/>
            </a:xfrm>
            <a:custGeom>
              <a:avLst/>
              <a:gdLst/>
              <a:ahLst/>
              <a:cxnLst/>
              <a:rect l="l" t="t" r="r" b="b"/>
              <a:pathLst>
                <a:path w="31366" h="35673" extrusionOk="0">
                  <a:moveTo>
                    <a:pt x="15213" y="0"/>
                  </a:moveTo>
                  <a:lnTo>
                    <a:pt x="0" y="9325"/>
                  </a:lnTo>
                  <a:lnTo>
                    <a:pt x="481" y="27150"/>
                  </a:lnTo>
                  <a:lnTo>
                    <a:pt x="16153" y="35673"/>
                  </a:lnTo>
                  <a:lnTo>
                    <a:pt x="31366" y="26325"/>
                  </a:lnTo>
                  <a:lnTo>
                    <a:pt x="30885" y="8500"/>
                  </a:lnTo>
                  <a:lnTo>
                    <a:pt x="15213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" name="Google Shape;982;p33"/>
            <p:cNvSpPr/>
            <p:nvPr/>
          </p:nvSpPr>
          <p:spPr>
            <a:xfrm>
              <a:off x="4471550" y="2765275"/>
              <a:ext cx="784175" cy="891850"/>
            </a:xfrm>
            <a:custGeom>
              <a:avLst/>
              <a:gdLst/>
              <a:ahLst/>
              <a:cxnLst/>
              <a:rect l="l" t="t" r="r" b="b"/>
              <a:pathLst>
                <a:path w="31367" h="35674" extrusionOk="0">
                  <a:moveTo>
                    <a:pt x="15191" y="0"/>
                  </a:moveTo>
                  <a:lnTo>
                    <a:pt x="1" y="9325"/>
                  </a:lnTo>
                  <a:lnTo>
                    <a:pt x="459" y="27173"/>
                  </a:lnTo>
                  <a:lnTo>
                    <a:pt x="16153" y="35673"/>
                  </a:lnTo>
                  <a:lnTo>
                    <a:pt x="31366" y="26348"/>
                  </a:lnTo>
                  <a:lnTo>
                    <a:pt x="30885" y="8500"/>
                  </a:lnTo>
                  <a:lnTo>
                    <a:pt x="15191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" name="Google Shape;983;p33"/>
            <p:cNvSpPr/>
            <p:nvPr/>
          </p:nvSpPr>
          <p:spPr>
            <a:xfrm>
              <a:off x="4897700" y="3493850"/>
              <a:ext cx="784175" cy="891275"/>
            </a:xfrm>
            <a:custGeom>
              <a:avLst/>
              <a:gdLst/>
              <a:ahLst/>
              <a:cxnLst/>
              <a:rect l="l" t="t" r="r" b="b"/>
              <a:pathLst>
                <a:path w="31367" h="35651" extrusionOk="0">
                  <a:moveTo>
                    <a:pt x="15214" y="0"/>
                  </a:moveTo>
                  <a:lnTo>
                    <a:pt x="1" y="9325"/>
                  </a:lnTo>
                  <a:lnTo>
                    <a:pt x="482" y="27150"/>
                  </a:lnTo>
                  <a:lnTo>
                    <a:pt x="16176" y="35650"/>
                  </a:lnTo>
                  <a:lnTo>
                    <a:pt x="31366" y="26325"/>
                  </a:lnTo>
                  <a:lnTo>
                    <a:pt x="30908" y="8501"/>
                  </a:lnTo>
                  <a:lnTo>
                    <a:pt x="15214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" name="Google Shape;984;p33"/>
            <p:cNvSpPr/>
            <p:nvPr/>
          </p:nvSpPr>
          <p:spPr>
            <a:xfrm>
              <a:off x="5314125" y="2763550"/>
              <a:ext cx="784150" cy="891850"/>
            </a:xfrm>
            <a:custGeom>
              <a:avLst/>
              <a:gdLst/>
              <a:ahLst/>
              <a:cxnLst/>
              <a:rect l="l" t="t" r="r" b="b"/>
              <a:pathLst>
                <a:path w="31366" h="35674" extrusionOk="0">
                  <a:moveTo>
                    <a:pt x="15213" y="1"/>
                  </a:moveTo>
                  <a:lnTo>
                    <a:pt x="0" y="9325"/>
                  </a:lnTo>
                  <a:lnTo>
                    <a:pt x="481" y="27150"/>
                  </a:lnTo>
                  <a:lnTo>
                    <a:pt x="16153" y="35673"/>
                  </a:lnTo>
                  <a:lnTo>
                    <a:pt x="31366" y="26326"/>
                  </a:lnTo>
                  <a:lnTo>
                    <a:pt x="30885" y="8501"/>
                  </a:lnTo>
                  <a:lnTo>
                    <a:pt x="15213" y="1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85" name="Google Shape;985;p33"/>
          <p:cNvGrpSpPr/>
          <p:nvPr/>
        </p:nvGrpSpPr>
        <p:grpSpPr>
          <a:xfrm>
            <a:off x="-3736825" y="2237988"/>
            <a:ext cx="5414525" cy="3091325"/>
            <a:chOff x="683750" y="1303525"/>
            <a:chExt cx="5414525" cy="3091325"/>
          </a:xfrm>
        </p:grpSpPr>
        <p:sp>
          <p:nvSpPr>
            <p:cNvPr id="986" name="Google Shape;986;p33"/>
            <p:cNvSpPr/>
            <p:nvPr/>
          </p:nvSpPr>
          <p:spPr>
            <a:xfrm>
              <a:off x="1507400" y="2041275"/>
              <a:ext cx="784175" cy="891850"/>
            </a:xfrm>
            <a:custGeom>
              <a:avLst/>
              <a:gdLst/>
              <a:ahLst/>
              <a:cxnLst/>
              <a:rect l="l" t="t" r="r" b="b"/>
              <a:pathLst>
                <a:path w="31367" h="35674" extrusionOk="0">
                  <a:moveTo>
                    <a:pt x="15214" y="0"/>
                  </a:moveTo>
                  <a:lnTo>
                    <a:pt x="0" y="9325"/>
                  </a:lnTo>
                  <a:lnTo>
                    <a:pt x="482" y="27173"/>
                  </a:lnTo>
                  <a:lnTo>
                    <a:pt x="16153" y="35673"/>
                  </a:lnTo>
                  <a:lnTo>
                    <a:pt x="31366" y="26348"/>
                  </a:lnTo>
                  <a:lnTo>
                    <a:pt x="30885" y="8501"/>
                  </a:lnTo>
                  <a:lnTo>
                    <a:pt x="15214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" name="Google Shape;987;p33"/>
            <p:cNvSpPr/>
            <p:nvPr/>
          </p:nvSpPr>
          <p:spPr>
            <a:xfrm>
              <a:off x="1923825" y="1310975"/>
              <a:ext cx="784150" cy="891850"/>
            </a:xfrm>
            <a:custGeom>
              <a:avLst/>
              <a:gdLst/>
              <a:ahLst/>
              <a:cxnLst/>
              <a:rect l="l" t="t" r="r" b="b"/>
              <a:pathLst>
                <a:path w="31366" h="35674" extrusionOk="0">
                  <a:moveTo>
                    <a:pt x="15213" y="1"/>
                  </a:moveTo>
                  <a:lnTo>
                    <a:pt x="0" y="9348"/>
                  </a:lnTo>
                  <a:lnTo>
                    <a:pt x="481" y="27173"/>
                  </a:lnTo>
                  <a:lnTo>
                    <a:pt x="16153" y="35673"/>
                  </a:lnTo>
                  <a:lnTo>
                    <a:pt x="31366" y="26349"/>
                  </a:lnTo>
                  <a:lnTo>
                    <a:pt x="30884" y="8524"/>
                  </a:lnTo>
                  <a:lnTo>
                    <a:pt x="15213" y="1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" name="Google Shape;988;p33"/>
            <p:cNvSpPr/>
            <p:nvPr/>
          </p:nvSpPr>
          <p:spPr>
            <a:xfrm>
              <a:off x="2349975" y="2039550"/>
              <a:ext cx="784150" cy="891850"/>
            </a:xfrm>
            <a:custGeom>
              <a:avLst/>
              <a:gdLst/>
              <a:ahLst/>
              <a:cxnLst/>
              <a:rect l="l" t="t" r="r" b="b"/>
              <a:pathLst>
                <a:path w="31366" h="35674" extrusionOk="0">
                  <a:moveTo>
                    <a:pt x="15213" y="1"/>
                  </a:moveTo>
                  <a:lnTo>
                    <a:pt x="0" y="9326"/>
                  </a:lnTo>
                  <a:lnTo>
                    <a:pt x="481" y="27151"/>
                  </a:lnTo>
                  <a:lnTo>
                    <a:pt x="16175" y="35674"/>
                  </a:lnTo>
                  <a:lnTo>
                    <a:pt x="31366" y="26326"/>
                  </a:lnTo>
                  <a:lnTo>
                    <a:pt x="30907" y="8501"/>
                  </a:lnTo>
                  <a:lnTo>
                    <a:pt x="15213" y="1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" name="Google Shape;989;p33"/>
            <p:cNvSpPr/>
            <p:nvPr/>
          </p:nvSpPr>
          <p:spPr>
            <a:xfrm>
              <a:off x="3193100" y="2037825"/>
              <a:ext cx="784175" cy="891275"/>
            </a:xfrm>
            <a:custGeom>
              <a:avLst/>
              <a:gdLst/>
              <a:ahLst/>
              <a:cxnLst/>
              <a:rect l="l" t="t" r="r" b="b"/>
              <a:pathLst>
                <a:path w="31367" h="35651" extrusionOk="0">
                  <a:moveTo>
                    <a:pt x="15214" y="1"/>
                  </a:moveTo>
                  <a:lnTo>
                    <a:pt x="1" y="9326"/>
                  </a:lnTo>
                  <a:lnTo>
                    <a:pt x="482" y="27151"/>
                  </a:lnTo>
                  <a:lnTo>
                    <a:pt x="16153" y="35651"/>
                  </a:lnTo>
                  <a:lnTo>
                    <a:pt x="31366" y="26326"/>
                  </a:lnTo>
                  <a:lnTo>
                    <a:pt x="30885" y="8501"/>
                  </a:lnTo>
                  <a:lnTo>
                    <a:pt x="15214" y="1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" name="Google Shape;990;p33"/>
            <p:cNvSpPr/>
            <p:nvPr/>
          </p:nvSpPr>
          <p:spPr>
            <a:xfrm>
              <a:off x="3609525" y="1307550"/>
              <a:ext cx="784150" cy="891825"/>
            </a:xfrm>
            <a:custGeom>
              <a:avLst/>
              <a:gdLst/>
              <a:ahLst/>
              <a:cxnLst/>
              <a:rect l="l" t="t" r="r" b="b"/>
              <a:pathLst>
                <a:path w="31366" h="35673" extrusionOk="0">
                  <a:moveTo>
                    <a:pt x="15190" y="0"/>
                  </a:moveTo>
                  <a:lnTo>
                    <a:pt x="0" y="9325"/>
                  </a:lnTo>
                  <a:lnTo>
                    <a:pt x="458" y="27150"/>
                  </a:lnTo>
                  <a:lnTo>
                    <a:pt x="16153" y="35673"/>
                  </a:lnTo>
                  <a:lnTo>
                    <a:pt x="31366" y="26325"/>
                  </a:lnTo>
                  <a:lnTo>
                    <a:pt x="30885" y="8500"/>
                  </a:lnTo>
                  <a:lnTo>
                    <a:pt x="15190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" name="Google Shape;991;p33"/>
            <p:cNvSpPr/>
            <p:nvPr/>
          </p:nvSpPr>
          <p:spPr>
            <a:xfrm>
              <a:off x="4035675" y="2035550"/>
              <a:ext cx="784150" cy="891850"/>
            </a:xfrm>
            <a:custGeom>
              <a:avLst/>
              <a:gdLst/>
              <a:ahLst/>
              <a:cxnLst/>
              <a:rect l="l" t="t" r="r" b="b"/>
              <a:pathLst>
                <a:path w="31366" h="35674" extrusionOk="0">
                  <a:moveTo>
                    <a:pt x="15213" y="0"/>
                  </a:moveTo>
                  <a:lnTo>
                    <a:pt x="0" y="9325"/>
                  </a:lnTo>
                  <a:lnTo>
                    <a:pt x="481" y="27173"/>
                  </a:lnTo>
                  <a:lnTo>
                    <a:pt x="16175" y="35673"/>
                  </a:lnTo>
                  <a:lnTo>
                    <a:pt x="31366" y="26348"/>
                  </a:lnTo>
                  <a:lnTo>
                    <a:pt x="30885" y="8500"/>
                  </a:lnTo>
                  <a:lnTo>
                    <a:pt x="15213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" name="Google Shape;992;p33"/>
            <p:cNvSpPr/>
            <p:nvPr/>
          </p:nvSpPr>
          <p:spPr>
            <a:xfrm>
              <a:off x="4452075" y="1305825"/>
              <a:ext cx="784175" cy="891275"/>
            </a:xfrm>
            <a:custGeom>
              <a:avLst/>
              <a:gdLst/>
              <a:ahLst/>
              <a:cxnLst/>
              <a:rect l="l" t="t" r="r" b="b"/>
              <a:pathLst>
                <a:path w="31367" h="35651" extrusionOk="0">
                  <a:moveTo>
                    <a:pt x="15214" y="0"/>
                  </a:moveTo>
                  <a:lnTo>
                    <a:pt x="1" y="9325"/>
                  </a:lnTo>
                  <a:lnTo>
                    <a:pt x="482" y="27150"/>
                  </a:lnTo>
                  <a:lnTo>
                    <a:pt x="16153" y="35650"/>
                  </a:lnTo>
                  <a:lnTo>
                    <a:pt x="31366" y="26325"/>
                  </a:lnTo>
                  <a:lnTo>
                    <a:pt x="30885" y="8500"/>
                  </a:lnTo>
                  <a:lnTo>
                    <a:pt x="15214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" name="Google Shape;993;p33"/>
            <p:cNvSpPr/>
            <p:nvPr/>
          </p:nvSpPr>
          <p:spPr>
            <a:xfrm>
              <a:off x="4878800" y="2033825"/>
              <a:ext cx="784175" cy="891850"/>
            </a:xfrm>
            <a:custGeom>
              <a:avLst/>
              <a:gdLst/>
              <a:ahLst/>
              <a:cxnLst/>
              <a:rect l="l" t="t" r="r" b="b"/>
              <a:pathLst>
                <a:path w="31367" h="35674" extrusionOk="0">
                  <a:moveTo>
                    <a:pt x="15191" y="1"/>
                  </a:moveTo>
                  <a:lnTo>
                    <a:pt x="1" y="9325"/>
                  </a:lnTo>
                  <a:lnTo>
                    <a:pt x="459" y="27173"/>
                  </a:lnTo>
                  <a:lnTo>
                    <a:pt x="16153" y="35673"/>
                  </a:lnTo>
                  <a:lnTo>
                    <a:pt x="31366" y="26349"/>
                  </a:lnTo>
                  <a:lnTo>
                    <a:pt x="30885" y="8501"/>
                  </a:lnTo>
                  <a:lnTo>
                    <a:pt x="15191" y="1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" name="Google Shape;994;p33"/>
            <p:cNvSpPr/>
            <p:nvPr/>
          </p:nvSpPr>
          <p:spPr>
            <a:xfrm>
              <a:off x="5294650" y="1303525"/>
              <a:ext cx="784150" cy="891850"/>
            </a:xfrm>
            <a:custGeom>
              <a:avLst/>
              <a:gdLst/>
              <a:ahLst/>
              <a:cxnLst/>
              <a:rect l="l" t="t" r="r" b="b"/>
              <a:pathLst>
                <a:path w="31366" h="35674" extrusionOk="0">
                  <a:moveTo>
                    <a:pt x="15213" y="1"/>
                  </a:moveTo>
                  <a:lnTo>
                    <a:pt x="0" y="9349"/>
                  </a:lnTo>
                  <a:lnTo>
                    <a:pt x="481" y="27173"/>
                  </a:lnTo>
                  <a:lnTo>
                    <a:pt x="16176" y="35674"/>
                  </a:lnTo>
                  <a:lnTo>
                    <a:pt x="31366" y="26349"/>
                  </a:lnTo>
                  <a:lnTo>
                    <a:pt x="30908" y="8524"/>
                  </a:lnTo>
                  <a:lnTo>
                    <a:pt x="15213" y="1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" name="Google Shape;995;p33"/>
            <p:cNvSpPr/>
            <p:nvPr/>
          </p:nvSpPr>
          <p:spPr>
            <a:xfrm>
              <a:off x="683750" y="3503025"/>
              <a:ext cx="784150" cy="891825"/>
            </a:xfrm>
            <a:custGeom>
              <a:avLst/>
              <a:gdLst/>
              <a:ahLst/>
              <a:cxnLst/>
              <a:rect l="l" t="t" r="r" b="b"/>
              <a:pathLst>
                <a:path w="31366" h="35673" extrusionOk="0">
                  <a:moveTo>
                    <a:pt x="15213" y="0"/>
                  </a:moveTo>
                  <a:lnTo>
                    <a:pt x="0" y="9325"/>
                  </a:lnTo>
                  <a:lnTo>
                    <a:pt x="481" y="27150"/>
                  </a:lnTo>
                  <a:lnTo>
                    <a:pt x="16175" y="35673"/>
                  </a:lnTo>
                  <a:lnTo>
                    <a:pt x="31366" y="26325"/>
                  </a:lnTo>
                  <a:lnTo>
                    <a:pt x="30907" y="8500"/>
                  </a:lnTo>
                  <a:lnTo>
                    <a:pt x="15213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" name="Google Shape;996;p33"/>
            <p:cNvSpPr/>
            <p:nvPr/>
          </p:nvSpPr>
          <p:spPr>
            <a:xfrm>
              <a:off x="1526875" y="3501300"/>
              <a:ext cx="784175" cy="891275"/>
            </a:xfrm>
            <a:custGeom>
              <a:avLst/>
              <a:gdLst/>
              <a:ahLst/>
              <a:cxnLst/>
              <a:rect l="l" t="t" r="r" b="b"/>
              <a:pathLst>
                <a:path w="31367" h="35651" extrusionOk="0">
                  <a:moveTo>
                    <a:pt x="15191" y="0"/>
                  </a:moveTo>
                  <a:lnTo>
                    <a:pt x="0" y="9325"/>
                  </a:lnTo>
                  <a:lnTo>
                    <a:pt x="482" y="27150"/>
                  </a:lnTo>
                  <a:lnTo>
                    <a:pt x="16153" y="35650"/>
                  </a:lnTo>
                  <a:lnTo>
                    <a:pt x="31366" y="26325"/>
                  </a:lnTo>
                  <a:lnTo>
                    <a:pt x="30885" y="8500"/>
                  </a:lnTo>
                  <a:lnTo>
                    <a:pt x="15191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" name="Google Shape;997;p33"/>
            <p:cNvSpPr/>
            <p:nvPr/>
          </p:nvSpPr>
          <p:spPr>
            <a:xfrm>
              <a:off x="1943300" y="2771000"/>
              <a:ext cx="784150" cy="891850"/>
            </a:xfrm>
            <a:custGeom>
              <a:avLst/>
              <a:gdLst/>
              <a:ahLst/>
              <a:cxnLst/>
              <a:rect l="l" t="t" r="r" b="b"/>
              <a:pathLst>
                <a:path w="31366" h="35674" extrusionOk="0">
                  <a:moveTo>
                    <a:pt x="15190" y="0"/>
                  </a:moveTo>
                  <a:lnTo>
                    <a:pt x="0" y="9325"/>
                  </a:lnTo>
                  <a:lnTo>
                    <a:pt x="458" y="27173"/>
                  </a:lnTo>
                  <a:lnTo>
                    <a:pt x="16152" y="35673"/>
                  </a:lnTo>
                  <a:lnTo>
                    <a:pt x="31366" y="26325"/>
                  </a:lnTo>
                  <a:lnTo>
                    <a:pt x="30884" y="8500"/>
                  </a:lnTo>
                  <a:lnTo>
                    <a:pt x="15190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" name="Google Shape;998;p33"/>
            <p:cNvSpPr/>
            <p:nvPr/>
          </p:nvSpPr>
          <p:spPr>
            <a:xfrm>
              <a:off x="2369450" y="3499000"/>
              <a:ext cx="784150" cy="891850"/>
            </a:xfrm>
            <a:custGeom>
              <a:avLst/>
              <a:gdLst/>
              <a:ahLst/>
              <a:cxnLst/>
              <a:rect l="l" t="t" r="r" b="b"/>
              <a:pathLst>
                <a:path w="31366" h="35674" extrusionOk="0">
                  <a:moveTo>
                    <a:pt x="15213" y="1"/>
                  </a:moveTo>
                  <a:lnTo>
                    <a:pt x="0" y="9348"/>
                  </a:lnTo>
                  <a:lnTo>
                    <a:pt x="481" y="27173"/>
                  </a:lnTo>
                  <a:lnTo>
                    <a:pt x="16153" y="35673"/>
                  </a:lnTo>
                  <a:lnTo>
                    <a:pt x="31366" y="26349"/>
                  </a:lnTo>
                  <a:lnTo>
                    <a:pt x="30884" y="8524"/>
                  </a:lnTo>
                  <a:lnTo>
                    <a:pt x="15213" y="1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" name="Google Shape;999;p33"/>
            <p:cNvSpPr/>
            <p:nvPr/>
          </p:nvSpPr>
          <p:spPr>
            <a:xfrm>
              <a:off x="3212575" y="3497275"/>
              <a:ext cx="783600" cy="891850"/>
            </a:xfrm>
            <a:custGeom>
              <a:avLst/>
              <a:gdLst/>
              <a:ahLst/>
              <a:cxnLst/>
              <a:rect l="l" t="t" r="r" b="b"/>
              <a:pathLst>
                <a:path w="31344" h="35674" extrusionOk="0">
                  <a:moveTo>
                    <a:pt x="15191" y="1"/>
                  </a:moveTo>
                  <a:lnTo>
                    <a:pt x="0" y="9326"/>
                  </a:lnTo>
                  <a:lnTo>
                    <a:pt x="459" y="27174"/>
                  </a:lnTo>
                  <a:lnTo>
                    <a:pt x="16153" y="35674"/>
                  </a:lnTo>
                  <a:lnTo>
                    <a:pt x="31343" y="26349"/>
                  </a:lnTo>
                  <a:lnTo>
                    <a:pt x="30885" y="8501"/>
                  </a:lnTo>
                  <a:lnTo>
                    <a:pt x="15191" y="1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" name="Google Shape;1000;p33"/>
            <p:cNvSpPr/>
            <p:nvPr/>
          </p:nvSpPr>
          <p:spPr>
            <a:xfrm>
              <a:off x="5314125" y="2763550"/>
              <a:ext cx="784150" cy="891850"/>
            </a:xfrm>
            <a:custGeom>
              <a:avLst/>
              <a:gdLst/>
              <a:ahLst/>
              <a:cxnLst/>
              <a:rect l="l" t="t" r="r" b="b"/>
              <a:pathLst>
                <a:path w="31366" h="35674" extrusionOk="0">
                  <a:moveTo>
                    <a:pt x="15213" y="1"/>
                  </a:moveTo>
                  <a:lnTo>
                    <a:pt x="0" y="9325"/>
                  </a:lnTo>
                  <a:lnTo>
                    <a:pt x="481" y="27150"/>
                  </a:lnTo>
                  <a:lnTo>
                    <a:pt x="16153" y="35673"/>
                  </a:lnTo>
                  <a:lnTo>
                    <a:pt x="31366" y="26326"/>
                  </a:lnTo>
                  <a:lnTo>
                    <a:pt x="30885" y="8501"/>
                  </a:lnTo>
                  <a:lnTo>
                    <a:pt x="15213" y="1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00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3"/>
          <p:cNvSpPr txBox="1">
            <a:spLocks noGrp="1"/>
          </p:cNvSpPr>
          <p:nvPr>
            <p:ph type="ctrTitle"/>
          </p:nvPr>
        </p:nvSpPr>
        <p:spPr>
          <a:xfrm>
            <a:off x="763600" y="1500738"/>
            <a:ext cx="3620400" cy="1926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71" name="Google Shape;71;p3"/>
          <p:cNvSpPr txBox="1">
            <a:spLocks noGrp="1"/>
          </p:cNvSpPr>
          <p:nvPr>
            <p:ph type="subTitle" idx="1"/>
          </p:nvPr>
        </p:nvSpPr>
        <p:spPr>
          <a:xfrm>
            <a:off x="1769825" y="3274500"/>
            <a:ext cx="26142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grpSp>
        <p:nvGrpSpPr>
          <p:cNvPr id="72" name="Google Shape;72;p3"/>
          <p:cNvGrpSpPr/>
          <p:nvPr/>
        </p:nvGrpSpPr>
        <p:grpSpPr>
          <a:xfrm>
            <a:off x="4204500" y="-844337"/>
            <a:ext cx="5860175" cy="3081575"/>
            <a:chOff x="1507400" y="1301825"/>
            <a:chExt cx="5860175" cy="3081575"/>
          </a:xfrm>
        </p:grpSpPr>
        <p:sp>
          <p:nvSpPr>
            <p:cNvPr id="73" name="Google Shape;73;p3"/>
            <p:cNvSpPr/>
            <p:nvPr/>
          </p:nvSpPr>
          <p:spPr>
            <a:xfrm>
              <a:off x="1507400" y="2041275"/>
              <a:ext cx="784175" cy="891850"/>
            </a:xfrm>
            <a:custGeom>
              <a:avLst/>
              <a:gdLst/>
              <a:ahLst/>
              <a:cxnLst/>
              <a:rect l="l" t="t" r="r" b="b"/>
              <a:pathLst>
                <a:path w="31367" h="35674" extrusionOk="0">
                  <a:moveTo>
                    <a:pt x="15214" y="0"/>
                  </a:moveTo>
                  <a:lnTo>
                    <a:pt x="0" y="9325"/>
                  </a:lnTo>
                  <a:lnTo>
                    <a:pt x="482" y="27173"/>
                  </a:lnTo>
                  <a:lnTo>
                    <a:pt x="16153" y="35673"/>
                  </a:lnTo>
                  <a:lnTo>
                    <a:pt x="31366" y="26348"/>
                  </a:lnTo>
                  <a:lnTo>
                    <a:pt x="30885" y="8501"/>
                  </a:lnTo>
                  <a:lnTo>
                    <a:pt x="15214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3"/>
            <p:cNvSpPr/>
            <p:nvPr/>
          </p:nvSpPr>
          <p:spPr>
            <a:xfrm>
              <a:off x="2349975" y="2039550"/>
              <a:ext cx="784150" cy="891850"/>
            </a:xfrm>
            <a:custGeom>
              <a:avLst/>
              <a:gdLst/>
              <a:ahLst/>
              <a:cxnLst/>
              <a:rect l="l" t="t" r="r" b="b"/>
              <a:pathLst>
                <a:path w="31366" h="35674" extrusionOk="0">
                  <a:moveTo>
                    <a:pt x="15213" y="1"/>
                  </a:moveTo>
                  <a:lnTo>
                    <a:pt x="0" y="9326"/>
                  </a:lnTo>
                  <a:lnTo>
                    <a:pt x="481" y="27151"/>
                  </a:lnTo>
                  <a:lnTo>
                    <a:pt x="16175" y="35674"/>
                  </a:lnTo>
                  <a:lnTo>
                    <a:pt x="31366" y="26326"/>
                  </a:lnTo>
                  <a:lnTo>
                    <a:pt x="30907" y="8501"/>
                  </a:lnTo>
                  <a:lnTo>
                    <a:pt x="15213" y="1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3"/>
            <p:cNvSpPr/>
            <p:nvPr/>
          </p:nvSpPr>
          <p:spPr>
            <a:xfrm>
              <a:off x="4035675" y="2035550"/>
              <a:ext cx="784150" cy="891850"/>
            </a:xfrm>
            <a:custGeom>
              <a:avLst/>
              <a:gdLst/>
              <a:ahLst/>
              <a:cxnLst/>
              <a:rect l="l" t="t" r="r" b="b"/>
              <a:pathLst>
                <a:path w="31366" h="35674" extrusionOk="0">
                  <a:moveTo>
                    <a:pt x="15213" y="0"/>
                  </a:moveTo>
                  <a:lnTo>
                    <a:pt x="0" y="9325"/>
                  </a:lnTo>
                  <a:lnTo>
                    <a:pt x="481" y="27173"/>
                  </a:lnTo>
                  <a:lnTo>
                    <a:pt x="16175" y="35673"/>
                  </a:lnTo>
                  <a:lnTo>
                    <a:pt x="31366" y="26348"/>
                  </a:lnTo>
                  <a:lnTo>
                    <a:pt x="30885" y="8500"/>
                  </a:lnTo>
                  <a:lnTo>
                    <a:pt x="15213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3"/>
            <p:cNvSpPr/>
            <p:nvPr/>
          </p:nvSpPr>
          <p:spPr>
            <a:xfrm>
              <a:off x="4452075" y="1305825"/>
              <a:ext cx="784175" cy="891275"/>
            </a:xfrm>
            <a:custGeom>
              <a:avLst/>
              <a:gdLst/>
              <a:ahLst/>
              <a:cxnLst/>
              <a:rect l="l" t="t" r="r" b="b"/>
              <a:pathLst>
                <a:path w="31367" h="35651" extrusionOk="0">
                  <a:moveTo>
                    <a:pt x="15214" y="0"/>
                  </a:moveTo>
                  <a:lnTo>
                    <a:pt x="1" y="9325"/>
                  </a:lnTo>
                  <a:lnTo>
                    <a:pt x="482" y="27150"/>
                  </a:lnTo>
                  <a:lnTo>
                    <a:pt x="16153" y="35650"/>
                  </a:lnTo>
                  <a:lnTo>
                    <a:pt x="31366" y="26325"/>
                  </a:lnTo>
                  <a:lnTo>
                    <a:pt x="30885" y="8500"/>
                  </a:lnTo>
                  <a:lnTo>
                    <a:pt x="15214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3"/>
            <p:cNvSpPr/>
            <p:nvPr/>
          </p:nvSpPr>
          <p:spPr>
            <a:xfrm>
              <a:off x="5294650" y="1303525"/>
              <a:ext cx="784150" cy="891850"/>
            </a:xfrm>
            <a:custGeom>
              <a:avLst/>
              <a:gdLst/>
              <a:ahLst/>
              <a:cxnLst/>
              <a:rect l="l" t="t" r="r" b="b"/>
              <a:pathLst>
                <a:path w="31366" h="35674" extrusionOk="0">
                  <a:moveTo>
                    <a:pt x="15213" y="1"/>
                  </a:moveTo>
                  <a:lnTo>
                    <a:pt x="0" y="9349"/>
                  </a:lnTo>
                  <a:lnTo>
                    <a:pt x="481" y="27173"/>
                  </a:lnTo>
                  <a:lnTo>
                    <a:pt x="16176" y="35674"/>
                  </a:lnTo>
                  <a:lnTo>
                    <a:pt x="31366" y="26349"/>
                  </a:lnTo>
                  <a:lnTo>
                    <a:pt x="30908" y="8524"/>
                  </a:lnTo>
                  <a:lnTo>
                    <a:pt x="15213" y="1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3"/>
            <p:cNvSpPr/>
            <p:nvPr/>
          </p:nvSpPr>
          <p:spPr>
            <a:xfrm>
              <a:off x="5721375" y="2032100"/>
              <a:ext cx="784150" cy="891275"/>
            </a:xfrm>
            <a:custGeom>
              <a:avLst/>
              <a:gdLst/>
              <a:ahLst/>
              <a:cxnLst/>
              <a:rect l="l" t="t" r="r" b="b"/>
              <a:pathLst>
                <a:path w="31366" h="35651" extrusionOk="0">
                  <a:moveTo>
                    <a:pt x="15213" y="1"/>
                  </a:moveTo>
                  <a:lnTo>
                    <a:pt x="0" y="9326"/>
                  </a:lnTo>
                  <a:lnTo>
                    <a:pt x="481" y="27151"/>
                  </a:lnTo>
                  <a:lnTo>
                    <a:pt x="16153" y="35651"/>
                  </a:lnTo>
                  <a:lnTo>
                    <a:pt x="31366" y="26326"/>
                  </a:lnTo>
                  <a:lnTo>
                    <a:pt x="30885" y="8501"/>
                  </a:lnTo>
                  <a:lnTo>
                    <a:pt x="15213" y="1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3"/>
            <p:cNvSpPr/>
            <p:nvPr/>
          </p:nvSpPr>
          <p:spPr>
            <a:xfrm>
              <a:off x="6137775" y="1301825"/>
              <a:ext cx="784175" cy="891825"/>
            </a:xfrm>
            <a:custGeom>
              <a:avLst/>
              <a:gdLst/>
              <a:ahLst/>
              <a:cxnLst/>
              <a:rect l="l" t="t" r="r" b="b"/>
              <a:pathLst>
                <a:path w="31367" h="35673" extrusionOk="0">
                  <a:moveTo>
                    <a:pt x="15214" y="0"/>
                  </a:moveTo>
                  <a:lnTo>
                    <a:pt x="1" y="9325"/>
                  </a:lnTo>
                  <a:lnTo>
                    <a:pt x="482" y="27173"/>
                  </a:lnTo>
                  <a:lnTo>
                    <a:pt x="16153" y="35673"/>
                  </a:lnTo>
                  <a:lnTo>
                    <a:pt x="31366" y="26348"/>
                  </a:lnTo>
                  <a:lnTo>
                    <a:pt x="30885" y="8500"/>
                  </a:lnTo>
                  <a:lnTo>
                    <a:pt x="15214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3"/>
            <p:cNvSpPr/>
            <p:nvPr/>
          </p:nvSpPr>
          <p:spPr>
            <a:xfrm>
              <a:off x="6563925" y="2029825"/>
              <a:ext cx="784175" cy="891850"/>
            </a:xfrm>
            <a:custGeom>
              <a:avLst/>
              <a:gdLst/>
              <a:ahLst/>
              <a:cxnLst/>
              <a:rect l="l" t="t" r="r" b="b"/>
              <a:pathLst>
                <a:path w="31367" h="35674" extrusionOk="0">
                  <a:moveTo>
                    <a:pt x="15214" y="0"/>
                  </a:moveTo>
                  <a:lnTo>
                    <a:pt x="1" y="9348"/>
                  </a:lnTo>
                  <a:lnTo>
                    <a:pt x="482" y="27173"/>
                  </a:lnTo>
                  <a:lnTo>
                    <a:pt x="16176" y="35673"/>
                  </a:lnTo>
                  <a:lnTo>
                    <a:pt x="31366" y="26348"/>
                  </a:lnTo>
                  <a:lnTo>
                    <a:pt x="30908" y="8523"/>
                  </a:lnTo>
                  <a:lnTo>
                    <a:pt x="15214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3"/>
            <p:cNvSpPr/>
            <p:nvPr/>
          </p:nvSpPr>
          <p:spPr>
            <a:xfrm>
              <a:off x="1943300" y="2771000"/>
              <a:ext cx="784150" cy="891850"/>
            </a:xfrm>
            <a:custGeom>
              <a:avLst/>
              <a:gdLst/>
              <a:ahLst/>
              <a:cxnLst/>
              <a:rect l="l" t="t" r="r" b="b"/>
              <a:pathLst>
                <a:path w="31366" h="35674" extrusionOk="0">
                  <a:moveTo>
                    <a:pt x="15190" y="0"/>
                  </a:moveTo>
                  <a:lnTo>
                    <a:pt x="0" y="9325"/>
                  </a:lnTo>
                  <a:lnTo>
                    <a:pt x="458" y="27173"/>
                  </a:lnTo>
                  <a:lnTo>
                    <a:pt x="16152" y="35673"/>
                  </a:lnTo>
                  <a:lnTo>
                    <a:pt x="31366" y="26325"/>
                  </a:lnTo>
                  <a:lnTo>
                    <a:pt x="30884" y="8500"/>
                  </a:lnTo>
                  <a:lnTo>
                    <a:pt x="15190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3"/>
            <p:cNvSpPr/>
            <p:nvPr/>
          </p:nvSpPr>
          <p:spPr>
            <a:xfrm>
              <a:off x="2785850" y="2769275"/>
              <a:ext cx="784175" cy="891275"/>
            </a:xfrm>
            <a:custGeom>
              <a:avLst/>
              <a:gdLst/>
              <a:ahLst/>
              <a:cxnLst/>
              <a:rect l="l" t="t" r="r" b="b"/>
              <a:pathLst>
                <a:path w="31367" h="35651" extrusionOk="0">
                  <a:moveTo>
                    <a:pt x="15214" y="1"/>
                  </a:moveTo>
                  <a:lnTo>
                    <a:pt x="1" y="9326"/>
                  </a:lnTo>
                  <a:lnTo>
                    <a:pt x="482" y="27151"/>
                  </a:lnTo>
                  <a:lnTo>
                    <a:pt x="16153" y="35651"/>
                  </a:lnTo>
                  <a:lnTo>
                    <a:pt x="31366" y="26326"/>
                  </a:lnTo>
                  <a:lnTo>
                    <a:pt x="30885" y="8501"/>
                  </a:lnTo>
                  <a:lnTo>
                    <a:pt x="15214" y="1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3"/>
            <p:cNvSpPr/>
            <p:nvPr/>
          </p:nvSpPr>
          <p:spPr>
            <a:xfrm>
              <a:off x="3628425" y="2767000"/>
              <a:ext cx="784150" cy="891825"/>
            </a:xfrm>
            <a:custGeom>
              <a:avLst/>
              <a:gdLst/>
              <a:ahLst/>
              <a:cxnLst/>
              <a:rect l="l" t="t" r="r" b="b"/>
              <a:pathLst>
                <a:path w="31366" h="35673" extrusionOk="0">
                  <a:moveTo>
                    <a:pt x="15213" y="0"/>
                  </a:moveTo>
                  <a:lnTo>
                    <a:pt x="0" y="9348"/>
                  </a:lnTo>
                  <a:lnTo>
                    <a:pt x="481" y="27173"/>
                  </a:lnTo>
                  <a:lnTo>
                    <a:pt x="16176" y="35673"/>
                  </a:lnTo>
                  <a:lnTo>
                    <a:pt x="31366" y="26348"/>
                  </a:lnTo>
                  <a:lnTo>
                    <a:pt x="30907" y="8523"/>
                  </a:lnTo>
                  <a:lnTo>
                    <a:pt x="15213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3"/>
            <p:cNvSpPr/>
            <p:nvPr/>
          </p:nvSpPr>
          <p:spPr>
            <a:xfrm>
              <a:off x="4471550" y="2765275"/>
              <a:ext cx="784175" cy="891850"/>
            </a:xfrm>
            <a:custGeom>
              <a:avLst/>
              <a:gdLst/>
              <a:ahLst/>
              <a:cxnLst/>
              <a:rect l="l" t="t" r="r" b="b"/>
              <a:pathLst>
                <a:path w="31367" h="35674" extrusionOk="0">
                  <a:moveTo>
                    <a:pt x="15191" y="0"/>
                  </a:moveTo>
                  <a:lnTo>
                    <a:pt x="1" y="9325"/>
                  </a:lnTo>
                  <a:lnTo>
                    <a:pt x="459" y="27173"/>
                  </a:lnTo>
                  <a:lnTo>
                    <a:pt x="16153" y="35673"/>
                  </a:lnTo>
                  <a:lnTo>
                    <a:pt x="31366" y="26348"/>
                  </a:lnTo>
                  <a:lnTo>
                    <a:pt x="30885" y="8500"/>
                  </a:lnTo>
                  <a:lnTo>
                    <a:pt x="15191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3"/>
            <p:cNvSpPr/>
            <p:nvPr/>
          </p:nvSpPr>
          <p:spPr>
            <a:xfrm>
              <a:off x="5314125" y="2763550"/>
              <a:ext cx="784150" cy="891850"/>
            </a:xfrm>
            <a:custGeom>
              <a:avLst/>
              <a:gdLst/>
              <a:ahLst/>
              <a:cxnLst/>
              <a:rect l="l" t="t" r="r" b="b"/>
              <a:pathLst>
                <a:path w="31366" h="35674" extrusionOk="0">
                  <a:moveTo>
                    <a:pt x="15213" y="1"/>
                  </a:moveTo>
                  <a:lnTo>
                    <a:pt x="0" y="9325"/>
                  </a:lnTo>
                  <a:lnTo>
                    <a:pt x="481" y="27150"/>
                  </a:lnTo>
                  <a:lnTo>
                    <a:pt x="16153" y="35673"/>
                  </a:lnTo>
                  <a:lnTo>
                    <a:pt x="31366" y="26326"/>
                  </a:lnTo>
                  <a:lnTo>
                    <a:pt x="30885" y="8501"/>
                  </a:lnTo>
                  <a:lnTo>
                    <a:pt x="15213" y="1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3"/>
            <p:cNvSpPr/>
            <p:nvPr/>
          </p:nvSpPr>
          <p:spPr>
            <a:xfrm>
              <a:off x="5740850" y="3491550"/>
              <a:ext cx="784150" cy="891850"/>
            </a:xfrm>
            <a:custGeom>
              <a:avLst/>
              <a:gdLst/>
              <a:ahLst/>
              <a:cxnLst/>
              <a:rect l="l" t="t" r="r" b="b"/>
              <a:pathLst>
                <a:path w="31366" h="35674" extrusionOk="0">
                  <a:moveTo>
                    <a:pt x="15190" y="1"/>
                  </a:moveTo>
                  <a:lnTo>
                    <a:pt x="0" y="9326"/>
                  </a:lnTo>
                  <a:lnTo>
                    <a:pt x="481" y="27174"/>
                  </a:lnTo>
                  <a:lnTo>
                    <a:pt x="16153" y="35674"/>
                  </a:lnTo>
                  <a:lnTo>
                    <a:pt x="31366" y="26349"/>
                  </a:lnTo>
                  <a:lnTo>
                    <a:pt x="30885" y="8501"/>
                  </a:lnTo>
                  <a:lnTo>
                    <a:pt x="15190" y="1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3"/>
            <p:cNvSpPr/>
            <p:nvPr/>
          </p:nvSpPr>
          <p:spPr>
            <a:xfrm>
              <a:off x="6157250" y="2761825"/>
              <a:ext cx="784175" cy="891275"/>
            </a:xfrm>
            <a:custGeom>
              <a:avLst/>
              <a:gdLst/>
              <a:ahLst/>
              <a:cxnLst/>
              <a:rect l="l" t="t" r="r" b="b"/>
              <a:pathLst>
                <a:path w="31367" h="35651" extrusionOk="0">
                  <a:moveTo>
                    <a:pt x="15191" y="1"/>
                  </a:moveTo>
                  <a:lnTo>
                    <a:pt x="1" y="9326"/>
                  </a:lnTo>
                  <a:lnTo>
                    <a:pt x="459" y="27151"/>
                  </a:lnTo>
                  <a:lnTo>
                    <a:pt x="16153" y="35651"/>
                  </a:lnTo>
                  <a:lnTo>
                    <a:pt x="31366" y="26326"/>
                  </a:lnTo>
                  <a:lnTo>
                    <a:pt x="30885" y="8501"/>
                  </a:lnTo>
                  <a:lnTo>
                    <a:pt x="15191" y="1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3"/>
            <p:cNvSpPr/>
            <p:nvPr/>
          </p:nvSpPr>
          <p:spPr>
            <a:xfrm>
              <a:off x="6583400" y="3489850"/>
              <a:ext cx="784175" cy="891825"/>
            </a:xfrm>
            <a:custGeom>
              <a:avLst/>
              <a:gdLst/>
              <a:ahLst/>
              <a:cxnLst/>
              <a:rect l="l" t="t" r="r" b="b"/>
              <a:pathLst>
                <a:path w="31367" h="35673" extrusionOk="0">
                  <a:moveTo>
                    <a:pt x="15214" y="0"/>
                  </a:moveTo>
                  <a:lnTo>
                    <a:pt x="1" y="9325"/>
                  </a:lnTo>
                  <a:lnTo>
                    <a:pt x="482" y="27173"/>
                  </a:lnTo>
                  <a:lnTo>
                    <a:pt x="16153" y="35673"/>
                  </a:lnTo>
                  <a:lnTo>
                    <a:pt x="31366" y="26348"/>
                  </a:lnTo>
                  <a:lnTo>
                    <a:pt x="30885" y="8500"/>
                  </a:lnTo>
                  <a:lnTo>
                    <a:pt x="15214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3"/>
            <p:cNvSpPr/>
            <p:nvPr/>
          </p:nvSpPr>
          <p:spPr>
            <a:xfrm>
              <a:off x="3609525" y="1307550"/>
              <a:ext cx="784150" cy="891825"/>
            </a:xfrm>
            <a:custGeom>
              <a:avLst/>
              <a:gdLst/>
              <a:ahLst/>
              <a:cxnLst/>
              <a:rect l="l" t="t" r="r" b="b"/>
              <a:pathLst>
                <a:path w="31366" h="35673" extrusionOk="0">
                  <a:moveTo>
                    <a:pt x="15190" y="0"/>
                  </a:moveTo>
                  <a:lnTo>
                    <a:pt x="0" y="9325"/>
                  </a:lnTo>
                  <a:lnTo>
                    <a:pt x="458" y="27150"/>
                  </a:lnTo>
                  <a:lnTo>
                    <a:pt x="16153" y="35673"/>
                  </a:lnTo>
                  <a:lnTo>
                    <a:pt x="31366" y="26325"/>
                  </a:lnTo>
                  <a:lnTo>
                    <a:pt x="30885" y="8500"/>
                  </a:lnTo>
                  <a:lnTo>
                    <a:pt x="15190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0" name="Google Shape;90;p3"/>
          <p:cNvGrpSpPr/>
          <p:nvPr/>
        </p:nvGrpSpPr>
        <p:grpSpPr>
          <a:xfrm flipH="1">
            <a:off x="-871475" y="3077750"/>
            <a:ext cx="5821225" cy="2362750"/>
            <a:chOff x="257575" y="1303525"/>
            <a:chExt cx="5821225" cy="2362750"/>
          </a:xfrm>
        </p:grpSpPr>
        <p:sp>
          <p:nvSpPr>
            <p:cNvPr id="91" name="Google Shape;91;p3"/>
            <p:cNvSpPr/>
            <p:nvPr/>
          </p:nvSpPr>
          <p:spPr>
            <a:xfrm>
              <a:off x="4035675" y="2035550"/>
              <a:ext cx="784150" cy="891850"/>
            </a:xfrm>
            <a:custGeom>
              <a:avLst/>
              <a:gdLst/>
              <a:ahLst/>
              <a:cxnLst/>
              <a:rect l="l" t="t" r="r" b="b"/>
              <a:pathLst>
                <a:path w="31366" h="35674" extrusionOk="0">
                  <a:moveTo>
                    <a:pt x="15213" y="0"/>
                  </a:moveTo>
                  <a:lnTo>
                    <a:pt x="0" y="9325"/>
                  </a:lnTo>
                  <a:lnTo>
                    <a:pt x="481" y="27173"/>
                  </a:lnTo>
                  <a:lnTo>
                    <a:pt x="16175" y="35673"/>
                  </a:lnTo>
                  <a:lnTo>
                    <a:pt x="31366" y="26348"/>
                  </a:lnTo>
                  <a:lnTo>
                    <a:pt x="30885" y="8500"/>
                  </a:lnTo>
                  <a:lnTo>
                    <a:pt x="15213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3"/>
            <p:cNvSpPr/>
            <p:nvPr/>
          </p:nvSpPr>
          <p:spPr>
            <a:xfrm>
              <a:off x="4452075" y="1305825"/>
              <a:ext cx="784175" cy="891275"/>
            </a:xfrm>
            <a:custGeom>
              <a:avLst/>
              <a:gdLst/>
              <a:ahLst/>
              <a:cxnLst/>
              <a:rect l="l" t="t" r="r" b="b"/>
              <a:pathLst>
                <a:path w="31367" h="35651" extrusionOk="0">
                  <a:moveTo>
                    <a:pt x="15214" y="0"/>
                  </a:moveTo>
                  <a:lnTo>
                    <a:pt x="1" y="9325"/>
                  </a:lnTo>
                  <a:lnTo>
                    <a:pt x="482" y="27150"/>
                  </a:lnTo>
                  <a:lnTo>
                    <a:pt x="16153" y="35650"/>
                  </a:lnTo>
                  <a:lnTo>
                    <a:pt x="31366" y="26325"/>
                  </a:lnTo>
                  <a:lnTo>
                    <a:pt x="30885" y="8500"/>
                  </a:lnTo>
                  <a:lnTo>
                    <a:pt x="15214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3"/>
            <p:cNvSpPr/>
            <p:nvPr/>
          </p:nvSpPr>
          <p:spPr>
            <a:xfrm>
              <a:off x="4878800" y="2033825"/>
              <a:ext cx="784175" cy="891850"/>
            </a:xfrm>
            <a:custGeom>
              <a:avLst/>
              <a:gdLst/>
              <a:ahLst/>
              <a:cxnLst/>
              <a:rect l="l" t="t" r="r" b="b"/>
              <a:pathLst>
                <a:path w="31367" h="35674" extrusionOk="0">
                  <a:moveTo>
                    <a:pt x="15191" y="1"/>
                  </a:moveTo>
                  <a:lnTo>
                    <a:pt x="1" y="9325"/>
                  </a:lnTo>
                  <a:lnTo>
                    <a:pt x="459" y="27173"/>
                  </a:lnTo>
                  <a:lnTo>
                    <a:pt x="16153" y="35673"/>
                  </a:lnTo>
                  <a:lnTo>
                    <a:pt x="31366" y="26349"/>
                  </a:lnTo>
                  <a:lnTo>
                    <a:pt x="30885" y="8501"/>
                  </a:lnTo>
                  <a:lnTo>
                    <a:pt x="15191" y="1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3"/>
            <p:cNvSpPr/>
            <p:nvPr/>
          </p:nvSpPr>
          <p:spPr>
            <a:xfrm>
              <a:off x="5294650" y="1303525"/>
              <a:ext cx="784150" cy="891850"/>
            </a:xfrm>
            <a:custGeom>
              <a:avLst/>
              <a:gdLst/>
              <a:ahLst/>
              <a:cxnLst/>
              <a:rect l="l" t="t" r="r" b="b"/>
              <a:pathLst>
                <a:path w="31366" h="35674" extrusionOk="0">
                  <a:moveTo>
                    <a:pt x="15213" y="1"/>
                  </a:moveTo>
                  <a:lnTo>
                    <a:pt x="0" y="9349"/>
                  </a:lnTo>
                  <a:lnTo>
                    <a:pt x="481" y="27173"/>
                  </a:lnTo>
                  <a:lnTo>
                    <a:pt x="16176" y="35674"/>
                  </a:lnTo>
                  <a:lnTo>
                    <a:pt x="31366" y="26349"/>
                  </a:lnTo>
                  <a:lnTo>
                    <a:pt x="30908" y="8524"/>
                  </a:lnTo>
                  <a:lnTo>
                    <a:pt x="15213" y="1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3"/>
            <p:cNvSpPr/>
            <p:nvPr/>
          </p:nvSpPr>
          <p:spPr>
            <a:xfrm>
              <a:off x="257575" y="2774425"/>
              <a:ext cx="784175" cy="891850"/>
            </a:xfrm>
            <a:custGeom>
              <a:avLst/>
              <a:gdLst/>
              <a:ahLst/>
              <a:cxnLst/>
              <a:rect l="l" t="t" r="r" b="b"/>
              <a:pathLst>
                <a:path w="31367" h="35674" extrusionOk="0">
                  <a:moveTo>
                    <a:pt x="15214" y="1"/>
                  </a:moveTo>
                  <a:lnTo>
                    <a:pt x="1" y="9349"/>
                  </a:lnTo>
                  <a:lnTo>
                    <a:pt x="482" y="27174"/>
                  </a:lnTo>
                  <a:lnTo>
                    <a:pt x="16153" y="35674"/>
                  </a:lnTo>
                  <a:lnTo>
                    <a:pt x="31367" y="26349"/>
                  </a:lnTo>
                  <a:lnTo>
                    <a:pt x="30885" y="8524"/>
                  </a:lnTo>
                  <a:lnTo>
                    <a:pt x="15214" y="1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3"/>
            <p:cNvSpPr/>
            <p:nvPr/>
          </p:nvSpPr>
          <p:spPr>
            <a:xfrm>
              <a:off x="1100150" y="2772725"/>
              <a:ext cx="784175" cy="891825"/>
            </a:xfrm>
            <a:custGeom>
              <a:avLst/>
              <a:gdLst/>
              <a:ahLst/>
              <a:cxnLst/>
              <a:rect l="l" t="t" r="r" b="b"/>
              <a:pathLst>
                <a:path w="31367" h="35673" extrusionOk="0">
                  <a:moveTo>
                    <a:pt x="15214" y="0"/>
                  </a:moveTo>
                  <a:lnTo>
                    <a:pt x="1" y="9325"/>
                  </a:lnTo>
                  <a:lnTo>
                    <a:pt x="482" y="27173"/>
                  </a:lnTo>
                  <a:lnTo>
                    <a:pt x="16153" y="35673"/>
                  </a:lnTo>
                  <a:lnTo>
                    <a:pt x="31366" y="26348"/>
                  </a:lnTo>
                  <a:lnTo>
                    <a:pt x="30885" y="8500"/>
                  </a:lnTo>
                  <a:lnTo>
                    <a:pt x="15214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3"/>
            <p:cNvSpPr/>
            <p:nvPr/>
          </p:nvSpPr>
          <p:spPr>
            <a:xfrm>
              <a:off x="1943300" y="2771000"/>
              <a:ext cx="784150" cy="891850"/>
            </a:xfrm>
            <a:custGeom>
              <a:avLst/>
              <a:gdLst/>
              <a:ahLst/>
              <a:cxnLst/>
              <a:rect l="l" t="t" r="r" b="b"/>
              <a:pathLst>
                <a:path w="31366" h="35674" extrusionOk="0">
                  <a:moveTo>
                    <a:pt x="15190" y="0"/>
                  </a:moveTo>
                  <a:lnTo>
                    <a:pt x="0" y="9325"/>
                  </a:lnTo>
                  <a:lnTo>
                    <a:pt x="458" y="27173"/>
                  </a:lnTo>
                  <a:lnTo>
                    <a:pt x="16152" y="35673"/>
                  </a:lnTo>
                  <a:lnTo>
                    <a:pt x="31366" y="26325"/>
                  </a:lnTo>
                  <a:lnTo>
                    <a:pt x="30884" y="8500"/>
                  </a:lnTo>
                  <a:lnTo>
                    <a:pt x="15190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3"/>
            <p:cNvSpPr/>
            <p:nvPr/>
          </p:nvSpPr>
          <p:spPr>
            <a:xfrm>
              <a:off x="3628425" y="2767000"/>
              <a:ext cx="784150" cy="891825"/>
            </a:xfrm>
            <a:custGeom>
              <a:avLst/>
              <a:gdLst/>
              <a:ahLst/>
              <a:cxnLst/>
              <a:rect l="l" t="t" r="r" b="b"/>
              <a:pathLst>
                <a:path w="31366" h="35673" extrusionOk="0">
                  <a:moveTo>
                    <a:pt x="15213" y="0"/>
                  </a:moveTo>
                  <a:lnTo>
                    <a:pt x="0" y="9348"/>
                  </a:lnTo>
                  <a:lnTo>
                    <a:pt x="481" y="27173"/>
                  </a:lnTo>
                  <a:lnTo>
                    <a:pt x="16176" y="35673"/>
                  </a:lnTo>
                  <a:lnTo>
                    <a:pt x="31366" y="26348"/>
                  </a:lnTo>
                  <a:lnTo>
                    <a:pt x="30907" y="8523"/>
                  </a:lnTo>
                  <a:lnTo>
                    <a:pt x="15213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3"/>
            <p:cNvSpPr/>
            <p:nvPr/>
          </p:nvSpPr>
          <p:spPr>
            <a:xfrm>
              <a:off x="4471550" y="2765275"/>
              <a:ext cx="784175" cy="891850"/>
            </a:xfrm>
            <a:custGeom>
              <a:avLst/>
              <a:gdLst/>
              <a:ahLst/>
              <a:cxnLst/>
              <a:rect l="l" t="t" r="r" b="b"/>
              <a:pathLst>
                <a:path w="31367" h="35674" extrusionOk="0">
                  <a:moveTo>
                    <a:pt x="15191" y="0"/>
                  </a:moveTo>
                  <a:lnTo>
                    <a:pt x="1" y="9325"/>
                  </a:lnTo>
                  <a:lnTo>
                    <a:pt x="459" y="27173"/>
                  </a:lnTo>
                  <a:lnTo>
                    <a:pt x="16153" y="35673"/>
                  </a:lnTo>
                  <a:lnTo>
                    <a:pt x="31366" y="26348"/>
                  </a:lnTo>
                  <a:lnTo>
                    <a:pt x="30885" y="8500"/>
                  </a:lnTo>
                  <a:lnTo>
                    <a:pt x="15191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0" name="Google Shape;100;p3"/>
          <p:cNvGrpSpPr/>
          <p:nvPr/>
        </p:nvGrpSpPr>
        <p:grpSpPr>
          <a:xfrm flipH="1">
            <a:off x="-871475" y="-408400"/>
            <a:ext cx="2043125" cy="1623875"/>
            <a:chOff x="4035675" y="1303525"/>
            <a:chExt cx="2043125" cy="1623875"/>
          </a:xfrm>
        </p:grpSpPr>
        <p:sp>
          <p:nvSpPr>
            <p:cNvPr id="101" name="Google Shape;101;p3"/>
            <p:cNvSpPr/>
            <p:nvPr/>
          </p:nvSpPr>
          <p:spPr>
            <a:xfrm>
              <a:off x="4035675" y="2035550"/>
              <a:ext cx="784150" cy="891850"/>
            </a:xfrm>
            <a:custGeom>
              <a:avLst/>
              <a:gdLst/>
              <a:ahLst/>
              <a:cxnLst/>
              <a:rect l="l" t="t" r="r" b="b"/>
              <a:pathLst>
                <a:path w="31366" h="35674" extrusionOk="0">
                  <a:moveTo>
                    <a:pt x="15213" y="0"/>
                  </a:moveTo>
                  <a:lnTo>
                    <a:pt x="0" y="9325"/>
                  </a:lnTo>
                  <a:lnTo>
                    <a:pt x="481" y="27173"/>
                  </a:lnTo>
                  <a:lnTo>
                    <a:pt x="16175" y="35673"/>
                  </a:lnTo>
                  <a:lnTo>
                    <a:pt x="31366" y="26348"/>
                  </a:lnTo>
                  <a:lnTo>
                    <a:pt x="30885" y="8500"/>
                  </a:lnTo>
                  <a:lnTo>
                    <a:pt x="15213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3"/>
            <p:cNvSpPr/>
            <p:nvPr/>
          </p:nvSpPr>
          <p:spPr>
            <a:xfrm>
              <a:off x="4452075" y="1305825"/>
              <a:ext cx="784175" cy="891275"/>
            </a:xfrm>
            <a:custGeom>
              <a:avLst/>
              <a:gdLst/>
              <a:ahLst/>
              <a:cxnLst/>
              <a:rect l="l" t="t" r="r" b="b"/>
              <a:pathLst>
                <a:path w="31367" h="35651" extrusionOk="0">
                  <a:moveTo>
                    <a:pt x="15214" y="0"/>
                  </a:moveTo>
                  <a:lnTo>
                    <a:pt x="1" y="9325"/>
                  </a:lnTo>
                  <a:lnTo>
                    <a:pt x="482" y="27150"/>
                  </a:lnTo>
                  <a:lnTo>
                    <a:pt x="16153" y="35650"/>
                  </a:lnTo>
                  <a:lnTo>
                    <a:pt x="31366" y="26325"/>
                  </a:lnTo>
                  <a:lnTo>
                    <a:pt x="30885" y="8500"/>
                  </a:lnTo>
                  <a:lnTo>
                    <a:pt x="15214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3"/>
            <p:cNvSpPr/>
            <p:nvPr/>
          </p:nvSpPr>
          <p:spPr>
            <a:xfrm>
              <a:off x="4878800" y="2033825"/>
              <a:ext cx="784175" cy="891850"/>
            </a:xfrm>
            <a:custGeom>
              <a:avLst/>
              <a:gdLst/>
              <a:ahLst/>
              <a:cxnLst/>
              <a:rect l="l" t="t" r="r" b="b"/>
              <a:pathLst>
                <a:path w="31367" h="35674" extrusionOk="0">
                  <a:moveTo>
                    <a:pt x="15191" y="1"/>
                  </a:moveTo>
                  <a:lnTo>
                    <a:pt x="1" y="9325"/>
                  </a:lnTo>
                  <a:lnTo>
                    <a:pt x="459" y="27173"/>
                  </a:lnTo>
                  <a:lnTo>
                    <a:pt x="16153" y="35673"/>
                  </a:lnTo>
                  <a:lnTo>
                    <a:pt x="31366" y="26349"/>
                  </a:lnTo>
                  <a:lnTo>
                    <a:pt x="30885" y="8501"/>
                  </a:lnTo>
                  <a:lnTo>
                    <a:pt x="15191" y="1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3"/>
            <p:cNvSpPr/>
            <p:nvPr/>
          </p:nvSpPr>
          <p:spPr>
            <a:xfrm>
              <a:off x="5294650" y="1303525"/>
              <a:ext cx="784150" cy="891850"/>
            </a:xfrm>
            <a:custGeom>
              <a:avLst/>
              <a:gdLst/>
              <a:ahLst/>
              <a:cxnLst/>
              <a:rect l="l" t="t" r="r" b="b"/>
              <a:pathLst>
                <a:path w="31366" h="35674" extrusionOk="0">
                  <a:moveTo>
                    <a:pt x="15213" y="1"/>
                  </a:moveTo>
                  <a:lnTo>
                    <a:pt x="0" y="9349"/>
                  </a:lnTo>
                  <a:lnTo>
                    <a:pt x="481" y="27173"/>
                  </a:lnTo>
                  <a:lnTo>
                    <a:pt x="16176" y="35674"/>
                  </a:lnTo>
                  <a:lnTo>
                    <a:pt x="31366" y="26349"/>
                  </a:lnTo>
                  <a:lnTo>
                    <a:pt x="30908" y="8524"/>
                  </a:lnTo>
                  <a:lnTo>
                    <a:pt x="15213" y="1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6"/>
          <p:cNvSpPr txBox="1">
            <a:spLocks noGrp="1"/>
          </p:cNvSpPr>
          <p:nvPr>
            <p:ph type="title"/>
          </p:nvPr>
        </p:nvSpPr>
        <p:spPr>
          <a:xfrm>
            <a:off x="466725" y="355650"/>
            <a:ext cx="8210700" cy="6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3600"/>
            </a:lvl9pPr>
          </a:lstStyle>
          <a:p>
            <a:endParaRPr/>
          </a:p>
        </p:txBody>
      </p:sp>
      <p:grpSp>
        <p:nvGrpSpPr>
          <p:cNvPr id="146" name="Google Shape;146;p6"/>
          <p:cNvGrpSpPr/>
          <p:nvPr/>
        </p:nvGrpSpPr>
        <p:grpSpPr>
          <a:xfrm>
            <a:off x="7171875" y="-754675"/>
            <a:ext cx="2488775" cy="2351300"/>
            <a:chOff x="7171875" y="-754675"/>
            <a:chExt cx="2488775" cy="2351300"/>
          </a:xfrm>
        </p:grpSpPr>
        <p:sp>
          <p:nvSpPr>
            <p:cNvPr id="147" name="Google Shape;147;p6"/>
            <p:cNvSpPr/>
            <p:nvPr/>
          </p:nvSpPr>
          <p:spPr>
            <a:xfrm>
              <a:off x="7171875" y="-751225"/>
              <a:ext cx="784175" cy="891850"/>
            </a:xfrm>
            <a:custGeom>
              <a:avLst/>
              <a:gdLst/>
              <a:ahLst/>
              <a:cxnLst/>
              <a:rect l="l" t="t" r="r" b="b"/>
              <a:pathLst>
                <a:path w="31367" h="35674" extrusionOk="0">
                  <a:moveTo>
                    <a:pt x="15191" y="0"/>
                  </a:moveTo>
                  <a:lnTo>
                    <a:pt x="1" y="9348"/>
                  </a:lnTo>
                  <a:lnTo>
                    <a:pt x="459" y="27173"/>
                  </a:lnTo>
                  <a:lnTo>
                    <a:pt x="16153" y="35673"/>
                  </a:lnTo>
                  <a:lnTo>
                    <a:pt x="31367" y="26348"/>
                  </a:lnTo>
                  <a:lnTo>
                    <a:pt x="30885" y="8523"/>
                  </a:lnTo>
                  <a:lnTo>
                    <a:pt x="15191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6"/>
            <p:cNvSpPr/>
            <p:nvPr/>
          </p:nvSpPr>
          <p:spPr>
            <a:xfrm>
              <a:off x="8014450" y="-752950"/>
              <a:ext cx="784175" cy="891850"/>
            </a:xfrm>
            <a:custGeom>
              <a:avLst/>
              <a:gdLst/>
              <a:ahLst/>
              <a:cxnLst/>
              <a:rect l="l" t="t" r="r" b="b"/>
              <a:pathLst>
                <a:path w="31367" h="35674" extrusionOk="0">
                  <a:moveTo>
                    <a:pt x="15214" y="0"/>
                  </a:moveTo>
                  <a:lnTo>
                    <a:pt x="0" y="9325"/>
                  </a:lnTo>
                  <a:lnTo>
                    <a:pt x="482" y="27173"/>
                  </a:lnTo>
                  <a:lnTo>
                    <a:pt x="16153" y="35673"/>
                  </a:lnTo>
                  <a:lnTo>
                    <a:pt x="31366" y="26348"/>
                  </a:lnTo>
                  <a:lnTo>
                    <a:pt x="30885" y="8501"/>
                  </a:lnTo>
                  <a:lnTo>
                    <a:pt x="15214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6"/>
            <p:cNvSpPr/>
            <p:nvPr/>
          </p:nvSpPr>
          <p:spPr>
            <a:xfrm>
              <a:off x="8857025" y="-754675"/>
              <a:ext cx="784150" cy="891850"/>
            </a:xfrm>
            <a:custGeom>
              <a:avLst/>
              <a:gdLst/>
              <a:ahLst/>
              <a:cxnLst/>
              <a:rect l="l" t="t" r="r" b="b"/>
              <a:pathLst>
                <a:path w="31366" h="35674" extrusionOk="0">
                  <a:moveTo>
                    <a:pt x="15213" y="1"/>
                  </a:moveTo>
                  <a:lnTo>
                    <a:pt x="0" y="9326"/>
                  </a:lnTo>
                  <a:lnTo>
                    <a:pt x="481" y="27151"/>
                  </a:lnTo>
                  <a:lnTo>
                    <a:pt x="16175" y="35674"/>
                  </a:lnTo>
                  <a:lnTo>
                    <a:pt x="31366" y="26326"/>
                  </a:lnTo>
                  <a:lnTo>
                    <a:pt x="30907" y="8501"/>
                  </a:lnTo>
                  <a:lnTo>
                    <a:pt x="15213" y="1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6"/>
            <p:cNvSpPr/>
            <p:nvPr/>
          </p:nvSpPr>
          <p:spPr>
            <a:xfrm>
              <a:off x="7607200" y="-21500"/>
              <a:ext cx="784175" cy="891825"/>
            </a:xfrm>
            <a:custGeom>
              <a:avLst/>
              <a:gdLst/>
              <a:ahLst/>
              <a:cxnLst/>
              <a:rect l="l" t="t" r="r" b="b"/>
              <a:pathLst>
                <a:path w="31367" h="35673" extrusionOk="0">
                  <a:moveTo>
                    <a:pt x="15214" y="0"/>
                  </a:moveTo>
                  <a:lnTo>
                    <a:pt x="1" y="9325"/>
                  </a:lnTo>
                  <a:lnTo>
                    <a:pt x="482" y="27173"/>
                  </a:lnTo>
                  <a:lnTo>
                    <a:pt x="16153" y="35673"/>
                  </a:lnTo>
                  <a:lnTo>
                    <a:pt x="31366" y="26348"/>
                  </a:lnTo>
                  <a:lnTo>
                    <a:pt x="30885" y="8500"/>
                  </a:lnTo>
                  <a:lnTo>
                    <a:pt x="15214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6"/>
            <p:cNvSpPr/>
            <p:nvPr/>
          </p:nvSpPr>
          <p:spPr>
            <a:xfrm>
              <a:off x="8450350" y="-23225"/>
              <a:ext cx="784150" cy="891850"/>
            </a:xfrm>
            <a:custGeom>
              <a:avLst/>
              <a:gdLst/>
              <a:ahLst/>
              <a:cxnLst/>
              <a:rect l="l" t="t" r="r" b="b"/>
              <a:pathLst>
                <a:path w="31366" h="35674" extrusionOk="0">
                  <a:moveTo>
                    <a:pt x="15190" y="0"/>
                  </a:moveTo>
                  <a:lnTo>
                    <a:pt x="0" y="9325"/>
                  </a:lnTo>
                  <a:lnTo>
                    <a:pt x="458" y="27173"/>
                  </a:lnTo>
                  <a:lnTo>
                    <a:pt x="16152" y="35673"/>
                  </a:lnTo>
                  <a:lnTo>
                    <a:pt x="31366" y="26325"/>
                  </a:lnTo>
                  <a:lnTo>
                    <a:pt x="30884" y="8500"/>
                  </a:lnTo>
                  <a:lnTo>
                    <a:pt x="15190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6"/>
            <p:cNvSpPr/>
            <p:nvPr/>
          </p:nvSpPr>
          <p:spPr>
            <a:xfrm>
              <a:off x="8876500" y="704775"/>
              <a:ext cx="784150" cy="891850"/>
            </a:xfrm>
            <a:custGeom>
              <a:avLst/>
              <a:gdLst/>
              <a:ahLst/>
              <a:cxnLst/>
              <a:rect l="l" t="t" r="r" b="b"/>
              <a:pathLst>
                <a:path w="31366" h="35674" extrusionOk="0">
                  <a:moveTo>
                    <a:pt x="15213" y="1"/>
                  </a:moveTo>
                  <a:lnTo>
                    <a:pt x="0" y="9348"/>
                  </a:lnTo>
                  <a:lnTo>
                    <a:pt x="481" y="27173"/>
                  </a:lnTo>
                  <a:lnTo>
                    <a:pt x="16153" y="35673"/>
                  </a:lnTo>
                  <a:lnTo>
                    <a:pt x="31366" y="26349"/>
                  </a:lnTo>
                  <a:lnTo>
                    <a:pt x="30884" y="8524"/>
                  </a:lnTo>
                  <a:lnTo>
                    <a:pt x="15213" y="1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3" name="Google Shape;153;p6"/>
          <p:cNvGrpSpPr/>
          <p:nvPr/>
        </p:nvGrpSpPr>
        <p:grpSpPr>
          <a:xfrm>
            <a:off x="-502900" y="4546950"/>
            <a:ext cx="1626750" cy="893550"/>
            <a:chOff x="257575" y="2772725"/>
            <a:chExt cx="1626750" cy="893550"/>
          </a:xfrm>
        </p:grpSpPr>
        <p:sp>
          <p:nvSpPr>
            <p:cNvPr id="154" name="Google Shape;154;p6"/>
            <p:cNvSpPr/>
            <p:nvPr/>
          </p:nvSpPr>
          <p:spPr>
            <a:xfrm>
              <a:off x="257575" y="2774425"/>
              <a:ext cx="784175" cy="891850"/>
            </a:xfrm>
            <a:custGeom>
              <a:avLst/>
              <a:gdLst/>
              <a:ahLst/>
              <a:cxnLst/>
              <a:rect l="l" t="t" r="r" b="b"/>
              <a:pathLst>
                <a:path w="31367" h="35674" extrusionOk="0">
                  <a:moveTo>
                    <a:pt x="15214" y="1"/>
                  </a:moveTo>
                  <a:lnTo>
                    <a:pt x="1" y="9349"/>
                  </a:lnTo>
                  <a:lnTo>
                    <a:pt x="482" y="27174"/>
                  </a:lnTo>
                  <a:lnTo>
                    <a:pt x="16153" y="35674"/>
                  </a:lnTo>
                  <a:lnTo>
                    <a:pt x="31367" y="26349"/>
                  </a:lnTo>
                  <a:lnTo>
                    <a:pt x="30885" y="8524"/>
                  </a:lnTo>
                  <a:lnTo>
                    <a:pt x="15214" y="1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6"/>
            <p:cNvSpPr/>
            <p:nvPr/>
          </p:nvSpPr>
          <p:spPr>
            <a:xfrm>
              <a:off x="1100150" y="2772725"/>
              <a:ext cx="784175" cy="891825"/>
            </a:xfrm>
            <a:custGeom>
              <a:avLst/>
              <a:gdLst/>
              <a:ahLst/>
              <a:cxnLst/>
              <a:rect l="l" t="t" r="r" b="b"/>
              <a:pathLst>
                <a:path w="31367" h="35673" extrusionOk="0">
                  <a:moveTo>
                    <a:pt x="15214" y="0"/>
                  </a:moveTo>
                  <a:lnTo>
                    <a:pt x="1" y="9325"/>
                  </a:lnTo>
                  <a:lnTo>
                    <a:pt x="482" y="27173"/>
                  </a:lnTo>
                  <a:lnTo>
                    <a:pt x="16153" y="35673"/>
                  </a:lnTo>
                  <a:lnTo>
                    <a:pt x="31366" y="26348"/>
                  </a:lnTo>
                  <a:lnTo>
                    <a:pt x="30885" y="8500"/>
                  </a:lnTo>
                  <a:lnTo>
                    <a:pt x="15214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9"/>
          <p:cNvSpPr txBox="1">
            <a:spLocks noGrp="1"/>
          </p:cNvSpPr>
          <p:nvPr>
            <p:ph type="subTitle" idx="1"/>
          </p:nvPr>
        </p:nvSpPr>
        <p:spPr>
          <a:xfrm>
            <a:off x="1145175" y="1441975"/>
            <a:ext cx="2505900" cy="14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4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09" name="Google Shape;209;p9"/>
          <p:cNvSpPr txBox="1">
            <a:spLocks noGrp="1"/>
          </p:cNvSpPr>
          <p:nvPr>
            <p:ph type="title"/>
          </p:nvPr>
        </p:nvSpPr>
        <p:spPr>
          <a:xfrm>
            <a:off x="466725" y="355650"/>
            <a:ext cx="8210700" cy="6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3600"/>
            </a:lvl9pPr>
          </a:lstStyle>
          <a:p>
            <a:endParaRPr/>
          </a:p>
        </p:txBody>
      </p:sp>
      <p:sp>
        <p:nvSpPr>
          <p:cNvPr id="210" name="Google Shape;210;p9"/>
          <p:cNvSpPr txBox="1">
            <a:spLocks noGrp="1"/>
          </p:cNvSpPr>
          <p:nvPr>
            <p:ph type="body" idx="2"/>
          </p:nvPr>
        </p:nvSpPr>
        <p:spPr>
          <a:xfrm>
            <a:off x="4161275" y="1249350"/>
            <a:ext cx="4065300" cy="26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Nunito Light"/>
              <a:buChar char="●"/>
              <a:defRPr/>
            </a:lvl1pPr>
            <a:lvl2pPr marL="914400" lvl="1" indent="-330200" rtl="0">
              <a:spcBef>
                <a:spcPts val="1600"/>
              </a:spcBef>
              <a:spcAft>
                <a:spcPts val="0"/>
              </a:spcAft>
              <a:buSzPts val="1600"/>
              <a:buFont typeface="Nunito Light"/>
              <a:buChar char="○"/>
              <a:defRPr/>
            </a:lvl2pPr>
            <a:lvl3pPr marL="1371600" lvl="2" indent="-323850" rtl="0">
              <a:spcBef>
                <a:spcPts val="1600"/>
              </a:spcBef>
              <a:spcAft>
                <a:spcPts val="0"/>
              </a:spcAft>
              <a:buSzPts val="1500"/>
              <a:buFont typeface="Nunito Light"/>
              <a:buChar char="■"/>
              <a:defRPr/>
            </a:lvl3pPr>
            <a:lvl4pPr marL="1828800" lvl="3" indent="-323850" rtl="0">
              <a:spcBef>
                <a:spcPts val="1600"/>
              </a:spcBef>
              <a:spcAft>
                <a:spcPts val="0"/>
              </a:spcAft>
              <a:buSzPts val="1500"/>
              <a:buFont typeface="Nunito Light"/>
              <a:buChar char="●"/>
              <a:defRPr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Font typeface="Nunito Light"/>
              <a:buChar char="○"/>
              <a:defRPr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Font typeface="Nunito Light"/>
              <a:buChar char="■"/>
              <a:defRPr/>
            </a:lvl6pPr>
            <a:lvl7pPr marL="3200400" lvl="6" indent="-311150" rtl="0">
              <a:spcBef>
                <a:spcPts val="1600"/>
              </a:spcBef>
              <a:spcAft>
                <a:spcPts val="0"/>
              </a:spcAft>
              <a:buSzPts val="1300"/>
              <a:buFont typeface="Nunito Light"/>
              <a:buChar char="●"/>
              <a:defRPr/>
            </a:lvl7pPr>
            <a:lvl8pPr marL="3657600" lvl="7" indent="-311150" rtl="0">
              <a:spcBef>
                <a:spcPts val="1600"/>
              </a:spcBef>
              <a:spcAft>
                <a:spcPts val="0"/>
              </a:spcAft>
              <a:buSzPts val="1300"/>
              <a:buFont typeface="Nunito Light"/>
              <a:buChar char="○"/>
              <a:defRPr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Font typeface="Nunito Light"/>
              <a:buChar char="■"/>
              <a:defRPr/>
            </a:lvl9pPr>
          </a:lstStyle>
          <a:p>
            <a:endParaRPr/>
          </a:p>
        </p:txBody>
      </p:sp>
      <p:grpSp>
        <p:nvGrpSpPr>
          <p:cNvPr id="211" name="Google Shape;211;p9"/>
          <p:cNvGrpSpPr/>
          <p:nvPr/>
        </p:nvGrpSpPr>
        <p:grpSpPr>
          <a:xfrm flipH="1">
            <a:off x="-455950" y="4440300"/>
            <a:ext cx="2043125" cy="1623875"/>
            <a:chOff x="4035675" y="1303525"/>
            <a:chExt cx="2043125" cy="1623875"/>
          </a:xfrm>
        </p:grpSpPr>
        <p:sp>
          <p:nvSpPr>
            <p:cNvPr id="212" name="Google Shape;212;p9"/>
            <p:cNvSpPr/>
            <p:nvPr/>
          </p:nvSpPr>
          <p:spPr>
            <a:xfrm>
              <a:off x="4035675" y="2035550"/>
              <a:ext cx="784150" cy="891850"/>
            </a:xfrm>
            <a:custGeom>
              <a:avLst/>
              <a:gdLst/>
              <a:ahLst/>
              <a:cxnLst/>
              <a:rect l="l" t="t" r="r" b="b"/>
              <a:pathLst>
                <a:path w="31366" h="35674" extrusionOk="0">
                  <a:moveTo>
                    <a:pt x="15213" y="0"/>
                  </a:moveTo>
                  <a:lnTo>
                    <a:pt x="0" y="9325"/>
                  </a:lnTo>
                  <a:lnTo>
                    <a:pt x="481" y="27173"/>
                  </a:lnTo>
                  <a:lnTo>
                    <a:pt x="16175" y="35673"/>
                  </a:lnTo>
                  <a:lnTo>
                    <a:pt x="31366" y="26348"/>
                  </a:lnTo>
                  <a:lnTo>
                    <a:pt x="30885" y="8500"/>
                  </a:lnTo>
                  <a:lnTo>
                    <a:pt x="15213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9"/>
            <p:cNvSpPr/>
            <p:nvPr/>
          </p:nvSpPr>
          <p:spPr>
            <a:xfrm>
              <a:off x="4452075" y="1305825"/>
              <a:ext cx="784175" cy="891275"/>
            </a:xfrm>
            <a:custGeom>
              <a:avLst/>
              <a:gdLst/>
              <a:ahLst/>
              <a:cxnLst/>
              <a:rect l="l" t="t" r="r" b="b"/>
              <a:pathLst>
                <a:path w="31367" h="35651" extrusionOk="0">
                  <a:moveTo>
                    <a:pt x="15214" y="0"/>
                  </a:moveTo>
                  <a:lnTo>
                    <a:pt x="1" y="9325"/>
                  </a:lnTo>
                  <a:lnTo>
                    <a:pt x="482" y="27150"/>
                  </a:lnTo>
                  <a:lnTo>
                    <a:pt x="16153" y="35650"/>
                  </a:lnTo>
                  <a:lnTo>
                    <a:pt x="31366" y="26325"/>
                  </a:lnTo>
                  <a:lnTo>
                    <a:pt x="30885" y="8500"/>
                  </a:lnTo>
                  <a:lnTo>
                    <a:pt x="15214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9"/>
            <p:cNvSpPr/>
            <p:nvPr/>
          </p:nvSpPr>
          <p:spPr>
            <a:xfrm>
              <a:off x="4878800" y="2033825"/>
              <a:ext cx="784175" cy="891850"/>
            </a:xfrm>
            <a:custGeom>
              <a:avLst/>
              <a:gdLst/>
              <a:ahLst/>
              <a:cxnLst/>
              <a:rect l="l" t="t" r="r" b="b"/>
              <a:pathLst>
                <a:path w="31367" h="35674" extrusionOk="0">
                  <a:moveTo>
                    <a:pt x="15191" y="1"/>
                  </a:moveTo>
                  <a:lnTo>
                    <a:pt x="1" y="9325"/>
                  </a:lnTo>
                  <a:lnTo>
                    <a:pt x="459" y="27173"/>
                  </a:lnTo>
                  <a:lnTo>
                    <a:pt x="16153" y="35673"/>
                  </a:lnTo>
                  <a:lnTo>
                    <a:pt x="31366" y="26349"/>
                  </a:lnTo>
                  <a:lnTo>
                    <a:pt x="30885" y="8501"/>
                  </a:lnTo>
                  <a:lnTo>
                    <a:pt x="15191" y="1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9"/>
            <p:cNvSpPr/>
            <p:nvPr/>
          </p:nvSpPr>
          <p:spPr>
            <a:xfrm>
              <a:off x="5294650" y="1303525"/>
              <a:ext cx="784150" cy="891850"/>
            </a:xfrm>
            <a:custGeom>
              <a:avLst/>
              <a:gdLst/>
              <a:ahLst/>
              <a:cxnLst/>
              <a:rect l="l" t="t" r="r" b="b"/>
              <a:pathLst>
                <a:path w="31366" h="35674" extrusionOk="0">
                  <a:moveTo>
                    <a:pt x="15213" y="1"/>
                  </a:moveTo>
                  <a:lnTo>
                    <a:pt x="0" y="9349"/>
                  </a:lnTo>
                  <a:lnTo>
                    <a:pt x="481" y="27173"/>
                  </a:lnTo>
                  <a:lnTo>
                    <a:pt x="16176" y="35674"/>
                  </a:lnTo>
                  <a:lnTo>
                    <a:pt x="31366" y="26349"/>
                  </a:lnTo>
                  <a:lnTo>
                    <a:pt x="30908" y="8524"/>
                  </a:lnTo>
                  <a:lnTo>
                    <a:pt x="15213" y="1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16;p9"/>
          <p:cNvGrpSpPr/>
          <p:nvPr/>
        </p:nvGrpSpPr>
        <p:grpSpPr>
          <a:xfrm flipH="1">
            <a:off x="7677075" y="-726500"/>
            <a:ext cx="2450375" cy="2355300"/>
            <a:chOff x="3628425" y="1303525"/>
            <a:chExt cx="2450375" cy="2355300"/>
          </a:xfrm>
        </p:grpSpPr>
        <p:sp>
          <p:nvSpPr>
            <p:cNvPr id="217" name="Google Shape;217;p9"/>
            <p:cNvSpPr/>
            <p:nvPr/>
          </p:nvSpPr>
          <p:spPr>
            <a:xfrm>
              <a:off x="4035675" y="2035550"/>
              <a:ext cx="784150" cy="891850"/>
            </a:xfrm>
            <a:custGeom>
              <a:avLst/>
              <a:gdLst/>
              <a:ahLst/>
              <a:cxnLst/>
              <a:rect l="l" t="t" r="r" b="b"/>
              <a:pathLst>
                <a:path w="31366" h="35674" extrusionOk="0">
                  <a:moveTo>
                    <a:pt x="15213" y="0"/>
                  </a:moveTo>
                  <a:lnTo>
                    <a:pt x="0" y="9325"/>
                  </a:lnTo>
                  <a:lnTo>
                    <a:pt x="481" y="27173"/>
                  </a:lnTo>
                  <a:lnTo>
                    <a:pt x="16175" y="35673"/>
                  </a:lnTo>
                  <a:lnTo>
                    <a:pt x="31366" y="26348"/>
                  </a:lnTo>
                  <a:lnTo>
                    <a:pt x="30885" y="8500"/>
                  </a:lnTo>
                  <a:lnTo>
                    <a:pt x="15213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9"/>
            <p:cNvSpPr/>
            <p:nvPr/>
          </p:nvSpPr>
          <p:spPr>
            <a:xfrm>
              <a:off x="4452075" y="1305825"/>
              <a:ext cx="784175" cy="891275"/>
            </a:xfrm>
            <a:custGeom>
              <a:avLst/>
              <a:gdLst/>
              <a:ahLst/>
              <a:cxnLst/>
              <a:rect l="l" t="t" r="r" b="b"/>
              <a:pathLst>
                <a:path w="31367" h="35651" extrusionOk="0">
                  <a:moveTo>
                    <a:pt x="15214" y="0"/>
                  </a:moveTo>
                  <a:lnTo>
                    <a:pt x="1" y="9325"/>
                  </a:lnTo>
                  <a:lnTo>
                    <a:pt x="482" y="27150"/>
                  </a:lnTo>
                  <a:lnTo>
                    <a:pt x="16153" y="35650"/>
                  </a:lnTo>
                  <a:lnTo>
                    <a:pt x="31366" y="26325"/>
                  </a:lnTo>
                  <a:lnTo>
                    <a:pt x="30885" y="8500"/>
                  </a:lnTo>
                  <a:lnTo>
                    <a:pt x="15214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9"/>
            <p:cNvSpPr/>
            <p:nvPr/>
          </p:nvSpPr>
          <p:spPr>
            <a:xfrm>
              <a:off x="4878800" y="2033825"/>
              <a:ext cx="784175" cy="891850"/>
            </a:xfrm>
            <a:custGeom>
              <a:avLst/>
              <a:gdLst/>
              <a:ahLst/>
              <a:cxnLst/>
              <a:rect l="l" t="t" r="r" b="b"/>
              <a:pathLst>
                <a:path w="31367" h="35674" extrusionOk="0">
                  <a:moveTo>
                    <a:pt x="15191" y="1"/>
                  </a:moveTo>
                  <a:lnTo>
                    <a:pt x="1" y="9325"/>
                  </a:lnTo>
                  <a:lnTo>
                    <a:pt x="459" y="27173"/>
                  </a:lnTo>
                  <a:lnTo>
                    <a:pt x="16153" y="35673"/>
                  </a:lnTo>
                  <a:lnTo>
                    <a:pt x="31366" y="26349"/>
                  </a:lnTo>
                  <a:lnTo>
                    <a:pt x="30885" y="8501"/>
                  </a:lnTo>
                  <a:lnTo>
                    <a:pt x="15191" y="1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9"/>
            <p:cNvSpPr/>
            <p:nvPr/>
          </p:nvSpPr>
          <p:spPr>
            <a:xfrm>
              <a:off x="5294650" y="1303525"/>
              <a:ext cx="784150" cy="891850"/>
            </a:xfrm>
            <a:custGeom>
              <a:avLst/>
              <a:gdLst/>
              <a:ahLst/>
              <a:cxnLst/>
              <a:rect l="l" t="t" r="r" b="b"/>
              <a:pathLst>
                <a:path w="31366" h="35674" extrusionOk="0">
                  <a:moveTo>
                    <a:pt x="15213" y="1"/>
                  </a:moveTo>
                  <a:lnTo>
                    <a:pt x="0" y="9349"/>
                  </a:lnTo>
                  <a:lnTo>
                    <a:pt x="481" y="27173"/>
                  </a:lnTo>
                  <a:lnTo>
                    <a:pt x="16176" y="35674"/>
                  </a:lnTo>
                  <a:lnTo>
                    <a:pt x="31366" y="26349"/>
                  </a:lnTo>
                  <a:lnTo>
                    <a:pt x="30908" y="8524"/>
                  </a:lnTo>
                  <a:lnTo>
                    <a:pt x="15213" y="1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9"/>
            <p:cNvSpPr/>
            <p:nvPr/>
          </p:nvSpPr>
          <p:spPr>
            <a:xfrm>
              <a:off x="3628425" y="2767000"/>
              <a:ext cx="784150" cy="891825"/>
            </a:xfrm>
            <a:custGeom>
              <a:avLst/>
              <a:gdLst/>
              <a:ahLst/>
              <a:cxnLst/>
              <a:rect l="l" t="t" r="r" b="b"/>
              <a:pathLst>
                <a:path w="31366" h="35673" extrusionOk="0">
                  <a:moveTo>
                    <a:pt x="15213" y="0"/>
                  </a:moveTo>
                  <a:lnTo>
                    <a:pt x="0" y="9348"/>
                  </a:lnTo>
                  <a:lnTo>
                    <a:pt x="481" y="27173"/>
                  </a:lnTo>
                  <a:lnTo>
                    <a:pt x="16176" y="35673"/>
                  </a:lnTo>
                  <a:lnTo>
                    <a:pt x="31366" y="26348"/>
                  </a:lnTo>
                  <a:lnTo>
                    <a:pt x="30907" y="8523"/>
                  </a:lnTo>
                  <a:lnTo>
                    <a:pt x="15213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9"/>
            <p:cNvSpPr/>
            <p:nvPr/>
          </p:nvSpPr>
          <p:spPr>
            <a:xfrm>
              <a:off x="4471550" y="2765275"/>
              <a:ext cx="784175" cy="891850"/>
            </a:xfrm>
            <a:custGeom>
              <a:avLst/>
              <a:gdLst/>
              <a:ahLst/>
              <a:cxnLst/>
              <a:rect l="l" t="t" r="r" b="b"/>
              <a:pathLst>
                <a:path w="31367" h="35674" extrusionOk="0">
                  <a:moveTo>
                    <a:pt x="15191" y="0"/>
                  </a:moveTo>
                  <a:lnTo>
                    <a:pt x="1" y="9325"/>
                  </a:lnTo>
                  <a:lnTo>
                    <a:pt x="459" y="27173"/>
                  </a:lnTo>
                  <a:lnTo>
                    <a:pt x="16153" y="35673"/>
                  </a:lnTo>
                  <a:lnTo>
                    <a:pt x="31366" y="26348"/>
                  </a:lnTo>
                  <a:lnTo>
                    <a:pt x="30885" y="8500"/>
                  </a:lnTo>
                  <a:lnTo>
                    <a:pt x="15191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_ONLY_5"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14"/>
          <p:cNvSpPr txBox="1">
            <a:spLocks noGrp="1"/>
          </p:cNvSpPr>
          <p:nvPr>
            <p:ph type="title"/>
          </p:nvPr>
        </p:nvSpPr>
        <p:spPr>
          <a:xfrm>
            <a:off x="466725" y="355650"/>
            <a:ext cx="8210700" cy="6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3600"/>
            </a:lvl9pPr>
          </a:lstStyle>
          <a:p>
            <a:endParaRPr/>
          </a:p>
        </p:txBody>
      </p:sp>
      <p:grpSp>
        <p:nvGrpSpPr>
          <p:cNvPr id="317" name="Google Shape;317;p14"/>
          <p:cNvGrpSpPr/>
          <p:nvPr/>
        </p:nvGrpSpPr>
        <p:grpSpPr>
          <a:xfrm rot="10800000">
            <a:off x="7198813" y="4094575"/>
            <a:ext cx="1626725" cy="1622150"/>
            <a:chOff x="4452075" y="1303525"/>
            <a:chExt cx="1626725" cy="1622150"/>
          </a:xfrm>
        </p:grpSpPr>
        <p:sp>
          <p:nvSpPr>
            <p:cNvPr id="318" name="Google Shape;318;p14"/>
            <p:cNvSpPr/>
            <p:nvPr/>
          </p:nvSpPr>
          <p:spPr>
            <a:xfrm>
              <a:off x="4452075" y="1305825"/>
              <a:ext cx="784175" cy="891275"/>
            </a:xfrm>
            <a:custGeom>
              <a:avLst/>
              <a:gdLst/>
              <a:ahLst/>
              <a:cxnLst/>
              <a:rect l="l" t="t" r="r" b="b"/>
              <a:pathLst>
                <a:path w="31367" h="35651" extrusionOk="0">
                  <a:moveTo>
                    <a:pt x="15214" y="0"/>
                  </a:moveTo>
                  <a:lnTo>
                    <a:pt x="1" y="9325"/>
                  </a:lnTo>
                  <a:lnTo>
                    <a:pt x="482" y="27150"/>
                  </a:lnTo>
                  <a:lnTo>
                    <a:pt x="16153" y="35650"/>
                  </a:lnTo>
                  <a:lnTo>
                    <a:pt x="31366" y="26325"/>
                  </a:lnTo>
                  <a:lnTo>
                    <a:pt x="30885" y="8500"/>
                  </a:lnTo>
                  <a:lnTo>
                    <a:pt x="15214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14"/>
            <p:cNvSpPr/>
            <p:nvPr/>
          </p:nvSpPr>
          <p:spPr>
            <a:xfrm>
              <a:off x="4878800" y="2033825"/>
              <a:ext cx="784175" cy="891850"/>
            </a:xfrm>
            <a:custGeom>
              <a:avLst/>
              <a:gdLst/>
              <a:ahLst/>
              <a:cxnLst/>
              <a:rect l="l" t="t" r="r" b="b"/>
              <a:pathLst>
                <a:path w="31367" h="35674" extrusionOk="0">
                  <a:moveTo>
                    <a:pt x="15191" y="1"/>
                  </a:moveTo>
                  <a:lnTo>
                    <a:pt x="1" y="9325"/>
                  </a:lnTo>
                  <a:lnTo>
                    <a:pt x="459" y="27173"/>
                  </a:lnTo>
                  <a:lnTo>
                    <a:pt x="16153" y="35673"/>
                  </a:lnTo>
                  <a:lnTo>
                    <a:pt x="31366" y="26349"/>
                  </a:lnTo>
                  <a:lnTo>
                    <a:pt x="30885" y="8501"/>
                  </a:lnTo>
                  <a:lnTo>
                    <a:pt x="15191" y="1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14"/>
            <p:cNvSpPr/>
            <p:nvPr/>
          </p:nvSpPr>
          <p:spPr>
            <a:xfrm>
              <a:off x="5294650" y="1303525"/>
              <a:ext cx="784150" cy="891850"/>
            </a:xfrm>
            <a:custGeom>
              <a:avLst/>
              <a:gdLst/>
              <a:ahLst/>
              <a:cxnLst/>
              <a:rect l="l" t="t" r="r" b="b"/>
              <a:pathLst>
                <a:path w="31366" h="35674" extrusionOk="0">
                  <a:moveTo>
                    <a:pt x="15213" y="1"/>
                  </a:moveTo>
                  <a:lnTo>
                    <a:pt x="0" y="9349"/>
                  </a:lnTo>
                  <a:lnTo>
                    <a:pt x="481" y="27173"/>
                  </a:lnTo>
                  <a:lnTo>
                    <a:pt x="16176" y="35674"/>
                  </a:lnTo>
                  <a:lnTo>
                    <a:pt x="31366" y="26349"/>
                  </a:lnTo>
                  <a:lnTo>
                    <a:pt x="30908" y="8524"/>
                  </a:lnTo>
                  <a:lnTo>
                    <a:pt x="15213" y="1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1" name="Google Shape;321;p14"/>
          <p:cNvGrpSpPr/>
          <p:nvPr/>
        </p:nvGrpSpPr>
        <p:grpSpPr>
          <a:xfrm flipH="1">
            <a:off x="-695775" y="-754675"/>
            <a:ext cx="2905200" cy="2351300"/>
            <a:chOff x="7171875" y="-754675"/>
            <a:chExt cx="2905200" cy="2351300"/>
          </a:xfrm>
        </p:grpSpPr>
        <p:sp>
          <p:nvSpPr>
            <p:cNvPr id="322" name="Google Shape;322;p14"/>
            <p:cNvSpPr/>
            <p:nvPr/>
          </p:nvSpPr>
          <p:spPr>
            <a:xfrm>
              <a:off x="7171875" y="-751225"/>
              <a:ext cx="784175" cy="891850"/>
            </a:xfrm>
            <a:custGeom>
              <a:avLst/>
              <a:gdLst/>
              <a:ahLst/>
              <a:cxnLst/>
              <a:rect l="l" t="t" r="r" b="b"/>
              <a:pathLst>
                <a:path w="31367" h="35674" extrusionOk="0">
                  <a:moveTo>
                    <a:pt x="15191" y="0"/>
                  </a:moveTo>
                  <a:lnTo>
                    <a:pt x="1" y="9348"/>
                  </a:lnTo>
                  <a:lnTo>
                    <a:pt x="459" y="27173"/>
                  </a:lnTo>
                  <a:lnTo>
                    <a:pt x="16153" y="35673"/>
                  </a:lnTo>
                  <a:lnTo>
                    <a:pt x="31367" y="26348"/>
                  </a:lnTo>
                  <a:lnTo>
                    <a:pt x="30885" y="8523"/>
                  </a:lnTo>
                  <a:lnTo>
                    <a:pt x="15191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14"/>
            <p:cNvSpPr/>
            <p:nvPr/>
          </p:nvSpPr>
          <p:spPr>
            <a:xfrm>
              <a:off x="8857025" y="-754675"/>
              <a:ext cx="784150" cy="891850"/>
            </a:xfrm>
            <a:custGeom>
              <a:avLst/>
              <a:gdLst/>
              <a:ahLst/>
              <a:cxnLst/>
              <a:rect l="l" t="t" r="r" b="b"/>
              <a:pathLst>
                <a:path w="31366" h="35674" extrusionOk="0">
                  <a:moveTo>
                    <a:pt x="15213" y="1"/>
                  </a:moveTo>
                  <a:lnTo>
                    <a:pt x="0" y="9326"/>
                  </a:lnTo>
                  <a:lnTo>
                    <a:pt x="481" y="27151"/>
                  </a:lnTo>
                  <a:lnTo>
                    <a:pt x="16175" y="35674"/>
                  </a:lnTo>
                  <a:lnTo>
                    <a:pt x="31366" y="26326"/>
                  </a:lnTo>
                  <a:lnTo>
                    <a:pt x="30907" y="8501"/>
                  </a:lnTo>
                  <a:lnTo>
                    <a:pt x="15213" y="1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14"/>
            <p:cNvSpPr/>
            <p:nvPr/>
          </p:nvSpPr>
          <p:spPr>
            <a:xfrm>
              <a:off x="8450350" y="-23225"/>
              <a:ext cx="784150" cy="891850"/>
            </a:xfrm>
            <a:custGeom>
              <a:avLst/>
              <a:gdLst/>
              <a:ahLst/>
              <a:cxnLst/>
              <a:rect l="l" t="t" r="r" b="b"/>
              <a:pathLst>
                <a:path w="31366" h="35674" extrusionOk="0">
                  <a:moveTo>
                    <a:pt x="15190" y="0"/>
                  </a:moveTo>
                  <a:lnTo>
                    <a:pt x="0" y="9325"/>
                  </a:lnTo>
                  <a:lnTo>
                    <a:pt x="458" y="27173"/>
                  </a:lnTo>
                  <a:lnTo>
                    <a:pt x="16152" y="35673"/>
                  </a:lnTo>
                  <a:lnTo>
                    <a:pt x="31366" y="26325"/>
                  </a:lnTo>
                  <a:lnTo>
                    <a:pt x="30884" y="8500"/>
                  </a:lnTo>
                  <a:lnTo>
                    <a:pt x="15190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14"/>
            <p:cNvSpPr/>
            <p:nvPr/>
          </p:nvSpPr>
          <p:spPr>
            <a:xfrm>
              <a:off x="8876500" y="704775"/>
              <a:ext cx="784150" cy="891850"/>
            </a:xfrm>
            <a:custGeom>
              <a:avLst/>
              <a:gdLst/>
              <a:ahLst/>
              <a:cxnLst/>
              <a:rect l="l" t="t" r="r" b="b"/>
              <a:pathLst>
                <a:path w="31366" h="35674" extrusionOk="0">
                  <a:moveTo>
                    <a:pt x="15213" y="1"/>
                  </a:moveTo>
                  <a:lnTo>
                    <a:pt x="0" y="9348"/>
                  </a:lnTo>
                  <a:lnTo>
                    <a:pt x="481" y="27173"/>
                  </a:lnTo>
                  <a:lnTo>
                    <a:pt x="16153" y="35673"/>
                  </a:lnTo>
                  <a:lnTo>
                    <a:pt x="31366" y="26349"/>
                  </a:lnTo>
                  <a:lnTo>
                    <a:pt x="30884" y="8524"/>
                  </a:lnTo>
                  <a:lnTo>
                    <a:pt x="15213" y="1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14"/>
            <p:cNvSpPr/>
            <p:nvPr/>
          </p:nvSpPr>
          <p:spPr>
            <a:xfrm>
              <a:off x="9292900" y="-24950"/>
              <a:ext cx="784175" cy="891275"/>
            </a:xfrm>
            <a:custGeom>
              <a:avLst/>
              <a:gdLst/>
              <a:ahLst/>
              <a:cxnLst/>
              <a:rect l="l" t="t" r="r" b="b"/>
              <a:pathLst>
                <a:path w="31367" h="35651" extrusionOk="0">
                  <a:moveTo>
                    <a:pt x="15214" y="1"/>
                  </a:moveTo>
                  <a:lnTo>
                    <a:pt x="1" y="9326"/>
                  </a:lnTo>
                  <a:lnTo>
                    <a:pt x="482" y="27151"/>
                  </a:lnTo>
                  <a:lnTo>
                    <a:pt x="16153" y="35651"/>
                  </a:lnTo>
                  <a:lnTo>
                    <a:pt x="31366" y="26326"/>
                  </a:lnTo>
                  <a:lnTo>
                    <a:pt x="30885" y="8501"/>
                  </a:lnTo>
                  <a:lnTo>
                    <a:pt x="15214" y="1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_1"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16"/>
          <p:cNvSpPr txBox="1">
            <a:spLocks noGrp="1"/>
          </p:cNvSpPr>
          <p:nvPr>
            <p:ph type="ctrTitle"/>
          </p:nvPr>
        </p:nvSpPr>
        <p:spPr>
          <a:xfrm flipH="1">
            <a:off x="1048312" y="3142694"/>
            <a:ext cx="15606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357" name="Google Shape;357;p16"/>
          <p:cNvSpPr txBox="1">
            <a:spLocks noGrp="1"/>
          </p:cNvSpPr>
          <p:nvPr>
            <p:ph type="subTitle" idx="1"/>
          </p:nvPr>
        </p:nvSpPr>
        <p:spPr>
          <a:xfrm flipH="1">
            <a:off x="826912" y="2257188"/>
            <a:ext cx="2003400" cy="87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358" name="Google Shape;358;p16"/>
          <p:cNvSpPr txBox="1">
            <a:spLocks noGrp="1"/>
          </p:cNvSpPr>
          <p:nvPr>
            <p:ph type="ctrTitle" idx="2"/>
          </p:nvPr>
        </p:nvSpPr>
        <p:spPr>
          <a:xfrm flipH="1">
            <a:off x="3795652" y="3142694"/>
            <a:ext cx="15606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2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359" name="Google Shape;359;p16"/>
          <p:cNvSpPr txBox="1">
            <a:spLocks noGrp="1"/>
          </p:cNvSpPr>
          <p:nvPr>
            <p:ph type="subTitle" idx="3"/>
          </p:nvPr>
        </p:nvSpPr>
        <p:spPr>
          <a:xfrm flipH="1">
            <a:off x="3510352" y="2257188"/>
            <a:ext cx="2131200" cy="87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360" name="Google Shape;360;p16"/>
          <p:cNvSpPr txBox="1">
            <a:spLocks noGrp="1"/>
          </p:cNvSpPr>
          <p:nvPr>
            <p:ph type="ctrTitle" idx="4"/>
          </p:nvPr>
        </p:nvSpPr>
        <p:spPr>
          <a:xfrm flipH="1">
            <a:off x="6547777" y="3142694"/>
            <a:ext cx="15606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361" name="Google Shape;361;p16"/>
          <p:cNvSpPr txBox="1">
            <a:spLocks noGrp="1"/>
          </p:cNvSpPr>
          <p:nvPr>
            <p:ph type="subTitle" idx="5"/>
          </p:nvPr>
        </p:nvSpPr>
        <p:spPr>
          <a:xfrm flipH="1">
            <a:off x="6262477" y="2257188"/>
            <a:ext cx="2131200" cy="87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362" name="Google Shape;362;p16"/>
          <p:cNvSpPr txBox="1">
            <a:spLocks noGrp="1"/>
          </p:cNvSpPr>
          <p:nvPr>
            <p:ph type="title" idx="6"/>
          </p:nvPr>
        </p:nvSpPr>
        <p:spPr>
          <a:xfrm>
            <a:off x="466725" y="355650"/>
            <a:ext cx="8210700" cy="6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3600"/>
            </a:lvl9pPr>
          </a:lstStyle>
          <a:p>
            <a:endParaRPr/>
          </a:p>
        </p:txBody>
      </p:sp>
      <p:grpSp>
        <p:nvGrpSpPr>
          <p:cNvPr id="363" name="Google Shape;363;p16"/>
          <p:cNvGrpSpPr/>
          <p:nvPr/>
        </p:nvGrpSpPr>
        <p:grpSpPr>
          <a:xfrm>
            <a:off x="-777338" y="3942998"/>
            <a:ext cx="2287412" cy="1827506"/>
            <a:chOff x="3450663" y="-567051"/>
            <a:chExt cx="1890580" cy="1510461"/>
          </a:xfrm>
        </p:grpSpPr>
        <p:sp>
          <p:nvSpPr>
            <p:cNvPr id="364" name="Google Shape;364;p16"/>
            <p:cNvSpPr/>
            <p:nvPr/>
          </p:nvSpPr>
          <p:spPr>
            <a:xfrm>
              <a:off x="3829202" y="-565448"/>
              <a:ext cx="728891" cy="828975"/>
            </a:xfrm>
            <a:custGeom>
              <a:avLst/>
              <a:gdLst/>
              <a:ahLst/>
              <a:cxnLst/>
              <a:rect l="l" t="t" r="r" b="b"/>
              <a:pathLst>
                <a:path w="31367" h="35674" extrusionOk="0">
                  <a:moveTo>
                    <a:pt x="15191" y="1"/>
                  </a:moveTo>
                  <a:lnTo>
                    <a:pt x="1" y="9325"/>
                  </a:lnTo>
                  <a:lnTo>
                    <a:pt x="459" y="27173"/>
                  </a:lnTo>
                  <a:lnTo>
                    <a:pt x="16153" y="35673"/>
                  </a:lnTo>
                  <a:lnTo>
                    <a:pt x="31366" y="26349"/>
                  </a:lnTo>
                  <a:lnTo>
                    <a:pt x="30885" y="8501"/>
                  </a:lnTo>
                  <a:lnTo>
                    <a:pt x="15191" y="1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16"/>
            <p:cNvSpPr/>
            <p:nvPr/>
          </p:nvSpPr>
          <p:spPr>
            <a:xfrm>
              <a:off x="4612376" y="-567051"/>
              <a:ext cx="728867" cy="828440"/>
            </a:xfrm>
            <a:custGeom>
              <a:avLst/>
              <a:gdLst/>
              <a:ahLst/>
              <a:cxnLst/>
              <a:rect l="l" t="t" r="r" b="b"/>
              <a:pathLst>
                <a:path w="31366" h="35651" extrusionOk="0">
                  <a:moveTo>
                    <a:pt x="15213" y="1"/>
                  </a:moveTo>
                  <a:lnTo>
                    <a:pt x="0" y="9326"/>
                  </a:lnTo>
                  <a:lnTo>
                    <a:pt x="481" y="27151"/>
                  </a:lnTo>
                  <a:lnTo>
                    <a:pt x="16153" y="35651"/>
                  </a:lnTo>
                  <a:lnTo>
                    <a:pt x="31366" y="26326"/>
                  </a:lnTo>
                  <a:lnTo>
                    <a:pt x="30885" y="8501"/>
                  </a:lnTo>
                  <a:lnTo>
                    <a:pt x="15213" y="1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16"/>
            <p:cNvSpPr/>
            <p:nvPr/>
          </p:nvSpPr>
          <p:spPr>
            <a:xfrm>
              <a:off x="3450663" y="114435"/>
              <a:ext cx="728891" cy="828975"/>
            </a:xfrm>
            <a:custGeom>
              <a:avLst/>
              <a:gdLst/>
              <a:ahLst/>
              <a:cxnLst/>
              <a:rect l="l" t="t" r="r" b="b"/>
              <a:pathLst>
                <a:path w="31367" h="35674" extrusionOk="0">
                  <a:moveTo>
                    <a:pt x="15191" y="0"/>
                  </a:moveTo>
                  <a:lnTo>
                    <a:pt x="1" y="9325"/>
                  </a:lnTo>
                  <a:lnTo>
                    <a:pt x="459" y="27173"/>
                  </a:lnTo>
                  <a:lnTo>
                    <a:pt x="16153" y="35673"/>
                  </a:lnTo>
                  <a:lnTo>
                    <a:pt x="31366" y="26348"/>
                  </a:lnTo>
                  <a:lnTo>
                    <a:pt x="30885" y="8500"/>
                  </a:lnTo>
                  <a:lnTo>
                    <a:pt x="15191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16"/>
            <p:cNvSpPr/>
            <p:nvPr/>
          </p:nvSpPr>
          <p:spPr>
            <a:xfrm>
              <a:off x="4233837" y="112831"/>
              <a:ext cx="728867" cy="828975"/>
            </a:xfrm>
            <a:custGeom>
              <a:avLst/>
              <a:gdLst/>
              <a:ahLst/>
              <a:cxnLst/>
              <a:rect l="l" t="t" r="r" b="b"/>
              <a:pathLst>
                <a:path w="31366" h="35674" extrusionOk="0">
                  <a:moveTo>
                    <a:pt x="15213" y="1"/>
                  </a:moveTo>
                  <a:lnTo>
                    <a:pt x="0" y="9325"/>
                  </a:lnTo>
                  <a:lnTo>
                    <a:pt x="481" y="27150"/>
                  </a:lnTo>
                  <a:lnTo>
                    <a:pt x="16153" y="35673"/>
                  </a:lnTo>
                  <a:lnTo>
                    <a:pt x="31366" y="26326"/>
                  </a:lnTo>
                  <a:lnTo>
                    <a:pt x="30885" y="8501"/>
                  </a:lnTo>
                  <a:lnTo>
                    <a:pt x="15213" y="1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8" name="Google Shape;368;p16"/>
          <p:cNvGrpSpPr/>
          <p:nvPr/>
        </p:nvGrpSpPr>
        <p:grpSpPr>
          <a:xfrm>
            <a:off x="7171875" y="-751225"/>
            <a:ext cx="1219500" cy="1621550"/>
            <a:chOff x="7171875" y="-751225"/>
            <a:chExt cx="1219500" cy="1621550"/>
          </a:xfrm>
        </p:grpSpPr>
        <p:sp>
          <p:nvSpPr>
            <p:cNvPr id="369" name="Google Shape;369;p16"/>
            <p:cNvSpPr/>
            <p:nvPr/>
          </p:nvSpPr>
          <p:spPr>
            <a:xfrm>
              <a:off x="7171875" y="-751225"/>
              <a:ext cx="784175" cy="891850"/>
            </a:xfrm>
            <a:custGeom>
              <a:avLst/>
              <a:gdLst/>
              <a:ahLst/>
              <a:cxnLst/>
              <a:rect l="l" t="t" r="r" b="b"/>
              <a:pathLst>
                <a:path w="31367" h="35674" extrusionOk="0">
                  <a:moveTo>
                    <a:pt x="15191" y="0"/>
                  </a:moveTo>
                  <a:lnTo>
                    <a:pt x="1" y="9348"/>
                  </a:lnTo>
                  <a:lnTo>
                    <a:pt x="459" y="27173"/>
                  </a:lnTo>
                  <a:lnTo>
                    <a:pt x="16153" y="35673"/>
                  </a:lnTo>
                  <a:lnTo>
                    <a:pt x="31367" y="26348"/>
                  </a:lnTo>
                  <a:lnTo>
                    <a:pt x="30885" y="8523"/>
                  </a:lnTo>
                  <a:lnTo>
                    <a:pt x="15191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16"/>
            <p:cNvSpPr/>
            <p:nvPr/>
          </p:nvSpPr>
          <p:spPr>
            <a:xfrm>
              <a:off x="7607200" y="-21500"/>
              <a:ext cx="784175" cy="891825"/>
            </a:xfrm>
            <a:custGeom>
              <a:avLst/>
              <a:gdLst/>
              <a:ahLst/>
              <a:cxnLst/>
              <a:rect l="l" t="t" r="r" b="b"/>
              <a:pathLst>
                <a:path w="31367" h="35673" extrusionOk="0">
                  <a:moveTo>
                    <a:pt x="15214" y="0"/>
                  </a:moveTo>
                  <a:lnTo>
                    <a:pt x="1" y="9325"/>
                  </a:lnTo>
                  <a:lnTo>
                    <a:pt x="482" y="27173"/>
                  </a:lnTo>
                  <a:lnTo>
                    <a:pt x="16153" y="35673"/>
                  </a:lnTo>
                  <a:lnTo>
                    <a:pt x="31366" y="26348"/>
                  </a:lnTo>
                  <a:lnTo>
                    <a:pt x="30885" y="8500"/>
                  </a:lnTo>
                  <a:lnTo>
                    <a:pt x="15214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CUSTOM_3">
    <p:spTree>
      <p:nvGrpSpPr>
        <p:cNvPr id="1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p19"/>
          <p:cNvSpPr txBox="1">
            <a:spLocks noGrp="1"/>
          </p:cNvSpPr>
          <p:nvPr>
            <p:ph type="ctrTitle"/>
          </p:nvPr>
        </p:nvSpPr>
        <p:spPr>
          <a:xfrm flipH="1">
            <a:off x="1086411" y="1723603"/>
            <a:ext cx="15606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421" name="Google Shape;421;p19"/>
          <p:cNvSpPr txBox="1">
            <a:spLocks noGrp="1"/>
          </p:cNvSpPr>
          <p:nvPr>
            <p:ph type="subTitle" idx="1"/>
          </p:nvPr>
        </p:nvSpPr>
        <p:spPr>
          <a:xfrm flipH="1">
            <a:off x="809361" y="2157926"/>
            <a:ext cx="2114700" cy="63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422" name="Google Shape;422;p19"/>
          <p:cNvSpPr txBox="1">
            <a:spLocks noGrp="1"/>
          </p:cNvSpPr>
          <p:nvPr>
            <p:ph type="ctrTitle" idx="2"/>
          </p:nvPr>
        </p:nvSpPr>
        <p:spPr>
          <a:xfrm flipH="1">
            <a:off x="3791709" y="1723603"/>
            <a:ext cx="15606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423" name="Google Shape;423;p19"/>
          <p:cNvSpPr txBox="1">
            <a:spLocks noGrp="1"/>
          </p:cNvSpPr>
          <p:nvPr>
            <p:ph type="subTitle" idx="3"/>
          </p:nvPr>
        </p:nvSpPr>
        <p:spPr>
          <a:xfrm flipH="1">
            <a:off x="3514659" y="2157926"/>
            <a:ext cx="2114700" cy="63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424" name="Google Shape;424;p19"/>
          <p:cNvSpPr txBox="1">
            <a:spLocks noGrp="1"/>
          </p:cNvSpPr>
          <p:nvPr>
            <p:ph type="ctrTitle" idx="4"/>
          </p:nvPr>
        </p:nvSpPr>
        <p:spPr>
          <a:xfrm flipH="1">
            <a:off x="6586357" y="1723603"/>
            <a:ext cx="15606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425" name="Google Shape;425;p19"/>
          <p:cNvSpPr txBox="1">
            <a:spLocks noGrp="1"/>
          </p:cNvSpPr>
          <p:nvPr>
            <p:ph type="subTitle" idx="5"/>
          </p:nvPr>
        </p:nvSpPr>
        <p:spPr>
          <a:xfrm flipH="1">
            <a:off x="6309307" y="2157926"/>
            <a:ext cx="2114700" cy="63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426" name="Google Shape;426;p19"/>
          <p:cNvSpPr txBox="1">
            <a:spLocks noGrp="1"/>
          </p:cNvSpPr>
          <p:nvPr>
            <p:ph type="ctrTitle" idx="6"/>
          </p:nvPr>
        </p:nvSpPr>
        <p:spPr>
          <a:xfrm flipH="1">
            <a:off x="1086411" y="3394003"/>
            <a:ext cx="15606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427" name="Google Shape;427;p19"/>
          <p:cNvSpPr txBox="1">
            <a:spLocks noGrp="1"/>
          </p:cNvSpPr>
          <p:nvPr>
            <p:ph type="subTitle" idx="7"/>
          </p:nvPr>
        </p:nvSpPr>
        <p:spPr>
          <a:xfrm flipH="1">
            <a:off x="809361" y="3815862"/>
            <a:ext cx="2114700" cy="63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428" name="Google Shape;428;p19"/>
          <p:cNvSpPr txBox="1">
            <a:spLocks noGrp="1"/>
          </p:cNvSpPr>
          <p:nvPr>
            <p:ph type="ctrTitle" idx="8"/>
          </p:nvPr>
        </p:nvSpPr>
        <p:spPr>
          <a:xfrm flipH="1">
            <a:off x="3791709" y="3394003"/>
            <a:ext cx="15606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429" name="Google Shape;429;p19"/>
          <p:cNvSpPr txBox="1">
            <a:spLocks noGrp="1"/>
          </p:cNvSpPr>
          <p:nvPr>
            <p:ph type="subTitle" idx="9"/>
          </p:nvPr>
        </p:nvSpPr>
        <p:spPr>
          <a:xfrm flipH="1">
            <a:off x="3514659" y="3815862"/>
            <a:ext cx="2114700" cy="63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430" name="Google Shape;430;p19"/>
          <p:cNvSpPr txBox="1">
            <a:spLocks noGrp="1"/>
          </p:cNvSpPr>
          <p:nvPr>
            <p:ph type="ctrTitle" idx="13"/>
          </p:nvPr>
        </p:nvSpPr>
        <p:spPr>
          <a:xfrm flipH="1">
            <a:off x="6586357" y="3394003"/>
            <a:ext cx="15606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431" name="Google Shape;431;p19"/>
          <p:cNvSpPr txBox="1">
            <a:spLocks noGrp="1"/>
          </p:cNvSpPr>
          <p:nvPr>
            <p:ph type="subTitle" idx="14"/>
          </p:nvPr>
        </p:nvSpPr>
        <p:spPr>
          <a:xfrm flipH="1">
            <a:off x="6309307" y="3815862"/>
            <a:ext cx="2114700" cy="63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432" name="Google Shape;432;p19"/>
          <p:cNvSpPr txBox="1">
            <a:spLocks noGrp="1"/>
          </p:cNvSpPr>
          <p:nvPr>
            <p:ph type="title" idx="15"/>
          </p:nvPr>
        </p:nvSpPr>
        <p:spPr>
          <a:xfrm>
            <a:off x="466725" y="355650"/>
            <a:ext cx="8210700" cy="6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3600"/>
            </a:lvl9pPr>
          </a:lstStyle>
          <a:p>
            <a:endParaRPr/>
          </a:p>
        </p:txBody>
      </p:sp>
      <p:grpSp>
        <p:nvGrpSpPr>
          <p:cNvPr id="433" name="Google Shape;433;p19"/>
          <p:cNvGrpSpPr/>
          <p:nvPr/>
        </p:nvGrpSpPr>
        <p:grpSpPr>
          <a:xfrm flipH="1">
            <a:off x="-1641025" y="-697925"/>
            <a:ext cx="2450375" cy="2355300"/>
            <a:chOff x="3628425" y="1303525"/>
            <a:chExt cx="2450375" cy="2355300"/>
          </a:xfrm>
        </p:grpSpPr>
        <p:sp>
          <p:nvSpPr>
            <p:cNvPr id="434" name="Google Shape;434;p19"/>
            <p:cNvSpPr/>
            <p:nvPr/>
          </p:nvSpPr>
          <p:spPr>
            <a:xfrm>
              <a:off x="4035675" y="2035550"/>
              <a:ext cx="784150" cy="891850"/>
            </a:xfrm>
            <a:custGeom>
              <a:avLst/>
              <a:gdLst/>
              <a:ahLst/>
              <a:cxnLst/>
              <a:rect l="l" t="t" r="r" b="b"/>
              <a:pathLst>
                <a:path w="31366" h="35674" extrusionOk="0">
                  <a:moveTo>
                    <a:pt x="15213" y="0"/>
                  </a:moveTo>
                  <a:lnTo>
                    <a:pt x="0" y="9325"/>
                  </a:lnTo>
                  <a:lnTo>
                    <a:pt x="481" y="27173"/>
                  </a:lnTo>
                  <a:lnTo>
                    <a:pt x="16175" y="35673"/>
                  </a:lnTo>
                  <a:lnTo>
                    <a:pt x="31366" y="26348"/>
                  </a:lnTo>
                  <a:lnTo>
                    <a:pt x="30885" y="8500"/>
                  </a:lnTo>
                  <a:lnTo>
                    <a:pt x="15213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19"/>
            <p:cNvSpPr/>
            <p:nvPr/>
          </p:nvSpPr>
          <p:spPr>
            <a:xfrm>
              <a:off x="4452075" y="1305825"/>
              <a:ext cx="784175" cy="891275"/>
            </a:xfrm>
            <a:custGeom>
              <a:avLst/>
              <a:gdLst/>
              <a:ahLst/>
              <a:cxnLst/>
              <a:rect l="l" t="t" r="r" b="b"/>
              <a:pathLst>
                <a:path w="31367" h="35651" extrusionOk="0">
                  <a:moveTo>
                    <a:pt x="15214" y="0"/>
                  </a:moveTo>
                  <a:lnTo>
                    <a:pt x="1" y="9325"/>
                  </a:lnTo>
                  <a:lnTo>
                    <a:pt x="482" y="27150"/>
                  </a:lnTo>
                  <a:lnTo>
                    <a:pt x="16153" y="35650"/>
                  </a:lnTo>
                  <a:lnTo>
                    <a:pt x="31366" y="26325"/>
                  </a:lnTo>
                  <a:lnTo>
                    <a:pt x="30885" y="8500"/>
                  </a:lnTo>
                  <a:lnTo>
                    <a:pt x="15214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19"/>
            <p:cNvSpPr/>
            <p:nvPr/>
          </p:nvSpPr>
          <p:spPr>
            <a:xfrm>
              <a:off x="4878800" y="2033825"/>
              <a:ext cx="784175" cy="891850"/>
            </a:xfrm>
            <a:custGeom>
              <a:avLst/>
              <a:gdLst/>
              <a:ahLst/>
              <a:cxnLst/>
              <a:rect l="l" t="t" r="r" b="b"/>
              <a:pathLst>
                <a:path w="31367" h="35674" extrusionOk="0">
                  <a:moveTo>
                    <a:pt x="15191" y="1"/>
                  </a:moveTo>
                  <a:lnTo>
                    <a:pt x="1" y="9325"/>
                  </a:lnTo>
                  <a:lnTo>
                    <a:pt x="459" y="27173"/>
                  </a:lnTo>
                  <a:lnTo>
                    <a:pt x="16153" y="35673"/>
                  </a:lnTo>
                  <a:lnTo>
                    <a:pt x="31366" y="26349"/>
                  </a:lnTo>
                  <a:lnTo>
                    <a:pt x="30885" y="8501"/>
                  </a:lnTo>
                  <a:lnTo>
                    <a:pt x="15191" y="1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19"/>
            <p:cNvSpPr/>
            <p:nvPr/>
          </p:nvSpPr>
          <p:spPr>
            <a:xfrm>
              <a:off x="5294650" y="1303525"/>
              <a:ext cx="784150" cy="891850"/>
            </a:xfrm>
            <a:custGeom>
              <a:avLst/>
              <a:gdLst/>
              <a:ahLst/>
              <a:cxnLst/>
              <a:rect l="l" t="t" r="r" b="b"/>
              <a:pathLst>
                <a:path w="31366" h="35674" extrusionOk="0">
                  <a:moveTo>
                    <a:pt x="15213" y="1"/>
                  </a:moveTo>
                  <a:lnTo>
                    <a:pt x="0" y="9349"/>
                  </a:lnTo>
                  <a:lnTo>
                    <a:pt x="481" y="27173"/>
                  </a:lnTo>
                  <a:lnTo>
                    <a:pt x="16176" y="35674"/>
                  </a:lnTo>
                  <a:lnTo>
                    <a:pt x="31366" y="26349"/>
                  </a:lnTo>
                  <a:lnTo>
                    <a:pt x="30908" y="8524"/>
                  </a:lnTo>
                  <a:lnTo>
                    <a:pt x="15213" y="1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19"/>
            <p:cNvSpPr/>
            <p:nvPr/>
          </p:nvSpPr>
          <p:spPr>
            <a:xfrm>
              <a:off x="3628425" y="2767000"/>
              <a:ext cx="784150" cy="891825"/>
            </a:xfrm>
            <a:custGeom>
              <a:avLst/>
              <a:gdLst/>
              <a:ahLst/>
              <a:cxnLst/>
              <a:rect l="l" t="t" r="r" b="b"/>
              <a:pathLst>
                <a:path w="31366" h="35673" extrusionOk="0">
                  <a:moveTo>
                    <a:pt x="15213" y="0"/>
                  </a:moveTo>
                  <a:lnTo>
                    <a:pt x="0" y="9348"/>
                  </a:lnTo>
                  <a:lnTo>
                    <a:pt x="481" y="27173"/>
                  </a:lnTo>
                  <a:lnTo>
                    <a:pt x="16176" y="35673"/>
                  </a:lnTo>
                  <a:lnTo>
                    <a:pt x="31366" y="26348"/>
                  </a:lnTo>
                  <a:lnTo>
                    <a:pt x="30907" y="8523"/>
                  </a:lnTo>
                  <a:lnTo>
                    <a:pt x="15213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19"/>
            <p:cNvSpPr/>
            <p:nvPr/>
          </p:nvSpPr>
          <p:spPr>
            <a:xfrm>
              <a:off x="4471550" y="2765275"/>
              <a:ext cx="784175" cy="891850"/>
            </a:xfrm>
            <a:custGeom>
              <a:avLst/>
              <a:gdLst/>
              <a:ahLst/>
              <a:cxnLst/>
              <a:rect l="l" t="t" r="r" b="b"/>
              <a:pathLst>
                <a:path w="31367" h="35674" extrusionOk="0">
                  <a:moveTo>
                    <a:pt x="15191" y="0"/>
                  </a:moveTo>
                  <a:lnTo>
                    <a:pt x="1" y="9325"/>
                  </a:lnTo>
                  <a:lnTo>
                    <a:pt x="459" y="27173"/>
                  </a:lnTo>
                  <a:lnTo>
                    <a:pt x="16153" y="35673"/>
                  </a:lnTo>
                  <a:lnTo>
                    <a:pt x="31366" y="26348"/>
                  </a:lnTo>
                  <a:lnTo>
                    <a:pt x="30885" y="8500"/>
                  </a:lnTo>
                  <a:lnTo>
                    <a:pt x="15191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0" name="Google Shape;440;p19"/>
          <p:cNvGrpSpPr/>
          <p:nvPr/>
        </p:nvGrpSpPr>
        <p:grpSpPr>
          <a:xfrm flipH="1">
            <a:off x="6716917" y="4573667"/>
            <a:ext cx="1810697" cy="994370"/>
            <a:chOff x="5314125" y="2761825"/>
            <a:chExt cx="1627300" cy="893575"/>
          </a:xfrm>
        </p:grpSpPr>
        <p:sp>
          <p:nvSpPr>
            <p:cNvPr id="441" name="Google Shape;441;p19"/>
            <p:cNvSpPr/>
            <p:nvPr/>
          </p:nvSpPr>
          <p:spPr>
            <a:xfrm>
              <a:off x="5314125" y="2763550"/>
              <a:ext cx="784150" cy="891850"/>
            </a:xfrm>
            <a:custGeom>
              <a:avLst/>
              <a:gdLst/>
              <a:ahLst/>
              <a:cxnLst/>
              <a:rect l="l" t="t" r="r" b="b"/>
              <a:pathLst>
                <a:path w="31366" h="35674" extrusionOk="0">
                  <a:moveTo>
                    <a:pt x="15213" y="1"/>
                  </a:moveTo>
                  <a:lnTo>
                    <a:pt x="0" y="9325"/>
                  </a:lnTo>
                  <a:lnTo>
                    <a:pt x="481" y="27150"/>
                  </a:lnTo>
                  <a:lnTo>
                    <a:pt x="16153" y="35673"/>
                  </a:lnTo>
                  <a:lnTo>
                    <a:pt x="31366" y="26326"/>
                  </a:lnTo>
                  <a:lnTo>
                    <a:pt x="30885" y="8501"/>
                  </a:lnTo>
                  <a:lnTo>
                    <a:pt x="15213" y="1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19"/>
            <p:cNvSpPr/>
            <p:nvPr/>
          </p:nvSpPr>
          <p:spPr>
            <a:xfrm>
              <a:off x="6157250" y="2761825"/>
              <a:ext cx="784175" cy="891275"/>
            </a:xfrm>
            <a:custGeom>
              <a:avLst/>
              <a:gdLst/>
              <a:ahLst/>
              <a:cxnLst/>
              <a:rect l="l" t="t" r="r" b="b"/>
              <a:pathLst>
                <a:path w="31367" h="35651" extrusionOk="0">
                  <a:moveTo>
                    <a:pt x="15191" y="1"/>
                  </a:moveTo>
                  <a:lnTo>
                    <a:pt x="1" y="9326"/>
                  </a:lnTo>
                  <a:lnTo>
                    <a:pt x="459" y="27151"/>
                  </a:lnTo>
                  <a:lnTo>
                    <a:pt x="16153" y="35651"/>
                  </a:lnTo>
                  <a:lnTo>
                    <a:pt x="31366" y="26326"/>
                  </a:lnTo>
                  <a:lnTo>
                    <a:pt x="30885" y="8501"/>
                  </a:lnTo>
                  <a:lnTo>
                    <a:pt x="15191" y="1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_HEADER_2">
    <p:spTree>
      <p:nvGrpSpPr>
        <p:cNvPr id="1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p21"/>
          <p:cNvSpPr txBox="1">
            <a:spLocks noGrp="1"/>
          </p:cNvSpPr>
          <p:nvPr>
            <p:ph type="ctrTitle"/>
          </p:nvPr>
        </p:nvSpPr>
        <p:spPr>
          <a:xfrm>
            <a:off x="4711775" y="1500738"/>
            <a:ext cx="3620400" cy="1926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479" name="Google Shape;479;p21"/>
          <p:cNvSpPr txBox="1">
            <a:spLocks noGrp="1"/>
          </p:cNvSpPr>
          <p:nvPr>
            <p:ph type="subTitle" idx="1"/>
          </p:nvPr>
        </p:nvSpPr>
        <p:spPr>
          <a:xfrm>
            <a:off x="4711775" y="3274500"/>
            <a:ext cx="26142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480" name="Google Shape;480;p21"/>
          <p:cNvSpPr/>
          <p:nvPr/>
        </p:nvSpPr>
        <p:spPr>
          <a:xfrm flipH="1">
            <a:off x="756800" y="-486150"/>
            <a:ext cx="784150" cy="891850"/>
          </a:xfrm>
          <a:custGeom>
            <a:avLst/>
            <a:gdLst/>
            <a:ahLst/>
            <a:cxnLst/>
            <a:rect l="l" t="t" r="r" b="b"/>
            <a:pathLst>
              <a:path w="31366" h="35674" extrusionOk="0">
                <a:moveTo>
                  <a:pt x="15213" y="0"/>
                </a:moveTo>
                <a:lnTo>
                  <a:pt x="0" y="9325"/>
                </a:lnTo>
                <a:lnTo>
                  <a:pt x="481" y="27173"/>
                </a:lnTo>
                <a:lnTo>
                  <a:pt x="16175" y="35673"/>
                </a:lnTo>
                <a:lnTo>
                  <a:pt x="31366" y="26348"/>
                </a:lnTo>
                <a:lnTo>
                  <a:pt x="30885" y="8500"/>
                </a:lnTo>
                <a:lnTo>
                  <a:pt x="15213" y="0"/>
                </a:lnTo>
                <a:close/>
              </a:path>
            </a:pathLst>
          </a:custGeom>
          <a:solidFill>
            <a:srgbClr val="FFDB45">
              <a:alpha val="536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1" name="Google Shape;481;p21"/>
          <p:cNvSpPr/>
          <p:nvPr/>
        </p:nvSpPr>
        <p:spPr>
          <a:xfrm flipH="1">
            <a:off x="-105525" y="1911063"/>
            <a:ext cx="784150" cy="891850"/>
          </a:xfrm>
          <a:custGeom>
            <a:avLst/>
            <a:gdLst/>
            <a:ahLst/>
            <a:cxnLst/>
            <a:rect l="l" t="t" r="r" b="b"/>
            <a:pathLst>
              <a:path w="31366" h="35674" extrusionOk="0">
                <a:moveTo>
                  <a:pt x="15190" y="1"/>
                </a:moveTo>
                <a:lnTo>
                  <a:pt x="0" y="9326"/>
                </a:lnTo>
                <a:lnTo>
                  <a:pt x="481" y="27174"/>
                </a:lnTo>
                <a:lnTo>
                  <a:pt x="16153" y="35674"/>
                </a:lnTo>
                <a:lnTo>
                  <a:pt x="31366" y="26349"/>
                </a:lnTo>
                <a:lnTo>
                  <a:pt x="30885" y="8501"/>
                </a:lnTo>
                <a:lnTo>
                  <a:pt x="15190" y="1"/>
                </a:lnTo>
                <a:close/>
              </a:path>
            </a:pathLst>
          </a:custGeom>
          <a:solidFill>
            <a:srgbClr val="FFDB45">
              <a:alpha val="536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82" name="Google Shape;482;p21"/>
          <p:cNvGrpSpPr/>
          <p:nvPr/>
        </p:nvGrpSpPr>
        <p:grpSpPr>
          <a:xfrm flipH="1">
            <a:off x="-948100" y="-1219875"/>
            <a:ext cx="5860175" cy="3081575"/>
            <a:chOff x="1507400" y="1301825"/>
            <a:chExt cx="5860175" cy="3081575"/>
          </a:xfrm>
        </p:grpSpPr>
        <p:sp>
          <p:nvSpPr>
            <p:cNvPr id="483" name="Google Shape;483;p21"/>
            <p:cNvSpPr/>
            <p:nvPr/>
          </p:nvSpPr>
          <p:spPr>
            <a:xfrm>
              <a:off x="1507400" y="2041275"/>
              <a:ext cx="784175" cy="891850"/>
            </a:xfrm>
            <a:custGeom>
              <a:avLst/>
              <a:gdLst/>
              <a:ahLst/>
              <a:cxnLst/>
              <a:rect l="l" t="t" r="r" b="b"/>
              <a:pathLst>
                <a:path w="31367" h="35674" extrusionOk="0">
                  <a:moveTo>
                    <a:pt x="15214" y="0"/>
                  </a:moveTo>
                  <a:lnTo>
                    <a:pt x="0" y="9325"/>
                  </a:lnTo>
                  <a:lnTo>
                    <a:pt x="482" y="27173"/>
                  </a:lnTo>
                  <a:lnTo>
                    <a:pt x="16153" y="35673"/>
                  </a:lnTo>
                  <a:lnTo>
                    <a:pt x="31366" y="26348"/>
                  </a:lnTo>
                  <a:lnTo>
                    <a:pt x="30885" y="8501"/>
                  </a:lnTo>
                  <a:lnTo>
                    <a:pt x="15214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21"/>
            <p:cNvSpPr/>
            <p:nvPr/>
          </p:nvSpPr>
          <p:spPr>
            <a:xfrm>
              <a:off x="2349975" y="2039550"/>
              <a:ext cx="784150" cy="891850"/>
            </a:xfrm>
            <a:custGeom>
              <a:avLst/>
              <a:gdLst/>
              <a:ahLst/>
              <a:cxnLst/>
              <a:rect l="l" t="t" r="r" b="b"/>
              <a:pathLst>
                <a:path w="31366" h="35674" extrusionOk="0">
                  <a:moveTo>
                    <a:pt x="15213" y="1"/>
                  </a:moveTo>
                  <a:lnTo>
                    <a:pt x="0" y="9326"/>
                  </a:lnTo>
                  <a:lnTo>
                    <a:pt x="481" y="27151"/>
                  </a:lnTo>
                  <a:lnTo>
                    <a:pt x="16175" y="35674"/>
                  </a:lnTo>
                  <a:lnTo>
                    <a:pt x="31366" y="26326"/>
                  </a:lnTo>
                  <a:lnTo>
                    <a:pt x="30907" y="8501"/>
                  </a:lnTo>
                  <a:lnTo>
                    <a:pt x="15213" y="1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21"/>
            <p:cNvSpPr/>
            <p:nvPr/>
          </p:nvSpPr>
          <p:spPr>
            <a:xfrm>
              <a:off x="4035675" y="2035550"/>
              <a:ext cx="784150" cy="891850"/>
            </a:xfrm>
            <a:custGeom>
              <a:avLst/>
              <a:gdLst/>
              <a:ahLst/>
              <a:cxnLst/>
              <a:rect l="l" t="t" r="r" b="b"/>
              <a:pathLst>
                <a:path w="31366" h="35674" extrusionOk="0">
                  <a:moveTo>
                    <a:pt x="15213" y="0"/>
                  </a:moveTo>
                  <a:lnTo>
                    <a:pt x="0" y="9325"/>
                  </a:lnTo>
                  <a:lnTo>
                    <a:pt x="481" y="27173"/>
                  </a:lnTo>
                  <a:lnTo>
                    <a:pt x="16175" y="35673"/>
                  </a:lnTo>
                  <a:lnTo>
                    <a:pt x="31366" y="26348"/>
                  </a:lnTo>
                  <a:lnTo>
                    <a:pt x="30885" y="8500"/>
                  </a:lnTo>
                  <a:lnTo>
                    <a:pt x="15213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21"/>
            <p:cNvSpPr/>
            <p:nvPr/>
          </p:nvSpPr>
          <p:spPr>
            <a:xfrm>
              <a:off x="4452075" y="1305825"/>
              <a:ext cx="784175" cy="891275"/>
            </a:xfrm>
            <a:custGeom>
              <a:avLst/>
              <a:gdLst/>
              <a:ahLst/>
              <a:cxnLst/>
              <a:rect l="l" t="t" r="r" b="b"/>
              <a:pathLst>
                <a:path w="31367" h="35651" extrusionOk="0">
                  <a:moveTo>
                    <a:pt x="15214" y="0"/>
                  </a:moveTo>
                  <a:lnTo>
                    <a:pt x="1" y="9325"/>
                  </a:lnTo>
                  <a:lnTo>
                    <a:pt x="482" y="27150"/>
                  </a:lnTo>
                  <a:lnTo>
                    <a:pt x="16153" y="35650"/>
                  </a:lnTo>
                  <a:lnTo>
                    <a:pt x="31366" y="26325"/>
                  </a:lnTo>
                  <a:lnTo>
                    <a:pt x="30885" y="8500"/>
                  </a:lnTo>
                  <a:lnTo>
                    <a:pt x="15214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21"/>
            <p:cNvSpPr/>
            <p:nvPr/>
          </p:nvSpPr>
          <p:spPr>
            <a:xfrm>
              <a:off x="5294650" y="1303525"/>
              <a:ext cx="784150" cy="891850"/>
            </a:xfrm>
            <a:custGeom>
              <a:avLst/>
              <a:gdLst/>
              <a:ahLst/>
              <a:cxnLst/>
              <a:rect l="l" t="t" r="r" b="b"/>
              <a:pathLst>
                <a:path w="31366" h="35674" extrusionOk="0">
                  <a:moveTo>
                    <a:pt x="15213" y="1"/>
                  </a:moveTo>
                  <a:lnTo>
                    <a:pt x="0" y="9349"/>
                  </a:lnTo>
                  <a:lnTo>
                    <a:pt x="481" y="27173"/>
                  </a:lnTo>
                  <a:lnTo>
                    <a:pt x="16176" y="35674"/>
                  </a:lnTo>
                  <a:lnTo>
                    <a:pt x="31366" y="26349"/>
                  </a:lnTo>
                  <a:lnTo>
                    <a:pt x="30908" y="8524"/>
                  </a:lnTo>
                  <a:lnTo>
                    <a:pt x="15213" y="1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21"/>
            <p:cNvSpPr/>
            <p:nvPr/>
          </p:nvSpPr>
          <p:spPr>
            <a:xfrm>
              <a:off x="5721375" y="2032100"/>
              <a:ext cx="784150" cy="891275"/>
            </a:xfrm>
            <a:custGeom>
              <a:avLst/>
              <a:gdLst/>
              <a:ahLst/>
              <a:cxnLst/>
              <a:rect l="l" t="t" r="r" b="b"/>
              <a:pathLst>
                <a:path w="31366" h="35651" extrusionOk="0">
                  <a:moveTo>
                    <a:pt x="15213" y="1"/>
                  </a:moveTo>
                  <a:lnTo>
                    <a:pt x="0" y="9326"/>
                  </a:lnTo>
                  <a:lnTo>
                    <a:pt x="481" y="27151"/>
                  </a:lnTo>
                  <a:lnTo>
                    <a:pt x="16153" y="35651"/>
                  </a:lnTo>
                  <a:lnTo>
                    <a:pt x="31366" y="26326"/>
                  </a:lnTo>
                  <a:lnTo>
                    <a:pt x="30885" y="8501"/>
                  </a:lnTo>
                  <a:lnTo>
                    <a:pt x="15213" y="1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21"/>
            <p:cNvSpPr/>
            <p:nvPr/>
          </p:nvSpPr>
          <p:spPr>
            <a:xfrm>
              <a:off x="6137775" y="1301825"/>
              <a:ext cx="784175" cy="891825"/>
            </a:xfrm>
            <a:custGeom>
              <a:avLst/>
              <a:gdLst/>
              <a:ahLst/>
              <a:cxnLst/>
              <a:rect l="l" t="t" r="r" b="b"/>
              <a:pathLst>
                <a:path w="31367" h="35673" extrusionOk="0">
                  <a:moveTo>
                    <a:pt x="15214" y="0"/>
                  </a:moveTo>
                  <a:lnTo>
                    <a:pt x="1" y="9325"/>
                  </a:lnTo>
                  <a:lnTo>
                    <a:pt x="482" y="27173"/>
                  </a:lnTo>
                  <a:lnTo>
                    <a:pt x="16153" y="35673"/>
                  </a:lnTo>
                  <a:lnTo>
                    <a:pt x="31366" y="26348"/>
                  </a:lnTo>
                  <a:lnTo>
                    <a:pt x="30885" y="8500"/>
                  </a:lnTo>
                  <a:lnTo>
                    <a:pt x="15214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21"/>
            <p:cNvSpPr/>
            <p:nvPr/>
          </p:nvSpPr>
          <p:spPr>
            <a:xfrm>
              <a:off x="6563925" y="2029825"/>
              <a:ext cx="784175" cy="891850"/>
            </a:xfrm>
            <a:custGeom>
              <a:avLst/>
              <a:gdLst/>
              <a:ahLst/>
              <a:cxnLst/>
              <a:rect l="l" t="t" r="r" b="b"/>
              <a:pathLst>
                <a:path w="31367" h="35674" extrusionOk="0">
                  <a:moveTo>
                    <a:pt x="15214" y="0"/>
                  </a:moveTo>
                  <a:lnTo>
                    <a:pt x="1" y="9348"/>
                  </a:lnTo>
                  <a:lnTo>
                    <a:pt x="482" y="27173"/>
                  </a:lnTo>
                  <a:lnTo>
                    <a:pt x="16176" y="35673"/>
                  </a:lnTo>
                  <a:lnTo>
                    <a:pt x="31366" y="26348"/>
                  </a:lnTo>
                  <a:lnTo>
                    <a:pt x="30908" y="8523"/>
                  </a:lnTo>
                  <a:lnTo>
                    <a:pt x="15214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21"/>
            <p:cNvSpPr/>
            <p:nvPr/>
          </p:nvSpPr>
          <p:spPr>
            <a:xfrm>
              <a:off x="1943300" y="2771000"/>
              <a:ext cx="784150" cy="891850"/>
            </a:xfrm>
            <a:custGeom>
              <a:avLst/>
              <a:gdLst/>
              <a:ahLst/>
              <a:cxnLst/>
              <a:rect l="l" t="t" r="r" b="b"/>
              <a:pathLst>
                <a:path w="31366" h="35674" extrusionOk="0">
                  <a:moveTo>
                    <a:pt x="15190" y="0"/>
                  </a:moveTo>
                  <a:lnTo>
                    <a:pt x="0" y="9325"/>
                  </a:lnTo>
                  <a:lnTo>
                    <a:pt x="458" y="27173"/>
                  </a:lnTo>
                  <a:lnTo>
                    <a:pt x="16152" y="35673"/>
                  </a:lnTo>
                  <a:lnTo>
                    <a:pt x="31366" y="26325"/>
                  </a:lnTo>
                  <a:lnTo>
                    <a:pt x="30884" y="8500"/>
                  </a:lnTo>
                  <a:lnTo>
                    <a:pt x="15190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21"/>
            <p:cNvSpPr/>
            <p:nvPr/>
          </p:nvSpPr>
          <p:spPr>
            <a:xfrm>
              <a:off x="2785850" y="2769275"/>
              <a:ext cx="784175" cy="891275"/>
            </a:xfrm>
            <a:custGeom>
              <a:avLst/>
              <a:gdLst/>
              <a:ahLst/>
              <a:cxnLst/>
              <a:rect l="l" t="t" r="r" b="b"/>
              <a:pathLst>
                <a:path w="31367" h="35651" extrusionOk="0">
                  <a:moveTo>
                    <a:pt x="15214" y="1"/>
                  </a:moveTo>
                  <a:lnTo>
                    <a:pt x="1" y="9326"/>
                  </a:lnTo>
                  <a:lnTo>
                    <a:pt x="482" y="27151"/>
                  </a:lnTo>
                  <a:lnTo>
                    <a:pt x="16153" y="35651"/>
                  </a:lnTo>
                  <a:lnTo>
                    <a:pt x="31366" y="26326"/>
                  </a:lnTo>
                  <a:lnTo>
                    <a:pt x="30885" y="8501"/>
                  </a:lnTo>
                  <a:lnTo>
                    <a:pt x="15214" y="1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21"/>
            <p:cNvSpPr/>
            <p:nvPr/>
          </p:nvSpPr>
          <p:spPr>
            <a:xfrm>
              <a:off x="3628425" y="2767000"/>
              <a:ext cx="784150" cy="891825"/>
            </a:xfrm>
            <a:custGeom>
              <a:avLst/>
              <a:gdLst/>
              <a:ahLst/>
              <a:cxnLst/>
              <a:rect l="l" t="t" r="r" b="b"/>
              <a:pathLst>
                <a:path w="31366" h="35673" extrusionOk="0">
                  <a:moveTo>
                    <a:pt x="15213" y="0"/>
                  </a:moveTo>
                  <a:lnTo>
                    <a:pt x="0" y="9348"/>
                  </a:lnTo>
                  <a:lnTo>
                    <a:pt x="481" y="27173"/>
                  </a:lnTo>
                  <a:lnTo>
                    <a:pt x="16176" y="35673"/>
                  </a:lnTo>
                  <a:lnTo>
                    <a:pt x="31366" y="26348"/>
                  </a:lnTo>
                  <a:lnTo>
                    <a:pt x="30907" y="8523"/>
                  </a:lnTo>
                  <a:lnTo>
                    <a:pt x="15213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21"/>
            <p:cNvSpPr/>
            <p:nvPr/>
          </p:nvSpPr>
          <p:spPr>
            <a:xfrm>
              <a:off x="4471550" y="2765275"/>
              <a:ext cx="784175" cy="891850"/>
            </a:xfrm>
            <a:custGeom>
              <a:avLst/>
              <a:gdLst/>
              <a:ahLst/>
              <a:cxnLst/>
              <a:rect l="l" t="t" r="r" b="b"/>
              <a:pathLst>
                <a:path w="31367" h="35674" extrusionOk="0">
                  <a:moveTo>
                    <a:pt x="15191" y="0"/>
                  </a:moveTo>
                  <a:lnTo>
                    <a:pt x="1" y="9325"/>
                  </a:lnTo>
                  <a:lnTo>
                    <a:pt x="459" y="27173"/>
                  </a:lnTo>
                  <a:lnTo>
                    <a:pt x="16153" y="35673"/>
                  </a:lnTo>
                  <a:lnTo>
                    <a:pt x="31366" y="26348"/>
                  </a:lnTo>
                  <a:lnTo>
                    <a:pt x="30885" y="8500"/>
                  </a:lnTo>
                  <a:lnTo>
                    <a:pt x="15191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21"/>
            <p:cNvSpPr/>
            <p:nvPr/>
          </p:nvSpPr>
          <p:spPr>
            <a:xfrm>
              <a:off x="5314125" y="2763550"/>
              <a:ext cx="784150" cy="891850"/>
            </a:xfrm>
            <a:custGeom>
              <a:avLst/>
              <a:gdLst/>
              <a:ahLst/>
              <a:cxnLst/>
              <a:rect l="l" t="t" r="r" b="b"/>
              <a:pathLst>
                <a:path w="31366" h="35674" extrusionOk="0">
                  <a:moveTo>
                    <a:pt x="15213" y="1"/>
                  </a:moveTo>
                  <a:lnTo>
                    <a:pt x="0" y="9325"/>
                  </a:lnTo>
                  <a:lnTo>
                    <a:pt x="481" y="27150"/>
                  </a:lnTo>
                  <a:lnTo>
                    <a:pt x="16153" y="35673"/>
                  </a:lnTo>
                  <a:lnTo>
                    <a:pt x="31366" y="26326"/>
                  </a:lnTo>
                  <a:lnTo>
                    <a:pt x="30885" y="8501"/>
                  </a:lnTo>
                  <a:lnTo>
                    <a:pt x="15213" y="1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21"/>
            <p:cNvSpPr/>
            <p:nvPr/>
          </p:nvSpPr>
          <p:spPr>
            <a:xfrm>
              <a:off x="5740850" y="3491550"/>
              <a:ext cx="784150" cy="891850"/>
            </a:xfrm>
            <a:custGeom>
              <a:avLst/>
              <a:gdLst/>
              <a:ahLst/>
              <a:cxnLst/>
              <a:rect l="l" t="t" r="r" b="b"/>
              <a:pathLst>
                <a:path w="31366" h="35674" extrusionOk="0">
                  <a:moveTo>
                    <a:pt x="15190" y="1"/>
                  </a:moveTo>
                  <a:lnTo>
                    <a:pt x="0" y="9326"/>
                  </a:lnTo>
                  <a:lnTo>
                    <a:pt x="481" y="27174"/>
                  </a:lnTo>
                  <a:lnTo>
                    <a:pt x="16153" y="35674"/>
                  </a:lnTo>
                  <a:lnTo>
                    <a:pt x="31366" y="26349"/>
                  </a:lnTo>
                  <a:lnTo>
                    <a:pt x="30885" y="8501"/>
                  </a:lnTo>
                  <a:lnTo>
                    <a:pt x="15190" y="1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21"/>
            <p:cNvSpPr/>
            <p:nvPr/>
          </p:nvSpPr>
          <p:spPr>
            <a:xfrm>
              <a:off x="6157250" y="2761825"/>
              <a:ext cx="784175" cy="891275"/>
            </a:xfrm>
            <a:custGeom>
              <a:avLst/>
              <a:gdLst/>
              <a:ahLst/>
              <a:cxnLst/>
              <a:rect l="l" t="t" r="r" b="b"/>
              <a:pathLst>
                <a:path w="31367" h="35651" extrusionOk="0">
                  <a:moveTo>
                    <a:pt x="15191" y="1"/>
                  </a:moveTo>
                  <a:lnTo>
                    <a:pt x="1" y="9326"/>
                  </a:lnTo>
                  <a:lnTo>
                    <a:pt x="459" y="27151"/>
                  </a:lnTo>
                  <a:lnTo>
                    <a:pt x="16153" y="35651"/>
                  </a:lnTo>
                  <a:lnTo>
                    <a:pt x="31366" y="26326"/>
                  </a:lnTo>
                  <a:lnTo>
                    <a:pt x="30885" y="8501"/>
                  </a:lnTo>
                  <a:lnTo>
                    <a:pt x="15191" y="1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21"/>
            <p:cNvSpPr/>
            <p:nvPr/>
          </p:nvSpPr>
          <p:spPr>
            <a:xfrm>
              <a:off x="6583400" y="3489850"/>
              <a:ext cx="784175" cy="891825"/>
            </a:xfrm>
            <a:custGeom>
              <a:avLst/>
              <a:gdLst/>
              <a:ahLst/>
              <a:cxnLst/>
              <a:rect l="l" t="t" r="r" b="b"/>
              <a:pathLst>
                <a:path w="31367" h="35673" extrusionOk="0">
                  <a:moveTo>
                    <a:pt x="15214" y="0"/>
                  </a:moveTo>
                  <a:lnTo>
                    <a:pt x="1" y="9325"/>
                  </a:lnTo>
                  <a:lnTo>
                    <a:pt x="482" y="27173"/>
                  </a:lnTo>
                  <a:lnTo>
                    <a:pt x="16153" y="35673"/>
                  </a:lnTo>
                  <a:lnTo>
                    <a:pt x="31366" y="26348"/>
                  </a:lnTo>
                  <a:lnTo>
                    <a:pt x="30885" y="8500"/>
                  </a:lnTo>
                  <a:lnTo>
                    <a:pt x="15214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21"/>
            <p:cNvSpPr/>
            <p:nvPr/>
          </p:nvSpPr>
          <p:spPr>
            <a:xfrm>
              <a:off x="3609525" y="1307550"/>
              <a:ext cx="784150" cy="891825"/>
            </a:xfrm>
            <a:custGeom>
              <a:avLst/>
              <a:gdLst/>
              <a:ahLst/>
              <a:cxnLst/>
              <a:rect l="l" t="t" r="r" b="b"/>
              <a:pathLst>
                <a:path w="31366" h="35673" extrusionOk="0">
                  <a:moveTo>
                    <a:pt x="15190" y="0"/>
                  </a:moveTo>
                  <a:lnTo>
                    <a:pt x="0" y="9325"/>
                  </a:lnTo>
                  <a:lnTo>
                    <a:pt x="458" y="27150"/>
                  </a:lnTo>
                  <a:lnTo>
                    <a:pt x="16153" y="35673"/>
                  </a:lnTo>
                  <a:lnTo>
                    <a:pt x="31366" y="26325"/>
                  </a:lnTo>
                  <a:lnTo>
                    <a:pt x="30885" y="8500"/>
                  </a:lnTo>
                  <a:lnTo>
                    <a:pt x="15190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00" name="Google Shape;500;p21"/>
          <p:cNvGrpSpPr/>
          <p:nvPr/>
        </p:nvGrpSpPr>
        <p:grpSpPr>
          <a:xfrm flipH="1">
            <a:off x="-871475" y="3658775"/>
            <a:ext cx="2450375" cy="2355300"/>
            <a:chOff x="3628425" y="1303525"/>
            <a:chExt cx="2450375" cy="2355300"/>
          </a:xfrm>
        </p:grpSpPr>
        <p:sp>
          <p:nvSpPr>
            <p:cNvPr id="501" name="Google Shape;501;p21"/>
            <p:cNvSpPr/>
            <p:nvPr/>
          </p:nvSpPr>
          <p:spPr>
            <a:xfrm>
              <a:off x="4035675" y="2035550"/>
              <a:ext cx="784150" cy="891850"/>
            </a:xfrm>
            <a:custGeom>
              <a:avLst/>
              <a:gdLst/>
              <a:ahLst/>
              <a:cxnLst/>
              <a:rect l="l" t="t" r="r" b="b"/>
              <a:pathLst>
                <a:path w="31366" h="35674" extrusionOk="0">
                  <a:moveTo>
                    <a:pt x="15213" y="0"/>
                  </a:moveTo>
                  <a:lnTo>
                    <a:pt x="0" y="9325"/>
                  </a:lnTo>
                  <a:lnTo>
                    <a:pt x="481" y="27173"/>
                  </a:lnTo>
                  <a:lnTo>
                    <a:pt x="16175" y="35673"/>
                  </a:lnTo>
                  <a:lnTo>
                    <a:pt x="31366" y="26348"/>
                  </a:lnTo>
                  <a:lnTo>
                    <a:pt x="30885" y="8500"/>
                  </a:lnTo>
                  <a:lnTo>
                    <a:pt x="15213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21"/>
            <p:cNvSpPr/>
            <p:nvPr/>
          </p:nvSpPr>
          <p:spPr>
            <a:xfrm>
              <a:off x="4452075" y="1305825"/>
              <a:ext cx="784175" cy="891275"/>
            </a:xfrm>
            <a:custGeom>
              <a:avLst/>
              <a:gdLst/>
              <a:ahLst/>
              <a:cxnLst/>
              <a:rect l="l" t="t" r="r" b="b"/>
              <a:pathLst>
                <a:path w="31367" h="35651" extrusionOk="0">
                  <a:moveTo>
                    <a:pt x="15214" y="0"/>
                  </a:moveTo>
                  <a:lnTo>
                    <a:pt x="1" y="9325"/>
                  </a:lnTo>
                  <a:lnTo>
                    <a:pt x="482" y="27150"/>
                  </a:lnTo>
                  <a:lnTo>
                    <a:pt x="16153" y="35650"/>
                  </a:lnTo>
                  <a:lnTo>
                    <a:pt x="31366" y="26325"/>
                  </a:lnTo>
                  <a:lnTo>
                    <a:pt x="30885" y="8500"/>
                  </a:lnTo>
                  <a:lnTo>
                    <a:pt x="15214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21"/>
            <p:cNvSpPr/>
            <p:nvPr/>
          </p:nvSpPr>
          <p:spPr>
            <a:xfrm>
              <a:off x="4878800" y="2033825"/>
              <a:ext cx="784175" cy="891850"/>
            </a:xfrm>
            <a:custGeom>
              <a:avLst/>
              <a:gdLst/>
              <a:ahLst/>
              <a:cxnLst/>
              <a:rect l="l" t="t" r="r" b="b"/>
              <a:pathLst>
                <a:path w="31367" h="35674" extrusionOk="0">
                  <a:moveTo>
                    <a:pt x="15191" y="1"/>
                  </a:moveTo>
                  <a:lnTo>
                    <a:pt x="1" y="9325"/>
                  </a:lnTo>
                  <a:lnTo>
                    <a:pt x="459" y="27173"/>
                  </a:lnTo>
                  <a:lnTo>
                    <a:pt x="16153" y="35673"/>
                  </a:lnTo>
                  <a:lnTo>
                    <a:pt x="31366" y="26349"/>
                  </a:lnTo>
                  <a:lnTo>
                    <a:pt x="30885" y="8501"/>
                  </a:lnTo>
                  <a:lnTo>
                    <a:pt x="15191" y="1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21"/>
            <p:cNvSpPr/>
            <p:nvPr/>
          </p:nvSpPr>
          <p:spPr>
            <a:xfrm>
              <a:off x="5294650" y="1303525"/>
              <a:ext cx="784150" cy="891850"/>
            </a:xfrm>
            <a:custGeom>
              <a:avLst/>
              <a:gdLst/>
              <a:ahLst/>
              <a:cxnLst/>
              <a:rect l="l" t="t" r="r" b="b"/>
              <a:pathLst>
                <a:path w="31366" h="35674" extrusionOk="0">
                  <a:moveTo>
                    <a:pt x="15213" y="1"/>
                  </a:moveTo>
                  <a:lnTo>
                    <a:pt x="0" y="9349"/>
                  </a:lnTo>
                  <a:lnTo>
                    <a:pt x="481" y="27173"/>
                  </a:lnTo>
                  <a:lnTo>
                    <a:pt x="16176" y="35674"/>
                  </a:lnTo>
                  <a:lnTo>
                    <a:pt x="31366" y="26349"/>
                  </a:lnTo>
                  <a:lnTo>
                    <a:pt x="30908" y="8524"/>
                  </a:lnTo>
                  <a:lnTo>
                    <a:pt x="15213" y="1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21"/>
            <p:cNvSpPr/>
            <p:nvPr/>
          </p:nvSpPr>
          <p:spPr>
            <a:xfrm>
              <a:off x="3628425" y="2767000"/>
              <a:ext cx="784150" cy="891825"/>
            </a:xfrm>
            <a:custGeom>
              <a:avLst/>
              <a:gdLst/>
              <a:ahLst/>
              <a:cxnLst/>
              <a:rect l="l" t="t" r="r" b="b"/>
              <a:pathLst>
                <a:path w="31366" h="35673" extrusionOk="0">
                  <a:moveTo>
                    <a:pt x="15213" y="0"/>
                  </a:moveTo>
                  <a:lnTo>
                    <a:pt x="0" y="9348"/>
                  </a:lnTo>
                  <a:lnTo>
                    <a:pt x="481" y="27173"/>
                  </a:lnTo>
                  <a:lnTo>
                    <a:pt x="16176" y="35673"/>
                  </a:lnTo>
                  <a:lnTo>
                    <a:pt x="31366" y="26348"/>
                  </a:lnTo>
                  <a:lnTo>
                    <a:pt x="30907" y="8523"/>
                  </a:lnTo>
                  <a:lnTo>
                    <a:pt x="15213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21"/>
            <p:cNvSpPr/>
            <p:nvPr/>
          </p:nvSpPr>
          <p:spPr>
            <a:xfrm>
              <a:off x="4471550" y="2765275"/>
              <a:ext cx="784175" cy="891850"/>
            </a:xfrm>
            <a:custGeom>
              <a:avLst/>
              <a:gdLst/>
              <a:ahLst/>
              <a:cxnLst/>
              <a:rect l="l" t="t" r="r" b="b"/>
              <a:pathLst>
                <a:path w="31367" h="35674" extrusionOk="0">
                  <a:moveTo>
                    <a:pt x="15191" y="0"/>
                  </a:moveTo>
                  <a:lnTo>
                    <a:pt x="1" y="9325"/>
                  </a:lnTo>
                  <a:lnTo>
                    <a:pt x="459" y="27173"/>
                  </a:lnTo>
                  <a:lnTo>
                    <a:pt x="16153" y="35673"/>
                  </a:lnTo>
                  <a:lnTo>
                    <a:pt x="31366" y="26348"/>
                  </a:lnTo>
                  <a:lnTo>
                    <a:pt x="30885" y="8500"/>
                  </a:lnTo>
                  <a:lnTo>
                    <a:pt x="15191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07" name="Google Shape;507;p21"/>
          <p:cNvGrpSpPr/>
          <p:nvPr/>
        </p:nvGrpSpPr>
        <p:grpSpPr>
          <a:xfrm flipH="1">
            <a:off x="7887950" y="4440300"/>
            <a:ext cx="2043125" cy="1623875"/>
            <a:chOff x="4035675" y="1303525"/>
            <a:chExt cx="2043125" cy="1623875"/>
          </a:xfrm>
        </p:grpSpPr>
        <p:sp>
          <p:nvSpPr>
            <p:cNvPr id="508" name="Google Shape;508;p21"/>
            <p:cNvSpPr/>
            <p:nvPr/>
          </p:nvSpPr>
          <p:spPr>
            <a:xfrm>
              <a:off x="4035675" y="2035550"/>
              <a:ext cx="784150" cy="891850"/>
            </a:xfrm>
            <a:custGeom>
              <a:avLst/>
              <a:gdLst/>
              <a:ahLst/>
              <a:cxnLst/>
              <a:rect l="l" t="t" r="r" b="b"/>
              <a:pathLst>
                <a:path w="31366" h="35674" extrusionOk="0">
                  <a:moveTo>
                    <a:pt x="15213" y="0"/>
                  </a:moveTo>
                  <a:lnTo>
                    <a:pt x="0" y="9325"/>
                  </a:lnTo>
                  <a:lnTo>
                    <a:pt x="481" y="27173"/>
                  </a:lnTo>
                  <a:lnTo>
                    <a:pt x="16175" y="35673"/>
                  </a:lnTo>
                  <a:lnTo>
                    <a:pt x="31366" y="26348"/>
                  </a:lnTo>
                  <a:lnTo>
                    <a:pt x="30885" y="8500"/>
                  </a:lnTo>
                  <a:lnTo>
                    <a:pt x="15213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21"/>
            <p:cNvSpPr/>
            <p:nvPr/>
          </p:nvSpPr>
          <p:spPr>
            <a:xfrm>
              <a:off x="4452075" y="1305825"/>
              <a:ext cx="784175" cy="891275"/>
            </a:xfrm>
            <a:custGeom>
              <a:avLst/>
              <a:gdLst/>
              <a:ahLst/>
              <a:cxnLst/>
              <a:rect l="l" t="t" r="r" b="b"/>
              <a:pathLst>
                <a:path w="31367" h="35651" extrusionOk="0">
                  <a:moveTo>
                    <a:pt x="15214" y="0"/>
                  </a:moveTo>
                  <a:lnTo>
                    <a:pt x="1" y="9325"/>
                  </a:lnTo>
                  <a:lnTo>
                    <a:pt x="482" y="27150"/>
                  </a:lnTo>
                  <a:lnTo>
                    <a:pt x="16153" y="35650"/>
                  </a:lnTo>
                  <a:lnTo>
                    <a:pt x="31366" y="26325"/>
                  </a:lnTo>
                  <a:lnTo>
                    <a:pt x="30885" y="8500"/>
                  </a:lnTo>
                  <a:lnTo>
                    <a:pt x="15214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21"/>
            <p:cNvSpPr/>
            <p:nvPr/>
          </p:nvSpPr>
          <p:spPr>
            <a:xfrm>
              <a:off x="4878800" y="2033825"/>
              <a:ext cx="784175" cy="891850"/>
            </a:xfrm>
            <a:custGeom>
              <a:avLst/>
              <a:gdLst/>
              <a:ahLst/>
              <a:cxnLst/>
              <a:rect l="l" t="t" r="r" b="b"/>
              <a:pathLst>
                <a:path w="31367" h="35674" extrusionOk="0">
                  <a:moveTo>
                    <a:pt x="15191" y="1"/>
                  </a:moveTo>
                  <a:lnTo>
                    <a:pt x="1" y="9325"/>
                  </a:lnTo>
                  <a:lnTo>
                    <a:pt x="459" y="27173"/>
                  </a:lnTo>
                  <a:lnTo>
                    <a:pt x="16153" y="35673"/>
                  </a:lnTo>
                  <a:lnTo>
                    <a:pt x="31366" y="26349"/>
                  </a:lnTo>
                  <a:lnTo>
                    <a:pt x="30885" y="8501"/>
                  </a:lnTo>
                  <a:lnTo>
                    <a:pt x="15191" y="1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21"/>
            <p:cNvSpPr/>
            <p:nvPr/>
          </p:nvSpPr>
          <p:spPr>
            <a:xfrm>
              <a:off x="5294650" y="1303525"/>
              <a:ext cx="784150" cy="891850"/>
            </a:xfrm>
            <a:custGeom>
              <a:avLst/>
              <a:gdLst/>
              <a:ahLst/>
              <a:cxnLst/>
              <a:rect l="l" t="t" r="r" b="b"/>
              <a:pathLst>
                <a:path w="31366" h="35674" extrusionOk="0">
                  <a:moveTo>
                    <a:pt x="15213" y="1"/>
                  </a:moveTo>
                  <a:lnTo>
                    <a:pt x="0" y="9349"/>
                  </a:lnTo>
                  <a:lnTo>
                    <a:pt x="481" y="27173"/>
                  </a:lnTo>
                  <a:lnTo>
                    <a:pt x="16176" y="35674"/>
                  </a:lnTo>
                  <a:lnTo>
                    <a:pt x="31366" y="26349"/>
                  </a:lnTo>
                  <a:lnTo>
                    <a:pt x="30908" y="8524"/>
                  </a:lnTo>
                  <a:lnTo>
                    <a:pt x="15213" y="1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12" name="Google Shape;512;p21"/>
          <p:cNvGrpSpPr/>
          <p:nvPr/>
        </p:nvGrpSpPr>
        <p:grpSpPr>
          <a:xfrm flipH="1">
            <a:off x="8550200" y="1068600"/>
            <a:ext cx="2469875" cy="895275"/>
            <a:chOff x="257575" y="2771000"/>
            <a:chExt cx="2469875" cy="895275"/>
          </a:xfrm>
        </p:grpSpPr>
        <p:sp>
          <p:nvSpPr>
            <p:cNvPr id="513" name="Google Shape;513;p21"/>
            <p:cNvSpPr/>
            <p:nvPr/>
          </p:nvSpPr>
          <p:spPr>
            <a:xfrm>
              <a:off x="257575" y="2774425"/>
              <a:ext cx="784175" cy="891850"/>
            </a:xfrm>
            <a:custGeom>
              <a:avLst/>
              <a:gdLst/>
              <a:ahLst/>
              <a:cxnLst/>
              <a:rect l="l" t="t" r="r" b="b"/>
              <a:pathLst>
                <a:path w="31367" h="35674" extrusionOk="0">
                  <a:moveTo>
                    <a:pt x="15214" y="1"/>
                  </a:moveTo>
                  <a:lnTo>
                    <a:pt x="1" y="9349"/>
                  </a:lnTo>
                  <a:lnTo>
                    <a:pt x="482" y="27174"/>
                  </a:lnTo>
                  <a:lnTo>
                    <a:pt x="16153" y="35674"/>
                  </a:lnTo>
                  <a:lnTo>
                    <a:pt x="31367" y="26349"/>
                  </a:lnTo>
                  <a:lnTo>
                    <a:pt x="30885" y="8524"/>
                  </a:lnTo>
                  <a:lnTo>
                    <a:pt x="15214" y="1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21"/>
            <p:cNvSpPr/>
            <p:nvPr/>
          </p:nvSpPr>
          <p:spPr>
            <a:xfrm>
              <a:off x="1100150" y="2772725"/>
              <a:ext cx="784175" cy="891825"/>
            </a:xfrm>
            <a:custGeom>
              <a:avLst/>
              <a:gdLst/>
              <a:ahLst/>
              <a:cxnLst/>
              <a:rect l="l" t="t" r="r" b="b"/>
              <a:pathLst>
                <a:path w="31367" h="35673" extrusionOk="0">
                  <a:moveTo>
                    <a:pt x="15214" y="0"/>
                  </a:moveTo>
                  <a:lnTo>
                    <a:pt x="1" y="9325"/>
                  </a:lnTo>
                  <a:lnTo>
                    <a:pt x="482" y="27173"/>
                  </a:lnTo>
                  <a:lnTo>
                    <a:pt x="16153" y="35673"/>
                  </a:lnTo>
                  <a:lnTo>
                    <a:pt x="31366" y="26348"/>
                  </a:lnTo>
                  <a:lnTo>
                    <a:pt x="30885" y="8500"/>
                  </a:lnTo>
                  <a:lnTo>
                    <a:pt x="15214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21"/>
            <p:cNvSpPr/>
            <p:nvPr/>
          </p:nvSpPr>
          <p:spPr>
            <a:xfrm>
              <a:off x="1943300" y="2771000"/>
              <a:ext cx="784150" cy="891850"/>
            </a:xfrm>
            <a:custGeom>
              <a:avLst/>
              <a:gdLst/>
              <a:ahLst/>
              <a:cxnLst/>
              <a:rect l="l" t="t" r="r" b="b"/>
              <a:pathLst>
                <a:path w="31366" h="35674" extrusionOk="0">
                  <a:moveTo>
                    <a:pt x="15190" y="0"/>
                  </a:moveTo>
                  <a:lnTo>
                    <a:pt x="0" y="9325"/>
                  </a:lnTo>
                  <a:lnTo>
                    <a:pt x="458" y="27173"/>
                  </a:lnTo>
                  <a:lnTo>
                    <a:pt x="16152" y="35673"/>
                  </a:lnTo>
                  <a:lnTo>
                    <a:pt x="31366" y="26325"/>
                  </a:lnTo>
                  <a:lnTo>
                    <a:pt x="30884" y="8500"/>
                  </a:lnTo>
                  <a:lnTo>
                    <a:pt x="15190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list">
  <p:cSld name="CUSTOM_15">
    <p:spTree>
      <p:nvGrpSpPr>
        <p:cNvPr id="1" name="Shape 7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" name="Google Shape;706;p27"/>
          <p:cNvSpPr txBox="1">
            <a:spLocks noGrp="1"/>
          </p:cNvSpPr>
          <p:nvPr>
            <p:ph type="body" idx="1"/>
          </p:nvPr>
        </p:nvSpPr>
        <p:spPr>
          <a:xfrm>
            <a:off x="2539350" y="1636525"/>
            <a:ext cx="4065300" cy="26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Nunito Light"/>
              <a:buChar char="●"/>
              <a:defRPr/>
            </a:lvl1pPr>
            <a:lvl2pPr marL="914400" lvl="1" indent="-330200" rtl="0">
              <a:spcBef>
                <a:spcPts val="1600"/>
              </a:spcBef>
              <a:spcAft>
                <a:spcPts val="0"/>
              </a:spcAft>
              <a:buSzPts val="1600"/>
              <a:buFont typeface="Nunito Light"/>
              <a:buChar char="○"/>
              <a:defRPr/>
            </a:lvl2pPr>
            <a:lvl3pPr marL="1371600" lvl="2" indent="-323850" rtl="0">
              <a:spcBef>
                <a:spcPts val="1600"/>
              </a:spcBef>
              <a:spcAft>
                <a:spcPts val="0"/>
              </a:spcAft>
              <a:buSzPts val="1500"/>
              <a:buFont typeface="Nunito Light"/>
              <a:buChar char="■"/>
              <a:defRPr/>
            </a:lvl3pPr>
            <a:lvl4pPr marL="1828800" lvl="3" indent="-323850" rtl="0">
              <a:spcBef>
                <a:spcPts val="1600"/>
              </a:spcBef>
              <a:spcAft>
                <a:spcPts val="0"/>
              </a:spcAft>
              <a:buSzPts val="1500"/>
              <a:buFont typeface="Nunito Light"/>
              <a:buChar char="●"/>
              <a:defRPr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Font typeface="Nunito Light"/>
              <a:buChar char="○"/>
              <a:defRPr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Font typeface="Nunito Light"/>
              <a:buChar char="■"/>
              <a:defRPr/>
            </a:lvl6pPr>
            <a:lvl7pPr marL="3200400" lvl="6" indent="-311150" rtl="0">
              <a:spcBef>
                <a:spcPts val="1600"/>
              </a:spcBef>
              <a:spcAft>
                <a:spcPts val="0"/>
              </a:spcAft>
              <a:buSzPts val="1300"/>
              <a:buFont typeface="Nunito Light"/>
              <a:buChar char="●"/>
              <a:defRPr/>
            </a:lvl7pPr>
            <a:lvl8pPr marL="3657600" lvl="7" indent="-311150" rtl="0">
              <a:spcBef>
                <a:spcPts val="1600"/>
              </a:spcBef>
              <a:spcAft>
                <a:spcPts val="0"/>
              </a:spcAft>
              <a:buSzPts val="1300"/>
              <a:buFont typeface="Nunito Light"/>
              <a:buChar char="○"/>
              <a:defRPr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Font typeface="Nunito Light"/>
              <a:buChar char="■"/>
              <a:defRPr/>
            </a:lvl9pPr>
          </a:lstStyle>
          <a:p>
            <a:endParaRPr/>
          </a:p>
        </p:txBody>
      </p:sp>
      <p:sp>
        <p:nvSpPr>
          <p:cNvPr id="707" name="Google Shape;707;p27"/>
          <p:cNvSpPr txBox="1">
            <a:spLocks noGrp="1"/>
          </p:cNvSpPr>
          <p:nvPr>
            <p:ph type="title"/>
          </p:nvPr>
        </p:nvSpPr>
        <p:spPr>
          <a:xfrm>
            <a:off x="466725" y="355650"/>
            <a:ext cx="8210700" cy="6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3600"/>
            </a:lvl9pPr>
          </a:lstStyle>
          <a:p>
            <a:endParaRPr/>
          </a:p>
        </p:txBody>
      </p:sp>
      <p:grpSp>
        <p:nvGrpSpPr>
          <p:cNvPr id="708" name="Google Shape;708;p27"/>
          <p:cNvGrpSpPr/>
          <p:nvPr/>
        </p:nvGrpSpPr>
        <p:grpSpPr>
          <a:xfrm flipH="1">
            <a:off x="7399500" y="784213"/>
            <a:ext cx="2043125" cy="4556700"/>
            <a:chOff x="72725" y="765163"/>
            <a:chExt cx="2043125" cy="4556700"/>
          </a:xfrm>
        </p:grpSpPr>
        <p:sp>
          <p:nvSpPr>
            <p:cNvPr id="709" name="Google Shape;709;p27"/>
            <p:cNvSpPr/>
            <p:nvPr/>
          </p:nvSpPr>
          <p:spPr>
            <a:xfrm>
              <a:off x="489125" y="765163"/>
              <a:ext cx="784175" cy="891850"/>
            </a:xfrm>
            <a:custGeom>
              <a:avLst/>
              <a:gdLst/>
              <a:ahLst/>
              <a:cxnLst/>
              <a:rect l="l" t="t" r="r" b="b"/>
              <a:pathLst>
                <a:path w="31367" h="35674" extrusionOk="0">
                  <a:moveTo>
                    <a:pt x="15191" y="0"/>
                  </a:moveTo>
                  <a:lnTo>
                    <a:pt x="1" y="9325"/>
                  </a:lnTo>
                  <a:lnTo>
                    <a:pt x="459" y="27173"/>
                  </a:lnTo>
                  <a:lnTo>
                    <a:pt x="16153" y="35673"/>
                  </a:lnTo>
                  <a:lnTo>
                    <a:pt x="31366" y="26348"/>
                  </a:lnTo>
                  <a:lnTo>
                    <a:pt x="30885" y="8500"/>
                  </a:lnTo>
                  <a:lnTo>
                    <a:pt x="15191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27"/>
            <p:cNvSpPr/>
            <p:nvPr/>
          </p:nvSpPr>
          <p:spPr>
            <a:xfrm>
              <a:off x="915275" y="1493738"/>
              <a:ext cx="784175" cy="891275"/>
            </a:xfrm>
            <a:custGeom>
              <a:avLst/>
              <a:gdLst/>
              <a:ahLst/>
              <a:cxnLst/>
              <a:rect l="l" t="t" r="r" b="b"/>
              <a:pathLst>
                <a:path w="31367" h="35651" extrusionOk="0">
                  <a:moveTo>
                    <a:pt x="15214" y="0"/>
                  </a:moveTo>
                  <a:lnTo>
                    <a:pt x="1" y="9325"/>
                  </a:lnTo>
                  <a:lnTo>
                    <a:pt x="482" y="27150"/>
                  </a:lnTo>
                  <a:lnTo>
                    <a:pt x="16176" y="35650"/>
                  </a:lnTo>
                  <a:lnTo>
                    <a:pt x="31366" y="26325"/>
                  </a:lnTo>
                  <a:lnTo>
                    <a:pt x="30908" y="8501"/>
                  </a:lnTo>
                  <a:lnTo>
                    <a:pt x="15214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27"/>
            <p:cNvSpPr/>
            <p:nvPr/>
          </p:nvSpPr>
          <p:spPr>
            <a:xfrm>
              <a:off x="72725" y="4430038"/>
              <a:ext cx="784150" cy="891825"/>
            </a:xfrm>
            <a:custGeom>
              <a:avLst/>
              <a:gdLst/>
              <a:ahLst/>
              <a:cxnLst/>
              <a:rect l="l" t="t" r="r" b="b"/>
              <a:pathLst>
                <a:path w="31366" h="35673" extrusionOk="0">
                  <a:moveTo>
                    <a:pt x="15213" y="0"/>
                  </a:moveTo>
                  <a:lnTo>
                    <a:pt x="0" y="9325"/>
                  </a:lnTo>
                  <a:lnTo>
                    <a:pt x="481" y="27150"/>
                  </a:lnTo>
                  <a:lnTo>
                    <a:pt x="16153" y="35673"/>
                  </a:lnTo>
                  <a:lnTo>
                    <a:pt x="31366" y="26325"/>
                  </a:lnTo>
                  <a:lnTo>
                    <a:pt x="30885" y="8500"/>
                  </a:lnTo>
                  <a:lnTo>
                    <a:pt x="15213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27"/>
            <p:cNvSpPr/>
            <p:nvPr/>
          </p:nvSpPr>
          <p:spPr>
            <a:xfrm>
              <a:off x="489125" y="3699738"/>
              <a:ext cx="784175" cy="891850"/>
            </a:xfrm>
            <a:custGeom>
              <a:avLst/>
              <a:gdLst/>
              <a:ahLst/>
              <a:cxnLst/>
              <a:rect l="l" t="t" r="r" b="b"/>
              <a:pathLst>
                <a:path w="31367" h="35674" extrusionOk="0">
                  <a:moveTo>
                    <a:pt x="15191" y="0"/>
                  </a:moveTo>
                  <a:lnTo>
                    <a:pt x="1" y="9325"/>
                  </a:lnTo>
                  <a:lnTo>
                    <a:pt x="459" y="27173"/>
                  </a:lnTo>
                  <a:lnTo>
                    <a:pt x="16153" y="35673"/>
                  </a:lnTo>
                  <a:lnTo>
                    <a:pt x="31366" y="26348"/>
                  </a:lnTo>
                  <a:lnTo>
                    <a:pt x="30885" y="8500"/>
                  </a:lnTo>
                  <a:lnTo>
                    <a:pt x="15191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27"/>
            <p:cNvSpPr/>
            <p:nvPr/>
          </p:nvSpPr>
          <p:spPr>
            <a:xfrm>
              <a:off x="915275" y="4428313"/>
              <a:ext cx="784175" cy="891275"/>
            </a:xfrm>
            <a:custGeom>
              <a:avLst/>
              <a:gdLst/>
              <a:ahLst/>
              <a:cxnLst/>
              <a:rect l="l" t="t" r="r" b="b"/>
              <a:pathLst>
                <a:path w="31367" h="35651" extrusionOk="0">
                  <a:moveTo>
                    <a:pt x="15214" y="0"/>
                  </a:moveTo>
                  <a:lnTo>
                    <a:pt x="1" y="9325"/>
                  </a:lnTo>
                  <a:lnTo>
                    <a:pt x="482" y="27150"/>
                  </a:lnTo>
                  <a:lnTo>
                    <a:pt x="16176" y="35650"/>
                  </a:lnTo>
                  <a:lnTo>
                    <a:pt x="31366" y="26325"/>
                  </a:lnTo>
                  <a:lnTo>
                    <a:pt x="30908" y="8501"/>
                  </a:lnTo>
                  <a:lnTo>
                    <a:pt x="15214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27"/>
            <p:cNvSpPr/>
            <p:nvPr/>
          </p:nvSpPr>
          <p:spPr>
            <a:xfrm>
              <a:off x="1331700" y="3698013"/>
              <a:ext cx="784150" cy="891850"/>
            </a:xfrm>
            <a:custGeom>
              <a:avLst/>
              <a:gdLst/>
              <a:ahLst/>
              <a:cxnLst/>
              <a:rect l="l" t="t" r="r" b="b"/>
              <a:pathLst>
                <a:path w="31366" h="35674" extrusionOk="0">
                  <a:moveTo>
                    <a:pt x="15213" y="1"/>
                  </a:moveTo>
                  <a:lnTo>
                    <a:pt x="0" y="9325"/>
                  </a:lnTo>
                  <a:lnTo>
                    <a:pt x="481" y="27150"/>
                  </a:lnTo>
                  <a:lnTo>
                    <a:pt x="16153" y="35673"/>
                  </a:lnTo>
                  <a:lnTo>
                    <a:pt x="31366" y="26326"/>
                  </a:lnTo>
                  <a:lnTo>
                    <a:pt x="30885" y="8501"/>
                  </a:lnTo>
                  <a:lnTo>
                    <a:pt x="15213" y="1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15" name="Google Shape;715;p27"/>
          <p:cNvGrpSpPr/>
          <p:nvPr/>
        </p:nvGrpSpPr>
        <p:grpSpPr>
          <a:xfrm flipH="1">
            <a:off x="-1049175" y="3034963"/>
            <a:ext cx="2062600" cy="1623300"/>
            <a:chOff x="53250" y="2968288"/>
            <a:chExt cx="2062600" cy="1623300"/>
          </a:xfrm>
        </p:grpSpPr>
        <p:sp>
          <p:nvSpPr>
            <p:cNvPr id="716" name="Google Shape;716;p27"/>
            <p:cNvSpPr/>
            <p:nvPr/>
          </p:nvSpPr>
          <p:spPr>
            <a:xfrm>
              <a:off x="53250" y="2970013"/>
              <a:ext cx="784150" cy="891850"/>
            </a:xfrm>
            <a:custGeom>
              <a:avLst/>
              <a:gdLst/>
              <a:ahLst/>
              <a:cxnLst/>
              <a:rect l="l" t="t" r="r" b="b"/>
              <a:pathLst>
                <a:path w="31366" h="35674" extrusionOk="0">
                  <a:moveTo>
                    <a:pt x="15213" y="0"/>
                  </a:moveTo>
                  <a:lnTo>
                    <a:pt x="0" y="9325"/>
                  </a:lnTo>
                  <a:lnTo>
                    <a:pt x="481" y="27173"/>
                  </a:lnTo>
                  <a:lnTo>
                    <a:pt x="16175" y="35673"/>
                  </a:lnTo>
                  <a:lnTo>
                    <a:pt x="31366" y="26348"/>
                  </a:lnTo>
                  <a:lnTo>
                    <a:pt x="30885" y="8500"/>
                  </a:lnTo>
                  <a:lnTo>
                    <a:pt x="15213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27"/>
            <p:cNvSpPr/>
            <p:nvPr/>
          </p:nvSpPr>
          <p:spPr>
            <a:xfrm>
              <a:off x="896375" y="2968288"/>
              <a:ext cx="784175" cy="891850"/>
            </a:xfrm>
            <a:custGeom>
              <a:avLst/>
              <a:gdLst/>
              <a:ahLst/>
              <a:cxnLst/>
              <a:rect l="l" t="t" r="r" b="b"/>
              <a:pathLst>
                <a:path w="31367" h="35674" extrusionOk="0">
                  <a:moveTo>
                    <a:pt x="15191" y="1"/>
                  </a:moveTo>
                  <a:lnTo>
                    <a:pt x="1" y="9325"/>
                  </a:lnTo>
                  <a:lnTo>
                    <a:pt x="459" y="27173"/>
                  </a:lnTo>
                  <a:lnTo>
                    <a:pt x="16153" y="35673"/>
                  </a:lnTo>
                  <a:lnTo>
                    <a:pt x="31366" y="26349"/>
                  </a:lnTo>
                  <a:lnTo>
                    <a:pt x="30885" y="8501"/>
                  </a:lnTo>
                  <a:lnTo>
                    <a:pt x="15191" y="1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27"/>
            <p:cNvSpPr/>
            <p:nvPr/>
          </p:nvSpPr>
          <p:spPr>
            <a:xfrm>
              <a:off x="489125" y="3699738"/>
              <a:ext cx="784175" cy="891850"/>
            </a:xfrm>
            <a:custGeom>
              <a:avLst/>
              <a:gdLst/>
              <a:ahLst/>
              <a:cxnLst/>
              <a:rect l="l" t="t" r="r" b="b"/>
              <a:pathLst>
                <a:path w="31367" h="35674" extrusionOk="0">
                  <a:moveTo>
                    <a:pt x="15191" y="0"/>
                  </a:moveTo>
                  <a:lnTo>
                    <a:pt x="1" y="9325"/>
                  </a:lnTo>
                  <a:lnTo>
                    <a:pt x="459" y="27173"/>
                  </a:lnTo>
                  <a:lnTo>
                    <a:pt x="16153" y="35673"/>
                  </a:lnTo>
                  <a:lnTo>
                    <a:pt x="31366" y="26348"/>
                  </a:lnTo>
                  <a:lnTo>
                    <a:pt x="30885" y="8500"/>
                  </a:lnTo>
                  <a:lnTo>
                    <a:pt x="15191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27"/>
            <p:cNvSpPr/>
            <p:nvPr/>
          </p:nvSpPr>
          <p:spPr>
            <a:xfrm>
              <a:off x="1331700" y="3698013"/>
              <a:ext cx="784150" cy="891850"/>
            </a:xfrm>
            <a:custGeom>
              <a:avLst/>
              <a:gdLst/>
              <a:ahLst/>
              <a:cxnLst/>
              <a:rect l="l" t="t" r="r" b="b"/>
              <a:pathLst>
                <a:path w="31366" h="35674" extrusionOk="0">
                  <a:moveTo>
                    <a:pt x="15213" y="1"/>
                  </a:moveTo>
                  <a:lnTo>
                    <a:pt x="0" y="9325"/>
                  </a:lnTo>
                  <a:lnTo>
                    <a:pt x="481" y="27150"/>
                  </a:lnTo>
                  <a:lnTo>
                    <a:pt x="16153" y="35673"/>
                  </a:lnTo>
                  <a:lnTo>
                    <a:pt x="31366" y="26326"/>
                  </a:lnTo>
                  <a:lnTo>
                    <a:pt x="30885" y="8501"/>
                  </a:lnTo>
                  <a:lnTo>
                    <a:pt x="15213" y="1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Mali SemiBold"/>
              <a:buNone/>
              <a:defRPr sz="2400">
                <a:solidFill>
                  <a:schemeClr val="accent2"/>
                </a:solidFill>
                <a:latin typeface="Mali SemiBold"/>
                <a:ea typeface="Mali SemiBold"/>
                <a:cs typeface="Mali SemiBold"/>
                <a:sym typeface="Mali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Mali SemiBold"/>
              <a:buNone/>
              <a:defRPr sz="2400">
                <a:solidFill>
                  <a:schemeClr val="accent2"/>
                </a:solidFill>
                <a:latin typeface="Mali SemiBold"/>
                <a:ea typeface="Mali SemiBold"/>
                <a:cs typeface="Mali SemiBold"/>
                <a:sym typeface="Mali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Mali SemiBold"/>
              <a:buNone/>
              <a:defRPr sz="2400">
                <a:solidFill>
                  <a:schemeClr val="accent2"/>
                </a:solidFill>
                <a:latin typeface="Mali SemiBold"/>
                <a:ea typeface="Mali SemiBold"/>
                <a:cs typeface="Mali SemiBold"/>
                <a:sym typeface="Mali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Mali SemiBold"/>
              <a:buNone/>
              <a:defRPr sz="2400">
                <a:solidFill>
                  <a:schemeClr val="accent2"/>
                </a:solidFill>
                <a:latin typeface="Mali SemiBold"/>
                <a:ea typeface="Mali SemiBold"/>
                <a:cs typeface="Mali SemiBold"/>
                <a:sym typeface="Mali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Mali SemiBold"/>
              <a:buNone/>
              <a:defRPr sz="2400">
                <a:solidFill>
                  <a:schemeClr val="accent2"/>
                </a:solidFill>
                <a:latin typeface="Mali SemiBold"/>
                <a:ea typeface="Mali SemiBold"/>
                <a:cs typeface="Mali SemiBold"/>
                <a:sym typeface="Mali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Mali SemiBold"/>
              <a:buNone/>
              <a:defRPr sz="2400">
                <a:solidFill>
                  <a:schemeClr val="accent2"/>
                </a:solidFill>
                <a:latin typeface="Mali SemiBold"/>
                <a:ea typeface="Mali SemiBold"/>
                <a:cs typeface="Mali SemiBold"/>
                <a:sym typeface="Mali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Mali SemiBold"/>
              <a:buNone/>
              <a:defRPr sz="2400">
                <a:solidFill>
                  <a:schemeClr val="accent2"/>
                </a:solidFill>
                <a:latin typeface="Mali SemiBold"/>
                <a:ea typeface="Mali SemiBold"/>
                <a:cs typeface="Mali SemiBold"/>
                <a:sym typeface="Mali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Mali SemiBold"/>
              <a:buNone/>
              <a:defRPr sz="2400">
                <a:solidFill>
                  <a:schemeClr val="accent2"/>
                </a:solidFill>
                <a:latin typeface="Mali SemiBold"/>
                <a:ea typeface="Mali SemiBold"/>
                <a:cs typeface="Mali SemiBold"/>
                <a:sym typeface="Mali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Mali SemiBold"/>
              <a:buNone/>
              <a:defRPr sz="2400">
                <a:solidFill>
                  <a:schemeClr val="accent2"/>
                </a:solidFill>
                <a:latin typeface="Mali SemiBold"/>
                <a:ea typeface="Mali SemiBold"/>
                <a:cs typeface="Mali SemiBold"/>
                <a:sym typeface="Mali SemiBol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unito"/>
              <a:buChar char="●"/>
              <a:defRPr sz="18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unito"/>
              <a:buChar char="■"/>
              <a:defRPr sz="12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unito"/>
              <a:buChar char="●"/>
              <a:defRPr sz="12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unito"/>
              <a:buChar char="○"/>
              <a:defRPr sz="12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unito"/>
              <a:buChar char="■"/>
              <a:defRPr sz="12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unito"/>
              <a:buChar char="●"/>
              <a:defRPr sz="12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unito"/>
              <a:buChar char="○"/>
              <a:defRPr sz="12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0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200"/>
              <a:buFont typeface="Nunito"/>
              <a:buChar char="■"/>
              <a:defRPr sz="12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2" r:id="rId3"/>
    <p:sldLayoutId id="2147483655" r:id="rId4"/>
    <p:sldLayoutId id="2147483660" r:id="rId5"/>
    <p:sldLayoutId id="2147483662" r:id="rId6"/>
    <p:sldLayoutId id="2147483665" r:id="rId7"/>
    <p:sldLayoutId id="2147483667" r:id="rId8"/>
    <p:sldLayoutId id="2147483673" r:id="rId9"/>
    <p:sldLayoutId id="2147483676" r:id="rId10"/>
    <p:sldLayoutId id="2147483677" r:id="rId11"/>
    <p:sldLayoutId id="2147483678" r:id="rId12"/>
    <p:sldLayoutId id="2147483679" r:id="rId13"/>
    <p:sldLayoutId id="2147483680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2880">
          <p15:clr>
            <a:srgbClr val="0000FF"/>
          </p15:clr>
        </p15:guide>
        <p15:guide id="2">
          <p15:clr>
            <a:srgbClr val="0000FF"/>
          </p15:clr>
        </p15:guide>
        <p15:guide id="3" pos="5760">
          <p15:clr>
            <a:srgbClr val="0000FF"/>
          </p15:clr>
        </p15:guide>
        <p15:guide id="4" pos="449">
          <p15:clr>
            <a:srgbClr val="0000FF"/>
          </p15:clr>
        </p15:guide>
        <p15:guide id="5" pos="5311">
          <p15:clr>
            <a:srgbClr val="0000FF"/>
          </p15:clr>
        </p15:guide>
        <p15:guide id="6" orient="horz" pos="1620">
          <p15:clr>
            <a:srgbClr val="0000FF"/>
          </p15:clr>
        </p15:guide>
        <p15:guide id="7" orient="horz" pos="340">
          <p15:clr>
            <a:srgbClr val="0000FF"/>
          </p15:clr>
        </p15:guide>
        <p15:guide id="8" orient="horz">
          <p15:clr>
            <a:srgbClr val="0000FF"/>
          </p15:clr>
        </p15:guide>
        <p15:guide id="9" orient="horz" pos="2903">
          <p15:clr>
            <a:srgbClr val="0000FF"/>
          </p15:clr>
        </p15:guide>
        <p15:guide id="10" orient="horz" pos="3237">
          <p15:clr>
            <a:srgbClr val="0000FF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microsoft.com/office/2007/relationships/hdphoto" Target="../media/hdphoto7.wdp"/><Relationship Id="rId3" Type="http://schemas.openxmlformats.org/officeDocument/2006/relationships/slideLayout" Target="../slideLayouts/slideLayout6.xml"/><Relationship Id="rId7" Type="http://schemas.microsoft.com/office/2007/relationships/hdphoto" Target="../media/hdphoto4.wdp"/><Relationship Id="rId12" Type="http://schemas.openxmlformats.org/officeDocument/2006/relationships/image" Target="../media/image10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7.png"/><Relationship Id="rId11" Type="http://schemas.microsoft.com/office/2007/relationships/hdphoto" Target="../media/hdphoto6.wdp"/><Relationship Id="rId5" Type="http://schemas.openxmlformats.org/officeDocument/2006/relationships/image" Target="../media/image3.png"/><Relationship Id="rId10" Type="http://schemas.openxmlformats.org/officeDocument/2006/relationships/image" Target="../media/image9.png"/><Relationship Id="rId4" Type="http://schemas.openxmlformats.org/officeDocument/2006/relationships/notesSlide" Target="../notesSlides/notesSlide10.xml"/><Relationship Id="rId9" Type="http://schemas.microsoft.com/office/2007/relationships/hdphoto" Target="../media/hdphoto5.wdp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microsoft.com/office/2007/relationships/hdphoto" Target="../media/hdphoto2.wdp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10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12" name="Google Shape;1012;p37"/>
          <p:cNvGrpSpPr/>
          <p:nvPr/>
        </p:nvGrpSpPr>
        <p:grpSpPr>
          <a:xfrm>
            <a:off x="7455891" y="617786"/>
            <a:ext cx="1220634" cy="1334533"/>
            <a:chOff x="5949775" y="2481625"/>
            <a:chExt cx="407775" cy="445825"/>
          </a:xfrm>
        </p:grpSpPr>
        <p:sp>
          <p:nvSpPr>
            <p:cNvPr id="1013" name="Google Shape;1013;p37"/>
            <p:cNvSpPr/>
            <p:nvPr/>
          </p:nvSpPr>
          <p:spPr>
            <a:xfrm>
              <a:off x="5949775" y="2746875"/>
              <a:ext cx="72925" cy="42200"/>
            </a:xfrm>
            <a:custGeom>
              <a:avLst/>
              <a:gdLst/>
              <a:ahLst/>
              <a:cxnLst/>
              <a:rect l="l" t="t" r="r" b="b"/>
              <a:pathLst>
                <a:path w="2917" h="1688" extrusionOk="0">
                  <a:moveTo>
                    <a:pt x="2916" y="0"/>
                  </a:moveTo>
                  <a:lnTo>
                    <a:pt x="1" y="849"/>
                  </a:lnTo>
                  <a:lnTo>
                    <a:pt x="2916" y="1687"/>
                  </a:lnTo>
                  <a:lnTo>
                    <a:pt x="291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4" name="Google Shape;1014;p37"/>
            <p:cNvSpPr/>
            <p:nvPr/>
          </p:nvSpPr>
          <p:spPr>
            <a:xfrm>
              <a:off x="6061400" y="2481625"/>
              <a:ext cx="176625" cy="179175"/>
            </a:xfrm>
            <a:custGeom>
              <a:avLst/>
              <a:gdLst/>
              <a:ahLst/>
              <a:cxnLst/>
              <a:rect l="l" t="t" r="r" b="b"/>
              <a:pathLst>
                <a:path w="7065" h="7167" extrusionOk="0">
                  <a:moveTo>
                    <a:pt x="3451" y="1"/>
                  </a:moveTo>
                  <a:cubicBezTo>
                    <a:pt x="3204" y="1"/>
                    <a:pt x="2945" y="49"/>
                    <a:pt x="2675" y="154"/>
                  </a:cubicBezTo>
                  <a:cubicBezTo>
                    <a:pt x="1" y="1187"/>
                    <a:pt x="1206" y="3781"/>
                    <a:pt x="2158" y="5112"/>
                  </a:cubicBezTo>
                  <a:cubicBezTo>
                    <a:pt x="2858" y="6065"/>
                    <a:pt x="5085" y="7167"/>
                    <a:pt x="5085" y="7167"/>
                  </a:cubicBezTo>
                  <a:cubicBezTo>
                    <a:pt x="7064" y="4719"/>
                    <a:pt x="5876" y="1"/>
                    <a:pt x="345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5" name="Google Shape;1015;p37"/>
            <p:cNvSpPr/>
            <p:nvPr/>
          </p:nvSpPr>
          <p:spPr>
            <a:xfrm>
              <a:off x="6060875" y="2857825"/>
              <a:ext cx="34425" cy="62000"/>
            </a:xfrm>
            <a:custGeom>
              <a:avLst/>
              <a:gdLst/>
              <a:ahLst/>
              <a:cxnLst/>
              <a:rect l="l" t="t" r="r" b="b"/>
              <a:pathLst>
                <a:path w="1377" h="2480" extrusionOk="0">
                  <a:moveTo>
                    <a:pt x="954" y="0"/>
                  </a:moveTo>
                  <a:cubicBezTo>
                    <a:pt x="814" y="0"/>
                    <a:pt x="670" y="71"/>
                    <a:pt x="607" y="233"/>
                  </a:cubicBezTo>
                  <a:cubicBezTo>
                    <a:pt x="377" y="819"/>
                    <a:pt x="182" y="1427"/>
                    <a:pt x="56" y="2047"/>
                  </a:cubicBezTo>
                  <a:cubicBezTo>
                    <a:pt x="1" y="2309"/>
                    <a:pt x="219" y="2480"/>
                    <a:pt x="422" y="2480"/>
                  </a:cubicBezTo>
                  <a:cubicBezTo>
                    <a:pt x="557" y="2480"/>
                    <a:pt x="685" y="2404"/>
                    <a:pt x="722" y="2230"/>
                  </a:cubicBezTo>
                  <a:cubicBezTo>
                    <a:pt x="859" y="1611"/>
                    <a:pt x="1043" y="1002"/>
                    <a:pt x="1273" y="417"/>
                  </a:cubicBezTo>
                  <a:cubicBezTo>
                    <a:pt x="1377" y="166"/>
                    <a:pt x="1169" y="0"/>
                    <a:pt x="95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6" name="Google Shape;1016;p37"/>
            <p:cNvSpPr/>
            <p:nvPr/>
          </p:nvSpPr>
          <p:spPr>
            <a:xfrm>
              <a:off x="6123225" y="2865225"/>
              <a:ext cx="20400" cy="62225"/>
            </a:xfrm>
            <a:custGeom>
              <a:avLst/>
              <a:gdLst/>
              <a:ahLst/>
              <a:cxnLst/>
              <a:rect l="l" t="t" r="r" b="b"/>
              <a:pathLst>
                <a:path w="816" h="2489" extrusionOk="0">
                  <a:moveTo>
                    <a:pt x="473" y="0"/>
                  </a:moveTo>
                  <a:cubicBezTo>
                    <a:pt x="299" y="0"/>
                    <a:pt x="121" y="109"/>
                    <a:pt x="110" y="327"/>
                  </a:cubicBezTo>
                  <a:cubicBezTo>
                    <a:pt x="87" y="936"/>
                    <a:pt x="53" y="1544"/>
                    <a:pt x="18" y="2152"/>
                  </a:cubicBezTo>
                  <a:cubicBezTo>
                    <a:pt x="1" y="2376"/>
                    <a:pt x="164" y="2488"/>
                    <a:pt x="337" y="2488"/>
                  </a:cubicBezTo>
                  <a:cubicBezTo>
                    <a:pt x="509" y="2488"/>
                    <a:pt x="690" y="2376"/>
                    <a:pt x="707" y="2152"/>
                  </a:cubicBezTo>
                  <a:cubicBezTo>
                    <a:pt x="741" y="1544"/>
                    <a:pt x="776" y="936"/>
                    <a:pt x="810" y="327"/>
                  </a:cubicBezTo>
                  <a:cubicBezTo>
                    <a:pt x="816" y="109"/>
                    <a:pt x="646" y="0"/>
                    <a:pt x="47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7" name="Google Shape;1017;p37"/>
            <p:cNvSpPr/>
            <p:nvPr/>
          </p:nvSpPr>
          <p:spPr>
            <a:xfrm>
              <a:off x="6197975" y="2865225"/>
              <a:ext cx="24825" cy="62125"/>
            </a:xfrm>
            <a:custGeom>
              <a:avLst/>
              <a:gdLst/>
              <a:ahLst/>
              <a:cxnLst/>
              <a:rect l="l" t="t" r="r" b="b"/>
              <a:pathLst>
                <a:path w="993" h="2485" extrusionOk="0">
                  <a:moveTo>
                    <a:pt x="344" y="0"/>
                  </a:moveTo>
                  <a:cubicBezTo>
                    <a:pt x="170" y="0"/>
                    <a:pt x="1" y="109"/>
                    <a:pt x="12" y="327"/>
                  </a:cubicBezTo>
                  <a:cubicBezTo>
                    <a:pt x="35" y="970"/>
                    <a:pt x="127" y="1613"/>
                    <a:pt x="265" y="2244"/>
                  </a:cubicBezTo>
                  <a:cubicBezTo>
                    <a:pt x="305" y="2412"/>
                    <a:pt x="434" y="2485"/>
                    <a:pt x="568" y="2485"/>
                  </a:cubicBezTo>
                  <a:cubicBezTo>
                    <a:pt x="774" y="2485"/>
                    <a:pt x="993" y="2313"/>
                    <a:pt x="930" y="2049"/>
                  </a:cubicBezTo>
                  <a:cubicBezTo>
                    <a:pt x="804" y="1487"/>
                    <a:pt x="724" y="913"/>
                    <a:pt x="701" y="327"/>
                  </a:cubicBezTo>
                  <a:cubicBezTo>
                    <a:pt x="695" y="109"/>
                    <a:pt x="517" y="0"/>
                    <a:pt x="34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8" name="Google Shape;1018;p37"/>
            <p:cNvSpPr/>
            <p:nvPr/>
          </p:nvSpPr>
          <p:spPr>
            <a:xfrm>
              <a:off x="6246675" y="2860325"/>
              <a:ext cx="35175" cy="56050"/>
            </a:xfrm>
            <a:custGeom>
              <a:avLst/>
              <a:gdLst/>
              <a:ahLst/>
              <a:cxnLst/>
              <a:rect l="l" t="t" r="r" b="b"/>
              <a:pathLst>
                <a:path w="1407" h="2242" extrusionOk="0">
                  <a:moveTo>
                    <a:pt x="465" y="0"/>
                  </a:moveTo>
                  <a:cubicBezTo>
                    <a:pt x="244" y="0"/>
                    <a:pt x="1" y="252"/>
                    <a:pt x="119" y="535"/>
                  </a:cubicBezTo>
                  <a:cubicBezTo>
                    <a:pt x="325" y="1006"/>
                    <a:pt x="509" y="1499"/>
                    <a:pt x="658" y="1993"/>
                  </a:cubicBezTo>
                  <a:cubicBezTo>
                    <a:pt x="708" y="2167"/>
                    <a:pt x="847" y="2242"/>
                    <a:pt x="986" y="2242"/>
                  </a:cubicBezTo>
                  <a:cubicBezTo>
                    <a:pt x="1195" y="2242"/>
                    <a:pt x="1407" y="2071"/>
                    <a:pt x="1324" y="1809"/>
                  </a:cubicBezTo>
                  <a:cubicBezTo>
                    <a:pt x="1152" y="1258"/>
                    <a:pt x="956" y="707"/>
                    <a:pt x="715" y="179"/>
                  </a:cubicBezTo>
                  <a:cubicBezTo>
                    <a:pt x="661" y="53"/>
                    <a:pt x="565" y="0"/>
                    <a:pt x="46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9" name="Google Shape;1019;p37"/>
            <p:cNvSpPr/>
            <p:nvPr/>
          </p:nvSpPr>
          <p:spPr>
            <a:xfrm>
              <a:off x="6096700" y="2834375"/>
              <a:ext cx="76625" cy="48225"/>
            </a:xfrm>
            <a:custGeom>
              <a:avLst/>
              <a:gdLst/>
              <a:ahLst/>
              <a:cxnLst/>
              <a:rect l="l" t="t" r="r" b="b"/>
              <a:pathLst>
                <a:path w="3065" h="1929" extrusionOk="0">
                  <a:moveTo>
                    <a:pt x="0" y="1"/>
                  </a:moveTo>
                  <a:lnTo>
                    <a:pt x="0" y="1"/>
                  </a:lnTo>
                  <a:cubicBezTo>
                    <a:pt x="126" y="586"/>
                    <a:pt x="299" y="1171"/>
                    <a:pt x="494" y="1734"/>
                  </a:cubicBezTo>
                  <a:cubicBezTo>
                    <a:pt x="953" y="1871"/>
                    <a:pt x="1423" y="1929"/>
                    <a:pt x="1894" y="1929"/>
                  </a:cubicBezTo>
                  <a:lnTo>
                    <a:pt x="3065" y="1929"/>
                  </a:lnTo>
                  <a:cubicBezTo>
                    <a:pt x="2881" y="1401"/>
                    <a:pt x="2743" y="873"/>
                    <a:pt x="2629" y="322"/>
                  </a:cubicBezTo>
                  <a:cubicBezTo>
                    <a:pt x="1745" y="288"/>
                    <a:pt x="873" y="173"/>
                    <a:pt x="0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0" name="Google Shape;1020;p37"/>
            <p:cNvSpPr/>
            <p:nvPr/>
          </p:nvSpPr>
          <p:spPr>
            <a:xfrm>
              <a:off x="6081200" y="2625200"/>
              <a:ext cx="88975" cy="217225"/>
            </a:xfrm>
            <a:custGeom>
              <a:avLst/>
              <a:gdLst/>
              <a:ahLst/>
              <a:cxnLst/>
              <a:rect l="l" t="t" r="r" b="b"/>
              <a:pathLst>
                <a:path w="3559" h="8689" extrusionOk="0">
                  <a:moveTo>
                    <a:pt x="2514" y="1"/>
                  </a:moveTo>
                  <a:cubicBezTo>
                    <a:pt x="2009" y="1"/>
                    <a:pt x="1493" y="81"/>
                    <a:pt x="1010" y="230"/>
                  </a:cubicBezTo>
                  <a:cubicBezTo>
                    <a:pt x="138" y="2859"/>
                    <a:pt x="0" y="5670"/>
                    <a:pt x="609" y="8368"/>
                  </a:cubicBezTo>
                  <a:cubicBezTo>
                    <a:pt x="1481" y="8540"/>
                    <a:pt x="2365" y="8655"/>
                    <a:pt x="3249" y="8689"/>
                  </a:cubicBezTo>
                  <a:cubicBezTo>
                    <a:pt x="2663" y="5889"/>
                    <a:pt x="2916" y="2847"/>
                    <a:pt x="3558" y="1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1" name="Google Shape;1021;p37"/>
            <p:cNvSpPr/>
            <p:nvPr/>
          </p:nvSpPr>
          <p:spPr>
            <a:xfrm>
              <a:off x="6031550" y="2816025"/>
              <a:ext cx="77500" cy="61700"/>
            </a:xfrm>
            <a:custGeom>
              <a:avLst/>
              <a:gdLst/>
              <a:ahLst/>
              <a:cxnLst/>
              <a:rect l="l" t="t" r="r" b="b"/>
              <a:pathLst>
                <a:path w="3100" h="2468" extrusionOk="0">
                  <a:moveTo>
                    <a:pt x="1" y="0"/>
                  </a:moveTo>
                  <a:cubicBezTo>
                    <a:pt x="667" y="1205"/>
                    <a:pt x="1780" y="2089"/>
                    <a:pt x="3100" y="2468"/>
                  </a:cubicBezTo>
                  <a:cubicBezTo>
                    <a:pt x="2893" y="1905"/>
                    <a:pt x="2732" y="1320"/>
                    <a:pt x="2595" y="735"/>
                  </a:cubicBezTo>
                  <a:cubicBezTo>
                    <a:pt x="1711" y="562"/>
                    <a:pt x="850" y="310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2" name="Google Shape;1022;p37"/>
            <p:cNvSpPr/>
            <p:nvPr/>
          </p:nvSpPr>
          <p:spPr>
            <a:xfrm>
              <a:off x="6015500" y="2630950"/>
              <a:ext cx="90975" cy="203450"/>
            </a:xfrm>
            <a:custGeom>
              <a:avLst/>
              <a:gdLst/>
              <a:ahLst/>
              <a:cxnLst/>
              <a:rect l="l" t="t" r="r" b="b"/>
              <a:pathLst>
                <a:path w="3639" h="8138" extrusionOk="0">
                  <a:moveTo>
                    <a:pt x="3638" y="0"/>
                  </a:moveTo>
                  <a:lnTo>
                    <a:pt x="3638" y="0"/>
                  </a:lnTo>
                  <a:cubicBezTo>
                    <a:pt x="1481" y="677"/>
                    <a:pt x="0" y="2663"/>
                    <a:pt x="0" y="4924"/>
                  </a:cubicBezTo>
                  <a:cubicBezTo>
                    <a:pt x="0" y="5796"/>
                    <a:pt x="218" y="6646"/>
                    <a:pt x="643" y="7403"/>
                  </a:cubicBezTo>
                  <a:cubicBezTo>
                    <a:pt x="1492" y="7713"/>
                    <a:pt x="2353" y="7965"/>
                    <a:pt x="3237" y="8138"/>
                  </a:cubicBezTo>
                  <a:cubicBezTo>
                    <a:pt x="2628" y="5440"/>
                    <a:pt x="2766" y="2629"/>
                    <a:pt x="363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3" name="Google Shape;1023;p37"/>
            <p:cNvSpPr/>
            <p:nvPr/>
          </p:nvSpPr>
          <p:spPr>
            <a:xfrm>
              <a:off x="6162400" y="2838400"/>
              <a:ext cx="86400" cy="44200"/>
            </a:xfrm>
            <a:custGeom>
              <a:avLst/>
              <a:gdLst/>
              <a:ahLst/>
              <a:cxnLst/>
              <a:rect l="l" t="t" r="r" b="b"/>
              <a:pathLst>
                <a:path w="3456" h="1768" extrusionOk="0">
                  <a:moveTo>
                    <a:pt x="3019" y="0"/>
                  </a:moveTo>
                  <a:cubicBezTo>
                    <a:pt x="2263" y="122"/>
                    <a:pt x="1500" y="178"/>
                    <a:pt x="736" y="178"/>
                  </a:cubicBezTo>
                  <a:cubicBezTo>
                    <a:pt x="491" y="178"/>
                    <a:pt x="246" y="172"/>
                    <a:pt x="1" y="161"/>
                  </a:cubicBezTo>
                  <a:lnTo>
                    <a:pt x="1" y="161"/>
                  </a:lnTo>
                  <a:cubicBezTo>
                    <a:pt x="104" y="712"/>
                    <a:pt x="253" y="1240"/>
                    <a:pt x="425" y="1768"/>
                  </a:cubicBezTo>
                  <a:lnTo>
                    <a:pt x="2652" y="1768"/>
                  </a:lnTo>
                  <a:cubicBezTo>
                    <a:pt x="2916" y="1768"/>
                    <a:pt x="3191" y="1756"/>
                    <a:pt x="3455" y="1710"/>
                  </a:cubicBezTo>
                  <a:cubicBezTo>
                    <a:pt x="3283" y="1148"/>
                    <a:pt x="3145" y="574"/>
                    <a:pt x="301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4" name="Google Shape;1024;p37"/>
            <p:cNvSpPr/>
            <p:nvPr/>
          </p:nvSpPr>
          <p:spPr>
            <a:xfrm>
              <a:off x="6147775" y="2625200"/>
              <a:ext cx="93850" cy="217650"/>
            </a:xfrm>
            <a:custGeom>
              <a:avLst/>
              <a:gdLst/>
              <a:ahLst/>
              <a:cxnLst/>
              <a:rect l="l" t="t" r="r" b="b"/>
              <a:pathLst>
                <a:path w="3754" h="8706" extrusionOk="0">
                  <a:moveTo>
                    <a:pt x="884" y="1"/>
                  </a:moveTo>
                  <a:cubicBezTo>
                    <a:pt x="253" y="2836"/>
                    <a:pt x="0" y="5889"/>
                    <a:pt x="574" y="8689"/>
                  </a:cubicBezTo>
                  <a:cubicBezTo>
                    <a:pt x="822" y="8700"/>
                    <a:pt x="1069" y="8706"/>
                    <a:pt x="1316" y="8706"/>
                  </a:cubicBezTo>
                  <a:cubicBezTo>
                    <a:pt x="2086" y="8706"/>
                    <a:pt x="2851" y="8650"/>
                    <a:pt x="3616" y="8528"/>
                  </a:cubicBezTo>
                  <a:cubicBezTo>
                    <a:pt x="3019" y="5739"/>
                    <a:pt x="2973" y="2847"/>
                    <a:pt x="3753" y="35"/>
                  </a:cubicBezTo>
                  <a:cubicBezTo>
                    <a:pt x="3581" y="12"/>
                    <a:pt x="3409" y="1"/>
                    <a:pt x="323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5" name="Google Shape;1025;p37"/>
            <p:cNvSpPr/>
            <p:nvPr/>
          </p:nvSpPr>
          <p:spPr>
            <a:xfrm>
              <a:off x="6222075" y="2626075"/>
              <a:ext cx="135475" cy="212350"/>
            </a:xfrm>
            <a:custGeom>
              <a:avLst/>
              <a:gdLst/>
              <a:ahLst/>
              <a:cxnLst/>
              <a:rect l="l" t="t" r="r" b="b"/>
              <a:pathLst>
                <a:path w="5419" h="8494" extrusionOk="0">
                  <a:moveTo>
                    <a:pt x="793" y="0"/>
                  </a:moveTo>
                  <a:cubicBezTo>
                    <a:pt x="1" y="2812"/>
                    <a:pt x="47" y="5704"/>
                    <a:pt x="644" y="8493"/>
                  </a:cubicBezTo>
                  <a:cubicBezTo>
                    <a:pt x="2285" y="8241"/>
                    <a:pt x="3834" y="7690"/>
                    <a:pt x="5131" y="6795"/>
                  </a:cubicBezTo>
                  <a:cubicBezTo>
                    <a:pt x="5326" y="6255"/>
                    <a:pt x="5418" y="5693"/>
                    <a:pt x="5418" y="5119"/>
                  </a:cubicBezTo>
                  <a:cubicBezTo>
                    <a:pt x="5407" y="2479"/>
                    <a:pt x="3410" y="264"/>
                    <a:pt x="793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6" name="Google Shape;1026;p37"/>
            <p:cNvSpPr/>
            <p:nvPr/>
          </p:nvSpPr>
          <p:spPr>
            <a:xfrm>
              <a:off x="6238150" y="2795925"/>
              <a:ext cx="112225" cy="85250"/>
            </a:xfrm>
            <a:custGeom>
              <a:avLst/>
              <a:gdLst/>
              <a:ahLst/>
              <a:cxnLst/>
              <a:rect l="l" t="t" r="r" b="b"/>
              <a:pathLst>
                <a:path w="4489" h="3410" extrusionOk="0">
                  <a:moveTo>
                    <a:pt x="4488" y="1"/>
                  </a:moveTo>
                  <a:lnTo>
                    <a:pt x="4488" y="1"/>
                  </a:lnTo>
                  <a:cubicBezTo>
                    <a:pt x="3180" y="896"/>
                    <a:pt x="1630" y="1447"/>
                    <a:pt x="1" y="1699"/>
                  </a:cubicBezTo>
                  <a:cubicBezTo>
                    <a:pt x="115" y="2273"/>
                    <a:pt x="265" y="2847"/>
                    <a:pt x="425" y="3409"/>
                  </a:cubicBezTo>
                  <a:cubicBezTo>
                    <a:pt x="2307" y="3099"/>
                    <a:pt x="3857" y="1803"/>
                    <a:pt x="4488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7" name="Google Shape;1027;p37"/>
            <p:cNvSpPr/>
            <p:nvPr/>
          </p:nvSpPr>
          <p:spPr>
            <a:xfrm>
              <a:off x="6284050" y="2722175"/>
              <a:ext cx="29300" cy="24900"/>
            </a:xfrm>
            <a:custGeom>
              <a:avLst/>
              <a:gdLst/>
              <a:ahLst/>
              <a:cxnLst/>
              <a:rect l="l" t="t" r="r" b="b"/>
              <a:pathLst>
                <a:path w="1172" h="996" extrusionOk="0">
                  <a:moveTo>
                    <a:pt x="667" y="1"/>
                  </a:moveTo>
                  <a:cubicBezTo>
                    <a:pt x="230" y="1"/>
                    <a:pt x="1" y="529"/>
                    <a:pt x="322" y="850"/>
                  </a:cubicBezTo>
                  <a:cubicBezTo>
                    <a:pt x="422" y="950"/>
                    <a:pt x="546" y="995"/>
                    <a:pt x="668" y="995"/>
                  </a:cubicBezTo>
                  <a:cubicBezTo>
                    <a:pt x="924" y="995"/>
                    <a:pt x="1172" y="798"/>
                    <a:pt x="1172" y="495"/>
                  </a:cubicBezTo>
                  <a:cubicBezTo>
                    <a:pt x="1172" y="219"/>
                    <a:pt x="942" y="1"/>
                    <a:pt x="66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8" name="Google Shape;1028;p37"/>
            <p:cNvSpPr/>
            <p:nvPr/>
          </p:nvSpPr>
          <p:spPr>
            <a:xfrm>
              <a:off x="6256525" y="2757775"/>
              <a:ext cx="68300" cy="58400"/>
            </a:xfrm>
            <a:custGeom>
              <a:avLst/>
              <a:gdLst/>
              <a:ahLst/>
              <a:cxnLst/>
              <a:rect l="l" t="t" r="r" b="b"/>
              <a:pathLst>
                <a:path w="2732" h="2336" extrusionOk="0">
                  <a:moveTo>
                    <a:pt x="1561" y="0"/>
                  </a:moveTo>
                  <a:cubicBezTo>
                    <a:pt x="528" y="0"/>
                    <a:pt x="0" y="1251"/>
                    <a:pt x="735" y="1986"/>
                  </a:cubicBezTo>
                  <a:cubicBezTo>
                    <a:pt x="976" y="2227"/>
                    <a:pt x="1271" y="2335"/>
                    <a:pt x="1559" y="2335"/>
                  </a:cubicBezTo>
                  <a:cubicBezTo>
                    <a:pt x="2160" y="2335"/>
                    <a:pt x="2732" y="1865"/>
                    <a:pt x="2732" y="1159"/>
                  </a:cubicBezTo>
                  <a:cubicBezTo>
                    <a:pt x="2732" y="517"/>
                    <a:pt x="2215" y="0"/>
                    <a:pt x="1561" y="0"/>
                  </a:cubicBezTo>
                  <a:close/>
                </a:path>
              </a:pathLst>
            </a:custGeom>
            <a:solidFill>
              <a:srgbClr val="F78F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9" name="Google Shape;1029;p37"/>
            <p:cNvSpPr/>
            <p:nvPr/>
          </p:nvSpPr>
          <p:spPr>
            <a:xfrm>
              <a:off x="6005725" y="2504325"/>
              <a:ext cx="194025" cy="156475"/>
            </a:xfrm>
            <a:custGeom>
              <a:avLst/>
              <a:gdLst/>
              <a:ahLst/>
              <a:cxnLst/>
              <a:rect l="l" t="t" r="r" b="b"/>
              <a:pathLst>
                <a:path w="7761" h="6259" extrusionOk="0">
                  <a:moveTo>
                    <a:pt x="3454" y="0"/>
                  </a:moveTo>
                  <a:cubicBezTo>
                    <a:pt x="3001" y="0"/>
                    <a:pt x="2551" y="163"/>
                    <a:pt x="2136" y="532"/>
                  </a:cubicBezTo>
                  <a:cubicBezTo>
                    <a:pt x="1" y="2437"/>
                    <a:pt x="2032" y="4445"/>
                    <a:pt x="3398" y="5352"/>
                  </a:cubicBezTo>
                  <a:cubicBezTo>
                    <a:pt x="4374" y="6006"/>
                    <a:pt x="6853" y="6259"/>
                    <a:pt x="6853" y="6259"/>
                  </a:cubicBezTo>
                  <a:cubicBezTo>
                    <a:pt x="7760" y="3546"/>
                    <a:pt x="5570" y="0"/>
                    <a:pt x="345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" name="Google Shape;1030;p37"/>
            <p:cNvSpPr/>
            <p:nvPr/>
          </p:nvSpPr>
          <p:spPr>
            <a:xfrm>
              <a:off x="6197975" y="2535675"/>
              <a:ext cx="132875" cy="111925"/>
            </a:xfrm>
            <a:custGeom>
              <a:avLst/>
              <a:gdLst/>
              <a:ahLst/>
              <a:cxnLst/>
              <a:rect l="l" t="t" r="r" b="b"/>
              <a:pathLst>
                <a:path w="5315" h="4477" extrusionOk="0">
                  <a:moveTo>
                    <a:pt x="2847" y="1"/>
                  </a:moveTo>
                  <a:cubicBezTo>
                    <a:pt x="2847" y="1"/>
                    <a:pt x="1573" y="1619"/>
                    <a:pt x="1573" y="1619"/>
                  </a:cubicBezTo>
                  <a:cubicBezTo>
                    <a:pt x="1562" y="1619"/>
                    <a:pt x="1" y="253"/>
                    <a:pt x="1" y="253"/>
                  </a:cubicBezTo>
                  <a:lnTo>
                    <a:pt x="1" y="253"/>
                  </a:lnTo>
                  <a:lnTo>
                    <a:pt x="620" y="4006"/>
                  </a:lnTo>
                  <a:lnTo>
                    <a:pt x="4121" y="4477"/>
                  </a:lnTo>
                  <a:lnTo>
                    <a:pt x="5315" y="1424"/>
                  </a:lnTo>
                  <a:lnTo>
                    <a:pt x="3467" y="1917"/>
                  </a:lnTo>
                  <a:lnTo>
                    <a:pt x="284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1" name="Google Shape;1031;p37"/>
          <p:cNvGrpSpPr/>
          <p:nvPr/>
        </p:nvGrpSpPr>
        <p:grpSpPr>
          <a:xfrm>
            <a:off x="1780884" y="3148830"/>
            <a:ext cx="540962" cy="591542"/>
            <a:chOff x="2013650" y="1733325"/>
            <a:chExt cx="407750" cy="445875"/>
          </a:xfrm>
        </p:grpSpPr>
        <p:sp>
          <p:nvSpPr>
            <p:cNvPr id="1032" name="Google Shape;1032;p37"/>
            <p:cNvSpPr/>
            <p:nvPr/>
          </p:nvSpPr>
          <p:spPr>
            <a:xfrm>
              <a:off x="2013650" y="1998550"/>
              <a:ext cx="72900" cy="42200"/>
            </a:xfrm>
            <a:custGeom>
              <a:avLst/>
              <a:gdLst/>
              <a:ahLst/>
              <a:cxnLst/>
              <a:rect l="l" t="t" r="r" b="b"/>
              <a:pathLst>
                <a:path w="2916" h="1688" extrusionOk="0">
                  <a:moveTo>
                    <a:pt x="2916" y="0"/>
                  </a:moveTo>
                  <a:lnTo>
                    <a:pt x="0" y="838"/>
                  </a:lnTo>
                  <a:lnTo>
                    <a:pt x="2916" y="1688"/>
                  </a:lnTo>
                  <a:lnTo>
                    <a:pt x="291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" name="Google Shape;1033;p37"/>
            <p:cNvSpPr/>
            <p:nvPr/>
          </p:nvSpPr>
          <p:spPr>
            <a:xfrm>
              <a:off x="2124975" y="1733325"/>
              <a:ext cx="176625" cy="179450"/>
            </a:xfrm>
            <a:custGeom>
              <a:avLst/>
              <a:gdLst/>
              <a:ahLst/>
              <a:cxnLst/>
              <a:rect l="l" t="t" r="r" b="b"/>
              <a:pathLst>
                <a:path w="7065" h="7178" extrusionOk="0">
                  <a:moveTo>
                    <a:pt x="3453" y="0"/>
                  </a:moveTo>
                  <a:cubicBezTo>
                    <a:pt x="3206" y="0"/>
                    <a:pt x="2946" y="49"/>
                    <a:pt x="2675" y="154"/>
                  </a:cubicBezTo>
                  <a:cubicBezTo>
                    <a:pt x="1" y="1198"/>
                    <a:pt x="1206" y="3792"/>
                    <a:pt x="2170" y="5112"/>
                  </a:cubicBezTo>
                  <a:cubicBezTo>
                    <a:pt x="2858" y="6064"/>
                    <a:pt x="5085" y="7178"/>
                    <a:pt x="5085" y="7178"/>
                  </a:cubicBezTo>
                  <a:cubicBezTo>
                    <a:pt x="7065" y="4719"/>
                    <a:pt x="5885" y="0"/>
                    <a:pt x="34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" name="Google Shape;1034;p37"/>
            <p:cNvSpPr/>
            <p:nvPr/>
          </p:nvSpPr>
          <p:spPr>
            <a:xfrm>
              <a:off x="2124450" y="2109350"/>
              <a:ext cx="34550" cy="62175"/>
            </a:xfrm>
            <a:custGeom>
              <a:avLst/>
              <a:gdLst/>
              <a:ahLst/>
              <a:cxnLst/>
              <a:rect l="l" t="t" r="r" b="b"/>
              <a:pathLst>
                <a:path w="1382" h="2487" extrusionOk="0">
                  <a:moveTo>
                    <a:pt x="961" y="1"/>
                  </a:moveTo>
                  <a:cubicBezTo>
                    <a:pt x="823" y="1"/>
                    <a:pt x="682" y="70"/>
                    <a:pt x="618" y="228"/>
                  </a:cubicBezTo>
                  <a:cubicBezTo>
                    <a:pt x="377" y="825"/>
                    <a:pt x="194" y="1433"/>
                    <a:pt x="56" y="2053"/>
                  </a:cubicBezTo>
                  <a:cubicBezTo>
                    <a:pt x="1" y="2315"/>
                    <a:pt x="219" y="2486"/>
                    <a:pt x="425" y="2486"/>
                  </a:cubicBezTo>
                  <a:cubicBezTo>
                    <a:pt x="561" y="2486"/>
                    <a:pt x="692" y="2411"/>
                    <a:pt x="733" y="2237"/>
                  </a:cubicBezTo>
                  <a:cubicBezTo>
                    <a:pt x="859" y="1617"/>
                    <a:pt x="1043" y="1009"/>
                    <a:pt x="1284" y="423"/>
                  </a:cubicBezTo>
                  <a:cubicBezTo>
                    <a:pt x="1382" y="166"/>
                    <a:pt x="1175" y="1"/>
                    <a:pt x="96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" name="Google Shape;1035;p37"/>
            <p:cNvSpPr/>
            <p:nvPr/>
          </p:nvSpPr>
          <p:spPr>
            <a:xfrm>
              <a:off x="2186950" y="2116975"/>
              <a:ext cx="20550" cy="62225"/>
            </a:xfrm>
            <a:custGeom>
              <a:avLst/>
              <a:gdLst/>
              <a:ahLst/>
              <a:cxnLst/>
              <a:rect l="l" t="t" r="r" b="b"/>
              <a:pathLst>
                <a:path w="822" h="2489" extrusionOk="0">
                  <a:moveTo>
                    <a:pt x="478" y="1"/>
                  </a:moveTo>
                  <a:cubicBezTo>
                    <a:pt x="305" y="1"/>
                    <a:pt x="127" y="113"/>
                    <a:pt x="116" y="336"/>
                  </a:cubicBezTo>
                  <a:cubicBezTo>
                    <a:pt x="93" y="945"/>
                    <a:pt x="58" y="1553"/>
                    <a:pt x="12" y="2161"/>
                  </a:cubicBezTo>
                  <a:cubicBezTo>
                    <a:pt x="1" y="2379"/>
                    <a:pt x="167" y="2488"/>
                    <a:pt x="341" y="2488"/>
                  </a:cubicBezTo>
                  <a:cubicBezTo>
                    <a:pt x="514" y="2488"/>
                    <a:pt x="695" y="2379"/>
                    <a:pt x="712" y="2161"/>
                  </a:cubicBezTo>
                  <a:cubicBezTo>
                    <a:pt x="747" y="1553"/>
                    <a:pt x="781" y="945"/>
                    <a:pt x="816" y="336"/>
                  </a:cubicBezTo>
                  <a:cubicBezTo>
                    <a:pt x="821" y="113"/>
                    <a:pt x="652" y="1"/>
                    <a:pt x="47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" name="Google Shape;1036;p37"/>
            <p:cNvSpPr/>
            <p:nvPr/>
          </p:nvSpPr>
          <p:spPr>
            <a:xfrm>
              <a:off x="2261850" y="2116975"/>
              <a:ext cx="24800" cy="62025"/>
            </a:xfrm>
            <a:custGeom>
              <a:avLst/>
              <a:gdLst/>
              <a:ahLst/>
              <a:cxnLst/>
              <a:rect l="l" t="t" r="r" b="b"/>
              <a:pathLst>
                <a:path w="992" h="2481" extrusionOk="0">
                  <a:moveTo>
                    <a:pt x="343" y="1"/>
                  </a:moveTo>
                  <a:cubicBezTo>
                    <a:pt x="170" y="1"/>
                    <a:pt x="0" y="113"/>
                    <a:pt x="12" y="336"/>
                  </a:cubicBezTo>
                  <a:cubicBezTo>
                    <a:pt x="35" y="968"/>
                    <a:pt x="115" y="1610"/>
                    <a:pt x="264" y="2230"/>
                  </a:cubicBezTo>
                  <a:cubicBezTo>
                    <a:pt x="306" y="2405"/>
                    <a:pt x="438" y="2480"/>
                    <a:pt x="574" y="2480"/>
                  </a:cubicBezTo>
                  <a:cubicBezTo>
                    <a:pt x="778" y="2480"/>
                    <a:pt x="992" y="2312"/>
                    <a:pt x="930" y="2058"/>
                  </a:cubicBezTo>
                  <a:cubicBezTo>
                    <a:pt x="804" y="1484"/>
                    <a:pt x="723" y="910"/>
                    <a:pt x="700" y="336"/>
                  </a:cubicBezTo>
                  <a:cubicBezTo>
                    <a:pt x="695" y="113"/>
                    <a:pt x="517" y="1"/>
                    <a:pt x="34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7" name="Google Shape;1037;p37"/>
            <p:cNvSpPr/>
            <p:nvPr/>
          </p:nvSpPr>
          <p:spPr>
            <a:xfrm>
              <a:off x="2310350" y="2112000"/>
              <a:ext cx="35200" cy="56075"/>
            </a:xfrm>
            <a:custGeom>
              <a:avLst/>
              <a:gdLst/>
              <a:ahLst/>
              <a:cxnLst/>
              <a:rect l="l" t="t" r="r" b="b"/>
              <a:pathLst>
                <a:path w="1408" h="2243" extrusionOk="0">
                  <a:moveTo>
                    <a:pt x="465" y="1"/>
                  </a:moveTo>
                  <a:cubicBezTo>
                    <a:pt x="242" y="1"/>
                    <a:pt x="0" y="252"/>
                    <a:pt x="126" y="535"/>
                  </a:cubicBezTo>
                  <a:cubicBezTo>
                    <a:pt x="333" y="1006"/>
                    <a:pt x="505" y="1499"/>
                    <a:pt x="654" y="1993"/>
                  </a:cubicBezTo>
                  <a:cubicBezTo>
                    <a:pt x="709" y="2167"/>
                    <a:pt x="848" y="2242"/>
                    <a:pt x="987" y="2242"/>
                  </a:cubicBezTo>
                  <a:cubicBezTo>
                    <a:pt x="1197" y="2242"/>
                    <a:pt x="1407" y="2071"/>
                    <a:pt x="1331" y="1809"/>
                  </a:cubicBezTo>
                  <a:cubicBezTo>
                    <a:pt x="1159" y="1258"/>
                    <a:pt x="953" y="707"/>
                    <a:pt x="723" y="180"/>
                  </a:cubicBezTo>
                  <a:cubicBezTo>
                    <a:pt x="665" y="53"/>
                    <a:pt x="567" y="1"/>
                    <a:pt x="46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8" name="Google Shape;1038;p37"/>
            <p:cNvSpPr/>
            <p:nvPr/>
          </p:nvSpPr>
          <p:spPr>
            <a:xfrm>
              <a:off x="2160550" y="2086050"/>
              <a:ext cx="76650" cy="48250"/>
            </a:xfrm>
            <a:custGeom>
              <a:avLst/>
              <a:gdLst/>
              <a:ahLst/>
              <a:cxnLst/>
              <a:rect l="l" t="t" r="r" b="b"/>
              <a:pathLst>
                <a:path w="3066" h="1930" extrusionOk="0">
                  <a:moveTo>
                    <a:pt x="1" y="1"/>
                  </a:moveTo>
                  <a:lnTo>
                    <a:pt x="1" y="1"/>
                  </a:lnTo>
                  <a:cubicBezTo>
                    <a:pt x="127" y="586"/>
                    <a:pt x="288" y="1172"/>
                    <a:pt x="494" y="1734"/>
                  </a:cubicBezTo>
                  <a:cubicBezTo>
                    <a:pt x="953" y="1872"/>
                    <a:pt x="1424" y="1929"/>
                    <a:pt x="1895" y="1929"/>
                  </a:cubicBezTo>
                  <a:lnTo>
                    <a:pt x="3065" y="1929"/>
                  </a:lnTo>
                  <a:cubicBezTo>
                    <a:pt x="2882" y="1401"/>
                    <a:pt x="2744" y="873"/>
                    <a:pt x="2629" y="322"/>
                  </a:cubicBezTo>
                  <a:cubicBezTo>
                    <a:pt x="1745" y="288"/>
                    <a:pt x="862" y="173"/>
                    <a:pt x="1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9" name="Google Shape;1039;p37"/>
            <p:cNvSpPr/>
            <p:nvPr/>
          </p:nvSpPr>
          <p:spPr>
            <a:xfrm>
              <a:off x="2145075" y="1876900"/>
              <a:ext cx="88675" cy="217225"/>
            </a:xfrm>
            <a:custGeom>
              <a:avLst/>
              <a:gdLst/>
              <a:ahLst/>
              <a:cxnLst/>
              <a:rect l="l" t="t" r="r" b="b"/>
              <a:pathLst>
                <a:path w="3547" h="8689" extrusionOk="0">
                  <a:moveTo>
                    <a:pt x="2514" y="0"/>
                  </a:moveTo>
                  <a:cubicBezTo>
                    <a:pt x="2009" y="0"/>
                    <a:pt x="1492" y="80"/>
                    <a:pt x="999" y="230"/>
                  </a:cubicBezTo>
                  <a:cubicBezTo>
                    <a:pt x="126" y="2858"/>
                    <a:pt x="0" y="5670"/>
                    <a:pt x="608" y="8367"/>
                  </a:cubicBezTo>
                  <a:cubicBezTo>
                    <a:pt x="1481" y="8539"/>
                    <a:pt x="2364" y="8654"/>
                    <a:pt x="3248" y="8688"/>
                  </a:cubicBezTo>
                  <a:cubicBezTo>
                    <a:pt x="2663" y="5888"/>
                    <a:pt x="2915" y="2835"/>
                    <a:pt x="3547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0" name="Google Shape;1040;p37"/>
            <p:cNvSpPr/>
            <p:nvPr/>
          </p:nvSpPr>
          <p:spPr>
            <a:xfrm>
              <a:off x="2095425" y="2067700"/>
              <a:ext cx="77500" cy="61700"/>
            </a:xfrm>
            <a:custGeom>
              <a:avLst/>
              <a:gdLst/>
              <a:ahLst/>
              <a:cxnLst/>
              <a:rect l="l" t="t" r="r" b="b"/>
              <a:pathLst>
                <a:path w="3100" h="2468" extrusionOk="0">
                  <a:moveTo>
                    <a:pt x="0" y="0"/>
                  </a:moveTo>
                  <a:lnTo>
                    <a:pt x="0" y="0"/>
                  </a:lnTo>
                  <a:cubicBezTo>
                    <a:pt x="666" y="1206"/>
                    <a:pt x="1779" y="2089"/>
                    <a:pt x="3099" y="2468"/>
                  </a:cubicBezTo>
                  <a:cubicBezTo>
                    <a:pt x="2893" y="1906"/>
                    <a:pt x="2732" y="1320"/>
                    <a:pt x="2594" y="735"/>
                  </a:cubicBezTo>
                  <a:cubicBezTo>
                    <a:pt x="1711" y="563"/>
                    <a:pt x="838" y="31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1" name="Google Shape;1041;p37"/>
            <p:cNvSpPr/>
            <p:nvPr/>
          </p:nvSpPr>
          <p:spPr>
            <a:xfrm>
              <a:off x="2079350" y="1882625"/>
              <a:ext cx="90700" cy="203750"/>
            </a:xfrm>
            <a:custGeom>
              <a:avLst/>
              <a:gdLst/>
              <a:ahLst/>
              <a:cxnLst/>
              <a:rect l="l" t="t" r="r" b="b"/>
              <a:pathLst>
                <a:path w="3628" h="8150" extrusionOk="0">
                  <a:moveTo>
                    <a:pt x="3628" y="1"/>
                  </a:moveTo>
                  <a:lnTo>
                    <a:pt x="3628" y="1"/>
                  </a:lnTo>
                  <a:cubicBezTo>
                    <a:pt x="1470" y="666"/>
                    <a:pt x="1" y="2663"/>
                    <a:pt x="1" y="4936"/>
                  </a:cubicBezTo>
                  <a:cubicBezTo>
                    <a:pt x="1" y="5797"/>
                    <a:pt x="219" y="6657"/>
                    <a:pt x="643" y="7415"/>
                  </a:cubicBezTo>
                  <a:cubicBezTo>
                    <a:pt x="1481" y="7725"/>
                    <a:pt x="2354" y="7977"/>
                    <a:pt x="3237" y="8149"/>
                  </a:cubicBezTo>
                  <a:cubicBezTo>
                    <a:pt x="2618" y="5452"/>
                    <a:pt x="2755" y="2629"/>
                    <a:pt x="36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2" name="Google Shape;1042;p37"/>
            <p:cNvSpPr/>
            <p:nvPr/>
          </p:nvSpPr>
          <p:spPr>
            <a:xfrm>
              <a:off x="2226275" y="2090075"/>
              <a:ext cx="86375" cy="44225"/>
            </a:xfrm>
            <a:custGeom>
              <a:avLst/>
              <a:gdLst/>
              <a:ahLst/>
              <a:cxnLst/>
              <a:rect l="l" t="t" r="r" b="b"/>
              <a:pathLst>
                <a:path w="3455" h="1769" extrusionOk="0">
                  <a:moveTo>
                    <a:pt x="3019" y="1"/>
                  </a:moveTo>
                  <a:cubicBezTo>
                    <a:pt x="2262" y="122"/>
                    <a:pt x="1500" y="178"/>
                    <a:pt x="735" y="178"/>
                  </a:cubicBezTo>
                  <a:cubicBezTo>
                    <a:pt x="490" y="178"/>
                    <a:pt x="245" y="172"/>
                    <a:pt x="0" y="161"/>
                  </a:cubicBezTo>
                  <a:lnTo>
                    <a:pt x="0" y="161"/>
                  </a:lnTo>
                  <a:cubicBezTo>
                    <a:pt x="103" y="712"/>
                    <a:pt x="253" y="1240"/>
                    <a:pt x="425" y="1768"/>
                  </a:cubicBezTo>
                  <a:lnTo>
                    <a:pt x="2651" y="1768"/>
                  </a:lnTo>
                  <a:cubicBezTo>
                    <a:pt x="2915" y="1768"/>
                    <a:pt x="3191" y="1757"/>
                    <a:pt x="3455" y="1711"/>
                  </a:cubicBezTo>
                  <a:cubicBezTo>
                    <a:pt x="3283" y="1148"/>
                    <a:pt x="3145" y="574"/>
                    <a:pt x="301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3" name="Google Shape;1043;p37"/>
            <p:cNvSpPr/>
            <p:nvPr/>
          </p:nvSpPr>
          <p:spPr>
            <a:xfrm>
              <a:off x="2211625" y="1876900"/>
              <a:ext cx="93850" cy="217650"/>
            </a:xfrm>
            <a:custGeom>
              <a:avLst/>
              <a:gdLst/>
              <a:ahLst/>
              <a:cxnLst/>
              <a:rect l="l" t="t" r="r" b="b"/>
              <a:pathLst>
                <a:path w="3754" h="8706" extrusionOk="0">
                  <a:moveTo>
                    <a:pt x="885" y="0"/>
                  </a:moveTo>
                  <a:cubicBezTo>
                    <a:pt x="253" y="2835"/>
                    <a:pt x="1" y="5888"/>
                    <a:pt x="575" y="8688"/>
                  </a:cubicBezTo>
                  <a:cubicBezTo>
                    <a:pt x="822" y="8699"/>
                    <a:pt x="1070" y="8705"/>
                    <a:pt x="1316" y="8705"/>
                  </a:cubicBezTo>
                  <a:cubicBezTo>
                    <a:pt x="2086" y="8705"/>
                    <a:pt x="2851" y="8649"/>
                    <a:pt x="3616" y="8528"/>
                  </a:cubicBezTo>
                  <a:cubicBezTo>
                    <a:pt x="3019" y="5739"/>
                    <a:pt x="2973" y="2846"/>
                    <a:pt x="3754" y="34"/>
                  </a:cubicBezTo>
                  <a:cubicBezTo>
                    <a:pt x="3582" y="12"/>
                    <a:pt x="3410" y="0"/>
                    <a:pt x="323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4" name="Google Shape;1044;p37"/>
            <p:cNvSpPr/>
            <p:nvPr/>
          </p:nvSpPr>
          <p:spPr>
            <a:xfrm>
              <a:off x="2285950" y="1877750"/>
              <a:ext cx="135450" cy="212650"/>
            </a:xfrm>
            <a:custGeom>
              <a:avLst/>
              <a:gdLst/>
              <a:ahLst/>
              <a:cxnLst/>
              <a:rect l="l" t="t" r="r" b="b"/>
              <a:pathLst>
                <a:path w="5418" h="8506" extrusionOk="0">
                  <a:moveTo>
                    <a:pt x="781" y="0"/>
                  </a:moveTo>
                  <a:cubicBezTo>
                    <a:pt x="0" y="2824"/>
                    <a:pt x="46" y="5705"/>
                    <a:pt x="643" y="8505"/>
                  </a:cubicBezTo>
                  <a:cubicBezTo>
                    <a:pt x="2273" y="8253"/>
                    <a:pt x="3822" y="7702"/>
                    <a:pt x="5131" y="6806"/>
                  </a:cubicBezTo>
                  <a:cubicBezTo>
                    <a:pt x="5326" y="6267"/>
                    <a:pt x="5418" y="5693"/>
                    <a:pt x="5418" y="5131"/>
                  </a:cubicBezTo>
                  <a:cubicBezTo>
                    <a:pt x="5406" y="2480"/>
                    <a:pt x="3409" y="276"/>
                    <a:pt x="781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5" name="Google Shape;1045;p37"/>
            <p:cNvSpPr/>
            <p:nvPr/>
          </p:nvSpPr>
          <p:spPr>
            <a:xfrm>
              <a:off x="2302025" y="2047600"/>
              <a:ext cx="112200" cy="85250"/>
            </a:xfrm>
            <a:custGeom>
              <a:avLst/>
              <a:gdLst/>
              <a:ahLst/>
              <a:cxnLst/>
              <a:rect l="l" t="t" r="r" b="b"/>
              <a:pathLst>
                <a:path w="4488" h="3410" extrusionOk="0">
                  <a:moveTo>
                    <a:pt x="4488" y="1"/>
                  </a:moveTo>
                  <a:lnTo>
                    <a:pt x="4488" y="1"/>
                  </a:lnTo>
                  <a:cubicBezTo>
                    <a:pt x="3179" y="896"/>
                    <a:pt x="1630" y="1447"/>
                    <a:pt x="0" y="1700"/>
                  </a:cubicBezTo>
                  <a:cubicBezTo>
                    <a:pt x="115" y="2273"/>
                    <a:pt x="264" y="2847"/>
                    <a:pt x="425" y="3410"/>
                  </a:cubicBezTo>
                  <a:cubicBezTo>
                    <a:pt x="2296" y="3100"/>
                    <a:pt x="3856" y="1803"/>
                    <a:pt x="4488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6" name="Google Shape;1046;p37"/>
            <p:cNvSpPr/>
            <p:nvPr/>
          </p:nvSpPr>
          <p:spPr>
            <a:xfrm>
              <a:off x="2347925" y="1973875"/>
              <a:ext cx="29000" cy="24875"/>
            </a:xfrm>
            <a:custGeom>
              <a:avLst/>
              <a:gdLst/>
              <a:ahLst/>
              <a:cxnLst/>
              <a:rect l="l" t="t" r="r" b="b"/>
              <a:pathLst>
                <a:path w="1160" h="995" extrusionOk="0">
                  <a:moveTo>
                    <a:pt x="666" y="0"/>
                  </a:moveTo>
                  <a:cubicBezTo>
                    <a:pt x="219" y="0"/>
                    <a:pt x="0" y="528"/>
                    <a:pt x="310" y="850"/>
                  </a:cubicBezTo>
                  <a:cubicBezTo>
                    <a:pt x="414" y="950"/>
                    <a:pt x="539" y="995"/>
                    <a:pt x="662" y="995"/>
                  </a:cubicBezTo>
                  <a:cubicBezTo>
                    <a:pt x="918" y="995"/>
                    <a:pt x="1160" y="797"/>
                    <a:pt x="1160" y="494"/>
                  </a:cubicBezTo>
                  <a:cubicBezTo>
                    <a:pt x="1160" y="218"/>
                    <a:pt x="942" y="0"/>
                    <a:pt x="66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7" name="Google Shape;1047;p37"/>
            <p:cNvSpPr/>
            <p:nvPr/>
          </p:nvSpPr>
          <p:spPr>
            <a:xfrm>
              <a:off x="2330425" y="2009450"/>
              <a:ext cx="58275" cy="58275"/>
            </a:xfrm>
            <a:custGeom>
              <a:avLst/>
              <a:gdLst/>
              <a:ahLst/>
              <a:cxnLst/>
              <a:rect l="l" t="t" r="r" b="b"/>
              <a:pathLst>
                <a:path w="2331" h="2331" extrusionOk="0">
                  <a:moveTo>
                    <a:pt x="1160" y="1"/>
                  </a:moveTo>
                  <a:cubicBezTo>
                    <a:pt x="517" y="1"/>
                    <a:pt x="0" y="517"/>
                    <a:pt x="0" y="1160"/>
                  </a:cubicBezTo>
                  <a:cubicBezTo>
                    <a:pt x="0" y="1814"/>
                    <a:pt x="517" y="2330"/>
                    <a:pt x="1160" y="2330"/>
                  </a:cubicBezTo>
                  <a:cubicBezTo>
                    <a:pt x="1802" y="2330"/>
                    <a:pt x="2330" y="1814"/>
                    <a:pt x="2330" y="1160"/>
                  </a:cubicBezTo>
                  <a:cubicBezTo>
                    <a:pt x="2330" y="517"/>
                    <a:pt x="1802" y="1"/>
                    <a:pt x="1160" y="1"/>
                  </a:cubicBezTo>
                  <a:close/>
                </a:path>
              </a:pathLst>
            </a:custGeom>
            <a:solidFill>
              <a:srgbClr val="F78F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8" name="Google Shape;1048;p37"/>
            <p:cNvSpPr/>
            <p:nvPr/>
          </p:nvSpPr>
          <p:spPr>
            <a:xfrm>
              <a:off x="2069325" y="1756175"/>
              <a:ext cx="194225" cy="156600"/>
            </a:xfrm>
            <a:custGeom>
              <a:avLst/>
              <a:gdLst/>
              <a:ahLst/>
              <a:cxnLst/>
              <a:rect l="l" t="t" r="r" b="b"/>
              <a:pathLst>
                <a:path w="7769" h="6264" extrusionOk="0">
                  <a:moveTo>
                    <a:pt x="3470" y="0"/>
                  </a:moveTo>
                  <a:cubicBezTo>
                    <a:pt x="3015" y="0"/>
                    <a:pt x="2563" y="164"/>
                    <a:pt x="2146" y="537"/>
                  </a:cubicBezTo>
                  <a:cubicBezTo>
                    <a:pt x="0" y="2442"/>
                    <a:pt x="2043" y="4450"/>
                    <a:pt x="3409" y="5357"/>
                  </a:cubicBezTo>
                  <a:cubicBezTo>
                    <a:pt x="4384" y="6000"/>
                    <a:pt x="6852" y="6264"/>
                    <a:pt x="6852" y="6264"/>
                  </a:cubicBezTo>
                  <a:cubicBezTo>
                    <a:pt x="7768" y="3544"/>
                    <a:pt x="5584" y="0"/>
                    <a:pt x="34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49" name="Google Shape;1049;p37"/>
          <p:cNvGrpSpPr/>
          <p:nvPr/>
        </p:nvGrpSpPr>
        <p:grpSpPr>
          <a:xfrm>
            <a:off x="1134421" y="3809555"/>
            <a:ext cx="540962" cy="591542"/>
            <a:chOff x="2013650" y="1733325"/>
            <a:chExt cx="407750" cy="445875"/>
          </a:xfrm>
        </p:grpSpPr>
        <p:sp>
          <p:nvSpPr>
            <p:cNvPr id="1050" name="Google Shape;1050;p37"/>
            <p:cNvSpPr/>
            <p:nvPr/>
          </p:nvSpPr>
          <p:spPr>
            <a:xfrm>
              <a:off x="2013650" y="1998550"/>
              <a:ext cx="72900" cy="42200"/>
            </a:xfrm>
            <a:custGeom>
              <a:avLst/>
              <a:gdLst/>
              <a:ahLst/>
              <a:cxnLst/>
              <a:rect l="l" t="t" r="r" b="b"/>
              <a:pathLst>
                <a:path w="2916" h="1688" extrusionOk="0">
                  <a:moveTo>
                    <a:pt x="2916" y="0"/>
                  </a:moveTo>
                  <a:lnTo>
                    <a:pt x="0" y="838"/>
                  </a:lnTo>
                  <a:lnTo>
                    <a:pt x="2916" y="1688"/>
                  </a:lnTo>
                  <a:lnTo>
                    <a:pt x="2916" y="0"/>
                  </a:lnTo>
                  <a:close/>
                </a:path>
              </a:pathLst>
            </a:custGeom>
            <a:solidFill>
              <a:srgbClr val="80E8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1" name="Google Shape;1051;p37"/>
            <p:cNvSpPr/>
            <p:nvPr/>
          </p:nvSpPr>
          <p:spPr>
            <a:xfrm>
              <a:off x="2124975" y="1733325"/>
              <a:ext cx="176625" cy="179450"/>
            </a:xfrm>
            <a:custGeom>
              <a:avLst/>
              <a:gdLst/>
              <a:ahLst/>
              <a:cxnLst/>
              <a:rect l="l" t="t" r="r" b="b"/>
              <a:pathLst>
                <a:path w="7065" h="7178" extrusionOk="0">
                  <a:moveTo>
                    <a:pt x="3453" y="0"/>
                  </a:moveTo>
                  <a:cubicBezTo>
                    <a:pt x="3206" y="0"/>
                    <a:pt x="2946" y="49"/>
                    <a:pt x="2675" y="154"/>
                  </a:cubicBezTo>
                  <a:cubicBezTo>
                    <a:pt x="1" y="1198"/>
                    <a:pt x="1206" y="3792"/>
                    <a:pt x="2170" y="5112"/>
                  </a:cubicBezTo>
                  <a:cubicBezTo>
                    <a:pt x="2858" y="6064"/>
                    <a:pt x="5085" y="7178"/>
                    <a:pt x="5085" y="7178"/>
                  </a:cubicBezTo>
                  <a:cubicBezTo>
                    <a:pt x="7065" y="4719"/>
                    <a:pt x="5885" y="0"/>
                    <a:pt x="3453" y="0"/>
                  </a:cubicBezTo>
                  <a:close/>
                </a:path>
              </a:pathLst>
            </a:custGeom>
            <a:solidFill>
              <a:srgbClr val="80E8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2" name="Google Shape;1052;p37"/>
            <p:cNvSpPr/>
            <p:nvPr/>
          </p:nvSpPr>
          <p:spPr>
            <a:xfrm>
              <a:off x="2124450" y="2109350"/>
              <a:ext cx="34550" cy="62175"/>
            </a:xfrm>
            <a:custGeom>
              <a:avLst/>
              <a:gdLst/>
              <a:ahLst/>
              <a:cxnLst/>
              <a:rect l="l" t="t" r="r" b="b"/>
              <a:pathLst>
                <a:path w="1382" h="2487" extrusionOk="0">
                  <a:moveTo>
                    <a:pt x="961" y="1"/>
                  </a:moveTo>
                  <a:cubicBezTo>
                    <a:pt x="823" y="1"/>
                    <a:pt x="682" y="70"/>
                    <a:pt x="618" y="228"/>
                  </a:cubicBezTo>
                  <a:cubicBezTo>
                    <a:pt x="377" y="825"/>
                    <a:pt x="194" y="1433"/>
                    <a:pt x="56" y="2053"/>
                  </a:cubicBezTo>
                  <a:cubicBezTo>
                    <a:pt x="1" y="2315"/>
                    <a:pt x="219" y="2486"/>
                    <a:pt x="425" y="2486"/>
                  </a:cubicBezTo>
                  <a:cubicBezTo>
                    <a:pt x="561" y="2486"/>
                    <a:pt x="692" y="2411"/>
                    <a:pt x="733" y="2237"/>
                  </a:cubicBezTo>
                  <a:cubicBezTo>
                    <a:pt x="859" y="1617"/>
                    <a:pt x="1043" y="1009"/>
                    <a:pt x="1284" y="423"/>
                  </a:cubicBezTo>
                  <a:cubicBezTo>
                    <a:pt x="1382" y="166"/>
                    <a:pt x="1175" y="1"/>
                    <a:pt x="96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3" name="Google Shape;1053;p37"/>
            <p:cNvSpPr/>
            <p:nvPr/>
          </p:nvSpPr>
          <p:spPr>
            <a:xfrm>
              <a:off x="2186950" y="2116975"/>
              <a:ext cx="20550" cy="62225"/>
            </a:xfrm>
            <a:custGeom>
              <a:avLst/>
              <a:gdLst/>
              <a:ahLst/>
              <a:cxnLst/>
              <a:rect l="l" t="t" r="r" b="b"/>
              <a:pathLst>
                <a:path w="822" h="2489" extrusionOk="0">
                  <a:moveTo>
                    <a:pt x="478" y="1"/>
                  </a:moveTo>
                  <a:cubicBezTo>
                    <a:pt x="305" y="1"/>
                    <a:pt x="127" y="113"/>
                    <a:pt x="116" y="336"/>
                  </a:cubicBezTo>
                  <a:cubicBezTo>
                    <a:pt x="93" y="945"/>
                    <a:pt x="58" y="1553"/>
                    <a:pt x="12" y="2161"/>
                  </a:cubicBezTo>
                  <a:cubicBezTo>
                    <a:pt x="1" y="2379"/>
                    <a:pt x="167" y="2488"/>
                    <a:pt x="341" y="2488"/>
                  </a:cubicBezTo>
                  <a:cubicBezTo>
                    <a:pt x="514" y="2488"/>
                    <a:pt x="695" y="2379"/>
                    <a:pt x="712" y="2161"/>
                  </a:cubicBezTo>
                  <a:cubicBezTo>
                    <a:pt x="747" y="1553"/>
                    <a:pt x="781" y="945"/>
                    <a:pt x="816" y="336"/>
                  </a:cubicBezTo>
                  <a:cubicBezTo>
                    <a:pt x="821" y="113"/>
                    <a:pt x="652" y="1"/>
                    <a:pt x="47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4" name="Google Shape;1054;p37"/>
            <p:cNvSpPr/>
            <p:nvPr/>
          </p:nvSpPr>
          <p:spPr>
            <a:xfrm>
              <a:off x="2261850" y="2116975"/>
              <a:ext cx="24800" cy="62025"/>
            </a:xfrm>
            <a:custGeom>
              <a:avLst/>
              <a:gdLst/>
              <a:ahLst/>
              <a:cxnLst/>
              <a:rect l="l" t="t" r="r" b="b"/>
              <a:pathLst>
                <a:path w="992" h="2481" extrusionOk="0">
                  <a:moveTo>
                    <a:pt x="343" y="1"/>
                  </a:moveTo>
                  <a:cubicBezTo>
                    <a:pt x="170" y="1"/>
                    <a:pt x="0" y="113"/>
                    <a:pt x="12" y="336"/>
                  </a:cubicBezTo>
                  <a:cubicBezTo>
                    <a:pt x="35" y="968"/>
                    <a:pt x="115" y="1610"/>
                    <a:pt x="264" y="2230"/>
                  </a:cubicBezTo>
                  <a:cubicBezTo>
                    <a:pt x="306" y="2405"/>
                    <a:pt x="438" y="2480"/>
                    <a:pt x="574" y="2480"/>
                  </a:cubicBezTo>
                  <a:cubicBezTo>
                    <a:pt x="778" y="2480"/>
                    <a:pt x="992" y="2312"/>
                    <a:pt x="930" y="2058"/>
                  </a:cubicBezTo>
                  <a:cubicBezTo>
                    <a:pt x="804" y="1484"/>
                    <a:pt x="723" y="910"/>
                    <a:pt x="700" y="336"/>
                  </a:cubicBezTo>
                  <a:cubicBezTo>
                    <a:pt x="695" y="113"/>
                    <a:pt x="517" y="1"/>
                    <a:pt x="34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5" name="Google Shape;1055;p37"/>
            <p:cNvSpPr/>
            <p:nvPr/>
          </p:nvSpPr>
          <p:spPr>
            <a:xfrm>
              <a:off x="2310350" y="2112000"/>
              <a:ext cx="35200" cy="56075"/>
            </a:xfrm>
            <a:custGeom>
              <a:avLst/>
              <a:gdLst/>
              <a:ahLst/>
              <a:cxnLst/>
              <a:rect l="l" t="t" r="r" b="b"/>
              <a:pathLst>
                <a:path w="1408" h="2243" extrusionOk="0">
                  <a:moveTo>
                    <a:pt x="465" y="1"/>
                  </a:moveTo>
                  <a:cubicBezTo>
                    <a:pt x="242" y="1"/>
                    <a:pt x="0" y="252"/>
                    <a:pt x="126" y="535"/>
                  </a:cubicBezTo>
                  <a:cubicBezTo>
                    <a:pt x="333" y="1006"/>
                    <a:pt x="505" y="1499"/>
                    <a:pt x="654" y="1993"/>
                  </a:cubicBezTo>
                  <a:cubicBezTo>
                    <a:pt x="709" y="2167"/>
                    <a:pt x="848" y="2242"/>
                    <a:pt x="987" y="2242"/>
                  </a:cubicBezTo>
                  <a:cubicBezTo>
                    <a:pt x="1197" y="2242"/>
                    <a:pt x="1407" y="2071"/>
                    <a:pt x="1331" y="1809"/>
                  </a:cubicBezTo>
                  <a:cubicBezTo>
                    <a:pt x="1159" y="1258"/>
                    <a:pt x="953" y="707"/>
                    <a:pt x="723" y="180"/>
                  </a:cubicBezTo>
                  <a:cubicBezTo>
                    <a:pt x="665" y="53"/>
                    <a:pt x="567" y="1"/>
                    <a:pt x="46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6" name="Google Shape;1056;p37"/>
            <p:cNvSpPr/>
            <p:nvPr/>
          </p:nvSpPr>
          <p:spPr>
            <a:xfrm>
              <a:off x="2160550" y="2086050"/>
              <a:ext cx="76650" cy="48250"/>
            </a:xfrm>
            <a:custGeom>
              <a:avLst/>
              <a:gdLst/>
              <a:ahLst/>
              <a:cxnLst/>
              <a:rect l="l" t="t" r="r" b="b"/>
              <a:pathLst>
                <a:path w="3066" h="1930" extrusionOk="0">
                  <a:moveTo>
                    <a:pt x="1" y="1"/>
                  </a:moveTo>
                  <a:lnTo>
                    <a:pt x="1" y="1"/>
                  </a:lnTo>
                  <a:cubicBezTo>
                    <a:pt x="127" y="586"/>
                    <a:pt x="288" y="1172"/>
                    <a:pt x="494" y="1734"/>
                  </a:cubicBezTo>
                  <a:cubicBezTo>
                    <a:pt x="953" y="1872"/>
                    <a:pt x="1424" y="1929"/>
                    <a:pt x="1895" y="1929"/>
                  </a:cubicBezTo>
                  <a:lnTo>
                    <a:pt x="3065" y="1929"/>
                  </a:lnTo>
                  <a:cubicBezTo>
                    <a:pt x="2882" y="1401"/>
                    <a:pt x="2744" y="873"/>
                    <a:pt x="2629" y="322"/>
                  </a:cubicBezTo>
                  <a:cubicBezTo>
                    <a:pt x="1745" y="288"/>
                    <a:pt x="862" y="173"/>
                    <a:pt x="1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7" name="Google Shape;1057;p37"/>
            <p:cNvSpPr/>
            <p:nvPr/>
          </p:nvSpPr>
          <p:spPr>
            <a:xfrm>
              <a:off x="2145075" y="1876900"/>
              <a:ext cx="88675" cy="217225"/>
            </a:xfrm>
            <a:custGeom>
              <a:avLst/>
              <a:gdLst/>
              <a:ahLst/>
              <a:cxnLst/>
              <a:rect l="l" t="t" r="r" b="b"/>
              <a:pathLst>
                <a:path w="3547" h="8689" extrusionOk="0">
                  <a:moveTo>
                    <a:pt x="2514" y="0"/>
                  </a:moveTo>
                  <a:cubicBezTo>
                    <a:pt x="2009" y="0"/>
                    <a:pt x="1492" y="80"/>
                    <a:pt x="999" y="230"/>
                  </a:cubicBezTo>
                  <a:cubicBezTo>
                    <a:pt x="126" y="2858"/>
                    <a:pt x="0" y="5670"/>
                    <a:pt x="608" y="8367"/>
                  </a:cubicBezTo>
                  <a:cubicBezTo>
                    <a:pt x="1481" y="8539"/>
                    <a:pt x="2364" y="8654"/>
                    <a:pt x="3248" y="8688"/>
                  </a:cubicBezTo>
                  <a:cubicBezTo>
                    <a:pt x="2663" y="5888"/>
                    <a:pt x="2915" y="2835"/>
                    <a:pt x="3547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8" name="Google Shape;1058;p37"/>
            <p:cNvSpPr/>
            <p:nvPr/>
          </p:nvSpPr>
          <p:spPr>
            <a:xfrm>
              <a:off x="2095425" y="2067700"/>
              <a:ext cx="77500" cy="61700"/>
            </a:xfrm>
            <a:custGeom>
              <a:avLst/>
              <a:gdLst/>
              <a:ahLst/>
              <a:cxnLst/>
              <a:rect l="l" t="t" r="r" b="b"/>
              <a:pathLst>
                <a:path w="3100" h="2468" extrusionOk="0">
                  <a:moveTo>
                    <a:pt x="0" y="0"/>
                  </a:moveTo>
                  <a:lnTo>
                    <a:pt x="0" y="0"/>
                  </a:lnTo>
                  <a:cubicBezTo>
                    <a:pt x="666" y="1206"/>
                    <a:pt x="1779" y="2089"/>
                    <a:pt x="3099" y="2468"/>
                  </a:cubicBezTo>
                  <a:cubicBezTo>
                    <a:pt x="2893" y="1906"/>
                    <a:pt x="2732" y="1320"/>
                    <a:pt x="2594" y="735"/>
                  </a:cubicBezTo>
                  <a:cubicBezTo>
                    <a:pt x="1711" y="563"/>
                    <a:pt x="838" y="31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9" name="Google Shape;1059;p37"/>
            <p:cNvSpPr/>
            <p:nvPr/>
          </p:nvSpPr>
          <p:spPr>
            <a:xfrm>
              <a:off x="2079350" y="1882625"/>
              <a:ext cx="90700" cy="203750"/>
            </a:xfrm>
            <a:custGeom>
              <a:avLst/>
              <a:gdLst/>
              <a:ahLst/>
              <a:cxnLst/>
              <a:rect l="l" t="t" r="r" b="b"/>
              <a:pathLst>
                <a:path w="3628" h="8150" extrusionOk="0">
                  <a:moveTo>
                    <a:pt x="3628" y="1"/>
                  </a:moveTo>
                  <a:lnTo>
                    <a:pt x="3628" y="1"/>
                  </a:lnTo>
                  <a:cubicBezTo>
                    <a:pt x="1470" y="666"/>
                    <a:pt x="1" y="2663"/>
                    <a:pt x="1" y="4936"/>
                  </a:cubicBezTo>
                  <a:cubicBezTo>
                    <a:pt x="1" y="5797"/>
                    <a:pt x="219" y="6657"/>
                    <a:pt x="643" y="7415"/>
                  </a:cubicBezTo>
                  <a:cubicBezTo>
                    <a:pt x="1481" y="7725"/>
                    <a:pt x="2354" y="7977"/>
                    <a:pt x="3237" y="8149"/>
                  </a:cubicBezTo>
                  <a:cubicBezTo>
                    <a:pt x="2618" y="5452"/>
                    <a:pt x="2755" y="2629"/>
                    <a:pt x="36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0" name="Google Shape;1060;p37"/>
            <p:cNvSpPr/>
            <p:nvPr/>
          </p:nvSpPr>
          <p:spPr>
            <a:xfrm>
              <a:off x="2226275" y="2090075"/>
              <a:ext cx="86375" cy="44225"/>
            </a:xfrm>
            <a:custGeom>
              <a:avLst/>
              <a:gdLst/>
              <a:ahLst/>
              <a:cxnLst/>
              <a:rect l="l" t="t" r="r" b="b"/>
              <a:pathLst>
                <a:path w="3455" h="1769" extrusionOk="0">
                  <a:moveTo>
                    <a:pt x="3019" y="1"/>
                  </a:moveTo>
                  <a:cubicBezTo>
                    <a:pt x="2262" y="122"/>
                    <a:pt x="1500" y="178"/>
                    <a:pt x="735" y="178"/>
                  </a:cubicBezTo>
                  <a:cubicBezTo>
                    <a:pt x="490" y="178"/>
                    <a:pt x="245" y="172"/>
                    <a:pt x="0" y="161"/>
                  </a:cubicBezTo>
                  <a:lnTo>
                    <a:pt x="0" y="161"/>
                  </a:lnTo>
                  <a:cubicBezTo>
                    <a:pt x="103" y="712"/>
                    <a:pt x="253" y="1240"/>
                    <a:pt x="425" y="1768"/>
                  </a:cubicBezTo>
                  <a:lnTo>
                    <a:pt x="2651" y="1768"/>
                  </a:lnTo>
                  <a:cubicBezTo>
                    <a:pt x="2915" y="1768"/>
                    <a:pt x="3191" y="1757"/>
                    <a:pt x="3455" y="1711"/>
                  </a:cubicBezTo>
                  <a:cubicBezTo>
                    <a:pt x="3283" y="1148"/>
                    <a:pt x="3145" y="574"/>
                    <a:pt x="301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1" name="Google Shape;1061;p37"/>
            <p:cNvSpPr/>
            <p:nvPr/>
          </p:nvSpPr>
          <p:spPr>
            <a:xfrm>
              <a:off x="2211625" y="1876900"/>
              <a:ext cx="93850" cy="217650"/>
            </a:xfrm>
            <a:custGeom>
              <a:avLst/>
              <a:gdLst/>
              <a:ahLst/>
              <a:cxnLst/>
              <a:rect l="l" t="t" r="r" b="b"/>
              <a:pathLst>
                <a:path w="3754" h="8706" extrusionOk="0">
                  <a:moveTo>
                    <a:pt x="885" y="0"/>
                  </a:moveTo>
                  <a:cubicBezTo>
                    <a:pt x="253" y="2835"/>
                    <a:pt x="1" y="5888"/>
                    <a:pt x="575" y="8688"/>
                  </a:cubicBezTo>
                  <a:cubicBezTo>
                    <a:pt x="822" y="8699"/>
                    <a:pt x="1070" y="8705"/>
                    <a:pt x="1316" y="8705"/>
                  </a:cubicBezTo>
                  <a:cubicBezTo>
                    <a:pt x="2086" y="8705"/>
                    <a:pt x="2851" y="8649"/>
                    <a:pt x="3616" y="8528"/>
                  </a:cubicBezTo>
                  <a:cubicBezTo>
                    <a:pt x="3019" y="5739"/>
                    <a:pt x="2973" y="2846"/>
                    <a:pt x="3754" y="34"/>
                  </a:cubicBezTo>
                  <a:cubicBezTo>
                    <a:pt x="3582" y="12"/>
                    <a:pt x="3410" y="0"/>
                    <a:pt x="323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2" name="Google Shape;1062;p37"/>
            <p:cNvSpPr/>
            <p:nvPr/>
          </p:nvSpPr>
          <p:spPr>
            <a:xfrm>
              <a:off x="2285950" y="1877750"/>
              <a:ext cx="135450" cy="212650"/>
            </a:xfrm>
            <a:custGeom>
              <a:avLst/>
              <a:gdLst/>
              <a:ahLst/>
              <a:cxnLst/>
              <a:rect l="l" t="t" r="r" b="b"/>
              <a:pathLst>
                <a:path w="5418" h="8506" extrusionOk="0">
                  <a:moveTo>
                    <a:pt x="781" y="0"/>
                  </a:moveTo>
                  <a:cubicBezTo>
                    <a:pt x="0" y="2824"/>
                    <a:pt x="46" y="5705"/>
                    <a:pt x="643" y="8505"/>
                  </a:cubicBezTo>
                  <a:cubicBezTo>
                    <a:pt x="2273" y="8253"/>
                    <a:pt x="3822" y="7702"/>
                    <a:pt x="5131" y="6806"/>
                  </a:cubicBezTo>
                  <a:cubicBezTo>
                    <a:pt x="5326" y="6267"/>
                    <a:pt x="5418" y="5693"/>
                    <a:pt x="5418" y="5131"/>
                  </a:cubicBezTo>
                  <a:cubicBezTo>
                    <a:pt x="5406" y="2480"/>
                    <a:pt x="3409" y="276"/>
                    <a:pt x="781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3" name="Google Shape;1063;p37"/>
            <p:cNvSpPr/>
            <p:nvPr/>
          </p:nvSpPr>
          <p:spPr>
            <a:xfrm>
              <a:off x="2302025" y="2047600"/>
              <a:ext cx="112200" cy="85250"/>
            </a:xfrm>
            <a:custGeom>
              <a:avLst/>
              <a:gdLst/>
              <a:ahLst/>
              <a:cxnLst/>
              <a:rect l="l" t="t" r="r" b="b"/>
              <a:pathLst>
                <a:path w="4488" h="3410" extrusionOk="0">
                  <a:moveTo>
                    <a:pt x="4488" y="1"/>
                  </a:moveTo>
                  <a:lnTo>
                    <a:pt x="4488" y="1"/>
                  </a:lnTo>
                  <a:cubicBezTo>
                    <a:pt x="3179" y="896"/>
                    <a:pt x="1630" y="1447"/>
                    <a:pt x="0" y="1700"/>
                  </a:cubicBezTo>
                  <a:cubicBezTo>
                    <a:pt x="115" y="2273"/>
                    <a:pt x="264" y="2847"/>
                    <a:pt x="425" y="3410"/>
                  </a:cubicBezTo>
                  <a:cubicBezTo>
                    <a:pt x="2296" y="3100"/>
                    <a:pt x="3856" y="1803"/>
                    <a:pt x="4488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4" name="Google Shape;1064;p37"/>
            <p:cNvSpPr/>
            <p:nvPr/>
          </p:nvSpPr>
          <p:spPr>
            <a:xfrm>
              <a:off x="2347925" y="1973875"/>
              <a:ext cx="29000" cy="24875"/>
            </a:xfrm>
            <a:custGeom>
              <a:avLst/>
              <a:gdLst/>
              <a:ahLst/>
              <a:cxnLst/>
              <a:rect l="l" t="t" r="r" b="b"/>
              <a:pathLst>
                <a:path w="1160" h="995" extrusionOk="0">
                  <a:moveTo>
                    <a:pt x="666" y="0"/>
                  </a:moveTo>
                  <a:cubicBezTo>
                    <a:pt x="219" y="0"/>
                    <a:pt x="0" y="528"/>
                    <a:pt x="310" y="850"/>
                  </a:cubicBezTo>
                  <a:cubicBezTo>
                    <a:pt x="414" y="950"/>
                    <a:pt x="539" y="995"/>
                    <a:pt x="662" y="995"/>
                  </a:cubicBezTo>
                  <a:cubicBezTo>
                    <a:pt x="918" y="995"/>
                    <a:pt x="1160" y="797"/>
                    <a:pt x="1160" y="494"/>
                  </a:cubicBezTo>
                  <a:cubicBezTo>
                    <a:pt x="1160" y="218"/>
                    <a:pt x="942" y="0"/>
                    <a:pt x="66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5" name="Google Shape;1065;p37"/>
            <p:cNvSpPr/>
            <p:nvPr/>
          </p:nvSpPr>
          <p:spPr>
            <a:xfrm>
              <a:off x="2330425" y="2009450"/>
              <a:ext cx="58275" cy="58275"/>
            </a:xfrm>
            <a:custGeom>
              <a:avLst/>
              <a:gdLst/>
              <a:ahLst/>
              <a:cxnLst/>
              <a:rect l="l" t="t" r="r" b="b"/>
              <a:pathLst>
                <a:path w="2331" h="2331" extrusionOk="0">
                  <a:moveTo>
                    <a:pt x="1160" y="1"/>
                  </a:moveTo>
                  <a:cubicBezTo>
                    <a:pt x="517" y="1"/>
                    <a:pt x="0" y="517"/>
                    <a:pt x="0" y="1160"/>
                  </a:cubicBezTo>
                  <a:cubicBezTo>
                    <a:pt x="0" y="1814"/>
                    <a:pt x="517" y="2330"/>
                    <a:pt x="1160" y="2330"/>
                  </a:cubicBezTo>
                  <a:cubicBezTo>
                    <a:pt x="1802" y="2330"/>
                    <a:pt x="2330" y="1814"/>
                    <a:pt x="2330" y="1160"/>
                  </a:cubicBezTo>
                  <a:cubicBezTo>
                    <a:pt x="2330" y="517"/>
                    <a:pt x="1802" y="1"/>
                    <a:pt x="1160" y="1"/>
                  </a:cubicBezTo>
                  <a:close/>
                </a:path>
              </a:pathLst>
            </a:custGeom>
            <a:solidFill>
              <a:srgbClr val="F78F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6" name="Google Shape;1066;p37"/>
            <p:cNvSpPr/>
            <p:nvPr/>
          </p:nvSpPr>
          <p:spPr>
            <a:xfrm>
              <a:off x="2069325" y="1756175"/>
              <a:ext cx="194225" cy="156600"/>
            </a:xfrm>
            <a:custGeom>
              <a:avLst/>
              <a:gdLst/>
              <a:ahLst/>
              <a:cxnLst/>
              <a:rect l="l" t="t" r="r" b="b"/>
              <a:pathLst>
                <a:path w="7769" h="6264" extrusionOk="0">
                  <a:moveTo>
                    <a:pt x="3470" y="0"/>
                  </a:moveTo>
                  <a:cubicBezTo>
                    <a:pt x="3015" y="0"/>
                    <a:pt x="2563" y="164"/>
                    <a:pt x="2146" y="537"/>
                  </a:cubicBezTo>
                  <a:cubicBezTo>
                    <a:pt x="0" y="2442"/>
                    <a:pt x="2043" y="4450"/>
                    <a:pt x="3409" y="5357"/>
                  </a:cubicBezTo>
                  <a:cubicBezTo>
                    <a:pt x="4384" y="6000"/>
                    <a:pt x="6852" y="6264"/>
                    <a:pt x="6852" y="6264"/>
                  </a:cubicBezTo>
                  <a:cubicBezTo>
                    <a:pt x="7768" y="3544"/>
                    <a:pt x="5584" y="0"/>
                    <a:pt x="3470" y="0"/>
                  </a:cubicBezTo>
                  <a:close/>
                </a:path>
              </a:pathLst>
            </a:custGeom>
            <a:solidFill>
              <a:srgbClr val="80E8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67" name="Google Shape;1067;p37"/>
          <p:cNvGrpSpPr/>
          <p:nvPr/>
        </p:nvGrpSpPr>
        <p:grpSpPr>
          <a:xfrm>
            <a:off x="715809" y="3076055"/>
            <a:ext cx="540962" cy="591542"/>
            <a:chOff x="2013650" y="1733325"/>
            <a:chExt cx="407750" cy="445875"/>
          </a:xfrm>
        </p:grpSpPr>
        <p:sp>
          <p:nvSpPr>
            <p:cNvPr id="1068" name="Google Shape;1068;p37"/>
            <p:cNvSpPr/>
            <p:nvPr/>
          </p:nvSpPr>
          <p:spPr>
            <a:xfrm>
              <a:off x="2013650" y="1998550"/>
              <a:ext cx="72900" cy="42200"/>
            </a:xfrm>
            <a:custGeom>
              <a:avLst/>
              <a:gdLst/>
              <a:ahLst/>
              <a:cxnLst/>
              <a:rect l="l" t="t" r="r" b="b"/>
              <a:pathLst>
                <a:path w="2916" h="1688" extrusionOk="0">
                  <a:moveTo>
                    <a:pt x="2916" y="0"/>
                  </a:moveTo>
                  <a:lnTo>
                    <a:pt x="0" y="838"/>
                  </a:lnTo>
                  <a:lnTo>
                    <a:pt x="2916" y="1688"/>
                  </a:lnTo>
                  <a:lnTo>
                    <a:pt x="291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9" name="Google Shape;1069;p37"/>
            <p:cNvSpPr/>
            <p:nvPr/>
          </p:nvSpPr>
          <p:spPr>
            <a:xfrm>
              <a:off x="2124975" y="1733325"/>
              <a:ext cx="176625" cy="179450"/>
            </a:xfrm>
            <a:custGeom>
              <a:avLst/>
              <a:gdLst/>
              <a:ahLst/>
              <a:cxnLst/>
              <a:rect l="l" t="t" r="r" b="b"/>
              <a:pathLst>
                <a:path w="7065" h="7178" extrusionOk="0">
                  <a:moveTo>
                    <a:pt x="3453" y="0"/>
                  </a:moveTo>
                  <a:cubicBezTo>
                    <a:pt x="3206" y="0"/>
                    <a:pt x="2946" y="49"/>
                    <a:pt x="2675" y="154"/>
                  </a:cubicBezTo>
                  <a:cubicBezTo>
                    <a:pt x="1" y="1198"/>
                    <a:pt x="1206" y="3792"/>
                    <a:pt x="2170" y="5112"/>
                  </a:cubicBezTo>
                  <a:cubicBezTo>
                    <a:pt x="2858" y="6064"/>
                    <a:pt x="5085" y="7178"/>
                    <a:pt x="5085" y="7178"/>
                  </a:cubicBezTo>
                  <a:cubicBezTo>
                    <a:pt x="7065" y="4719"/>
                    <a:pt x="5885" y="0"/>
                    <a:pt x="34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0" name="Google Shape;1070;p37"/>
            <p:cNvSpPr/>
            <p:nvPr/>
          </p:nvSpPr>
          <p:spPr>
            <a:xfrm>
              <a:off x="2124450" y="2109350"/>
              <a:ext cx="34550" cy="62175"/>
            </a:xfrm>
            <a:custGeom>
              <a:avLst/>
              <a:gdLst/>
              <a:ahLst/>
              <a:cxnLst/>
              <a:rect l="l" t="t" r="r" b="b"/>
              <a:pathLst>
                <a:path w="1382" h="2487" extrusionOk="0">
                  <a:moveTo>
                    <a:pt x="961" y="1"/>
                  </a:moveTo>
                  <a:cubicBezTo>
                    <a:pt x="823" y="1"/>
                    <a:pt x="682" y="70"/>
                    <a:pt x="618" y="228"/>
                  </a:cubicBezTo>
                  <a:cubicBezTo>
                    <a:pt x="377" y="825"/>
                    <a:pt x="194" y="1433"/>
                    <a:pt x="56" y="2053"/>
                  </a:cubicBezTo>
                  <a:cubicBezTo>
                    <a:pt x="1" y="2315"/>
                    <a:pt x="219" y="2486"/>
                    <a:pt x="425" y="2486"/>
                  </a:cubicBezTo>
                  <a:cubicBezTo>
                    <a:pt x="561" y="2486"/>
                    <a:pt x="692" y="2411"/>
                    <a:pt x="733" y="2237"/>
                  </a:cubicBezTo>
                  <a:cubicBezTo>
                    <a:pt x="859" y="1617"/>
                    <a:pt x="1043" y="1009"/>
                    <a:pt x="1284" y="423"/>
                  </a:cubicBezTo>
                  <a:cubicBezTo>
                    <a:pt x="1382" y="166"/>
                    <a:pt x="1175" y="1"/>
                    <a:pt x="96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1" name="Google Shape;1071;p37"/>
            <p:cNvSpPr/>
            <p:nvPr/>
          </p:nvSpPr>
          <p:spPr>
            <a:xfrm>
              <a:off x="2186950" y="2116975"/>
              <a:ext cx="20550" cy="62225"/>
            </a:xfrm>
            <a:custGeom>
              <a:avLst/>
              <a:gdLst/>
              <a:ahLst/>
              <a:cxnLst/>
              <a:rect l="l" t="t" r="r" b="b"/>
              <a:pathLst>
                <a:path w="822" h="2489" extrusionOk="0">
                  <a:moveTo>
                    <a:pt x="478" y="1"/>
                  </a:moveTo>
                  <a:cubicBezTo>
                    <a:pt x="305" y="1"/>
                    <a:pt x="127" y="113"/>
                    <a:pt x="116" y="336"/>
                  </a:cubicBezTo>
                  <a:cubicBezTo>
                    <a:pt x="93" y="945"/>
                    <a:pt x="58" y="1553"/>
                    <a:pt x="12" y="2161"/>
                  </a:cubicBezTo>
                  <a:cubicBezTo>
                    <a:pt x="1" y="2379"/>
                    <a:pt x="167" y="2488"/>
                    <a:pt x="341" y="2488"/>
                  </a:cubicBezTo>
                  <a:cubicBezTo>
                    <a:pt x="514" y="2488"/>
                    <a:pt x="695" y="2379"/>
                    <a:pt x="712" y="2161"/>
                  </a:cubicBezTo>
                  <a:cubicBezTo>
                    <a:pt x="747" y="1553"/>
                    <a:pt x="781" y="945"/>
                    <a:pt x="816" y="336"/>
                  </a:cubicBezTo>
                  <a:cubicBezTo>
                    <a:pt x="821" y="113"/>
                    <a:pt x="652" y="1"/>
                    <a:pt x="47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2" name="Google Shape;1072;p37"/>
            <p:cNvSpPr/>
            <p:nvPr/>
          </p:nvSpPr>
          <p:spPr>
            <a:xfrm>
              <a:off x="2261850" y="2116975"/>
              <a:ext cx="24800" cy="62025"/>
            </a:xfrm>
            <a:custGeom>
              <a:avLst/>
              <a:gdLst/>
              <a:ahLst/>
              <a:cxnLst/>
              <a:rect l="l" t="t" r="r" b="b"/>
              <a:pathLst>
                <a:path w="992" h="2481" extrusionOk="0">
                  <a:moveTo>
                    <a:pt x="343" y="1"/>
                  </a:moveTo>
                  <a:cubicBezTo>
                    <a:pt x="170" y="1"/>
                    <a:pt x="0" y="113"/>
                    <a:pt x="12" y="336"/>
                  </a:cubicBezTo>
                  <a:cubicBezTo>
                    <a:pt x="35" y="968"/>
                    <a:pt x="115" y="1610"/>
                    <a:pt x="264" y="2230"/>
                  </a:cubicBezTo>
                  <a:cubicBezTo>
                    <a:pt x="306" y="2405"/>
                    <a:pt x="438" y="2480"/>
                    <a:pt x="574" y="2480"/>
                  </a:cubicBezTo>
                  <a:cubicBezTo>
                    <a:pt x="778" y="2480"/>
                    <a:pt x="992" y="2312"/>
                    <a:pt x="930" y="2058"/>
                  </a:cubicBezTo>
                  <a:cubicBezTo>
                    <a:pt x="804" y="1484"/>
                    <a:pt x="723" y="910"/>
                    <a:pt x="700" y="336"/>
                  </a:cubicBezTo>
                  <a:cubicBezTo>
                    <a:pt x="695" y="113"/>
                    <a:pt x="517" y="1"/>
                    <a:pt x="34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3" name="Google Shape;1073;p37"/>
            <p:cNvSpPr/>
            <p:nvPr/>
          </p:nvSpPr>
          <p:spPr>
            <a:xfrm>
              <a:off x="2310350" y="2112000"/>
              <a:ext cx="35200" cy="56075"/>
            </a:xfrm>
            <a:custGeom>
              <a:avLst/>
              <a:gdLst/>
              <a:ahLst/>
              <a:cxnLst/>
              <a:rect l="l" t="t" r="r" b="b"/>
              <a:pathLst>
                <a:path w="1408" h="2243" extrusionOk="0">
                  <a:moveTo>
                    <a:pt x="465" y="1"/>
                  </a:moveTo>
                  <a:cubicBezTo>
                    <a:pt x="242" y="1"/>
                    <a:pt x="0" y="252"/>
                    <a:pt x="126" y="535"/>
                  </a:cubicBezTo>
                  <a:cubicBezTo>
                    <a:pt x="333" y="1006"/>
                    <a:pt x="505" y="1499"/>
                    <a:pt x="654" y="1993"/>
                  </a:cubicBezTo>
                  <a:cubicBezTo>
                    <a:pt x="709" y="2167"/>
                    <a:pt x="848" y="2242"/>
                    <a:pt x="987" y="2242"/>
                  </a:cubicBezTo>
                  <a:cubicBezTo>
                    <a:pt x="1197" y="2242"/>
                    <a:pt x="1407" y="2071"/>
                    <a:pt x="1331" y="1809"/>
                  </a:cubicBezTo>
                  <a:cubicBezTo>
                    <a:pt x="1159" y="1258"/>
                    <a:pt x="953" y="707"/>
                    <a:pt x="723" y="180"/>
                  </a:cubicBezTo>
                  <a:cubicBezTo>
                    <a:pt x="665" y="53"/>
                    <a:pt x="567" y="1"/>
                    <a:pt x="46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4" name="Google Shape;1074;p37"/>
            <p:cNvSpPr/>
            <p:nvPr/>
          </p:nvSpPr>
          <p:spPr>
            <a:xfrm>
              <a:off x="2160550" y="2086050"/>
              <a:ext cx="76650" cy="48250"/>
            </a:xfrm>
            <a:custGeom>
              <a:avLst/>
              <a:gdLst/>
              <a:ahLst/>
              <a:cxnLst/>
              <a:rect l="l" t="t" r="r" b="b"/>
              <a:pathLst>
                <a:path w="3066" h="1930" extrusionOk="0">
                  <a:moveTo>
                    <a:pt x="1" y="1"/>
                  </a:moveTo>
                  <a:lnTo>
                    <a:pt x="1" y="1"/>
                  </a:lnTo>
                  <a:cubicBezTo>
                    <a:pt x="127" y="586"/>
                    <a:pt x="288" y="1172"/>
                    <a:pt x="494" y="1734"/>
                  </a:cubicBezTo>
                  <a:cubicBezTo>
                    <a:pt x="953" y="1872"/>
                    <a:pt x="1424" y="1929"/>
                    <a:pt x="1895" y="1929"/>
                  </a:cubicBezTo>
                  <a:lnTo>
                    <a:pt x="3065" y="1929"/>
                  </a:lnTo>
                  <a:cubicBezTo>
                    <a:pt x="2882" y="1401"/>
                    <a:pt x="2744" y="873"/>
                    <a:pt x="2629" y="322"/>
                  </a:cubicBezTo>
                  <a:cubicBezTo>
                    <a:pt x="1745" y="288"/>
                    <a:pt x="862" y="173"/>
                    <a:pt x="1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5" name="Google Shape;1075;p37"/>
            <p:cNvSpPr/>
            <p:nvPr/>
          </p:nvSpPr>
          <p:spPr>
            <a:xfrm>
              <a:off x="2145075" y="1876900"/>
              <a:ext cx="88675" cy="217225"/>
            </a:xfrm>
            <a:custGeom>
              <a:avLst/>
              <a:gdLst/>
              <a:ahLst/>
              <a:cxnLst/>
              <a:rect l="l" t="t" r="r" b="b"/>
              <a:pathLst>
                <a:path w="3547" h="8689" extrusionOk="0">
                  <a:moveTo>
                    <a:pt x="2514" y="0"/>
                  </a:moveTo>
                  <a:cubicBezTo>
                    <a:pt x="2009" y="0"/>
                    <a:pt x="1492" y="80"/>
                    <a:pt x="999" y="230"/>
                  </a:cubicBezTo>
                  <a:cubicBezTo>
                    <a:pt x="126" y="2858"/>
                    <a:pt x="0" y="5670"/>
                    <a:pt x="608" y="8367"/>
                  </a:cubicBezTo>
                  <a:cubicBezTo>
                    <a:pt x="1481" y="8539"/>
                    <a:pt x="2364" y="8654"/>
                    <a:pt x="3248" y="8688"/>
                  </a:cubicBezTo>
                  <a:cubicBezTo>
                    <a:pt x="2663" y="5888"/>
                    <a:pt x="2915" y="2835"/>
                    <a:pt x="3547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6" name="Google Shape;1076;p37"/>
            <p:cNvSpPr/>
            <p:nvPr/>
          </p:nvSpPr>
          <p:spPr>
            <a:xfrm>
              <a:off x="2095425" y="2067700"/>
              <a:ext cx="77500" cy="61700"/>
            </a:xfrm>
            <a:custGeom>
              <a:avLst/>
              <a:gdLst/>
              <a:ahLst/>
              <a:cxnLst/>
              <a:rect l="l" t="t" r="r" b="b"/>
              <a:pathLst>
                <a:path w="3100" h="2468" extrusionOk="0">
                  <a:moveTo>
                    <a:pt x="0" y="0"/>
                  </a:moveTo>
                  <a:lnTo>
                    <a:pt x="0" y="0"/>
                  </a:lnTo>
                  <a:cubicBezTo>
                    <a:pt x="666" y="1206"/>
                    <a:pt x="1779" y="2089"/>
                    <a:pt x="3099" y="2468"/>
                  </a:cubicBezTo>
                  <a:cubicBezTo>
                    <a:pt x="2893" y="1906"/>
                    <a:pt x="2732" y="1320"/>
                    <a:pt x="2594" y="735"/>
                  </a:cubicBezTo>
                  <a:cubicBezTo>
                    <a:pt x="1711" y="563"/>
                    <a:pt x="838" y="31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7" name="Google Shape;1077;p37"/>
            <p:cNvSpPr/>
            <p:nvPr/>
          </p:nvSpPr>
          <p:spPr>
            <a:xfrm>
              <a:off x="2079350" y="1882625"/>
              <a:ext cx="90700" cy="203750"/>
            </a:xfrm>
            <a:custGeom>
              <a:avLst/>
              <a:gdLst/>
              <a:ahLst/>
              <a:cxnLst/>
              <a:rect l="l" t="t" r="r" b="b"/>
              <a:pathLst>
                <a:path w="3628" h="8150" extrusionOk="0">
                  <a:moveTo>
                    <a:pt x="3628" y="1"/>
                  </a:moveTo>
                  <a:lnTo>
                    <a:pt x="3628" y="1"/>
                  </a:lnTo>
                  <a:cubicBezTo>
                    <a:pt x="1470" y="666"/>
                    <a:pt x="1" y="2663"/>
                    <a:pt x="1" y="4936"/>
                  </a:cubicBezTo>
                  <a:cubicBezTo>
                    <a:pt x="1" y="5797"/>
                    <a:pt x="219" y="6657"/>
                    <a:pt x="643" y="7415"/>
                  </a:cubicBezTo>
                  <a:cubicBezTo>
                    <a:pt x="1481" y="7725"/>
                    <a:pt x="2354" y="7977"/>
                    <a:pt x="3237" y="8149"/>
                  </a:cubicBezTo>
                  <a:cubicBezTo>
                    <a:pt x="2618" y="5452"/>
                    <a:pt x="2755" y="2629"/>
                    <a:pt x="36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8" name="Google Shape;1078;p37"/>
            <p:cNvSpPr/>
            <p:nvPr/>
          </p:nvSpPr>
          <p:spPr>
            <a:xfrm>
              <a:off x="2226275" y="2090075"/>
              <a:ext cx="86375" cy="44225"/>
            </a:xfrm>
            <a:custGeom>
              <a:avLst/>
              <a:gdLst/>
              <a:ahLst/>
              <a:cxnLst/>
              <a:rect l="l" t="t" r="r" b="b"/>
              <a:pathLst>
                <a:path w="3455" h="1769" extrusionOk="0">
                  <a:moveTo>
                    <a:pt x="3019" y="1"/>
                  </a:moveTo>
                  <a:cubicBezTo>
                    <a:pt x="2262" y="122"/>
                    <a:pt x="1500" y="178"/>
                    <a:pt x="735" y="178"/>
                  </a:cubicBezTo>
                  <a:cubicBezTo>
                    <a:pt x="490" y="178"/>
                    <a:pt x="245" y="172"/>
                    <a:pt x="0" y="161"/>
                  </a:cubicBezTo>
                  <a:lnTo>
                    <a:pt x="0" y="161"/>
                  </a:lnTo>
                  <a:cubicBezTo>
                    <a:pt x="103" y="712"/>
                    <a:pt x="253" y="1240"/>
                    <a:pt x="425" y="1768"/>
                  </a:cubicBezTo>
                  <a:lnTo>
                    <a:pt x="2651" y="1768"/>
                  </a:lnTo>
                  <a:cubicBezTo>
                    <a:pt x="2915" y="1768"/>
                    <a:pt x="3191" y="1757"/>
                    <a:pt x="3455" y="1711"/>
                  </a:cubicBezTo>
                  <a:cubicBezTo>
                    <a:pt x="3283" y="1148"/>
                    <a:pt x="3145" y="574"/>
                    <a:pt x="301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9" name="Google Shape;1079;p37"/>
            <p:cNvSpPr/>
            <p:nvPr/>
          </p:nvSpPr>
          <p:spPr>
            <a:xfrm>
              <a:off x="2211625" y="1876900"/>
              <a:ext cx="93850" cy="217650"/>
            </a:xfrm>
            <a:custGeom>
              <a:avLst/>
              <a:gdLst/>
              <a:ahLst/>
              <a:cxnLst/>
              <a:rect l="l" t="t" r="r" b="b"/>
              <a:pathLst>
                <a:path w="3754" h="8706" extrusionOk="0">
                  <a:moveTo>
                    <a:pt x="885" y="0"/>
                  </a:moveTo>
                  <a:cubicBezTo>
                    <a:pt x="253" y="2835"/>
                    <a:pt x="1" y="5888"/>
                    <a:pt x="575" y="8688"/>
                  </a:cubicBezTo>
                  <a:cubicBezTo>
                    <a:pt x="822" y="8699"/>
                    <a:pt x="1070" y="8705"/>
                    <a:pt x="1316" y="8705"/>
                  </a:cubicBezTo>
                  <a:cubicBezTo>
                    <a:pt x="2086" y="8705"/>
                    <a:pt x="2851" y="8649"/>
                    <a:pt x="3616" y="8528"/>
                  </a:cubicBezTo>
                  <a:cubicBezTo>
                    <a:pt x="3019" y="5739"/>
                    <a:pt x="2973" y="2846"/>
                    <a:pt x="3754" y="34"/>
                  </a:cubicBezTo>
                  <a:cubicBezTo>
                    <a:pt x="3582" y="12"/>
                    <a:pt x="3410" y="0"/>
                    <a:pt x="323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0" name="Google Shape;1080;p37"/>
            <p:cNvSpPr/>
            <p:nvPr/>
          </p:nvSpPr>
          <p:spPr>
            <a:xfrm>
              <a:off x="2285950" y="1877750"/>
              <a:ext cx="135450" cy="212650"/>
            </a:xfrm>
            <a:custGeom>
              <a:avLst/>
              <a:gdLst/>
              <a:ahLst/>
              <a:cxnLst/>
              <a:rect l="l" t="t" r="r" b="b"/>
              <a:pathLst>
                <a:path w="5418" h="8506" extrusionOk="0">
                  <a:moveTo>
                    <a:pt x="781" y="0"/>
                  </a:moveTo>
                  <a:cubicBezTo>
                    <a:pt x="0" y="2824"/>
                    <a:pt x="46" y="5705"/>
                    <a:pt x="643" y="8505"/>
                  </a:cubicBezTo>
                  <a:cubicBezTo>
                    <a:pt x="2273" y="8253"/>
                    <a:pt x="3822" y="7702"/>
                    <a:pt x="5131" y="6806"/>
                  </a:cubicBezTo>
                  <a:cubicBezTo>
                    <a:pt x="5326" y="6267"/>
                    <a:pt x="5418" y="5693"/>
                    <a:pt x="5418" y="5131"/>
                  </a:cubicBezTo>
                  <a:cubicBezTo>
                    <a:pt x="5406" y="2480"/>
                    <a:pt x="3409" y="276"/>
                    <a:pt x="781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1" name="Google Shape;1081;p37"/>
            <p:cNvSpPr/>
            <p:nvPr/>
          </p:nvSpPr>
          <p:spPr>
            <a:xfrm>
              <a:off x="2302025" y="2047600"/>
              <a:ext cx="112200" cy="85250"/>
            </a:xfrm>
            <a:custGeom>
              <a:avLst/>
              <a:gdLst/>
              <a:ahLst/>
              <a:cxnLst/>
              <a:rect l="l" t="t" r="r" b="b"/>
              <a:pathLst>
                <a:path w="4488" h="3410" extrusionOk="0">
                  <a:moveTo>
                    <a:pt x="4488" y="1"/>
                  </a:moveTo>
                  <a:lnTo>
                    <a:pt x="4488" y="1"/>
                  </a:lnTo>
                  <a:cubicBezTo>
                    <a:pt x="3179" y="896"/>
                    <a:pt x="1630" y="1447"/>
                    <a:pt x="0" y="1700"/>
                  </a:cubicBezTo>
                  <a:cubicBezTo>
                    <a:pt x="115" y="2273"/>
                    <a:pt x="264" y="2847"/>
                    <a:pt x="425" y="3410"/>
                  </a:cubicBezTo>
                  <a:cubicBezTo>
                    <a:pt x="2296" y="3100"/>
                    <a:pt x="3856" y="1803"/>
                    <a:pt x="4488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2" name="Google Shape;1082;p37"/>
            <p:cNvSpPr/>
            <p:nvPr/>
          </p:nvSpPr>
          <p:spPr>
            <a:xfrm>
              <a:off x="2347925" y="1973875"/>
              <a:ext cx="29000" cy="24875"/>
            </a:xfrm>
            <a:custGeom>
              <a:avLst/>
              <a:gdLst/>
              <a:ahLst/>
              <a:cxnLst/>
              <a:rect l="l" t="t" r="r" b="b"/>
              <a:pathLst>
                <a:path w="1160" h="995" extrusionOk="0">
                  <a:moveTo>
                    <a:pt x="666" y="0"/>
                  </a:moveTo>
                  <a:cubicBezTo>
                    <a:pt x="219" y="0"/>
                    <a:pt x="0" y="528"/>
                    <a:pt x="310" y="850"/>
                  </a:cubicBezTo>
                  <a:cubicBezTo>
                    <a:pt x="414" y="950"/>
                    <a:pt x="539" y="995"/>
                    <a:pt x="662" y="995"/>
                  </a:cubicBezTo>
                  <a:cubicBezTo>
                    <a:pt x="918" y="995"/>
                    <a:pt x="1160" y="797"/>
                    <a:pt x="1160" y="494"/>
                  </a:cubicBezTo>
                  <a:cubicBezTo>
                    <a:pt x="1160" y="218"/>
                    <a:pt x="942" y="0"/>
                    <a:pt x="66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3" name="Google Shape;1083;p37"/>
            <p:cNvSpPr/>
            <p:nvPr/>
          </p:nvSpPr>
          <p:spPr>
            <a:xfrm>
              <a:off x="2330425" y="2009450"/>
              <a:ext cx="58275" cy="58275"/>
            </a:xfrm>
            <a:custGeom>
              <a:avLst/>
              <a:gdLst/>
              <a:ahLst/>
              <a:cxnLst/>
              <a:rect l="l" t="t" r="r" b="b"/>
              <a:pathLst>
                <a:path w="2331" h="2331" extrusionOk="0">
                  <a:moveTo>
                    <a:pt x="1160" y="1"/>
                  </a:moveTo>
                  <a:cubicBezTo>
                    <a:pt x="517" y="1"/>
                    <a:pt x="0" y="517"/>
                    <a:pt x="0" y="1160"/>
                  </a:cubicBezTo>
                  <a:cubicBezTo>
                    <a:pt x="0" y="1814"/>
                    <a:pt x="517" y="2330"/>
                    <a:pt x="1160" y="2330"/>
                  </a:cubicBezTo>
                  <a:cubicBezTo>
                    <a:pt x="1802" y="2330"/>
                    <a:pt x="2330" y="1814"/>
                    <a:pt x="2330" y="1160"/>
                  </a:cubicBezTo>
                  <a:cubicBezTo>
                    <a:pt x="2330" y="517"/>
                    <a:pt x="1802" y="1"/>
                    <a:pt x="1160" y="1"/>
                  </a:cubicBezTo>
                  <a:close/>
                </a:path>
              </a:pathLst>
            </a:custGeom>
            <a:solidFill>
              <a:srgbClr val="F78F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4" name="Google Shape;1084;p37"/>
            <p:cNvSpPr/>
            <p:nvPr/>
          </p:nvSpPr>
          <p:spPr>
            <a:xfrm>
              <a:off x="2069325" y="1756175"/>
              <a:ext cx="194225" cy="156600"/>
            </a:xfrm>
            <a:custGeom>
              <a:avLst/>
              <a:gdLst/>
              <a:ahLst/>
              <a:cxnLst/>
              <a:rect l="l" t="t" r="r" b="b"/>
              <a:pathLst>
                <a:path w="7769" h="6264" extrusionOk="0">
                  <a:moveTo>
                    <a:pt x="3470" y="0"/>
                  </a:moveTo>
                  <a:cubicBezTo>
                    <a:pt x="3015" y="0"/>
                    <a:pt x="2563" y="164"/>
                    <a:pt x="2146" y="537"/>
                  </a:cubicBezTo>
                  <a:cubicBezTo>
                    <a:pt x="0" y="2442"/>
                    <a:pt x="2043" y="4450"/>
                    <a:pt x="3409" y="5357"/>
                  </a:cubicBezTo>
                  <a:cubicBezTo>
                    <a:pt x="4384" y="6000"/>
                    <a:pt x="6852" y="6264"/>
                    <a:pt x="6852" y="6264"/>
                  </a:cubicBezTo>
                  <a:cubicBezTo>
                    <a:pt x="7768" y="3544"/>
                    <a:pt x="5584" y="0"/>
                    <a:pt x="34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85" name="Google Shape;1085;p37"/>
          <p:cNvSpPr/>
          <p:nvPr/>
        </p:nvSpPr>
        <p:spPr>
          <a:xfrm>
            <a:off x="5772150" y="-329200"/>
            <a:ext cx="1066800" cy="1857375"/>
          </a:xfrm>
          <a:custGeom>
            <a:avLst/>
            <a:gdLst/>
            <a:ahLst/>
            <a:cxnLst/>
            <a:rect l="l" t="t" r="r" b="b"/>
            <a:pathLst>
              <a:path w="42672" h="74295" extrusionOk="0">
                <a:moveTo>
                  <a:pt x="42672" y="74295"/>
                </a:moveTo>
                <a:cubicBezTo>
                  <a:pt x="33547" y="74295"/>
                  <a:pt x="21101" y="67753"/>
                  <a:pt x="20193" y="58674"/>
                </a:cubicBezTo>
                <a:cubicBezTo>
                  <a:pt x="19304" y="49785"/>
                  <a:pt x="30369" y="41060"/>
                  <a:pt x="27051" y="32766"/>
                </a:cubicBezTo>
                <a:cubicBezTo>
                  <a:pt x="24002" y="25144"/>
                  <a:pt x="12663" y="24474"/>
                  <a:pt x="6858" y="18669"/>
                </a:cubicBezTo>
                <a:cubicBezTo>
                  <a:pt x="2170" y="13981"/>
                  <a:pt x="0" y="6630"/>
                  <a:pt x="0" y="0"/>
                </a:cubicBezTo>
              </a:path>
            </a:pathLst>
          </a:custGeom>
          <a:noFill/>
          <a:ln w="19050" cap="flat" cmpd="sng">
            <a:solidFill>
              <a:schemeClr val="dk1"/>
            </a:solidFill>
            <a:prstDash val="dot"/>
            <a:round/>
            <a:headEnd type="none" w="med" len="med"/>
            <a:tailEnd type="none" w="med" len="med"/>
          </a:ln>
        </p:spPr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0535" y="584800"/>
            <a:ext cx="7279255" cy="3572566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800"/>
                                        <p:tgtEl>
                                          <p:spTgt spid="10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8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900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00"/>
                            </p:stCondLst>
                            <p:childTnLst>
                              <p:par>
                                <p:cTn id="1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800"/>
                                        <p:tgtEl>
                                          <p:spTgt spid="10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800"/>
                                        <p:tgtEl>
                                          <p:spTgt spid="10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4200" y="904131"/>
            <a:ext cx="8210700" cy="663600"/>
          </a:xfrm>
        </p:spPr>
        <p:txBody>
          <a:bodyPr/>
          <a:lstStyle/>
          <a:p>
            <a:r>
              <a:rPr lang="en-US" sz="3200" b="1" i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Nghèo</a:t>
            </a:r>
            <a:endParaRPr lang="vi-VN" sz="3200" b="1" i="1" dirty="0">
              <a:solidFill>
                <a:schemeClr val="accent5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54316" y="1849567"/>
            <a:ext cx="2764221" cy="12746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Mali SemiBold"/>
              <a:buNone/>
              <a:defRPr sz="3600" b="0" i="0" u="none" strike="noStrike" cap="none">
                <a:solidFill>
                  <a:schemeClr val="accent2"/>
                </a:solidFill>
                <a:latin typeface="Mali SemiBold"/>
                <a:ea typeface="Mali SemiBold"/>
                <a:cs typeface="Mali SemiBold"/>
                <a:sym typeface="Mali SemiBol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Mali SemiBold"/>
              <a:buNone/>
              <a:defRPr sz="3600" b="0" i="0" u="none" strike="noStrike" cap="none">
                <a:solidFill>
                  <a:schemeClr val="accent2"/>
                </a:solidFill>
                <a:latin typeface="Mali SemiBold"/>
                <a:ea typeface="Mali SemiBold"/>
                <a:cs typeface="Mali SemiBold"/>
                <a:sym typeface="Mali SemiBol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Mali SemiBold"/>
              <a:buNone/>
              <a:defRPr sz="3600" b="0" i="0" u="none" strike="noStrike" cap="none">
                <a:solidFill>
                  <a:schemeClr val="accent2"/>
                </a:solidFill>
                <a:latin typeface="Mali SemiBold"/>
                <a:ea typeface="Mali SemiBold"/>
                <a:cs typeface="Mali SemiBold"/>
                <a:sym typeface="Mali SemiBol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Mali SemiBold"/>
              <a:buNone/>
              <a:defRPr sz="3600" b="0" i="0" u="none" strike="noStrike" cap="none">
                <a:solidFill>
                  <a:schemeClr val="accent2"/>
                </a:solidFill>
                <a:latin typeface="Mali SemiBold"/>
                <a:ea typeface="Mali SemiBold"/>
                <a:cs typeface="Mali SemiBold"/>
                <a:sym typeface="Mali SemiBol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Mali SemiBold"/>
              <a:buNone/>
              <a:defRPr sz="3600" b="0" i="0" u="none" strike="noStrike" cap="none">
                <a:solidFill>
                  <a:schemeClr val="accent2"/>
                </a:solidFill>
                <a:latin typeface="Mali SemiBold"/>
                <a:ea typeface="Mali SemiBold"/>
                <a:cs typeface="Mali SemiBold"/>
                <a:sym typeface="Mali SemiBol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Mali SemiBold"/>
              <a:buNone/>
              <a:defRPr sz="3600" b="0" i="0" u="none" strike="noStrike" cap="none">
                <a:solidFill>
                  <a:schemeClr val="accent2"/>
                </a:solidFill>
                <a:latin typeface="Mali SemiBold"/>
                <a:ea typeface="Mali SemiBold"/>
                <a:cs typeface="Mali SemiBold"/>
                <a:sym typeface="Mali SemiBol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Mali SemiBold"/>
              <a:buNone/>
              <a:defRPr sz="3600" b="0" i="0" u="none" strike="noStrike" cap="none">
                <a:solidFill>
                  <a:schemeClr val="accent2"/>
                </a:solidFill>
                <a:latin typeface="Mali SemiBold"/>
                <a:ea typeface="Mali SemiBold"/>
                <a:cs typeface="Mali SemiBold"/>
                <a:sym typeface="Mali SemiBol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Mali SemiBold"/>
              <a:buNone/>
              <a:defRPr sz="3600" b="0" i="0" u="none" strike="noStrike" cap="none">
                <a:solidFill>
                  <a:schemeClr val="accent2"/>
                </a:solidFill>
                <a:latin typeface="Mali SemiBold"/>
                <a:ea typeface="Mali SemiBold"/>
                <a:cs typeface="Mali SemiBold"/>
                <a:sym typeface="Mali SemiBol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Mali SemiBold"/>
              <a:buNone/>
              <a:defRPr sz="3600" b="0" i="0" u="none" strike="noStrike" cap="none">
                <a:solidFill>
                  <a:schemeClr val="accent2"/>
                </a:solidFill>
                <a:latin typeface="Mali SemiBold"/>
                <a:ea typeface="Mali SemiBold"/>
                <a:cs typeface="Mali SemiBold"/>
                <a:sym typeface="Mali SemiBold"/>
              </a:defRPr>
            </a:lvl9pPr>
          </a:lstStyle>
          <a:p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 có, có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rất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ít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về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chất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ứng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nhu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cầu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tối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thiểu</a:t>
            </a:r>
            <a:endParaRPr lang="vi-VN" sz="2000" dirty="0">
              <a:solidFill>
                <a:schemeClr val="accent5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5900795" y="1911180"/>
            <a:ext cx="2764221" cy="3040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Mali SemiBold"/>
              <a:buNone/>
              <a:defRPr sz="3600" b="0" i="0" u="none" strike="noStrike" cap="none">
                <a:solidFill>
                  <a:schemeClr val="accent2"/>
                </a:solidFill>
                <a:latin typeface="Mali SemiBold"/>
                <a:ea typeface="Mali SemiBold"/>
                <a:cs typeface="Mali SemiBold"/>
                <a:sym typeface="Mali SemiBol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Mali SemiBold"/>
              <a:buNone/>
              <a:defRPr sz="3600" b="0" i="0" u="none" strike="noStrike" cap="none">
                <a:solidFill>
                  <a:schemeClr val="accent2"/>
                </a:solidFill>
                <a:latin typeface="Mali SemiBold"/>
                <a:ea typeface="Mali SemiBold"/>
                <a:cs typeface="Mali SemiBold"/>
                <a:sym typeface="Mali SemiBol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Mali SemiBold"/>
              <a:buNone/>
              <a:defRPr sz="3600" b="0" i="0" u="none" strike="noStrike" cap="none">
                <a:solidFill>
                  <a:schemeClr val="accent2"/>
                </a:solidFill>
                <a:latin typeface="Mali SemiBold"/>
                <a:ea typeface="Mali SemiBold"/>
                <a:cs typeface="Mali SemiBold"/>
                <a:sym typeface="Mali SemiBol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Mali SemiBold"/>
              <a:buNone/>
              <a:defRPr sz="3600" b="0" i="0" u="none" strike="noStrike" cap="none">
                <a:solidFill>
                  <a:schemeClr val="accent2"/>
                </a:solidFill>
                <a:latin typeface="Mali SemiBold"/>
                <a:ea typeface="Mali SemiBold"/>
                <a:cs typeface="Mali SemiBold"/>
                <a:sym typeface="Mali SemiBol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Mali SemiBold"/>
              <a:buNone/>
              <a:defRPr sz="3600" b="0" i="0" u="none" strike="noStrike" cap="none">
                <a:solidFill>
                  <a:schemeClr val="accent2"/>
                </a:solidFill>
                <a:latin typeface="Mali SemiBold"/>
                <a:ea typeface="Mali SemiBold"/>
                <a:cs typeface="Mali SemiBold"/>
                <a:sym typeface="Mali SemiBol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Mali SemiBold"/>
              <a:buNone/>
              <a:defRPr sz="3600" b="0" i="0" u="none" strike="noStrike" cap="none">
                <a:solidFill>
                  <a:schemeClr val="accent2"/>
                </a:solidFill>
                <a:latin typeface="Mali SemiBold"/>
                <a:ea typeface="Mali SemiBold"/>
                <a:cs typeface="Mali SemiBold"/>
                <a:sym typeface="Mali SemiBol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Mali SemiBold"/>
              <a:buNone/>
              <a:defRPr sz="3600" b="0" i="0" u="none" strike="noStrike" cap="none">
                <a:solidFill>
                  <a:schemeClr val="accent2"/>
                </a:solidFill>
                <a:latin typeface="Mali SemiBold"/>
                <a:ea typeface="Mali SemiBold"/>
                <a:cs typeface="Mali SemiBold"/>
                <a:sym typeface="Mali SemiBol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Mali SemiBold"/>
              <a:buNone/>
              <a:defRPr sz="3600" b="0" i="0" u="none" strike="noStrike" cap="none">
                <a:solidFill>
                  <a:schemeClr val="accent2"/>
                </a:solidFill>
                <a:latin typeface="Mali SemiBold"/>
                <a:ea typeface="Mali SemiBold"/>
                <a:cs typeface="Mali SemiBold"/>
                <a:sym typeface="Mali SemiBol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Mali SemiBold"/>
              <a:buNone/>
              <a:defRPr sz="3600" b="0" i="0" u="none" strike="noStrike" cap="none">
                <a:solidFill>
                  <a:schemeClr val="accent2"/>
                </a:solidFill>
                <a:latin typeface="Mali SemiBold"/>
                <a:ea typeface="Mali SemiBold"/>
                <a:cs typeface="Mali SemiBold"/>
                <a:sym typeface="Mali SemiBold"/>
              </a:defRPr>
            </a:lvl9pPr>
          </a:lstStyle>
          <a:p>
            <a:r>
              <a:rPr lang="en-US" sz="2000" b="1" i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Nghèo</a:t>
            </a:r>
            <a:r>
              <a:rPr lang="en-US" sz="2000" b="1" i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i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sức</a:t>
            </a:r>
            <a:endParaRPr lang="en-US" sz="2000" b="1" i="1" dirty="0">
              <a:solidFill>
                <a:schemeClr val="accent5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en-US" sz="2000" b="1" i="1" dirty="0">
              <a:solidFill>
                <a:schemeClr val="accent5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42900" indent="-342900" algn="just">
              <a:buFontTx/>
              <a:buChar char="-"/>
            </a:pP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Sức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khỏe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kém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ít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342900" indent="-342900" algn="just">
              <a:buFontTx/>
              <a:buChar char="-"/>
            </a:pP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Khả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hạn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chế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hơn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người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thường</a:t>
            </a:r>
            <a:endParaRPr lang="vi-VN" sz="2000" dirty="0">
              <a:solidFill>
                <a:schemeClr val="accent5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28" name="Picture 4" descr="Poor Beggar Icon Collection Set, Create By Vector Royalty Free Cliparts,  Vectors, And Stock Illustration. Image 29782294.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23" b="89803" l="53154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969"/>
          <a:stretch/>
        </p:blipFill>
        <p:spPr bwMode="auto">
          <a:xfrm>
            <a:off x="2824773" y="1581630"/>
            <a:ext cx="2800633" cy="3370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Google Shape;1459;p55"/>
          <p:cNvSpPr txBox="1">
            <a:spLocks/>
          </p:cNvSpPr>
          <p:nvPr/>
        </p:nvSpPr>
        <p:spPr>
          <a:xfrm>
            <a:off x="454316" y="103402"/>
            <a:ext cx="8210700" cy="6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vi-VN" sz="32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Bài 4 (SGK – 20)</a:t>
            </a:r>
          </a:p>
        </p:txBody>
      </p:sp>
    </p:spTree>
    <p:extLst>
      <p:ext uri="{BB962C8B-B14F-4D97-AF65-F5344CB8AC3E}">
        <p14:creationId xmlns:p14="http://schemas.microsoft.com/office/powerpoint/2010/main" val="146354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829" y="1165603"/>
            <a:ext cx="8210700" cy="663600"/>
          </a:xfrm>
        </p:spPr>
        <p:txBody>
          <a:bodyPr/>
          <a:lstStyle/>
          <a:p>
            <a:r>
              <a:rPr lang="en-US" sz="2800" b="1" i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Mưa </a:t>
            </a:r>
            <a:r>
              <a:rPr lang="en-US" sz="2800" b="1" i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dầm</a:t>
            </a:r>
            <a:r>
              <a:rPr lang="en-US" sz="2800" b="1" i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sùi</a:t>
            </a:r>
            <a:r>
              <a:rPr lang="en-US" sz="2800" b="1" i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sụt</a:t>
            </a:r>
            <a:endParaRPr lang="vi-VN" sz="2800" b="1" i="1" dirty="0">
              <a:solidFill>
                <a:schemeClr val="accent5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6779" y="1934306"/>
            <a:ext cx="2764221" cy="3040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Mali SemiBold"/>
              <a:buNone/>
              <a:defRPr sz="3600" b="0" i="0" u="none" strike="noStrike" cap="none">
                <a:solidFill>
                  <a:schemeClr val="accent2"/>
                </a:solidFill>
                <a:latin typeface="Mali SemiBold"/>
                <a:ea typeface="Mali SemiBold"/>
                <a:cs typeface="Mali SemiBold"/>
                <a:sym typeface="Mali SemiBol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Mali SemiBold"/>
              <a:buNone/>
              <a:defRPr sz="3600" b="0" i="0" u="none" strike="noStrike" cap="none">
                <a:solidFill>
                  <a:schemeClr val="accent2"/>
                </a:solidFill>
                <a:latin typeface="Mali SemiBold"/>
                <a:ea typeface="Mali SemiBold"/>
                <a:cs typeface="Mali SemiBold"/>
                <a:sym typeface="Mali SemiBol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Mali SemiBold"/>
              <a:buNone/>
              <a:defRPr sz="3600" b="0" i="0" u="none" strike="noStrike" cap="none">
                <a:solidFill>
                  <a:schemeClr val="accent2"/>
                </a:solidFill>
                <a:latin typeface="Mali SemiBold"/>
                <a:ea typeface="Mali SemiBold"/>
                <a:cs typeface="Mali SemiBold"/>
                <a:sym typeface="Mali SemiBol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Mali SemiBold"/>
              <a:buNone/>
              <a:defRPr sz="3600" b="0" i="0" u="none" strike="noStrike" cap="none">
                <a:solidFill>
                  <a:schemeClr val="accent2"/>
                </a:solidFill>
                <a:latin typeface="Mali SemiBold"/>
                <a:ea typeface="Mali SemiBold"/>
                <a:cs typeface="Mali SemiBold"/>
                <a:sym typeface="Mali SemiBol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Mali SemiBold"/>
              <a:buNone/>
              <a:defRPr sz="3600" b="0" i="0" u="none" strike="noStrike" cap="none">
                <a:solidFill>
                  <a:schemeClr val="accent2"/>
                </a:solidFill>
                <a:latin typeface="Mali SemiBold"/>
                <a:ea typeface="Mali SemiBold"/>
                <a:cs typeface="Mali SemiBold"/>
                <a:sym typeface="Mali SemiBol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Mali SemiBold"/>
              <a:buNone/>
              <a:defRPr sz="3600" b="0" i="0" u="none" strike="noStrike" cap="none">
                <a:solidFill>
                  <a:schemeClr val="accent2"/>
                </a:solidFill>
                <a:latin typeface="Mali SemiBold"/>
                <a:ea typeface="Mali SemiBold"/>
                <a:cs typeface="Mali SemiBold"/>
                <a:sym typeface="Mali SemiBol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Mali SemiBold"/>
              <a:buNone/>
              <a:defRPr sz="3600" b="0" i="0" u="none" strike="noStrike" cap="none">
                <a:solidFill>
                  <a:schemeClr val="accent2"/>
                </a:solidFill>
                <a:latin typeface="Mali SemiBold"/>
                <a:ea typeface="Mali SemiBold"/>
                <a:cs typeface="Mali SemiBold"/>
                <a:sym typeface="Mali SemiBol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Mali SemiBold"/>
              <a:buNone/>
              <a:defRPr sz="3600" b="0" i="0" u="none" strike="noStrike" cap="none">
                <a:solidFill>
                  <a:schemeClr val="accent2"/>
                </a:solidFill>
                <a:latin typeface="Mali SemiBold"/>
                <a:ea typeface="Mali SemiBold"/>
                <a:cs typeface="Mali SemiBold"/>
                <a:sym typeface="Mali SemiBol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Mali SemiBold"/>
              <a:buNone/>
              <a:defRPr sz="3600" b="0" i="0" u="none" strike="noStrike" cap="none">
                <a:solidFill>
                  <a:schemeClr val="accent2"/>
                </a:solidFill>
                <a:latin typeface="Mali SemiBold"/>
                <a:ea typeface="Mali SemiBold"/>
                <a:cs typeface="Mali SemiBold"/>
                <a:sym typeface="Mali SemiBold"/>
              </a:defRPr>
            </a:lvl9pPr>
          </a:lstStyle>
          <a:p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vi-VN" sz="20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ư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nhỏ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rả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rích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kéo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dứt</a:t>
            </a:r>
            <a:endParaRPr lang="vi-VN" sz="2000" dirty="0">
              <a:solidFill>
                <a:schemeClr val="accent5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5537385" y="1934305"/>
            <a:ext cx="3417429" cy="3040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Mali SemiBold"/>
              <a:buNone/>
              <a:defRPr sz="3600" b="0" i="0" u="none" strike="noStrike" cap="none">
                <a:solidFill>
                  <a:schemeClr val="accent2"/>
                </a:solidFill>
                <a:latin typeface="Mali SemiBold"/>
                <a:ea typeface="Mali SemiBold"/>
                <a:cs typeface="Mali SemiBold"/>
                <a:sym typeface="Mali SemiBol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Mali SemiBold"/>
              <a:buNone/>
              <a:defRPr sz="3600" b="0" i="0" u="none" strike="noStrike" cap="none">
                <a:solidFill>
                  <a:schemeClr val="accent2"/>
                </a:solidFill>
                <a:latin typeface="Mali SemiBold"/>
                <a:ea typeface="Mali SemiBold"/>
                <a:cs typeface="Mali SemiBold"/>
                <a:sym typeface="Mali SemiBol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Mali SemiBold"/>
              <a:buNone/>
              <a:defRPr sz="3600" b="0" i="0" u="none" strike="noStrike" cap="none">
                <a:solidFill>
                  <a:schemeClr val="accent2"/>
                </a:solidFill>
                <a:latin typeface="Mali SemiBold"/>
                <a:ea typeface="Mali SemiBold"/>
                <a:cs typeface="Mali SemiBold"/>
                <a:sym typeface="Mali SemiBol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Mali SemiBold"/>
              <a:buNone/>
              <a:defRPr sz="3600" b="0" i="0" u="none" strike="noStrike" cap="none">
                <a:solidFill>
                  <a:schemeClr val="accent2"/>
                </a:solidFill>
                <a:latin typeface="Mali SemiBold"/>
                <a:ea typeface="Mali SemiBold"/>
                <a:cs typeface="Mali SemiBold"/>
                <a:sym typeface="Mali SemiBol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Mali SemiBold"/>
              <a:buNone/>
              <a:defRPr sz="3600" b="0" i="0" u="none" strike="noStrike" cap="none">
                <a:solidFill>
                  <a:schemeClr val="accent2"/>
                </a:solidFill>
                <a:latin typeface="Mali SemiBold"/>
                <a:ea typeface="Mali SemiBold"/>
                <a:cs typeface="Mali SemiBold"/>
                <a:sym typeface="Mali SemiBol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Mali SemiBold"/>
              <a:buNone/>
              <a:defRPr sz="3600" b="0" i="0" u="none" strike="noStrike" cap="none">
                <a:solidFill>
                  <a:schemeClr val="accent2"/>
                </a:solidFill>
                <a:latin typeface="Mali SemiBold"/>
                <a:ea typeface="Mali SemiBold"/>
                <a:cs typeface="Mali SemiBold"/>
                <a:sym typeface="Mali SemiBol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Mali SemiBold"/>
              <a:buNone/>
              <a:defRPr sz="3600" b="0" i="0" u="none" strike="noStrike" cap="none">
                <a:solidFill>
                  <a:schemeClr val="accent2"/>
                </a:solidFill>
                <a:latin typeface="Mali SemiBold"/>
                <a:ea typeface="Mali SemiBold"/>
                <a:cs typeface="Mali SemiBold"/>
                <a:sym typeface="Mali SemiBol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Mali SemiBold"/>
              <a:buNone/>
              <a:defRPr sz="3600" b="0" i="0" u="none" strike="noStrike" cap="none">
                <a:solidFill>
                  <a:schemeClr val="accent2"/>
                </a:solidFill>
                <a:latin typeface="Mali SemiBold"/>
                <a:ea typeface="Mali SemiBold"/>
                <a:cs typeface="Mali SemiBold"/>
                <a:sym typeface="Mali SemiBol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Mali SemiBold"/>
              <a:buNone/>
              <a:defRPr sz="3600" b="0" i="0" u="none" strike="noStrike" cap="none">
                <a:solidFill>
                  <a:schemeClr val="accent2"/>
                </a:solidFill>
                <a:latin typeface="Mali SemiBold"/>
                <a:ea typeface="Mali SemiBold"/>
                <a:cs typeface="Mali SemiBold"/>
                <a:sym typeface="Mali SemiBold"/>
              </a:defRPr>
            </a:lvl9pPr>
          </a:lstStyle>
          <a:p>
            <a:r>
              <a:rPr lang="en-US" sz="2000" b="1" i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Điệu</a:t>
            </a:r>
            <a:r>
              <a:rPr lang="en-US" sz="2000" b="1" i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i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hát</a:t>
            </a:r>
            <a:r>
              <a:rPr lang="en-US" sz="2000" b="1" i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mưa </a:t>
            </a:r>
            <a:r>
              <a:rPr lang="en-US" sz="2000" b="1" i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dầm</a:t>
            </a:r>
            <a:r>
              <a:rPr lang="en-US" sz="2000" b="1" i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i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sùi</a:t>
            </a:r>
            <a:r>
              <a:rPr lang="en-US" sz="2000" b="1" i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i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sụt</a:t>
            </a:r>
            <a:endParaRPr lang="en-US" sz="2000" b="1" i="1" dirty="0">
              <a:solidFill>
                <a:schemeClr val="accent5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42900" indent="-342900" algn="just">
              <a:buFontTx/>
              <a:buChar char="-"/>
            </a:pP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Hát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kéo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buồn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ngậm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ngùi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342900" indent="-342900" algn="just">
              <a:buFontTx/>
              <a:buChar char="-"/>
            </a:pP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Hát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nhỏ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thê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lương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kèo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2000" dirty="0">
              <a:solidFill>
                <a:schemeClr val="accent5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056" name="Picture 8" descr="Rain GIFs - Get the best GIF on GIPHY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5949" y="1809951"/>
            <a:ext cx="3626322" cy="3626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Google Shape;1459;p55"/>
          <p:cNvSpPr txBox="1">
            <a:spLocks/>
          </p:cNvSpPr>
          <p:nvPr/>
        </p:nvSpPr>
        <p:spPr>
          <a:xfrm>
            <a:off x="606716" y="255802"/>
            <a:ext cx="8210700" cy="6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vi-VN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Bài 4 (SGK – 20)</a:t>
            </a:r>
          </a:p>
        </p:txBody>
      </p:sp>
    </p:spTree>
    <p:extLst>
      <p:ext uri="{BB962C8B-B14F-4D97-AF65-F5344CB8AC3E}">
        <p14:creationId xmlns:p14="http://schemas.microsoft.com/office/powerpoint/2010/main" val="193956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2" name="Google Shape;1472;p56"/>
          <p:cNvSpPr txBox="1">
            <a:spLocks noGrp="1"/>
          </p:cNvSpPr>
          <p:nvPr>
            <p:ph type="title" idx="6"/>
          </p:nvPr>
        </p:nvSpPr>
        <p:spPr>
          <a:xfrm>
            <a:off x="464459" y="17327"/>
            <a:ext cx="8210700" cy="6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Bài 5 (SGK -20)</a:t>
            </a:r>
            <a:endParaRPr sz="3200" b="1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73" name="Google Shape;1473;p56"/>
          <p:cNvSpPr txBox="1">
            <a:spLocks noGrp="1"/>
          </p:cNvSpPr>
          <p:nvPr>
            <p:ph type="subTitle" idx="1"/>
          </p:nvPr>
        </p:nvSpPr>
        <p:spPr>
          <a:xfrm flipH="1">
            <a:off x="466725" y="1727423"/>
            <a:ext cx="2551364" cy="87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 sống tạm bợ qua ngày, không ổn định lâu dài</a:t>
            </a:r>
            <a:endParaRPr sz="2000" dirty="0">
              <a:solidFill>
                <a:schemeClr val="accent5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74" name="Google Shape;1474;p56"/>
          <p:cNvSpPr txBox="1">
            <a:spLocks noGrp="1"/>
          </p:cNvSpPr>
          <p:nvPr>
            <p:ph type="subTitle" idx="3"/>
          </p:nvPr>
        </p:nvSpPr>
        <p:spPr>
          <a:xfrm flipH="1">
            <a:off x="3212749" y="1714377"/>
            <a:ext cx="2714120" cy="87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Tình huống bất trắc, khó khăn, cần sự giúp đỡ của những người xung quanh</a:t>
            </a:r>
            <a:endParaRPr sz="2000" dirty="0">
              <a:solidFill>
                <a:schemeClr val="accent5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75" name="Google Shape;1475;p56"/>
          <p:cNvSpPr txBox="1">
            <a:spLocks noGrp="1"/>
          </p:cNvSpPr>
          <p:nvPr>
            <p:ph type="subTitle" idx="5"/>
          </p:nvPr>
        </p:nvSpPr>
        <p:spPr>
          <a:xfrm flipH="1">
            <a:off x="5881757" y="1727423"/>
            <a:ext cx="2714120" cy="87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Mùi hôi nhiều, khiến người khác khó chịu.</a:t>
            </a:r>
            <a:endParaRPr sz="2000" dirty="0">
              <a:solidFill>
                <a:schemeClr val="accent5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76" name="Google Shape;1476;p56"/>
          <p:cNvSpPr txBox="1">
            <a:spLocks noGrp="1"/>
          </p:cNvSpPr>
          <p:nvPr>
            <p:ph type="ctrTitle"/>
          </p:nvPr>
        </p:nvSpPr>
        <p:spPr>
          <a:xfrm flipH="1">
            <a:off x="788617" y="1019250"/>
            <a:ext cx="20034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i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Ăn xổi ở thì</a:t>
            </a:r>
            <a:endParaRPr sz="2000" b="1" i="1" dirty="0">
              <a:solidFill>
                <a:schemeClr val="accent5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77" name="Google Shape;1477;p56"/>
          <p:cNvSpPr txBox="1">
            <a:spLocks noGrp="1"/>
          </p:cNvSpPr>
          <p:nvPr>
            <p:ph type="ctrTitle" idx="2"/>
          </p:nvPr>
        </p:nvSpPr>
        <p:spPr>
          <a:xfrm flipH="1">
            <a:off x="3095431" y="1019250"/>
            <a:ext cx="2507827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i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Tắt lửa tối đèn</a:t>
            </a:r>
            <a:endParaRPr sz="2000" b="1" i="1" dirty="0">
              <a:solidFill>
                <a:schemeClr val="accent5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78" name="Google Shape;1478;p56"/>
          <p:cNvSpPr txBox="1">
            <a:spLocks noGrp="1"/>
          </p:cNvSpPr>
          <p:nvPr>
            <p:ph type="ctrTitle" idx="4"/>
          </p:nvPr>
        </p:nvSpPr>
        <p:spPr>
          <a:xfrm flipH="1">
            <a:off x="5973397" y="1157343"/>
            <a:ext cx="2298869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i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Hôi như cú mèo</a:t>
            </a:r>
            <a:endParaRPr sz="2000" b="1" i="1" dirty="0">
              <a:solidFill>
                <a:schemeClr val="accent5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1479" name="Google Shape;1479;p56"/>
          <p:cNvCxnSpPr/>
          <p:nvPr/>
        </p:nvCxnSpPr>
        <p:spPr>
          <a:xfrm>
            <a:off x="3095431" y="1803531"/>
            <a:ext cx="0" cy="18954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dot"/>
            <a:round/>
            <a:headEnd type="none" w="med" len="med"/>
            <a:tailEnd type="none" w="med" len="med"/>
          </a:ln>
        </p:spPr>
      </p:cxnSp>
      <p:cxnSp>
        <p:nvCxnSpPr>
          <p:cNvPr id="1480" name="Google Shape;1480;p56"/>
          <p:cNvCxnSpPr/>
          <p:nvPr/>
        </p:nvCxnSpPr>
        <p:spPr>
          <a:xfrm>
            <a:off x="5971981" y="1803531"/>
            <a:ext cx="0" cy="18954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dot"/>
            <a:round/>
            <a:headEnd type="none" w="med" len="med"/>
            <a:tailEnd type="none" w="med" len="med"/>
          </a:ln>
        </p:spPr>
      </p:cxnSp>
      <p:pic>
        <p:nvPicPr>
          <p:cNvPr id="2" name="2 Minute Kids Cleanup Countdown with Song! (HD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278500" y="3460492"/>
            <a:ext cx="1688661" cy="949872"/>
          </a:xfrm>
          <a:prstGeom prst="rect">
            <a:avLst/>
          </a:prstGeom>
        </p:spPr>
      </p:pic>
      <p:pic>
        <p:nvPicPr>
          <p:cNvPr id="5122" name="Picture 2" descr="Cú T-shirt dễ Thương Clip nghệ thuật - Brown phim hoạt hình cú mô hình  trang trí png tải về - Miễn phí trong suốt Màu Hồng png Tải về.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67889" y1="25784" x2="23889" y2="59314"/>
                        <a14:foregroundMark x1="53222" y1="21667" x2="68556" y2="44020"/>
                        <a14:foregroundMark x1="64556" y1="25784" x2="71889" y2="41667"/>
                        <a14:foregroundMark x1="63222" y1="19314" x2="15222" y2="46961"/>
                        <a14:foregroundMark x1="23222" y1="33431" x2="26556" y2="54020"/>
                        <a14:foregroundMark x1="32556" y1="41667" x2="36556" y2="52843"/>
                        <a14:foregroundMark x1="28556" y1="44020" x2="36556" y2="61078"/>
                        <a14:foregroundMark x1="49889" y1="33431" x2="62556" y2="504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1781" y="399393"/>
            <a:ext cx="1144933" cy="1297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ình ảnh Bóng đèn PNG, Vector, PSD, và biểu tượng để tải về miễn phí |  pngtree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49444" y1="13056" x2="50556" y2="16389"/>
                        <a14:foregroundMark x1="65278" y1="16389" x2="64167" y2="18889"/>
                        <a14:foregroundMark x1="78611" y1="26667" x2="74444" y2="30278"/>
                        <a14:foregroundMark x1="81111" y1="42500" x2="77778" y2="41944"/>
                        <a14:foregroundMark x1="33889" y1="16389" x2="36111" y2="20278"/>
                        <a14:foregroundMark x1="23056" y1="27222" x2="26111" y2="28889"/>
                        <a14:foregroundMark x1="20278" y1="41667" x2="21944" y2="42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1254" y="590624"/>
            <a:ext cx="1130275" cy="1130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Old House PNG Images | Vector and PSD Files | Free Download on Pngtree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0" r="991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037" y="611392"/>
            <a:ext cx="1192139" cy="1192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Excuseme Funny Expression Pack, What Clipart, Excuseme, Question Mark PNG  Transparent Clipart Image and PSD File for Free Download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0049" y="2999919"/>
            <a:ext cx="2746417" cy="2746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Google Shape;1473;p56"/>
          <p:cNvSpPr txBox="1">
            <a:spLocks/>
          </p:cNvSpPr>
          <p:nvPr/>
        </p:nvSpPr>
        <p:spPr>
          <a:xfrm flipH="1">
            <a:off x="1534899" y="3935428"/>
            <a:ext cx="3355699" cy="87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unito"/>
              <a:buNone/>
              <a:defRPr sz="12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marR="0" lvl="2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unito"/>
              <a:buNone/>
              <a:defRPr sz="12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marR="0" lvl="3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unito"/>
              <a:buNone/>
              <a:defRPr sz="12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marR="0" lvl="4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unito"/>
              <a:buNone/>
              <a:defRPr sz="12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marR="0" lvl="5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unito"/>
              <a:buNone/>
              <a:defRPr sz="12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marR="0" lvl="6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unito"/>
              <a:buNone/>
              <a:defRPr sz="12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marR="0" lvl="7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unito"/>
              <a:buNone/>
              <a:defRPr sz="12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marR="0" lvl="8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unito"/>
              <a:buNone/>
              <a:defRPr sz="12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0" indent="0"/>
            <a:r>
              <a:rPr lang="vi-VN" sz="24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 hãy đặt câu với mỗi thành ngữ đã cho.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4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4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4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4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5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64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1472" grpId="0"/>
      <p:bldP spid="1473" grpId="0" build="p"/>
      <p:bldP spid="1474" grpId="0" build="p"/>
      <p:bldP spid="1475" grpId="0" build="p"/>
      <p:bldP spid="1476" grpId="0"/>
      <p:bldP spid="1477" grpId="0"/>
      <p:bldP spid="1478" grpId="0"/>
      <p:bldP spid="1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" name="Google Shape;1740;p62"/>
          <p:cNvSpPr txBox="1">
            <a:spLocks noGrp="1"/>
          </p:cNvSpPr>
          <p:nvPr>
            <p:ph type="title"/>
          </p:nvPr>
        </p:nvSpPr>
        <p:spPr>
          <a:xfrm>
            <a:off x="448372" y="81980"/>
            <a:ext cx="4165669" cy="6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2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Bài tập 6 (SGK-20)</a:t>
            </a:r>
            <a:endParaRPr sz="3200" b="1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  <a:cs typeface="Chelsea Market"/>
              <a:sym typeface="Chelsea Market"/>
            </a:endParaRPr>
          </a:p>
        </p:txBody>
      </p:sp>
      <p:sp>
        <p:nvSpPr>
          <p:cNvPr id="1742" name="Google Shape;1742;p62"/>
          <p:cNvSpPr/>
          <p:nvPr/>
        </p:nvSpPr>
        <p:spPr>
          <a:xfrm>
            <a:off x="0" y="0"/>
            <a:ext cx="1638300" cy="1229875"/>
          </a:xfrm>
          <a:custGeom>
            <a:avLst/>
            <a:gdLst/>
            <a:ahLst/>
            <a:cxnLst/>
            <a:rect l="l" t="t" r="r" b="b"/>
            <a:pathLst>
              <a:path w="65532" h="49195" extrusionOk="0">
                <a:moveTo>
                  <a:pt x="0" y="0"/>
                </a:moveTo>
                <a:cubicBezTo>
                  <a:pt x="8115" y="2705"/>
                  <a:pt x="18547" y="1747"/>
                  <a:pt x="24384" y="8001"/>
                </a:cubicBezTo>
                <a:cubicBezTo>
                  <a:pt x="32994" y="17226"/>
                  <a:pt x="34230" y="31768"/>
                  <a:pt x="42672" y="41148"/>
                </a:cubicBezTo>
                <a:cubicBezTo>
                  <a:pt x="45459" y="44244"/>
                  <a:pt x="48596" y="47543"/>
                  <a:pt x="52578" y="48768"/>
                </a:cubicBezTo>
                <a:cubicBezTo>
                  <a:pt x="56769" y="50057"/>
                  <a:pt x="61372" y="47869"/>
                  <a:pt x="65532" y="46482"/>
                </a:cubicBezTo>
              </a:path>
            </a:pathLst>
          </a:custGeom>
          <a:noFill/>
          <a:ln w="19050" cap="flat" cmpd="sng">
            <a:solidFill>
              <a:schemeClr val="dk1"/>
            </a:solidFill>
            <a:prstDash val="dot"/>
            <a:round/>
            <a:headEnd type="none" w="med" len="med"/>
            <a:tailEnd type="none" w="med" len="med"/>
          </a:ln>
        </p:spPr>
      </p:sp>
      <p:grpSp>
        <p:nvGrpSpPr>
          <p:cNvPr id="1743" name="Google Shape;1743;p62"/>
          <p:cNvGrpSpPr/>
          <p:nvPr/>
        </p:nvGrpSpPr>
        <p:grpSpPr>
          <a:xfrm>
            <a:off x="1542759" y="730505"/>
            <a:ext cx="540962" cy="591542"/>
            <a:chOff x="2013650" y="1733325"/>
            <a:chExt cx="407750" cy="445875"/>
          </a:xfrm>
        </p:grpSpPr>
        <p:sp>
          <p:nvSpPr>
            <p:cNvPr id="1744" name="Google Shape;1744;p62"/>
            <p:cNvSpPr/>
            <p:nvPr/>
          </p:nvSpPr>
          <p:spPr>
            <a:xfrm>
              <a:off x="2013650" y="1998550"/>
              <a:ext cx="72900" cy="42200"/>
            </a:xfrm>
            <a:custGeom>
              <a:avLst/>
              <a:gdLst/>
              <a:ahLst/>
              <a:cxnLst/>
              <a:rect l="l" t="t" r="r" b="b"/>
              <a:pathLst>
                <a:path w="2916" h="1688" extrusionOk="0">
                  <a:moveTo>
                    <a:pt x="2916" y="0"/>
                  </a:moveTo>
                  <a:lnTo>
                    <a:pt x="0" y="838"/>
                  </a:lnTo>
                  <a:lnTo>
                    <a:pt x="2916" y="1688"/>
                  </a:lnTo>
                  <a:lnTo>
                    <a:pt x="291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745" name="Google Shape;1745;p62"/>
            <p:cNvSpPr/>
            <p:nvPr/>
          </p:nvSpPr>
          <p:spPr>
            <a:xfrm>
              <a:off x="2124975" y="1733325"/>
              <a:ext cx="176625" cy="179450"/>
            </a:xfrm>
            <a:custGeom>
              <a:avLst/>
              <a:gdLst/>
              <a:ahLst/>
              <a:cxnLst/>
              <a:rect l="l" t="t" r="r" b="b"/>
              <a:pathLst>
                <a:path w="7065" h="7178" extrusionOk="0">
                  <a:moveTo>
                    <a:pt x="3453" y="0"/>
                  </a:moveTo>
                  <a:cubicBezTo>
                    <a:pt x="3206" y="0"/>
                    <a:pt x="2946" y="49"/>
                    <a:pt x="2675" y="154"/>
                  </a:cubicBezTo>
                  <a:cubicBezTo>
                    <a:pt x="1" y="1198"/>
                    <a:pt x="1206" y="3792"/>
                    <a:pt x="2170" y="5112"/>
                  </a:cubicBezTo>
                  <a:cubicBezTo>
                    <a:pt x="2858" y="6064"/>
                    <a:pt x="5085" y="7178"/>
                    <a:pt x="5085" y="7178"/>
                  </a:cubicBezTo>
                  <a:cubicBezTo>
                    <a:pt x="7065" y="4719"/>
                    <a:pt x="5885" y="0"/>
                    <a:pt x="34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746" name="Google Shape;1746;p62"/>
            <p:cNvSpPr/>
            <p:nvPr/>
          </p:nvSpPr>
          <p:spPr>
            <a:xfrm>
              <a:off x="2124450" y="2109350"/>
              <a:ext cx="34550" cy="62175"/>
            </a:xfrm>
            <a:custGeom>
              <a:avLst/>
              <a:gdLst/>
              <a:ahLst/>
              <a:cxnLst/>
              <a:rect l="l" t="t" r="r" b="b"/>
              <a:pathLst>
                <a:path w="1382" h="2487" extrusionOk="0">
                  <a:moveTo>
                    <a:pt x="961" y="1"/>
                  </a:moveTo>
                  <a:cubicBezTo>
                    <a:pt x="823" y="1"/>
                    <a:pt x="682" y="70"/>
                    <a:pt x="618" y="228"/>
                  </a:cubicBezTo>
                  <a:cubicBezTo>
                    <a:pt x="377" y="825"/>
                    <a:pt x="194" y="1433"/>
                    <a:pt x="56" y="2053"/>
                  </a:cubicBezTo>
                  <a:cubicBezTo>
                    <a:pt x="1" y="2315"/>
                    <a:pt x="219" y="2486"/>
                    <a:pt x="425" y="2486"/>
                  </a:cubicBezTo>
                  <a:cubicBezTo>
                    <a:pt x="561" y="2486"/>
                    <a:pt x="692" y="2411"/>
                    <a:pt x="733" y="2237"/>
                  </a:cubicBezTo>
                  <a:cubicBezTo>
                    <a:pt x="859" y="1617"/>
                    <a:pt x="1043" y="1009"/>
                    <a:pt x="1284" y="423"/>
                  </a:cubicBezTo>
                  <a:cubicBezTo>
                    <a:pt x="1382" y="166"/>
                    <a:pt x="1175" y="1"/>
                    <a:pt x="96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747" name="Google Shape;1747;p62"/>
            <p:cNvSpPr/>
            <p:nvPr/>
          </p:nvSpPr>
          <p:spPr>
            <a:xfrm>
              <a:off x="2186950" y="2116975"/>
              <a:ext cx="20550" cy="62225"/>
            </a:xfrm>
            <a:custGeom>
              <a:avLst/>
              <a:gdLst/>
              <a:ahLst/>
              <a:cxnLst/>
              <a:rect l="l" t="t" r="r" b="b"/>
              <a:pathLst>
                <a:path w="822" h="2489" extrusionOk="0">
                  <a:moveTo>
                    <a:pt x="478" y="1"/>
                  </a:moveTo>
                  <a:cubicBezTo>
                    <a:pt x="305" y="1"/>
                    <a:pt x="127" y="113"/>
                    <a:pt x="116" y="336"/>
                  </a:cubicBezTo>
                  <a:cubicBezTo>
                    <a:pt x="93" y="945"/>
                    <a:pt x="58" y="1553"/>
                    <a:pt x="12" y="2161"/>
                  </a:cubicBezTo>
                  <a:cubicBezTo>
                    <a:pt x="1" y="2379"/>
                    <a:pt x="167" y="2488"/>
                    <a:pt x="341" y="2488"/>
                  </a:cubicBezTo>
                  <a:cubicBezTo>
                    <a:pt x="514" y="2488"/>
                    <a:pt x="695" y="2379"/>
                    <a:pt x="712" y="2161"/>
                  </a:cubicBezTo>
                  <a:cubicBezTo>
                    <a:pt x="747" y="1553"/>
                    <a:pt x="781" y="945"/>
                    <a:pt x="816" y="336"/>
                  </a:cubicBezTo>
                  <a:cubicBezTo>
                    <a:pt x="821" y="113"/>
                    <a:pt x="652" y="1"/>
                    <a:pt x="47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748" name="Google Shape;1748;p62"/>
            <p:cNvSpPr/>
            <p:nvPr/>
          </p:nvSpPr>
          <p:spPr>
            <a:xfrm>
              <a:off x="2261850" y="2116975"/>
              <a:ext cx="24800" cy="62025"/>
            </a:xfrm>
            <a:custGeom>
              <a:avLst/>
              <a:gdLst/>
              <a:ahLst/>
              <a:cxnLst/>
              <a:rect l="l" t="t" r="r" b="b"/>
              <a:pathLst>
                <a:path w="992" h="2481" extrusionOk="0">
                  <a:moveTo>
                    <a:pt x="343" y="1"/>
                  </a:moveTo>
                  <a:cubicBezTo>
                    <a:pt x="170" y="1"/>
                    <a:pt x="0" y="113"/>
                    <a:pt x="12" y="336"/>
                  </a:cubicBezTo>
                  <a:cubicBezTo>
                    <a:pt x="35" y="968"/>
                    <a:pt x="115" y="1610"/>
                    <a:pt x="264" y="2230"/>
                  </a:cubicBezTo>
                  <a:cubicBezTo>
                    <a:pt x="306" y="2405"/>
                    <a:pt x="438" y="2480"/>
                    <a:pt x="574" y="2480"/>
                  </a:cubicBezTo>
                  <a:cubicBezTo>
                    <a:pt x="778" y="2480"/>
                    <a:pt x="992" y="2312"/>
                    <a:pt x="930" y="2058"/>
                  </a:cubicBezTo>
                  <a:cubicBezTo>
                    <a:pt x="804" y="1484"/>
                    <a:pt x="723" y="910"/>
                    <a:pt x="700" y="336"/>
                  </a:cubicBezTo>
                  <a:cubicBezTo>
                    <a:pt x="695" y="113"/>
                    <a:pt x="517" y="1"/>
                    <a:pt x="34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749" name="Google Shape;1749;p62"/>
            <p:cNvSpPr/>
            <p:nvPr/>
          </p:nvSpPr>
          <p:spPr>
            <a:xfrm>
              <a:off x="2310350" y="2112000"/>
              <a:ext cx="35200" cy="56075"/>
            </a:xfrm>
            <a:custGeom>
              <a:avLst/>
              <a:gdLst/>
              <a:ahLst/>
              <a:cxnLst/>
              <a:rect l="l" t="t" r="r" b="b"/>
              <a:pathLst>
                <a:path w="1408" h="2243" extrusionOk="0">
                  <a:moveTo>
                    <a:pt x="465" y="1"/>
                  </a:moveTo>
                  <a:cubicBezTo>
                    <a:pt x="242" y="1"/>
                    <a:pt x="0" y="252"/>
                    <a:pt x="126" y="535"/>
                  </a:cubicBezTo>
                  <a:cubicBezTo>
                    <a:pt x="333" y="1006"/>
                    <a:pt x="505" y="1499"/>
                    <a:pt x="654" y="1993"/>
                  </a:cubicBezTo>
                  <a:cubicBezTo>
                    <a:pt x="709" y="2167"/>
                    <a:pt x="848" y="2242"/>
                    <a:pt x="987" y="2242"/>
                  </a:cubicBezTo>
                  <a:cubicBezTo>
                    <a:pt x="1197" y="2242"/>
                    <a:pt x="1407" y="2071"/>
                    <a:pt x="1331" y="1809"/>
                  </a:cubicBezTo>
                  <a:cubicBezTo>
                    <a:pt x="1159" y="1258"/>
                    <a:pt x="953" y="707"/>
                    <a:pt x="723" y="180"/>
                  </a:cubicBezTo>
                  <a:cubicBezTo>
                    <a:pt x="665" y="53"/>
                    <a:pt x="567" y="1"/>
                    <a:pt x="46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750" name="Google Shape;1750;p62"/>
            <p:cNvSpPr/>
            <p:nvPr/>
          </p:nvSpPr>
          <p:spPr>
            <a:xfrm>
              <a:off x="2160550" y="2086050"/>
              <a:ext cx="76650" cy="48250"/>
            </a:xfrm>
            <a:custGeom>
              <a:avLst/>
              <a:gdLst/>
              <a:ahLst/>
              <a:cxnLst/>
              <a:rect l="l" t="t" r="r" b="b"/>
              <a:pathLst>
                <a:path w="3066" h="1930" extrusionOk="0">
                  <a:moveTo>
                    <a:pt x="1" y="1"/>
                  </a:moveTo>
                  <a:lnTo>
                    <a:pt x="1" y="1"/>
                  </a:lnTo>
                  <a:cubicBezTo>
                    <a:pt x="127" y="586"/>
                    <a:pt x="288" y="1172"/>
                    <a:pt x="494" y="1734"/>
                  </a:cubicBezTo>
                  <a:cubicBezTo>
                    <a:pt x="953" y="1872"/>
                    <a:pt x="1424" y="1929"/>
                    <a:pt x="1895" y="1929"/>
                  </a:cubicBezTo>
                  <a:lnTo>
                    <a:pt x="3065" y="1929"/>
                  </a:lnTo>
                  <a:cubicBezTo>
                    <a:pt x="2882" y="1401"/>
                    <a:pt x="2744" y="873"/>
                    <a:pt x="2629" y="322"/>
                  </a:cubicBezTo>
                  <a:cubicBezTo>
                    <a:pt x="1745" y="288"/>
                    <a:pt x="862" y="173"/>
                    <a:pt x="1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751" name="Google Shape;1751;p62"/>
            <p:cNvSpPr/>
            <p:nvPr/>
          </p:nvSpPr>
          <p:spPr>
            <a:xfrm>
              <a:off x="2145075" y="1876900"/>
              <a:ext cx="88675" cy="217225"/>
            </a:xfrm>
            <a:custGeom>
              <a:avLst/>
              <a:gdLst/>
              <a:ahLst/>
              <a:cxnLst/>
              <a:rect l="l" t="t" r="r" b="b"/>
              <a:pathLst>
                <a:path w="3547" h="8689" extrusionOk="0">
                  <a:moveTo>
                    <a:pt x="2514" y="0"/>
                  </a:moveTo>
                  <a:cubicBezTo>
                    <a:pt x="2009" y="0"/>
                    <a:pt x="1492" y="80"/>
                    <a:pt x="999" y="230"/>
                  </a:cubicBezTo>
                  <a:cubicBezTo>
                    <a:pt x="126" y="2858"/>
                    <a:pt x="0" y="5670"/>
                    <a:pt x="608" y="8367"/>
                  </a:cubicBezTo>
                  <a:cubicBezTo>
                    <a:pt x="1481" y="8539"/>
                    <a:pt x="2364" y="8654"/>
                    <a:pt x="3248" y="8688"/>
                  </a:cubicBezTo>
                  <a:cubicBezTo>
                    <a:pt x="2663" y="5888"/>
                    <a:pt x="2915" y="2835"/>
                    <a:pt x="3547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752" name="Google Shape;1752;p62"/>
            <p:cNvSpPr/>
            <p:nvPr/>
          </p:nvSpPr>
          <p:spPr>
            <a:xfrm>
              <a:off x="2095425" y="2067700"/>
              <a:ext cx="77500" cy="61700"/>
            </a:xfrm>
            <a:custGeom>
              <a:avLst/>
              <a:gdLst/>
              <a:ahLst/>
              <a:cxnLst/>
              <a:rect l="l" t="t" r="r" b="b"/>
              <a:pathLst>
                <a:path w="3100" h="2468" extrusionOk="0">
                  <a:moveTo>
                    <a:pt x="0" y="0"/>
                  </a:moveTo>
                  <a:lnTo>
                    <a:pt x="0" y="0"/>
                  </a:lnTo>
                  <a:cubicBezTo>
                    <a:pt x="666" y="1206"/>
                    <a:pt x="1779" y="2089"/>
                    <a:pt x="3099" y="2468"/>
                  </a:cubicBezTo>
                  <a:cubicBezTo>
                    <a:pt x="2893" y="1906"/>
                    <a:pt x="2732" y="1320"/>
                    <a:pt x="2594" y="735"/>
                  </a:cubicBezTo>
                  <a:cubicBezTo>
                    <a:pt x="1711" y="563"/>
                    <a:pt x="838" y="31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753" name="Google Shape;1753;p62"/>
            <p:cNvSpPr/>
            <p:nvPr/>
          </p:nvSpPr>
          <p:spPr>
            <a:xfrm>
              <a:off x="2079350" y="1882625"/>
              <a:ext cx="90700" cy="203750"/>
            </a:xfrm>
            <a:custGeom>
              <a:avLst/>
              <a:gdLst/>
              <a:ahLst/>
              <a:cxnLst/>
              <a:rect l="l" t="t" r="r" b="b"/>
              <a:pathLst>
                <a:path w="3628" h="8150" extrusionOk="0">
                  <a:moveTo>
                    <a:pt x="3628" y="1"/>
                  </a:moveTo>
                  <a:lnTo>
                    <a:pt x="3628" y="1"/>
                  </a:lnTo>
                  <a:cubicBezTo>
                    <a:pt x="1470" y="666"/>
                    <a:pt x="1" y="2663"/>
                    <a:pt x="1" y="4936"/>
                  </a:cubicBezTo>
                  <a:cubicBezTo>
                    <a:pt x="1" y="5797"/>
                    <a:pt x="219" y="6657"/>
                    <a:pt x="643" y="7415"/>
                  </a:cubicBezTo>
                  <a:cubicBezTo>
                    <a:pt x="1481" y="7725"/>
                    <a:pt x="2354" y="7977"/>
                    <a:pt x="3237" y="8149"/>
                  </a:cubicBezTo>
                  <a:cubicBezTo>
                    <a:pt x="2618" y="5452"/>
                    <a:pt x="2755" y="2629"/>
                    <a:pt x="36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754" name="Google Shape;1754;p62"/>
            <p:cNvSpPr/>
            <p:nvPr/>
          </p:nvSpPr>
          <p:spPr>
            <a:xfrm>
              <a:off x="2226275" y="2090075"/>
              <a:ext cx="86375" cy="44225"/>
            </a:xfrm>
            <a:custGeom>
              <a:avLst/>
              <a:gdLst/>
              <a:ahLst/>
              <a:cxnLst/>
              <a:rect l="l" t="t" r="r" b="b"/>
              <a:pathLst>
                <a:path w="3455" h="1769" extrusionOk="0">
                  <a:moveTo>
                    <a:pt x="3019" y="1"/>
                  </a:moveTo>
                  <a:cubicBezTo>
                    <a:pt x="2262" y="122"/>
                    <a:pt x="1500" y="178"/>
                    <a:pt x="735" y="178"/>
                  </a:cubicBezTo>
                  <a:cubicBezTo>
                    <a:pt x="490" y="178"/>
                    <a:pt x="245" y="172"/>
                    <a:pt x="0" y="161"/>
                  </a:cubicBezTo>
                  <a:lnTo>
                    <a:pt x="0" y="161"/>
                  </a:lnTo>
                  <a:cubicBezTo>
                    <a:pt x="103" y="712"/>
                    <a:pt x="253" y="1240"/>
                    <a:pt x="425" y="1768"/>
                  </a:cubicBezTo>
                  <a:lnTo>
                    <a:pt x="2651" y="1768"/>
                  </a:lnTo>
                  <a:cubicBezTo>
                    <a:pt x="2915" y="1768"/>
                    <a:pt x="3191" y="1757"/>
                    <a:pt x="3455" y="1711"/>
                  </a:cubicBezTo>
                  <a:cubicBezTo>
                    <a:pt x="3283" y="1148"/>
                    <a:pt x="3145" y="574"/>
                    <a:pt x="301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755" name="Google Shape;1755;p62"/>
            <p:cNvSpPr/>
            <p:nvPr/>
          </p:nvSpPr>
          <p:spPr>
            <a:xfrm>
              <a:off x="2211625" y="1876900"/>
              <a:ext cx="93850" cy="217650"/>
            </a:xfrm>
            <a:custGeom>
              <a:avLst/>
              <a:gdLst/>
              <a:ahLst/>
              <a:cxnLst/>
              <a:rect l="l" t="t" r="r" b="b"/>
              <a:pathLst>
                <a:path w="3754" h="8706" extrusionOk="0">
                  <a:moveTo>
                    <a:pt x="885" y="0"/>
                  </a:moveTo>
                  <a:cubicBezTo>
                    <a:pt x="253" y="2835"/>
                    <a:pt x="1" y="5888"/>
                    <a:pt x="575" y="8688"/>
                  </a:cubicBezTo>
                  <a:cubicBezTo>
                    <a:pt x="822" y="8699"/>
                    <a:pt x="1070" y="8705"/>
                    <a:pt x="1316" y="8705"/>
                  </a:cubicBezTo>
                  <a:cubicBezTo>
                    <a:pt x="2086" y="8705"/>
                    <a:pt x="2851" y="8649"/>
                    <a:pt x="3616" y="8528"/>
                  </a:cubicBezTo>
                  <a:cubicBezTo>
                    <a:pt x="3019" y="5739"/>
                    <a:pt x="2973" y="2846"/>
                    <a:pt x="3754" y="34"/>
                  </a:cubicBezTo>
                  <a:cubicBezTo>
                    <a:pt x="3582" y="12"/>
                    <a:pt x="3410" y="0"/>
                    <a:pt x="323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756" name="Google Shape;1756;p62"/>
            <p:cNvSpPr/>
            <p:nvPr/>
          </p:nvSpPr>
          <p:spPr>
            <a:xfrm>
              <a:off x="2285950" y="1877750"/>
              <a:ext cx="135450" cy="212650"/>
            </a:xfrm>
            <a:custGeom>
              <a:avLst/>
              <a:gdLst/>
              <a:ahLst/>
              <a:cxnLst/>
              <a:rect l="l" t="t" r="r" b="b"/>
              <a:pathLst>
                <a:path w="5418" h="8506" extrusionOk="0">
                  <a:moveTo>
                    <a:pt x="781" y="0"/>
                  </a:moveTo>
                  <a:cubicBezTo>
                    <a:pt x="0" y="2824"/>
                    <a:pt x="46" y="5705"/>
                    <a:pt x="643" y="8505"/>
                  </a:cubicBezTo>
                  <a:cubicBezTo>
                    <a:pt x="2273" y="8253"/>
                    <a:pt x="3822" y="7702"/>
                    <a:pt x="5131" y="6806"/>
                  </a:cubicBezTo>
                  <a:cubicBezTo>
                    <a:pt x="5326" y="6267"/>
                    <a:pt x="5418" y="5693"/>
                    <a:pt x="5418" y="5131"/>
                  </a:cubicBezTo>
                  <a:cubicBezTo>
                    <a:pt x="5406" y="2480"/>
                    <a:pt x="3409" y="276"/>
                    <a:pt x="781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757" name="Google Shape;1757;p62"/>
            <p:cNvSpPr/>
            <p:nvPr/>
          </p:nvSpPr>
          <p:spPr>
            <a:xfrm>
              <a:off x="2302025" y="2047600"/>
              <a:ext cx="112200" cy="85250"/>
            </a:xfrm>
            <a:custGeom>
              <a:avLst/>
              <a:gdLst/>
              <a:ahLst/>
              <a:cxnLst/>
              <a:rect l="l" t="t" r="r" b="b"/>
              <a:pathLst>
                <a:path w="4488" h="3410" extrusionOk="0">
                  <a:moveTo>
                    <a:pt x="4488" y="1"/>
                  </a:moveTo>
                  <a:lnTo>
                    <a:pt x="4488" y="1"/>
                  </a:lnTo>
                  <a:cubicBezTo>
                    <a:pt x="3179" y="896"/>
                    <a:pt x="1630" y="1447"/>
                    <a:pt x="0" y="1700"/>
                  </a:cubicBezTo>
                  <a:cubicBezTo>
                    <a:pt x="115" y="2273"/>
                    <a:pt x="264" y="2847"/>
                    <a:pt x="425" y="3410"/>
                  </a:cubicBezTo>
                  <a:cubicBezTo>
                    <a:pt x="2296" y="3100"/>
                    <a:pt x="3856" y="1803"/>
                    <a:pt x="4488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758" name="Google Shape;1758;p62"/>
            <p:cNvSpPr/>
            <p:nvPr/>
          </p:nvSpPr>
          <p:spPr>
            <a:xfrm>
              <a:off x="2347925" y="1973875"/>
              <a:ext cx="29000" cy="24875"/>
            </a:xfrm>
            <a:custGeom>
              <a:avLst/>
              <a:gdLst/>
              <a:ahLst/>
              <a:cxnLst/>
              <a:rect l="l" t="t" r="r" b="b"/>
              <a:pathLst>
                <a:path w="1160" h="995" extrusionOk="0">
                  <a:moveTo>
                    <a:pt x="666" y="0"/>
                  </a:moveTo>
                  <a:cubicBezTo>
                    <a:pt x="219" y="0"/>
                    <a:pt x="0" y="528"/>
                    <a:pt x="310" y="850"/>
                  </a:cubicBezTo>
                  <a:cubicBezTo>
                    <a:pt x="414" y="950"/>
                    <a:pt x="539" y="995"/>
                    <a:pt x="662" y="995"/>
                  </a:cubicBezTo>
                  <a:cubicBezTo>
                    <a:pt x="918" y="995"/>
                    <a:pt x="1160" y="797"/>
                    <a:pt x="1160" y="494"/>
                  </a:cubicBezTo>
                  <a:cubicBezTo>
                    <a:pt x="1160" y="218"/>
                    <a:pt x="942" y="0"/>
                    <a:pt x="66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759" name="Google Shape;1759;p62"/>
            <p:cNvSpPr/>
            <p:nvPr/>
          </p:nvSpPr>
          <p:spPr>
            <a:xfrm>
              <a:off x="2330425" y="2009450"/>
              <a:ext cx="58275" cy="58275"/>
            </a:xfrm>
            <a:custGeom>
              <a:avLst/>
              <a:gdLst/>
              <a:ahLst/>
              <a:cxnLst/>
              <a:rect l="l" t="t" r="r" b="b"/>
              <a:pathLst>
                <a:path w="2331" h="2331" extrusionOk="0">
                  <a:moveTo>
                    <a:pt x="1160" y="1"/>
                  </a:moveTo>
                  <a:cubicBezTo>
                    <a:pt x="517" y="1"/>
                    <a:pt x="0" y="517"/>
                    <a:pt x="0" y="1160"/>
                  </a:cubicBezTo>
                  <a:cubicBezTo>
                    <a:pt x="0" y="1814"/>
                    <a:pt x="517" y="2330"/>
                    <a:pt x="1160" y="2330"/>
                  </a:cubicBezTo>
                  <a:cubicBezTo>
                    <a:pt x="1802" y="2330"/>
                    <a:pt x="2330" y="1814"/>
                    <a:pt x="2330" y="1160"/>
                  </a:cubicBezTo>
                  <a:cubicBezTo>
                    <a:pt x="2330" y="517"/>
                    <a:pt x="1802" y="1"/>
                    <a:pt x="1160" y="1"/>
                  </a:cubicBezTo>
                  <a:close/>
                </a:path>
              </a:pathLst>
            </a:custGeom>
            <a:solidFill>
              <a:srgbClr val="F78F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760" name="Google Shape;1760;p62"/>
            <p:cNvSpPr/>
            <p:nvPr/>
          </p:nvSpPr>
          <p:spPr>
            <a:xfrm>
              <a:off x="2069325" y="1756175"/>
              <a:ext cx="194225" cy="156600"/>
            </a:xfrm>
            <a:custGeom>
              <a:avLst/>
              <a:gdLst/>
              <a:ahLst/>
              <a:cxnLst/>
              <a:rect l="l" t="t" r="r" b="b"/>
              <a:pathLst>
                <a:path w="7769" h="6264" extrusionOk="0">
                  <a:moveTo>
                    <a:pt x="3470" y="0"/>
                  </a:moveTo>
                  <a:cubicBezTo>
                    <a:pt x="3015" y="0"/>
                    <a:pt x="2563" y="164"/>
                    <a:pt x="2146" y="537"/>
                  </a:cubicBezTo>
                  <a:cubicBezTo>
                    <a:pt x="0" y="2442"/>
                    <a:pt x="2043" y="4450"/>
                    <a:pt x="3409" y="5357"/>
                  </a:cubicBezTo>
                  <a:cubicBezTo>
                    <a:pt x="4384" y="6000"/>
                    <a:pt x="6852" y="6264"/>
                    <a:pt x="6852" y="6264"/>
                  </a:cubicBezTo>
                  <a:cubicBezTo>
                    <a:pt x="7768" y="3544"/>
                    <a:pt x="5584" y="0"/>
                    <a:pt x="34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07837155"/>
              </p:ext>
            </p:extLst>
          </p:nvPr>
        </p:nvGraphicFramePr>
        <p:xfrm>
          <a:off x="325821" y="1441693"/>
          <a:ext cx="8429296" cy="3109284"/>
        </p:xfrm>
        <a:graphic>
          <a:graphicData uri="http://schemas.openxmlformats.org/drawingml/2006/table">
            <a:tbl>
              <a:tblPr firstRow="1" bandRow="1">
                <a:tableStyleId>{64745AE3-B788-48EB-AE92-865350DFBA81}</a:tableStyleId>
              </a:tblPr>
              <a:tblGrid>
                <a:gridCol w="3331779">
                  <a:extLst>
                    <a:ext uri="{9D8B030D-6E8A-4147-A177-3AD203B41FA5}">
                      <a16:colId xmlns:a16="http://schemas.microsoft.com/office/drawing/2014/main" val="2760068575"/>
                    </a:ext>
                  </a:extLst>
                </a:gridCol>
                <a:gridCol w="5097517">
                  <a:extLst>
                    <a:ext uri="{9D8B030D-6E8A-4147-A177-3AD203B41FA5}">
                      <a16:colId xmlns:a16="http://schemas.microsoft.com/office/drawing/2014/main" val="430462096"/>
                    </a:ext>
                  </a:extLst>
                </a:gridCol>
              </a:tblGrid>
              <a:tr h="518214">
                <a:tc>
                  <a:txBody>
                    <a:bodyPr/>
                    <a:lstStyle/>
                    <a:p>
                      <a:pPr algn="ctr"/>
                      <a:r>
                        <a:rPr lang="vi-VN" sz="20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Biện</a:t>
                      </a:r>
                      <a:r>
                        <a:rPr lang="vi-VN" sz="2000" b="1" baseline="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pháp tu từ so sánh</a:t>
                      </a:r>
                      <a:endParaRPr lang="vi-VN" sz="20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0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Tác</a:t>
                      </a:r>
                      <a:r>
                        <a:rPr lang="vi-VN" sz="2000" b="1" baseline="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dụng</a:t>
                      </a:r>
                      <a:endParaRPr lang="vi-VN" sz="20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36859463"/>
                  </a:ext>
                </a:extLst>
              </a:tr>
              <a:tr h="518214">
                <a:tc>
                  <a:txBody>
                    <a:bodyPr/>
                    <a:lstStyle/>
                    <a:p>
                      <a:pPr algn="ctr"/>
                      <a:endParaRPr lang="vi-VN" sz="2000" b="1">
                        <a:solidFill>
                          <a:schemeClr val="accent5">
                            <a:lumMod val="50000"/>
                          </a:schemeClr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2000" b="1">
                        <a:solidFill>
                          <a:schemeClr val="accent5">
                            <a:lumMod val="50000"/>
                          </a:schemeClr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97160896"/>
                  </a:ext>
                </a:extLst>
              </a:tr>
              <a:tr h="518214">
                <a:tc>
                  <a:txBody>
                    <a:bodyPr/>
                    <a:lstStyle/>
                    <a:p>
                      <a:pPr algn="ctr"/>
                      <a:endParaRPr lang="vi-VN" sz="2000" b="1">
                        <a:solidFill>
                          <a:schemeClr val="accent5">
                            <a:lumMod val="50000"/>
                          </a:schemeClr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2000" b="1">
                        <a:solidFill>
                          <a:schemeClr val="accent5">
                            <a:lumMod val="50000"/>
                          </a:schemeClr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5761670"/>
                  </a:ext>
                </a:extLst>
              </a:tr>
              <a:tr h="518214">
                <a:tc>
                  <a:txBody>
                    <a:bodyPr/>
                    <a:lstStyle/>
                    <a:p>
                      <a:pPr algn="ctr"/>
                      <a:endParaRPr lang="vi-VN" sz="2000" b="1">
                        <a:solidFill>
                          <a:schemeClr val="accent5">
                            <a:lumMod val="50000"/>
                          </a:schemeClr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2000" b="1">
                        <a:solidFill>
                          <a:schemeClr val="accent5">
                            <a:lumMod val="50000"/>
                          </a:schemeClr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56940210"/>
                  </a:ext>
                </a:extLst>
              </a:tr>
              <a:tr h="518214">
                <a:tc>
                  <a:txBody>
                    <a:bodyPr/>
                    <a:lstStyle/>
                    <a:p>
                      <a:pPr algn="ctr"/>
                      <a:endParaRPr lang="vi-VN" sz="2000" b="1">
                        <a:solidFill>
                          <a:schemeClr val="accent5">
                            <a:lumMod val="50000"/>
                          </a:schemeClr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2000" b="1">
                        <a:solidFill>
                          <a:schemeClr val="accent5">
                            <a:lumMod val="50000"/>
                          </a:schemeClr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22035839"/>
                  </a:ext>
                </a:extLst>
              </a:tr>
              <a:tr h="518214">
                <a:tc>
                  <a:txBody>
                    <a:bodyPr/>
                    <a:lstStyle/>
                    <a:p>
                      <a:pPr algn="ctr"/>
                      <a:endParaRPr lang="vi-VN" sz="2000" b="1">
                        <a:solidFill>
                          <a:schemeClr val="accent5">
                            <a:lumMod val="50000"/>
                          </a:schemeClr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20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90461250"/>
                  </a:ext>
                </a:extLst>
              </a:tr>
            </a:tbl>
          </a:graphicData>
        </a:graphic>
      </p:graphicFrame>
      <p:sp>
        <p:nvSpPr>
          <p:cNvPr id="25" name="Google Shape;1740;p62"/>
          <p:cNvSpPr txBox="1">
            <a:spLocks/>
          </p:cNvSpPr>
          <p:nvPr/>
        </p:nvSpPr>
        <p:spPr>
          <a:xfrm>
            <a:off x="4414345" y="101685"/>
            <a:ext cx="3773214" cy="9806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Mali SemiBold"/>
              <a:buNone/>
              <a:defRPr sz="3600" b="0" i="0" u="none" strike="noStrike" cap="none">
                <a:solidFill>
                  <a:schemeClr val="accent2"/>
                </a:solidFill>
                <a:latin typeface="Mali SemiBold"/>
                <a:ea typeface="Mali SemiBold"/>
                <a:cs typeface="Mali SemiBold"/>
                <a:sym typeface="Mali SemiBol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Mali SemiBold"/>
              <a:buNone/>
              <a:defRPr sz="3600" b="0" i="0" u="none" strike="noStrike" cap="none">
                <a:solidFill>
                  <a:schemeClr val="accent2"/>
                </a:solidFill>
                <a:latin typeface="Mali SemiBold"/>
                <a:ea typeface="Mali SemiBold"/>
                <a:cs typeface="Mali SemiBold"/>
                <a:sym typeface="Mali SemiBol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Mali SemiBold"/>
              <a:buNone/>
              <a:defRPr sz="3600" b="0" i="0" u="none" strike="noStrike" cap="none">
                <a:solidFill>
                  <a:schemeClr val="accent2"/>
                </a:solidFill>
                <a:latin typeface="Mali SemiBold"/>
                <a:ea typeface="Mali SemiBold"/>
                <a:cs typeface="Mali SemiBold"/>
                <a:sym typeface="Mali SemiBol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Mali SemiBold"/>
              <a:buNone/>
              <a:defRPr sz="3600" b="0" i="0" u="none" strike="noStrike" cap="none">
                <a:solidFill>
                  <a:schemeClr val="accent2"/>
                </a:solidFill>
                <a:latin typeface="Mali SemiBold"/>
                <a:ea typeface="Mali SemiBold"/>
                <a:cs typeface="Mali SemiBold"/>
                <a:sym typeface="Mali SemiBol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Mali SemiBold"/>
              <a:buNone/>
              <a:defRPr sz="3600" b="0" i="0" u="none" strike="noStrike" cap="none">
                <a:solidFill>
                  <a:schemeClr val="accent2"/>
                </a:solidFill>
                <a:latin typeface="Mali SemiBold"/>
                <a:ea typeface="Mali SemiBold"/>
                <a:cs typeface="Mali SemiBold"/>
                <a:sym typeface="Mali SemiBol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Mali SemiBold"/>
              <a:buNone/>
              <a:defRPr sz="3600" b="0" i="0" u="none" strike="noStrike" cap="none">
                <a:solidFill>
                  <a:schemeClr val="accent2"/>
                </a:solidFill>
                <a:latin typeface="Mali SemiBold"/>
                <a:ea typeface="Mali SemiBold"/>
                <a:cs typeface="Mali SemiBold"/>
                <a:sym typeface="Mali SemiBol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Mali SemiBold"/>
              <a:buNone/>
              <a:defRPr sz="3600" b="0" i="0" u="none" strike="noStrike" cap="none">
                <a:solidFill>
                  <a:schemeClr val="accent2"/>
                </a:solidFill>
                <a:latin typeface="Mali SemiBold"/>
                <a:ea typeface="Mali SemiBold"/>
                <a:cs typeface="Mali SemiBold"/>
                <a:sym typeface="Mali SemiBol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Mali SemiBold"/>
              <a:buNone/>
              <a:defRPr sz="3600" b="0" i="0" u="none" strike="noStrike" cap="none">
                <a:solidFill>
                  <a:schemeClr val="accent2"/>
                </a:solidFill>
                <a:latin typeface="Mali SemiBold"/>
                <a:ea typeface="Mali SemiBold"/>
                <a:cs typeface="Mali SemiBold"/>
                <a:sym typeface="Mali SemiBol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Mali SemiBold"/>
              <a:buNone/>
              <a:defRPr sz="3600" b="0" i="0" u="none" strike="noStrike" cap="none">
                <a:solidFill>
                  <a:schemeClr val="accent2"/>
                </a:solidFill>
                <a:latin typeface="Mali SemiBold"/>
                <a:ea typeface="Mali SemiBold"/>
                <a:cs typeface="Mali SemiBold"/>
                <a:sym typeface="Mali SemiBold"/>
              </a:defRPr>
            </a:lvl9pPr>
          </a:lstStyle>
          <a:p>
            <a:pPr algn="just"/>
            <a:r>
              <a:rPr lang="vi-VN" sz="20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 hãy đọc lại văn bản </a:t>
            </a:r>
            <a:r>
              <a:rPr lang="vi-VN" sz="2000" i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 học đường đời đầu tiên</a:t>
            </a:r>
            <a:r>
              <a:rPr lang="vi-VN" sz="20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và hoàn thành phiếu bài tập dưới đây</a:t>
            </a:r>
            <a:endParaRPr lang="vi-VN" sz="2000" dirty="0">
              <a:solidFill>
                <a:schemeClr val="accent5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  <a:cs typeface="Chelsea Market"/>
              <a:sym typeface="Chelsea Marke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7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0" grpId="0"/>
      <p:bldP spid="2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1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2" name="Google Shape;1162;p41"/>
          <p:cNvSpPr txBox="1">
            <a:spLocks noGrp="1"/>
          </p:cNvSpPr>
          <p:nvPr>
            <p:ph type="ctrTitle"/>
          </p:nvPr>
        </p:nvSpPr>
        <p:spPr>
          <a:xfrm>
            <a:off x="609600" y="1837081"/>
            <a:ext cx="6780359" cy="153674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I. </a:t>
            </a:r>
            <a:r>
              <a:rPr lang="en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NHẮC LẠI KIẾN THỨC</a:t>
            </a:r>
            <a:endParaRPr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p:transition spd="slow">
    <p:randomBar dir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1" name="Google Shape;1271;p46"/>
          <p:cNvSpPr txBox="1">
            <a:spLocks noGrp="1"/>
          </p:cNvSpPr>
          <p:nvPr>
            <p:ph type="title"/>
          </p:nvPr>
        </p:nvSpPr>
        <p:spPr>
          <a:xfrm>
            <a:off x="1741625" y="55192"/>
            <a:ext cx="4636394" cy="6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HOẠT ĐỘNG NHÓM</a:t>
            </a:r>
            <a:endParaRPr sz="2800" b="1" dirty="0">
              <a:solidFill>
                <a:schemeClr val="accent5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272" name="Google Shape;1272;p46"/>
          <p:cNvGrpSpPr/>
          <p:nvPr/>
        </p:nvGrpSpPr>
        <p:grpSpPr>
          <a:xfrm>
            <a:off x="11217813" y="5054571"/>
            <a:ext cx="333809" cy="373277"/>
            <a:chOff x="861113" y="2885746"/>
            <a:chExt cx="333809" cy="373277"/>
          </a:xfrm>
        </p:grpSpPr>
        <p:sp>
          <p:nvSpPr>
            <p:cNvPr id="1273" name="Google Shape;1273;p46"/>
            <p:cNvSpPr/>
            <p:nvPr/>
          </p:nvSpPr>
          <p:spPr>
            <a:xfrm>
              <a:off x="861113" y="2981533"/>
              <a:ext cx="315970" cy="277489"/>
            </a:xfrm>
            <a:custGeom>
              <a:avLst/>
              <a:gdLst/>
              <a:ahLst/>
              <a:cxnLst/>
              <a:rect l="l" t="t" r="r" b="b"/>
              <a:pathLst>
                <a:path w="9919" h="8711" extrusionOk="0">
                  <a:moveTo>
                    <a:pt x="3015" y="0"/>
                  </a:moveTo>
                  <a:cubicBezTo>
                    <a:pt x="2777" y="0"/>
                    <a:pt x="2558" y="27"/>
                    <a:pt x="2358" y="79"/>
                  </a:cubicBezTo>
                  <a:cubicBezTo>
                    <a:pt x="1739" y="245"/>
                    <a:pt x="1156" y="638"/>
                    <a:pt x="739" y="1210"/>
                  </a:cubicBezTo>
                  <a:cubicBezTo>
                    <a:pt x="251" y="1864"/>
                    <a:pt x="1" y="2698"/>
                    <a:pt x="1" y="3615"/>
                  </a:cubicBezTo>
                  <a:cubicBezTo>
                    <a:pt x="1" y="4567"/>
                    <a:pt x="429" y="5841"/>
                    <a:pt x="1132" y="6889"/>
                  </a:cubicBezTo>
                  <a:cubicBezTo>
                    <a:pt x="1882" y="8056"/>
                    <a:pt x="2763" y="8711"/>
                    <a:pt x="3549" y="8711"/>
                  </a:cubicBezTo>
                  <a:cubicBezTo>
                    <a:pt x="3870" y="8711"/>
                    <a:pt x="4180" y="8663"/>
                    <a:pt x="4478" y="8580"/>
                  </a:cubicBezTo>
                  <a:cubicBezTo>
                    <a:pt x="4632" y="8532"/>
                    <a:pt x="4796" y="8508"/>
                    <a:pt x="4960" y="8508"/>
                  </a:cubicBezTo>
                  <a:cubicBezTo>
                    <a:pt x="5123" y="8508"/>
                    <a:pt x="5287" y="8532"/>
                    <a:pt x="5442" y="8580"/>
                  </a:cubicBezTo>
                  <a:cubicBezTo>
                    <a:pt x="5740" y="8663"/>
                    <a:pt x="6049" y="8711"/>
                    <a:pt x="6371" y="8711"/>
                  </a:cubicBezTo>
                  <a:cubicBezTo>
                    <a:pt x="7156" y="8711"/>
                    <a:pt x="8026" y="8044"/>
                    <a:pt x="8788" y="6889"/>
                  </a:cubicBezTo>
                  <a:cubicBezTo>
                    <a:pt x="9490" y="5841"/>
                    <a:pt x="9919" y="4567"/>
                    <a:pt x="9919" y="3615"/>
                  </a:cubicBezTo>
                  <a:cubicBezTo>
                    <a:pt x="9847" y="2948"/>
                    <a:pt x="9716" y="2317"/>
                    <a:pt x="9431" y="1757"/>
                  </a:cubicBezTo>
                  <a:cubicBezTo>
                    <a:pt x="9398" y="1685"/>
                    <a:pt x="9334" y="1651"/>
                    <a:pt x="9266" y="1651"/>
                  </a:cubicBezTo>
                  <a:cubicBezTo>
                    <a:pt x="9233" y="1651"/>
                    <a:pt x="9199" y="1658"/>
                    <a:pt x="9169" y="1674"/>
                  </a:cubicBezTo>
                  <a:cubicBezTo>
                    <a:pt x="9061" y="1710"/>
                    <a:pt x="9026" y="1841"/>
                    <a:pt x="9073" y="1936"/>
                  </a:cubicBezTo>
                  <a:cubicBezTo>
                    <a:pt x="9323" y="2448"/>
                    <a:pt x="9442" y="3007"/>
                    <a:pt x="9442" y="3638"/>
                  </a:cubicBezTo>
                  <a:cubicBezTo>
                    <a:pt x="9442" y="4508"/>
                    <a:pt x="9050" y="5686"/>
                    <a:pt x="8395" y="6698"/>
                  </a:cubicBezTo>
                  <a:cubicBezTo>
                    <a:pt x="7716" y="7722"/>
                    <a:pt x="6942" y="8341"/>
                    <a:pt x="6311" y="8341"/>
                  </a:cubicBezTo>
                  <a:cubicBezTo>
                    <a:pt x="6037" y="8341"/>
                    <a:pt x="5751" y="8294"/>
                    <a:pt x="5501" y="8222"/>
                  </a:cubicBezTo>
                  <a:cubicBezTo>
                    <a:pt x="5311" y="8163"/>
                    <a:pt x="5112" y="8133"/>
                    <a:pt x="4911" y="8133"/>
                  </a:cubicBezTo>
                  <a:cubicBezTo>
                    <a:pt x="4710" y="8133"/>
                    <a:pt x="4507" y="8163"/>
                    <a:pt x="4311" y="8222"/>
                  </a:cubicBezTo>
                  <a:cubicBezTo>
                    <a:pt x="4061" y="8294"/>
                    <a:pt x="3775" y="8341"/>
                    <a:pt x="3513" y="8341"/>
                  </a:cubicBezTo>
                  <a:cubicBezTo>
                    <a:pt x="2870" y="8341"/>
                    <a:pt x="2096" y="7722"/>
                    <a:pt x="1430" y="6698"/>
                  </a:cubicBezTo>
                  <a:cubicBezTo>
                    <a:pt x="775" y="5698"/>
                    <a:pt x="370" y="4531"/>
                    <a:pt x="370" y="3638"/>
                  </a:cubicBezTo>
                  <a:cubicBezTo>
                    <a:pt x="370" y="2805"/>
                    <a:pt x="608" y="2043"/>
                    <a:pt x="1037" y="1460"/>
                  </a:cubicBezTo>
                  <a:cubicBezTo>
                    <a:pt x="1406" y="971"/>
                    <a:pt x="1918" y="614"/>
                    <a:pt x="2453" y="460"/>
                  </a:cubicBezTo>
                  <a:cubicBezTo>
                    <a:pt x="2603" y="422"/>
                    <a:pt x="2774" y="403"/>
                    <a:pt x="2963" y="403"/>
                  </a:cubicBezTo>
                  <a:cubicBezTo>
                    <a:pt x="3256" y="403"/>
                    <a:pt x="3592" y="449"/>
                    <a:pt x="3954" y="543"/>
                  </a:cubicBezTo>
                  <a:cubicBezTo>
                    <a:pt x="4013" y="555"/>
                    <a:pt x="4085" y="567"/>
                    <a:pt x="4144" y="579"/>
                  </a:cubicBezTo>
                  <a:cubicBezTo>
                    <a:pt x="4160" y="582"/>
                    <a:pt x="4176" y="584"/>
                    <a:pt x="4191" y="584"/>
                  </a:cubicBezTo>
                  <a:cubicBezTo>
                    <a:pt x="4281" y="584"/>
                    <a:pt x="4362" y="527"/>
                    <a:pt x="4382" y="436"/>
                  </a:cubicBezTo>
                  <a:cubicBezTo>
                    <a:pt x="4406" y="329"/>
                    <a:pt x="4347" y="221"/>
                    <a:pt x="4239" y="198"/>
                  </a:cubicBezTo>
                  <a:lnTo>
                    <a:pt x="4061" y="150"/>
                  </a:lnTo>
                  <a:cubicBezTo>
                    <a:pt x="3680" y="48"/>
                    <a:pt x="3331" y="0"/>
                    <a:pt x="301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274" name="Google Shape;1274;p46"/>
            <p:cNvSpPr/>
            <p:nvPr/>
          </p:nvSpPr>
          <p:spPr>
            <a:xfrm>
              <a:off x="1024976" y="2981756"/>
              <a:ext cx="125572" cy="45903"/>
            </a:xfrm>
            <a:custGeom>
              <a:avLst/>
              <a:gdLst/>
              <a:ahLst/>
              <a:cxnLst/>
              <a:rect l="l" t="t" r="r" b="b"/>
              <a:pathLst>
                <a:path w="3942" h="1441" extrusionOk="0">
                  <a:moveTo>
                    <a:pt x="1709" y="1"/>
                  </a:moveTo>
                  <a:cubicBezTo>
                    <a:pt x="1383" y="1"/>
                    <a:pt x="1022" y="51"/>
                    <a:pt x="631" y="143"/>
                  </a:cubicBezTo>
                  <a:cubicBezTo>
                    <a:pt x="477" y="191"/>
                    <a:pt x="334" y="202"/>
                    <a:pt x="191" y="238"/>
                  </a:cubicBezTo>
                  <a:cubicBezTo>
                    <a:pt x="96" y="250"/>
                    <a:pt x="0" y="357"/>
                    <a:pt x="12" y="464"/>
                  </a:cubicBezTo>
                  <a:cubicBezTo>
                    <a:pt x="35" y="554"/>
                    <a:pt x="121" y="644"/>
                    <a:pt x="220" y="644"/>
                  </a:cubicBezTo>
                  <a:cubicBezTo>
                    <a:pt x="226" y="644"/>
                    <a:pt x="232" y="644"/>
                    <a:pt x="238" y="643"/>
                  </a:cubicBezTo>
                  <a:cubicBezTo>
                    <a:pt x="405" y="619"/>
                    <a:pt x="572" y="583"/>
                    <a:pt x="727" y="548"/>
                  </a:cubicBezTo>
                  <a:cubicBezTo>
                    <a:pt x="1087" y="461"/>
                    <a:pt x="1417" y="414"/>
                    <a:pt x="1711" y="414"/>
                  </a:cubicBezTo>
                  <a:cubicBezTo>
                    <a:pt x="1903" y="414"/>
                    <a:pt x="2079" y="434"/>
                    <a:pt x="2239" y="476"/>
                  </a:cubicBezTo>
                  <a:cubicBezTo>
                    <a:pt x="2727" y="607"/>
                    <a:pt x="3203" y="917"/>
                    <a:pt x="3572" y="1369"/>
                  </a:cubicBezTo>
                  <a:cubicBezTo>
                    <a:pt x="3620" y="1417"/>
                    <a:pt x="3679" y="1441"/>
                    <a:pt x="3727" y="1441"/>
                  </a:cubicBezTo>
                  <a:cubicBezTo>
                    <a:pt x="3763" y="1441"/>
                    <a:pt x="3810" y="1429"/>
                    <a:pt x="3846" y="1393"/>
                  </a:cubicBezTo>
                  <a:cubicBezTo>
                    <a:pt x="3929" y="1322"/>
                    <a:pt x="3941" y="1191"/>
                    <a:pt x="3870" y="1095"/>
                  </a:cubicBezTo>
                  <a:cubicBezTo>
                    <a:pt x="3453" y="595"/>
                    <a:pt x="2905" y="226"/>
                    <a:pt x="2322" y="72"/>
                  </a:cubicBezTo>
                  <a:cubicBezTo>
                    <a:pt x="2135" y="23"/>
                    <a:pt x="1930" y="1"/>
                    <a:pt x="17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275" name="Google Shape;1275;p46"/>
            <p:cNvSpPr/>
            <p:nvPr/>
          </p:nvSpPr>
          <p:spPr>
            <a:xfrm>
              <a:off x="979455" y="2885746"/>
              <a:ext cx="215467" cy="145705"/>
            </a:xfrm>
            <a:custGeom>
              <a:avLst/>
              <a:gdLst/>
              <a:ahLst/>
              <a:cxnLst/>
              <a:rect l="l" t="t" r="r" b="b"/>
              <a:pathLst>
                <a:path w="6764" h="4574" extrusionOk="0">
                  <a:moveTo>
                    <a:pt x="4097" y="0"/>
                  </a:moveTo>
                  <a:cubicBezTo>
                    <a:pt x="3959" y="0"/>
                    <a:pt x="3824" y="9"/>
                    <a:pt x="3691" y="26"/>
                  </a:cubicBezTo>
                  <a:cubicBezTo>
                    <a:pt x="3049" y="61"/>
                    <a:pt x="2489" y="419"/>
                    <a:pt x="2060" y="1014"/>
                  </a:cubicBezTo>
                  <a:cubicBezTo>
                    <a:pt x="1775" y="1407"/>
                    <a:pt x="1620" y="1776"/>
                    <a:pt x="1596" y="1883"/>
                  </a:cubicBezTo>
                  <a:lnTo>
                    <a:pt x="1072" y="2681"/>
                  </a:lnTo>
                  <a:cubicBezTo>
                    <a:pt x="929" y="2240"/>
                    <a:pt x="774" y="1954"/>
                    <a:pt x="763" y="1943"/>
                  </a:cubicBezTo>
                  <a:cubicBezTo>
                    <a:pt x="728" y="1866"/>
                    <a:pt x="652" y="1832"/>
                    <a:pt x="576" y="1832"/>
                  </a:cubicBezTo>
                  <a:cubicBezTo>
                    <a:pt x="546" y="1832"/>
                    <a:pt x="516" y="1837"/>
                    <a:pt x="489" y="1847"/>
                  </a:cubicBezTo>
                  <a:cubicBezTo>
                    <a:pt x="405" y="1895"/>
                    <a:pt x="358" y="2026"/>
                    <a:pt x="405" y="2121"/>
                  </a:cubicBezTo>
                  <a:cubicBezTo>
                    <a:pt x="405" y="2133"/>
                    <a:pt x="870" y="3014"/>
                    <a:pt x="965" y="4157"/>
                  </a:cubicBezTo>
                  <a:cubicBezTo>
                    <a:pt x="822" y="4145"/>
                    <a:pt x="667" y="4098"/>
                    <a:pt x="572" y="4050"/>
                  </a:cubicBezTo>
                  <a:cubicBezTo>
                    <a:pt x="429" y="3990"/>
                    <a:pt x="393" y="3931"/>
                    <a:pt x="393" y="3919"/>
                  </a:cubicBezTo>
                  <a:cubicBezTo>
                    <a:pt x="393" y="3812"/>
                    <a:pt x="298" y="3728"/>
                    <a:pt x="191" y="3728"/>
                  </a:cubicBezTo>
                  <a:cubicBezTo>
                    <a:pt x="96" y="3728"/>
                    <a:pt x="1" y="3812"/>
                    <a:pt x="1" y="3919"/>
                  </a:cubicBezTo>
                  <a:cubicBezTo>
                    <a:pt x="1" y="4038"/>
                    <a:pt x="60" y="4264"/>
                    <a:pt x="405" y="4419"/>
                  </a:cubicBezTo>
                  <a:cubicBezTo>
                    <a:pt x="608" y="4514"/>
                    <a:pt x="893" y="4574"/>
                    <a:pt x="1191" y="4574"/>
                  </a:cubicBezTo>
                  <a:cubicBezTo>
                    <a:pt x="1489" y="4574"/>
                    <a:pt x="1763" y="4514"/>
                    <a:pt x="1977" y="4419"/>
                  </a:cubicBezTo>
                  <a:cubicBezTo>
                    <a:pt x="2334" y="4264"/>
                    <a:pt x="2382" y="4038"/>
                    <a:pt x="2382" y="3919"/>
                  </a:cubicBezTo>
                  <a:cubicBezTo>
                    <a:pt x="2382" y="3812"/>
                    <a:pt x="2298" y="3728"/>
                    <a:pt x="2191" y="3728"/>
                  </a:cubicBezTo>
                  <a:cubicBezTo>
                    <a:pt x="2084" y="3728"/>
                    <a:pt x="2001" y="3812"/>
                    <a:pt x="2001" y="3919"/>
                  </a:cubicBezTo>
                  <a:cubicBezTo>
                    <a:pt x="2001" y="3931"/>
                    <a:pt x="1953" y="3990"/>
                    <a:pt x="1822" y="4050"/>
                  </a:cubicBezTo>
                  <a:cubicBezTo>
                    <a:pt x="1703" y="4109"/>
                    <a:pt x="1548" y="4145"/>
                    <a:pt x="1382" y="4157"/>
                  </a:cubicBezTo>
                  <a:cubicBezTo>
                    <a:pt x="1358" y="3800"/>
                    <a:pt x="1298" y="3467"/>
                    <a:pt x="1239" y="3169"/>
                  </a:cubicBezTo>
                  <a:lnTo>
                    <a:pt x="1917" y="2133"/>
                  </a:lnTo>
                  <a:cubicBezTo>
                    <a:pt x="1953" y="2133"/>
                    <a:pt x="1977" y="2145"/>
                    <a:pt x="2060" y="2169"/>
                  </a:cubicBezTo>
                  <a:cubicBezTo>
                    <a:pt x="2179" y="2204"/>
                    <a:pt x="2334" y="2300"/>
                    <a:pt x="2513" y="2407"/>
                  </a:cubicBezTo>
                  <a:cubicBezTo>
                    <a:pt x="2989" y="2669"/>
                    <a:pt x="3584" y="3014"/>
                    <a:pt x="4263" y="3014"/>
                  </a:cubicBezTo>
                  <a:cubicBezTo>
                    <a:pt x="4477" y="3014"/>
                    <a:pt x="4715" y="2966"/>
                    <a:pt x="4954" y="2883"/>
                  </a:cubicBezTo>
                  <a:cubicBezTo>
                    <a:pt x="6466" y="2300"/>
                    <a:pt x="6739" y="407"/>
                    <a:pt x="6763" y="323"/>
                  </a:cubicBezTo>
                  <a:cubicBezTo>
                    <a:pt x="6763" y="288"/>
                    <a:pt x="6716" y="216"/>
                    <a:pt x="6656" y="168"/>
                  </a:cubicBezTo>
                  <a:cubicBezTo>
                    <a:pt x="6626" y="145"/>
                    <a:pt x="6588" y="133"/>
                    <a:pt x="6547" y="133"/>
                  </a:cubicBezTo>
                  <a:cubicBezTo>
                    <a:pt x="6507" y="133"/>
                    <a:pt x="6466" y="145"/>
                    <a:pt x="6430" y="168"/>
                  </a:cubicBezTo>
                  <a:cubicBezTo>
                    <a:pt x="6301" y="255"/>
                    <a:pt x="6164" y="287"/>
                    <a:pt x="6009" y="287"/>
                  </a:cubicBezTo>
                  <a:cubicBezTo>
                    <a:pt x="5820" y="287"/>
                    <a:pt x="5602" y="239"/>
                    <a:pt x="5335" y="180"/>
                  </a:cubicBezTo>
                  <a:cubicBezTo>
                    <a:pt x="5287" y="168"/>
                    <a:pt x="5239" y="168"/>
                    <a:pt x="5192" y="157"/>
                  </a:cubicBezTo>
                  <a:cubicBezTo>
                    <a:pt x="5175" y="150"/>
                    <a:pt x="5158" y="147"/>
                    <a:pt x="5140" y="147"/>
                  </a:cubicBezTo>
                  <a:cubicBezTo>
                    <a:pt x="5061" y="147"/>
                    <a:pt x="4983" y="211"/>
                    <a:pt x="4954" y="299"/>
                  </a:cubicBezTo>
                  <a:cubicBezTo>
                    <a:pt x="4930" y="407"/>
                    <a:pt x="5001" y="514"/>
                    <a:pt x="5108" y="538"/>
                  </a:cubicBezTo>
                  <a:cubicBezTo>
                    <a:pt x="5156" y="561"/>
                    <a:pt x="5192" y="561"/>
                    <a:pt x="5239" y="573"/>
                  </a:cubicBezTo>
                  <a:cubicBezTo>
                    <a:pt x="5512" y="626"/>
                    <a:pt x="5765" y="679"/>
                    <a:pt x="6003" y="679"/>
                  </a:cubicBezTo>
                  <a:cubicBezTo>
                    <a:pt x="6088" y="679"/>
                    <a:pt x="6170" y="672"/>
                    <a:pt x="6251" y="657"/>
                  </a:cubicBezTo>
                  <a:lnTo>
                    <a:pt x="6251" y="657"/>
                  </a:lnTo>
                  <a:cubicBezTo>
                    <a:pt x="6108" y="1192"/>
                    <a:pt x="5704" y="2193"/>
                    <a:pt x="4799" y="2550"/>
                  </a:cubicBezTo>
                  <a:cubicBezTo>
                    <a:pt x="4613" y="2621"/>
                    <a:pt x="4429" y="2651"/>
                    <a:pt x="4249" y="2651"/>
                  </a:cubicBezTo>
                  <a:cubicBezTo>
                    <a:pt x="3679" y="2651"/>
                    <a:pt x="3144" y="2348"/>
                    <a:pt x="2691" y="2085"/>
                  </a:cubicBezTo>
                  <a:cubicBezTo>
                    <a:pt x="2453" y="1954"/>
                    <a:pt x="2251" y="1835"/>
                    <a:pt x="2072" y="1776"/>
                  </a:cubicBezTo>
                  <a:cubicBezTo>
                    <a:pt x="2275" y="1335"/>
                    <a:pt x="2798" y="502"/>
                    <a:pt x="3727" y="419"/>
                  </a:cubicBezTo>
                  <a:cubicBezTo>
                    <a:pt x="3823" y="414"/>
                    <a:pt x="3921" y="411"/>
                    <a:pt x="4019" y="411"/>
                  </a:cubicBezTo>
                  <a:cubicBezTo>
                    <a:pt x="4190" y="411"/>
                    <a:pt x="4363" y="420"/>
                    <a:pt x="4537" y="442"/>
                  </a:cubicBezTo>
                  <a:cubicBezTo>
                    <a:pt x="4545" y="443"/>
                    <a:pt x="4552" y="444"/>
                    <a:pt x="4560" y="444"/>
                  </a:cubicBezTo>
                  <a:cubicBezTo>
                    <a:pt x="4659" y="444"/>
                    <a:pt x="4752" y="374"/>
                    <a:pt x="4763" y="264"/>
                  </a:cubicBezTo>
                  <a:cubicBezTo>
                    <a:pt x="4775" y="157"/>
                    <a:pt x="4703" y="49"/>
                    <a:pt x="4584" y="38"/>
                  </a:cubicBezTo>
                  <a:cubicBezTo>
                    <a:pt x="4419" y="12"/>
                    <a:pt x="4256" y="0"/>
                    <a:pt x="40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1276" name="Google Shape;1276;p46"/>
          <p:cNvSpPr txBox="1">
            <a:spLocks noGrp="1"/>
          </p:cNvSpPr>
          <p:nvPr>
            <p:ph type="subTitle" idx="4294967295"/>
          </p:nvPr>
        </p:nvSpPr>
        <p:spPr>
          <a:xfrm flipH="1">
            <a:off x="5712617" y="1126824"/>
            <a:ext cx="3311640" cy="106063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en" sz="20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Theo em, </a:t>
            </a:r>
            <a:r>
              <a:rPr lang="en" sz="20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nghĩa của từ là gì</a:t>
            </a:r>
            <a:r>
              <a:rPr lang="en" sz="20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 Có những cách nào để giải thích nghĩa của từ? Lấy 2 từ bất kì và giải thích nghĩa của 2 từ ấy?</a:t>
            </a:r>
            <a:endParaRPr sz="2000" dirty="0">
              <a:solidFill>
                <a:schemeClr val="accent5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77" name="Google Shape;1277;p46"/>
          <p:cNvSpPr txBox="1">
            <a:spLocks noGrp="1"/>
          </p:cNvSpPr>
          <p:nvPr>
            <p:ph type="ctrTitle" idx="4294967295"/>
          </p:nvPr>
        </p:nvSpPr>
        <p:spPr>
          <a:xfrm flipH="1">
            <a:off x="1530699" y="2409075"/>
            <a:ext cx="1388100" cy="423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i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Nhóm 1</a:t>
            </a:r>
            <a:endParaRPr sz="2000" b="1" i="1" dirty="0">
              <a:solidFill>
                <a:schemeClr val="accent5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78" name="Google Shape;1278;p46"/>
          <p:cNvSpPr txBox="1">
            <a:spLocks noGrp="1"/>
          </p:cNvSpPr>
          <p:nvPr>
            <p:ph type="subTitle" idx="4294967295"/>
          </p:nvPr>
        </p:nvSpPr>
        <p:spPr>
          <a:xfrm flipH="1">
            <a:off x="359228" y="2686874"/>
            <a:ext cx="3033944" cy="180892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en" sz="20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Theo em, </a:t>
            </a:r>
            <a:r>
              <a:rPr lang="en" sz="20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thế nào là từ đơn, thế nào là từ phức? </a:t>
            </a:r>
            <a:r>
              <a:rPr lang="en" sz="20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 phức có thể chia làm mấy loại nhỏ?</a:t>
            </a:r>
          </a:p>
          <a:p>
            <a:pPr marL="0" lvl="0" indent="0" algn="just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en" sz="20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Lấy ví dụ cho mỗi loại?</a:t>
            </a:r>
            <a:endParaRPr sz="2000" dirty="0">
              <a:solidFill>
                <a:schemeClr val="accent5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79" name="Google Shape;1279;p46"/>
          <p:cNvSpPr txBox="1">
            <a:spLocks noGrp="1"/>
          </p:cNvSpPr>
          <p:nvPr>
            <p:ph type="ctrTitle" idx="4294967295"/>
          </p:nvPr>
        </p:nvSpPr>
        <p:spPr>
          <a:xfrm flipH="1">
            <a:off x="6124873" y="2902650"/>
            <a:ext cx="1388100" cy="423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i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Nhóm 3</a:t>
            </a:r>
            <a:endParaRPr sz="2000" b="1" i="1" dirty="0">
              <a:solidFill>
                <a:schemeClr val="accent5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80" name="Google Shape;1280;p46"/>
          <p:cNvSpPr txBox="1">
            <a:spLocks noGrp="1"/>
          </p:cNvSpPr>
          <p:nvPr>
            <p:ph type="subTitle" idx="4294967295"/>
          </p:nvPr>
        </p:nvSpPr>
        <p:spPr>
          <a:xfrm flipH="1">
            <a:off x="5310347" y="3183175"/>
            <a:ext cx="3942510" cy="166096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khái</a:t>
            </a:r>
            <a:r>
              <a:rPr lang="en-US" sz="20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niệm</a:t>
            </a:r>
            <a:r>
              <a:rPr lang="en-US" sz="20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so </a:t>
            </a:r>
            <a:r>
              <a:rPr lang="en-US" sz="20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sánh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Tác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của so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sánh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Đặt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có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sử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BPTT so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sánh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sz="2000" dirty="0">
              <a:solidFill>
                <a:schemeClr val="accent5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81" name="Google Shape;1281;p46"/>
          <p:cNvSpPr txBox="1">
            <a:spLocks noGrp="1"/>
          </p:cNvSpPr>
          <p:nvPr>
            <p:ph type="ctrTitle" idx="4294967295"/>
          </p:nvPr>
        </p:nvSpPr>
        <p:spPr>
          <a:xfrm flipH="1">
            <a:off x="5712617" y="848899"/>
            <a:ext cx="1388100" cy="423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i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Nhóm 2</a:t>
            </a:r>
            <a:endParaRPr sz="2000" b="1" i="1" dirty="0">
              <a:solidFill>
                <a:schemeClr val="accent5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284" name="Google Shape;1284;p46"/>
          <p:cNvGrpSpPr/>
          <p:nvPr/>
        </p:nvGrpSpPr>
        <p:grpSpPr>
          <a:xfrm>
            <a:off x="4394530" y="1593173"/>
            <a:ext cx="1318087" cy="969832"/>
            <a:chOff x="4394530" y="1593173"/>
            <a:chExt cx="1318087" cy="969832"/>
          </a:xfrm>
        </p:grpSpPr>
        <p:sp>
          <p:nvSpPr>
            <p:cNvPr id="1285" name="Google Shape;1285;p46"/>
            <p:cNvSpPr/>
            <p:nvPr/>
          </p:nvSpPr>
          <p:spPr>
            <a:xfrm rot="5269329" flipH="1">
              <a:off x="4466129" y="1521574"/>
              <a:ext cx="969832" cy="1113029"/>
            </a:xfrm>
            <a:custGeom>
              <a:avLst/>
              <a:gdLst/>
              <a:ahLst/>
              <a:cxnLst/>
              <a:rect l="l" t="t" r="r" b="b"/>
              <a:pathLst>
                <a:path w="31366" h="35674" extrusionOk="0">
                  <a:moveTo>
                    <a:pt x="15213" y="1"/>
                  </a:moveTo>
                  <a:lnTo>
                    <a:pt x="0" y="9349"/>
                  </a:lnTo>
                  <a:lnTo>
                    <a:pt x="481" y="27173"/>
                  </a:lnTo>
                  <a:lnTo>
                    <a:pt x="16176" y="35674"/>
                  </a:lnTo>
                  <a:lnTo>
                    <a:pt x="31366" y="26349"/>
                  </a:lnTo>
                  <a:lnTo>
                    <a:pt x="30908" y="8524"/>
                  </a:lnTo>
                  <a:lnTo>
                    <a:pt x="15213" y="1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cxnSp>
          <p:nvCxnSpPr>
            <p:cNvPr id="1286" name="Google Shape;1286;p46"/>
            <p:cNvCxnSpPr/>
            <p:nvPr/>
          </p:nvCxnSpPr>
          <p:spPr>
            <a:xfrm>
              <a:off x="5262617" y="1686189"/>
              <a:ext cx="450000" cy="0"/>
            </a:xfrm>
            <a:prstGeom prst="straightConnector1">
              <a:avLst/>
            </a:prstGeom>
            <a:noFill/>
            <a:ln w="38100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287" name="Google Shape;1287;p46"/>
            <p:cNvSpPr/>
            <p:nvPr/>
          </p:nvSpPr>
          <p:spPr>
            <a:xfrm>
              <a:off x="4732454" y="1885088"/>
              <a:ext cx="437160" cy="385988"/>
            </a:xfrm>
            <a:custGeom>
              <a:avLst/>
              <a:gdLst/>
              <a:ahLst/>
              <a:cxnLst/>
              <a:rect l="l" t="t" r="r" b="b"/>
              <a:pathLst>
                <a:path w="19273" h="17017" extrusionOk="0">
                  <a:moveTo>
                    <a:pt x="5119" y="1"/>
                  </a:moveTo>
                  <a:cubicBezTo>
                    <a:pt x="2198" y="1"/>
                    <a:pt x="0" y="2389"/>
                    <a:pt x="0" y="5554"/>
                  </a:cubicBezTo>
                  <a:cubicBezTo>
                    <a:pt x="0" y="8974"/>
                    <a:pt x="2744" y="11311"/>
                    <a:pt x="6902" y="14855"/>
                  </a:cubicBezTo>
                  <a:cubicBezTo>
                    <a:pt x="7607" y="15458"/>
                    <a:pt x="8408" y="16138"/>
                    <a:pt x="9239" y="16867"/>
                  </a:cubicBezTo>
                  <a:cubicBezTo>
                    <a:pt x="9352" y="16966"/>
                    <a:pt x="9493" y="17016"/>
                    <a:pt x="9635" y="17016"/>
                  </a:cubicBezTo>
                  <a:cubicBezTo>
                    <a:pt x="9776" y="17016"/>
                    <a:pt x="9918" y="16966"/>
                    <a:pt x="10031" y="16867"/>
                  </a:cubicBezTo>
                  <a:cubicBezTo>
                    <a:pt x="10862" y="16138"/>
                    <a:pt x="11663" y="15458"/>
                    <a:pt x="12370" y="14855"/>
                  </a:cubicBezTo>
                  <a:cubicBezTo>
                    <a:pt x="16526" y="11314"/>
                    <a:pt x="19272" y="8974"/>
                    <a:pt x="19272" y="5554"/>
                  </a:cubicBezTo>
                  <a:cubicBezTo>
                    <a:pt x="19272" y="2389"/>
                    <a:pt x="17071" y="1"/>
                    <a:pt x="14153" y="1"/>
                  </a:cubicBezTo>
                  <a:cubicBezTo>
                    <a:pt x="13105" y="1"/>
                    <a:pt x="12148" y="332"/>
                    <a:pt x="11301" y="986"/>
                  </a:cubicBezTo>
                  <a:cubicBezTo>
                    <a:pt x="10491" y="1612"/>
                    <a:pt x="9952" y="2410"/>
                    <a:pt x="9636" y="2991"/>
                  </a:cubicBezTo>
                  <a:cubicBezTo>
                    <a:pt x="9317" y="2410"/>
                    <a:pt x="8778" y="1612"/>
                    <a:pt x="7968" y="986"/>
                  </a:cubicBezTo>
                  <a:cubicBezTo>
                    <a:pt x="7122" y="332"/>
                    <a:pt x="6164" y="1"/>
                    <a:pt x="51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288" name="Google Shape;1288;p46"/>
          <p:cNvGrpSpPr/>
          <p:nvPr/>
        </p:nvGrpSpPr>
        <p:grpSpPr>
          <a:xfrm>
            <a:off x="3072725" y="2110569"/>
            <a:ext cx="1571988" cy="1011436"/>
            <a:chOff x="3072725" y="2110569"/>
            <a:chExt cx="1571988" cy="1011436"/>
          </a:xfrm>
        </p:grpSpPr>
        <p:sp>
          <p:nvSpPr>
            <p:cNvPr id="1289" name="Google Shape;1289;p46"/>
            <p:cNvSpPr/>
            <p:nvPr/>
          </p:nvSpPr>
          <p:spPr>
            <a:xfrm rot="5269329" flipH="1">
              <a:off x="3585241" y="2059772"/>
              <a:ext cx="969862" cy="1113029"/>
            </a:xfrm>
            <a:custGeom>
              <a:avLst/>
              <a:gdLst/>
              <a:ahLst/>
              <a:cxnLst/>
              <a:rect l="l" t="t" r="r" b="b"/>
              <a:pathLst>
                <a:path w="31367" h="35674" extrusionOk="0">
                  <a:moveTo>
                    <a:pt x="15191" y="1"/>
                  </a:moveTo>
                  <a:lnTo>
                    <a:pt x="1" y="9325"/>
                  </a:lnTo>
                  <a:lnTo>
                    <a:pt x="459" y="27173"/>
                  </a:lnTo>
                  <a:lnTo>
                    <a:pt x="16153" y="35673"/>
                  </a:lnTo>
                  <a:lnTo>
                    <a:pt x="31366" y="26349"/>
                  </a:lnTo>
                  <a:lnTo>
                    <a:pt x="30885" y="8501"/>
                  </a:lnTo>
                  <a:lnTo>
                    <a:pt x="15191" y="1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290" name="Google Shape;1290;p46"/>
            <p:cNvSpPr/>
            <p:nvPr/>
          </p:nvSpPr>
          <p:spPr>
            <a:xfrm>
              <a:off x="3837522" y="2420263"/>
              <a:ext cx="444600" cy="412731"/>
            </a:xfrm>
            <a:custGeom>
              <a:avLst/>
              <a:gdLst/>
              <a:ahLst/>
              <a:cxnLst/>
              <a:rect l="l" t="t" r="r" b="b"/>
              <a:pathLst>
                <a:path w="19601" h="18196" extrusionOk="0">
                  <a:moveTo>
                    <a:pt x="9798" y="0"/>
                  </a:moveTo>
                  <a:cubicBezTo>
                    <a:pt x="9597" y="0"/>
                    <a:pt x="9397" y="104"/>
                    <a:pt x="9293" y="312"/>
                  </a:cubicBezTo>
                  <a:lnTo>
                    <a:pt x="6619" y="5666"/>
                  </a:lnTo>
                  <a:lnTo>
                    <a:pt x="648" y="6524"/>
                  </a:lnTo>
                  <a:cubicBezTo>
                    <a:pt x="184" y="6590"/>
                    <a:pt x="1" y="7163"/>
                    <a:pt x="338" y="7488"/>
                  </a:cubicBezTo>
                  <a:lnTo>
                    <a:pt x="4659" y="11652"/>
                  </a:lnTo>
                  <a:lnTo>
                    <a:pt x="3638" y="17530"/>
                  </a:lnTo>
                  <a:cubicBezTo>
                    <a:pt x="3574" y="17898"/>
                    <a:pt x="3865" y="18195"/>
                    <a:pt x="4195" y="18195"/>
                  </a:cubicBezTo>
                  <a:cubicBezTo>
                    <a:pt x="4281" y="18195"/>
                    <a:pt x="4371" y="18175"/>
                    <a:pt x="4457" y="18129"/>
                  </a:cubicBezTo>
                  <a:lnTo>
                    <a:pt x="9802" y="15350"/>
                  </a:lnTo>
                  <a:lnTo>
                    <a:pt x="15147" y="18129"/>
                  </a:lnTo>
                  <a:cubicBezTo>
                    <a:pt x="15233" y="18175"/>
                    <a:pt x="15322" y="18195"/>
                    <a:pt x="15408" y="18195"/>
                  </a:cubicBezTo>
                  <a:cubicBezTo>
                    <a:pt x="15736" y="18195"/>
                    <a:pt x="16025" y="17898"/>
                    <a:pt x="15963" y="17533"/>
                  </a:cubicBezTo>
                  <a:lnTo>
                    <a:pt x="14942" y="11652"/>
                  </a:lnTo>
                  <a:lnTo>
                    <a:pt x="19263" y="7491"/>
                  </a:lnTo>
                  <a:cubicBezTo>
                    <a:pt x="19601" y="7163"/>
                    <a:pt x="19417" y="6590"/>
                    <a:pt x="18950" y="6524"/>
                  </a:cubicBezTo>
                  <a:lnTo>
                    <a:pt x="12976" y="5666"/>
                  </a:lnTo>
                  <a:lnTo>
                    <a:pt x="10302" y="312"/>
                  </a:lnTo>
                  <a:cubicBezTo>
                    <a:pt x="10198" y="104"/>
                    <a:pt x="9998" y="0"/>
                    <a:pt x="97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cxnSp>
          <p:nvCxnSpPr>
            <p:cNvPr id="1291" name="Google Shape;1291;p46"/>
            <p:cNvCxnSpPr/>
            <p:nvPr/>
          </p:nvCxnSpPr>
          <p:spPr>
            <a:xfrm>
              <a:off x="3072725" y="2628888"/>
              <a:ext cx="450000" cy="0"/>
            </a:xfrm>
            <a:prstGeom prst="straightConnector1">
              <a:avLst/>
            </a:prstGeom>
            <a:noFill/>
            <a:ln w="38100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298" name="Google Shape;1298;p46"/>
          <p:cNvGrpSpPr/>
          <p:nvPr/>
        </p:nvGrpSpPr>
        <p:grpSpPr>
          <a:xfrm>
            <a:off x="4376504" y="2613809"/>
            <a:ext cx="1573190" cy="1011408"/>
            <a:chOff x="4376504" y="2613809"/>
            <a:chExt cx="1573190" cy="1011408"/>
          </a:xfrm>
        </p:grpSpPr>
        <p:sp>
          <p:nvSpPr>
            <p:cNvPr id="1299" name="Google Shape;1299;p46"/>
            <p:cNvSpPr/>
            <p:nvPr/>
          </p:nvSpPr>
          <p:spPr>
            <a:xfrm rot="5269329" flipH="1">
              <a:off x="4465755" y="2563358"/>
              <a:ext cx="969862" cy="1112312"/>
            </a:xfrm>
            <a:custGeom>
              <a:avLst/>
              <a:gdLst/>
              <a:ahLst/>
              <a:cxnLst/>
              <a:rect l="l" t="t" r="r" b="b"/>
              <a:pathLst>
                <a:path w="31367" h="35651" extrusionOk="0">
                  <a:moveTo>
                    <a:pt x="15214" y="0"/>
                  </a:moveTo>
                  <a:lnTo>
                    <a:pt x="1" y="9325"/>
                  </a:lnTo>
                  <a:lnTo>
                    <a:pt x="482" y="27150"/>
                  </a:lnTo>
                  <a:lnTo>
                    <a:pt x="16153" y="35650"/>
                  </a:lnTo>
                  <a:lnTo>
                    <a:pt x="31366" y="26325"/>
                  </a:lnTo>
                  <a:lnTo>
                    <a:pt x="30885" y="8500"/>
                  </a:lnTo>
                  <a:lnTo>
                    <a:pt x="15214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grpSp>
          <p:nvGrpSpPr>
            <p:cNvPr id="1300" name="Google Shape;1300;p46"/>
            <p:cNvGrpSpPr/>
            <p:nvPr/>
          </p:nvGrpSpPr>
          <p:grpSpPr>
            <a:xfrm>
              <a:off x="4768349" y="2900940"/>
              <a:ext cx="439541" cy="437160"/>
              <a:chOff x="1535000" y="3223325"/>
              <a:chExt cx="484450" cy="481825"/>
            </a:xfrm>
          </p:grpSpPr>
          <p:sp>
            <p:nvSpPr>
              <p:cNvPr id="1301" name="Google Shape;1301;p46"/>
              <p:cNvSpPr/>
              <p:nvPr/>
            </p:nvSpPr>
            <p:spPr>
              <a:xfrm>
                <a:off x="1760150" y="3308225"/>
                <a:ext cx="143825" cy="140600"/>
              </a:xfrm>
              <a:custGeom>
                <a:avLst/>
                <a:gdLst/>
                <a:ahLst/>
                <a:cxnLst/>
                <a:rect l="l" t="t" r="r" b="b"/>
                <a:pathLst>
                  <a:path w="5753" h="5624" extrusionOk="0">
                    <a:moveTo>
                      <a:pt x="2928" y="0"/>
                    </a:moveTo>
                    <a:cubicBezTo>
                      <a:pt x="2723" y="0"/>
                      <a:pt x="2518" y="96"/>
                      <a:pt x="2422" y="287"/>
                    </a:cubicBezTo>
                    <a:lnTo>
                      <a:pt x="1756" y="1627"/>
                    </a:lnTo>
                    <a:lnTo>
                      <a:pt x="416" y="2295"/>
                    </a:lnTo>
                    <a:cubicBezTo>
                      <a:pt x="1" y="2503"/>
                      <a:pt x="1" y="3096"/>
                      <a:pt x="416" y="3304"/>
                    </a:cubicBezTo>
                    <a:lnTo>
                      <a:pt x="1756" y="3973"/>
                    </a:lnTo>
                    <a:lnTo>
                      <a:pt x="2422" y="5310"/>
                    </a:lnTo>
                    <a:cubicBezTo>
                      <a:pt x="2526" y="5519"/>
                      <a:pt x="2727" y="5624"/>
                      <a:pt x="2928" y="5624"/>
                    </a:cubicBezTo>
                    <a:cubicBezTo>
                      <a:pt x="3129" y="5624"/>
                      <a:pt x="3330" y="5519"/>
                      <a:pt x="3434" y="5310"/>
                    </a:cubicBezTo>
                    <a:lnTo>
                      <a:pt x="4102" y="3973"/>
                    </a:lnTo>
                    <a:lnTo>
                      <a:pt x="5439" y="3304"/>
                    </a:lnTo>
                    <a:cubicBezTo>
                      <a:pt x="5629" y="3208"/>
                      <a:pt x="5752" y="3012"/>
                      <a:pt x="5752" y="2798"/>
                    </a:cubicBezTo>
                    <a:cubicBezTo>
                      <a:pt x="5752" y="2585"/>
                      <a:pt x="5632" y="2389"/>
                      <a:pt x="5439" y="2295"/>
                    </a:cubicBezTo>
                    <a:lnTo>
                      <a:pt x="4102" y="1627"/>
                    </a:lnTo>
                    <a:lnTo>
                      <a:pt x="3434" y="287"/>
                    </a:lnTo>
                    <a:cubicBezTo>
                      <a:pt x="3337" y="96"/>
                      <a:pt x="3132" y="0"/>
                      <a:pt x="292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>
                  <a:solidFill>
                    <a:schemeClr val="accent5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302" name="Google Shape;1302;p46"/>
              <p:cNvSpPr/>
              <p:nvPr/>
            </p:nvSpPr>
            <p:spPr>
              <a:xfrm>
                <a:off x="1873075" y="3421150"/>
                <a:ext cx="146375" cy="140600"/>
              </a:xfrm>
              <a:custGeom>
                <a:avLst/>
                <a:gdLst/>
                <a:ahLst/>
                <a:cxnLst/>
                <a:rect l="l" t="t" r="r" b="b"/>
                <a:pathLst>
                  <a:path w="5855" h="5624" extrusionOk="0">
                    <a:moveTo>
                      <a:pt x="2928" y="0"/>
                    </a:moveTo>
                    <a:cubicBezTo>
                      <a:pt x="2723" y="0"/>
                      <a:pt x="2518" y="96"/>
                      <a:pt x="2422" y="287"/>
                    </a:cubicBezTo>
                    <a:lnTo>
                      <a:pt x="1756" y="1627"/>
                    </a:lnTo>
                    <a:lnTo>
                      <a:pt x="416" y="2295"/>
                    </a:lnTo>
                    <a:cubicBezTo>
                      <a:pt x="1" y="2503"/>
                      <a:pt x="1" y="3096"/>
                      <a:pt x="416" y="3304"/>
                    </a:cubicBezTo>
                    <a:lnTo>
                      <a:pt x="1756" y="3973"/>
                    </a:lnTo>
                    <a:lnTo>
                      <a:pt x="2422" y="5310"/>
                    </a:lnTo>
                    <a:cubicBezTo>
                      <a:pt x="2526" y="5519"/>
                      <a:pt x="2727" y="5624"/>
                      <a:pt x="2928" y="5624"/>
                    </a:cubicBezTo>
                    <a:cubicBezTo>
                      <a:pt x="3129" y="5624"/>
                      <a:pt x="3330" y="5519"/>
                      <a:pt x="3433" y="5310"/>
                    </a:cubicBezTo>
                    <a:lnTo>
                      <a:pt x="4102" y="3973"/>
                    </a:lnTo>
                    <a:lnTo>
                      <a:pt x="5439" y="3304"/>
                    </a:lnTo>
                    <a:cubicBezTo>
                      <a:pt x="5854" y="3096"/>
                      <a:pt x="5854" y="2503"/>
                      <a:pt x="5439" y="2295"/>
                    </a:cubicBezTo>
                    <a:lnTo>
                      <a:pt x="4102" y="1627"/>
                    </a:lnTo>
                    <a:lnTo>
                      <a:pt x="3433" y="287"/>
                    </a:lnTo>
                    <a:cubicBezTo>
                      <a:pt x="3337" y="96"/>
                      <a:pt x="3132" y="0"/>
                      <a:pt x="292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>
                  <a:solidFill>
                    <a:schemeClr val="accent5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303" name="Google Shape;1303;p46"/>
              <p:cNvSpPr/>
              <p:nvPr/>
            </p:nvSpPr>
            <p:spPr>
              <a:xfrm>
                <a:off x="1535000" y="3223325"/>
                <a:ext cx="406450" cy="481825"/>
              </a:xfrm>
              <a:custGeom>
                <a:avLst/>
                <a:gdLst/>
                <a:ahLst/>
                <a:cxnLst/>
                <a:rect l="l" t="t" r="r" b="b"/>
                <a:pathLst>
                  <a:path w="16258" h="19273" extrusionOk="0">
                    <a:moveTo>
                      <a:pt x="9660" y="0"/>
                    </a:moveTo>
                    <a:cubicBezTo>
                      <a:pt x="4399" y="0"/>
                      <a:pt x="0" y="4351"/>
                      <a:pt x="0" y="9636"/>
                    </a:cubicBezTo>
                    <a:cubicBezTo>
                      <a:pt x="0" y="14927"/>
                      <a:pt x="4381" y="19272"/>
                      <a:pt x="9675" y="19272"/>
                    </a:cubicBezTo>
                    <a:cubicBezTo>
                      <a:pt x="12012" y="19269"/>
                      <a:pt x="14270" y="18411"/>
                      <a:pt x="16023" y="16860"/>
                    </a:cubicBezTo>
                    <a:cubicBezTo>
                      <a:pt x="16195" y="16707"/>
                      <a:pt x="16258" y="16463"/>
                      <a:pt x="16176" y="16243"/>
                    </a:cubicBezTo>
                    <a:cubicBezTo>
                      <a:pt x="16098" y="16026"/>
                      <a:pt x="15893" y="15879"/>
                      <a:pt x="15662" y="15872"/>
                    </a:cubicBezTo>
                    <a:cubicBezTo>
                      <a:pt x="11352" y="15752"/>
                      <a:pt x="7980" y="12250"/>
                      <a:pt x="7980" y="7941"/>
                    </a:cubicBezTo>
                    <a:cubicBezTo>
                      <a:pt x="7974" y="5207"/>
                      <a:pt x="9380" y="2662"/>
                      <a:pt x="11696" y="1211"/>
                    </a:cubicBezTo>
                    <a:cubicBezTo>
                      <a:pt x="12129" y="937"/>
                      <a:pt x="12006" y="274"/>
                      <a:pt x="11503" y="178"/>
                    </a:cubicBezTo>
                    <a:cubicBezTo>
                      <a:pt x="10881" y="58"/>
                      <a:pt x="10265" y="0"/>
                      <a:pt x="96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>
                  <a:solidFill>
                    <a:schemeClr val="accent5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cxnSp>
          <p:nvCxnSpPr>
            <p:cNvPr id="1304" name="Google Shape;1304;p46"/>
            <p:cNvCxnSpPr/>
            <p:nvPr/>
          </p:nvCxnSpPr>
          <p:spPr>
            <a:xfrm>
              <a:off x="5499694" y="3119513"/>
              <a:ext cx="450000" cy="0"/>
            </a:xfrm>
            <a:prstGeom prst="straightConnector1">
              <a:avLst/>
            </a:prstGeom>
            <a:noFill/>
            <a:ln w="38100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37" name="Google Shape;1204;p44"/>
          <p:cNvGrpSpPr/>
          <p:nvPr/>
        </p:nvGrpSpPr>
        <p:grpSpPr>
          <a:xfrm>
            <a:off x="1155550" y="2187456"/>
            <a:ext cx="540962" cy="591542"/>
            <a:chOff x="2013650" y="1733325"/>
            <a:chExt cx="407750" cy="445875"/>
          </a:xfrm>
        </p:grpSpPr>
        <p:sp>
          <p:nvSpPr>
            <p:cNvPr id="38" name="Google Shape;1205;p44"/>
            <p:cNvSpPr/>
            <p:nvPr/>
          </p:nvSpPr>
          <p:spPr>
            <a:xfrm>
              <a:off x="2013650" y="1998550"/>
              <a:ext cx="72900" cy="42200"/>
            </a:xfrm>
            <a:custGeom>
              <a:avLst/>
              <a:gdLst/>
              <a:ahLst/>
              <a:cxnLst/>
              <a:rect l="l" t="t" r="r" b="b"/>
              <a:pathLst>
                <a:path w="2916" h="1688" extrusionOk="0">
                  <a:moveTo>
                    <a:pt x="2916" y="0"/>
                  </a:moveTo>
                  <a:lnTo>
                    <a:pt x="0" y="838"/>
                  </a:lnTo>
                  <a:lnTo>
                    <a:pt x="2916" y="1688"/>
                  </a:lnTo>
                  <a:lnTo>
                    <a:pt x="291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206;p44"/>
            <p:cNvSpPr/>
            <p:nvPr/>
          </p:nvSpPr>
          <p:spPr>
            <a:xfrm>
              <a:off x="2124975" y="1733325"/>
              <a:ext cx="176625" cy="179450"/>
            </a:xfrm>
            <a:custGeom>
              <a:avLst/>
              <a:gdLst/>
              <a:ahLst/>
              <a:cxnLst/>
              <a:rect l="l" t="t" r="r" b="b"/>
              <a:pathLst>
                <a:path w="7065" h="7178" extrusionOk="0">
                  <a:moveTo>
                    <a:pt x="3453" y="0"/>
                  </a:moveTo>
                  <a:cubicBezTo>
                    <a:pt x="3206" y="0"/>
                    <a:pt x="2946" y="49"/>
                    <a:pt x="2675" y="154"/>
                  </a:cubicBezTo>
                  <a:cubicBezTo>
                    <a:pt x="1" y="1198"/>
                    <a:pt x="1206" y="3792"/>
                    <a:pt x="2170" y="5112"/>
                  </a:cubicBezTo>
                  <a:cubicBezTo>
                    <a:pt x="2858" y="6064"/>
                    <a:pt x="5085" y="7178"/>
                    <a:pt x="5085" y="7178"/>
                  </a:cubicBezTo>
                  <a:cubicBezTo>
                    <a:pt x="7065" y="4719"/>
                    <a:pt x="5885" y="0"/>
                    <a:pt x="34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207;p44"/>
            <p:cNvSpPr/>
            <p:nvPr/>
          </p:nvSpPr>
          <p:spPr>
            <a:xfrm>
              <a:off x="2124450" y="2109350"/>
              <a:ext cx="34550" cy="62175"/>
            </a:xfrm>
            <a:custGeom>
              <a:avLst/>
              <a:gdLst/>
              <a:ahLst/>
              <a:cxnLst/>
              <a:rect l="l" t="t" r="r" b="b"/>
              <a:pathLst>
                <a:path w="1382" h="2487" extrusionOk="0">
                  <a:moveTo>
                    <a:pt x="961" y="1"/>
                  </a:moveTo>
                  <a:cubicBezTo>
                    <a:pt x="823" y="1"/>
                    <a:pt x="682" y="70"/>
                    <a:pt x="618" y="228"/>
                  </a:cubicBezTo>
                  <a:cubicBezTo>
                    <a:pt x="377" y="825"/>
                    <a:pt x="194" y="1433"/>
                    <a:pt x="56" y="2053"/>
                  </a:cubicBezTo>
                  <a:cubicBezTo>
                    <a:pt x="1" y="2315"/>
                    <a:pt x="219" y="2486"/>
                    <a:pt x="425" y="2486"/>
                  </a:cubicBezTo>
                  <a:cubicBezTo>
                    <a:pt x="561" y="2486"/>
                    <a:pt x="692" y="2411"/>
                    <a:pt x="733" y="2237"/>
                  </a:cubicBezTo>
                  <a:cubicBezTo>
                    <a:pt x="859" y="1617"/>
                    <a:pt x="1043" y="1009"/>
                    <a:pt x="1284" y="423"/>
                  </a:cubicBezTo>
                  <a:cubicBezTo>
                    <a:pt x="1382" y="166"/>
                    <a:pt x="1175" y="1"/>
                    <a:pt x="96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208;p44"/>
            <p:cNvSpPr/>
            <p:nvPr/>
          </p:nvSpPr>
          <p:spPr>
            <a:xfrm>
              <a:off x="2186950" y="2116975"/>
              <a:ext cx="20550" cy="62225"/>
            </a:xfrm>
            <a:custGeom>
              <a:avLst/>
              <a:gdLst/>
              <a:ahLst/>
              <a:cxnLst/>
              <a:rect l="l" t="t" r="r" b="b"/>
              <a:pathLst>
                <a:path w="822" h="2489" extrusionOk="0">
                  <a:moveTo>
                    <a:pt x="478" y="1"/>
                  </a:moveTo>
                  <a:cubicBezTo>
                    <a:pt x="305" y="1"/>
                    <a:pt x="127" y="113"/>
                    <a:pt x="116" y="336"/>
                  </a:cubicBezTo>
                  <a:cubicBezTo>
                    <a:pt x="93" y="945"/>
                    <a:pt x="58" y="1553"/>
                    <a:pt x="12" y="2161"/>
                  </a:cubicBezTo>
                  <a:cubicBezTo>
                    <a:pt x="1" y="2379"/>
                    <a:pt x="167" y="2488"/>
                    <a:pt x="341" y="2488"/>
                  </a:cubicBezTo>
                  <a:cubicBezTo>
                    <a:pt x="514" y="2488"/>
                    <a:pt x="695" y="2379"/>
                    <a:pt x="712" y="2161"/>
                  </a:cubicBezTo>
                  <a:cubicBezTo>
                    <a:pt x="747" y="1553"/>
                    <a:pt x="781" y="945"/>
                    <a:pt x="816" y="336"/>
                  </a:cubicBezTo>
                  <a:cubicBezTo>
                    <a:pt x="821" y="113"/>
                    <a:pt x="652" y="1"/>
                    <a:pt x="47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209;p44"/>
            <p:cNvSpPr/>
            <p:nvPr/>
          </p:nvSpPr>
          <p:spPr>
            <a:xfrm>
              <a:off x="2261850" y="2116975"/>
              <a:ext cx="24800" cy="62025"/>
            </a:xfrm>
            <a:custGeom>
              <a:avLst/>
              <a:gdLst/>
              <a:ahLst/>
              <a:cxnLst/>
              <a:rect l="l" t="t" r="r" b="b"/>
              <a:pathLst>
                <a:path w="992" h="2481" extrusionOk="0">
                  <a:moveTo>
                    <a:pt x="343" y="1"/>
                  </a:moveTo>
                  <a:cubicBezTo>
                    <a:pt x="170" y="1"/>
                    <a:pt x="0" y="113"/>
                    <a:pt x="12" y="336"/>
                  </a:cubicBezTo>
                  <a:cubicBezTo>
                    <a:pt x="35" y="968"/>
                    <a:pt x="115" y="1610"/>
                    <a:pt x="264" y="2230"/>
                  </a:cubicBezTo>
                  <a:cubicBezTo>
                    <a:pt x="306" y="2405"/>
                    <a:pt x="438" y="2480"/>
                    <a:pt x="574" y="2480"/>
                  </a:cubicBezTo>
                  <a:cubicBezTo>
                    <a:pt x="778" y="2480"/>
                    <a:pt x="992" y="2312"/>
                    <a:pt x="930" y="2058"/>
                  </a:cubicBezTo>
                  <a:cubicBezTo>
                    <a:pt x="804" y="1484"/>
                    <a:pt x="723" y="910"/>
                    <a:pt x="700" y="336"/>
                  </a:cubicBezTo>
                  <a:cubicBezTo>
                    <a:pt x="695" y="113"/>
                    <a:pt x="517" y="1"/>
                    <a:pt x="34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210;p44"/>
            <p:cNvSpPr/>
            <p:nvPr/>
          </p:nvSpPr>
          <p:spPr>
            <a:xfrm>
              <a:off x="2310350" y="2112000"/>
              <a:ext cx="35200" cy="56075"/>
            </a:xfrm>
            <a:custGeom>
              <a:avLst/>
              <a:gdLst/>
              <a:ahLst/>
              <a:cxnLst/>
              <a:rect l="l" t="t" r="r" b="b"/>
              <a:pathLst>
                <a:path w="1408" h="2243" extrusionOk="0">
                  <a:moveTo>
                    <a:pt x="465" y="1"/>
                  </a:moveTo>
                  <a:cubicBezTo>
                    <a:pt x="242" y="1"/>
                    <a:pt x="0" y="252"/>
                    <a:pt x="126" y="535"/>
                  </a:cubicBezTo>
                  <a:cubicBezTo>
                    <a:pt x="333" y="1006"/>
                    <a:pt x="505" y="1499"/>
                    <a:pt x="654" y="1993"/>
                  </a:cubicBezTo>
                  <a:cubicBezTo>
                    <a:pt x="709" y="2167"/>
                    <a:pt x="848" y="2242"/>
                    <a:pt x="987" y="2242"/>
                  </a:cubicBezTo>
                  <a:cubicBezTo>
                    <a:pt x="1197" y="2242"/>
                    <a:pt x="1407" y="2071"/>
                    <a:pt x="1331" y="1809"/>
                  </a:cubicBezTo>
                  <a:cubicBezTo>
                    <a:pt x="1159" y="1258"/>
                    <a:pt x="953" y="707"/>
                    <a:pt x="723" y="180"/>
                  </a:cubicBezTo>
                  <a:cubicBezTo>
                    <a:pt x="665" y="53"/>
                    <a:pt x="567" y="1"/>
                    <a:pt x="46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1211;p44"/>
            <p:cNvSpPr/>
            <p:nvPr/>
          </p:nvSpPr>
          <p:spPr>
            <a:xfrm>
              <a:off x="2160550" y="2086050"/>
              <a:ext cx="76650" cy="48250"/>
            </a:xfrm>
            <a:custGeom>
              <a:avLst/>
              <a:gdLst/>
              <a:ahLst/>
              <a:cxnLst/>
              <a:rect l="l" t="t" r="r" b="b"/>
              <a:pathLst>
                <a:path w="3066" h="1930" extrusionOk="0">
                  <a:moveTo>
                    <a:pt x="1" y="1"/>
                  </a:moveTo>
                  <a:lnTo>
                    <a:pt x="1" y="1"/>
                  </a:lnTo>
                  <a:cubicBezTo>
                    <a:pt x="127" y="586"/>
                    <a:pt x="288" y="1172"/>
                    <a:pt x="494" y="1734"/>
                  </a:cubicBezTo>
                  <a:cubicBezTo>
                    <a:pt x="953" y="1872"/>
                    <a:pt x="1424" y="1929"/>
                    <a:pt x="1895" y="1929"/>
                  </a:cubicBezTo>
                  <a:lnTo>
                    <a:pt x="3065" y="1929"/>
                  </a:lnTo>
                  <a:cubicBezTo>
                    <a:pt x="2882" y="1401"/>
                    <a:pt x="2744" y="873"/>
                    <a:pt x="2629" y="322"/>
                  </a:cubicBezTo>
                  <a:cubicBezTo>
                    <a:pt x="1745" y="288"/>
                    <a:pt x="862" y="173"/>
                    <a:pt x="1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1212;p44"/>
            <p:cNvSpPr/>
            <p:nvPr/>
          </p:nvSpPr>
          <p:spPr>
            <a:xfrm>
              <a:off x="2145075" y="1876900"/>
              <a:ext cx="88675" cy="217225"/>
            </a:xfrm>
            <a:custGeom>
              <a:avLst/>
              <a:gdLst/>
              <a:ahLst/>
              <a:cxnLst/>
              <a:rect l="l" t="t" r="r" b="b"/>
              <a:pathLst>
                <a:path w="3547" h="8689" extrusionOk="0">
                  <a:moveTo>
                    <a:pt x="2514" y="0"/>
                  </a:moveTo>
                  <a:cubicBezTo>
                    <a:pt x="2009" y="0"/>
                    <a:pt x="1492" y="80"/>
                    <a:pt x="999" y="230"/>
                  </a:cubicBezTo>
                  <a:cubicBezTo>
                    <a:pt x="126" y="2858"/>
                    <a:pt x="0" y="5670"/>
                    <a:pt x="608" y="8367"/>
                  </a:cubicBezTo>
                  <a:cubicBezTo>
                    <a:pt x="1481" y="8539"/>
                    <a:pt x="2364" y="8654"/>
                    <a:pt x="3248" y="8688"/>
                  </a:cubicBezTo>
                  <a:cubicBezTo>
                    <a:pt x="2663" y="5888"/>
                    <a:pt x="2915" y="2835"/>
                    <a:pt x="3547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213;p44"/>
            <p:cNvSpPr/>
            <p:nvPr/>
          </p:nvSpPr>
          <p:spPr>
            <a:xfrm>
              <a:off x="2095425" y="2067700"/>
              <a:ext cx="77500" cy="61700"/>
            </a:xfrm>
            <a:custGeom>
              <a:avLst/>
              <a:gdLst/>
              <a:ahLst/>
              <a:cxnLst/>
              <a:rect l="l" t="t" r="r" b="b"/>
              <a:pathLst>
                <a:path w="3100" h="2468" extrusionOk="0">
                  <a:moveTo>
                    <a:pt x="0" y="0"/>
                  </a:moveTo>
                  <a:lnTo>
                    <a:pt x="0" y="0"/>
                  </a:lnTo>
                  <a:cubicBezTo>
                    <a:pt x="666" y="1206"/>
                    <a:pt x="1779" y="2089"/>
                    <a:pt x="3099" y="2468"/>
                  </a:cubicBezTo>
                  <a:cubicBezTo>
                    <a:pt x="2893" y="1906"/>
                    <a:pt x="2732" y="1320"/>
                    <a:pt x="2594" y="735"/>
                  </a:cubicBezTo>
                  <a:cubicBezTo>
                    <a:pt x="1711" y="563"/>
                    <a:pt x="838" y="31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1214;p44"/>
            <p:cNvSpPr/>
            <p:nvPr/>
          </p:nvSpPr>
          <p:spPr>
            <a:xfrm>
              <a:off x="2079350" y="1882625"/>
              <a:ext cx="90700" cy="203750"/>
            </a:xfrm>
            <a:custGeom>
              <a:avLst/>
              <a:gdLst/>
              <a:ahLst/>
              <a:cxnLst/>
              <a:rect l="l" t="t" r="r" b="b"/>
              <a:pathLst>
                <a:path w="3628" h="8150" extrusionOk="0">
                  <a:moveTo>
                    <a:pt x="3628" y="1"/>
                  </a:moveTo>
                  <a:lnTo>
                    <a:pt x="3628" y="1"/>
                  </a:lnTo>
                  <a:cubicBezTo>
                    <a:pt x="1470" y="666"/>
                    <a:pt x="1" y="2663"/>
                    <a:pt x="1" y="4936"/>
                  </a:cubicBezTo>
                  <a:cubicBezTo>
                    <a:pt x="1" y="5797"/>
                    <a:pt x="219" y="6657"/>
                    <a:pt x="643" y="7415"/>
                  </a:cubicBezTo>
                  <a:cubicBezTo>
                    <a:pt x="1481" y="7725"/>
                    <a:pt x="2354" y="7977"/>
                    <a:pt x="3237" y="8149"/>
                  </a:cubicBezTo>
                  <a:cubicBezTo>
                    <a:pt x="2618" y="5452"/>
                    <a:pt x="2755" y="2629"/>
                    <a:pt x="36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1215;p44"/>
            <p:cNvSpPr/>
            <p:nvPr/>
          </p:nvSpPr>
          <p:spPr>
            <a:xfrm>
              <a:off x="2226275" y="2090075"/>
              <a:ext cx="86375" cy="44225"/>
            </a:xfrm>
            <a:custGeom>
              <a:avLst/>
              <a:gdLst/>
              <a:ahLst/>
              <a:cxnLst/>
              <a:rect l="l" t="t" r="r" b="b"/>
              <a:pathLst>
                <a:path w="3455" h="1769" extrusionOk="0">
                  <a:moveTo>
                    <a:pt x="3019" y="1"/>
                  </a:moveTo>
                  <a:cubicBezTo>
                    <a:pt x="2262" y="122"/>
                    <a:pt x="1500" y="178"/>
                    <a:pt x="735" y="178"/>
                  </a:cubicBezTo>
                  <a:cubicBezTo>
                    <a:pt x="490" y="178"/>
                    <a:pt x="245" y="172"/>
                    <a:pt x="0" y="161"/>
                  </a:cubicBezTo>
                  <a:lnTo>
                    <a:pt x="0" y="161"/>
                  </a:lnTo>
                  <a:cubicBezTo>
                    <a:pt x="103" y="712"/>
                    <a:pt x="253" y="1240"/>
                    <a:pt x="425" y="1768"/>
                  </a:cubicBezTo>
                  <a:lnTo>
                    <a:pt x="2651" y="1768"/>
                  </a:lnTo>
                  <a:cubicBezTo>
                    <a:pt x="2915" y="1768"/>
                    <a:pt x="3191" y="1757"/>
                    <a:pt x="3455" y="1711"/>
                  </a:cubicBezTo>
                  <a:cubicBezTo>
                    <a:pt x="3283" y="1148"/>
                    <a:pt x="3145" y="574"/>
                    <a:pt x="301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1216;p44"/>
            <p:cNvSpPr/>
            <p:nvPr/>
          </p:nvSpPr>
          <p:spPr>
            <a:xfrm>
              <a:off x="2211625" y="1876900"/>
              <a:ext cx="93850" cy="217650"/>
            </a:xfrm>
            <a:custGeom>
              <a:avLst/>
              <a:gdLst/>
              <a:ahLst/>
              <a:cxnLst/>
              <a:rect l="l" t="t" r="r" b="b"/>
              <a:pathLst>
                <a:path w="3754" h="8706" extrusionOk="0">
                  <a:moveTo>
                    <a:pt x="885" y="0"/>
                  </a:moveTo>
                  <a:cubicBezTo>
                    <a:pt x="253" y="2835"/>
                    <a:pt x="1" y="5888"/>
                    <a:pt x="575" y="8688"/>
                  </a:cubicBezTo>
                  <a:cubicBezTo>
                    <a:pt x="822" y="8699"/>
                    <a:pt x="1070" y="8705"/>
                    <a:pt x="1316" y="8705"/>
                  </a:cubicBezTo>
                  <a:cubicBezTo>
                    <a:pt x="2086" y="8705"/>
                    <a:pt x="2851" y="8649"/>
                    <a:pt x="3616" y="8528"/>
                  </a:cubicBezTo>
                  <a:cubicBezTo>
                    <a:pt x="3019" y="5739"/>
                    <a:pt x="2973" y="2846"/>
                    <a:pt x="3754" y="34"/>
                  </a:cubicBezTo>
                  <a:cubicBezTo>
                    <a:pt x="3582" y="12"/>
                    <a:pt x="3410" y="0"/>
                    <a:pt x="323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1217;p44"/>
            <p:cNvSpPr/>
            <p:nvPr/>
          </p:nvSpPr>
          <p:spPr>
            <a:xfrm>
              <a:off x="2285950" y="1877750"/>
              <a:ext cx="135450" cy="212650"/>
            </a:xfrm>
            <a:custGeom>
              <a:avLst/>
              <a:gdLst/>
              <a:ahLst/>
              <a:cxnLst/>
              <a:rect l="l" t="t" r="r" b="b"/>
              <a:pathLst>
                <a:path w="5418" h="8506" extrusionOk="0">
                  <a:moveTo>
                    <a:pt x="781" y="0"/>
                  </a:moveTo>
                  <a:cubicBezTo>
                    <a:pt x="0" y="2824"/>
                    <a:pt x="46" y="5705"/>
                    <a:pt x="643" y="8505"/>
                  </a:cubicBezTo>
                  <a:cubicBezTo>
                    <a:pt x="2273" y="8253"/>
                    <a:pt x="3822" y="7702"/>
                    <a:pt x="5131" y="6806"/>
                  </a:cubicBezTo>
                  <a:cubicBezTo>
                    <a:pt x="5326" y="6267"/>
                    <a:pt x="5418" y="5693"/>
                    <a:pt x="5418" y="5131"/>
                  </a:cubicBezTo>
                  <a:cubicBezTo>
                    <a:pt x="5406" y="2480"/>
                    <a:pt x="3409" y="276"/>
                    <a:pt x="781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218;p44"/>
            <p:cNvSpPr/>
            <p:nvPr/>
          </p:nvSpPr>
          <p:spPr>
            <a:xfrm>
              <a:off x="2302025" y="2047600"/>
              <a:ext cx="112200" cy="85250"/>
            </a:xfrm>
            <a:custGeom>
              <a:avLst/>
              <a:gdLst/>
              <a:ahLst/>
              <a:cxnLst/>
              <a:rect l="l" t="t" r="r" b="b"/>
              <a:pathLst>
                <a:path w="4488" h="3410" extrusionOk="0">
                  <a:moveTo>
                    <a:pt x="4488" y="1"/>
                  </a:moveTo>
                  <a:lnTo>
                    <a:pt x="4488" y="1"/>
                  </a:lnTo>
                  <a:cubicBezTo>
                    <a:pt x="3179" y="896"/>
                    <a:pt x="1630" y="1447"/>
                    <a:pt x="0" y="1700"/>
                  </a:cubicBezTo>
                  <a:cubicBezTo>
                    <a:pt x="115" y="2273"/>
                    <a:pt x="264" y="2847"/>
                    <a:pt x="425" y="3410"/>
                  </a:cubicBezTo>
                  <a:cubicBezTo>
                    <a:pt x="2296" y="3100"/>
                    <a:pt x="3856" y="1803"/>
                    <a:pt x="4488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1219;p44"/>
            <p:cNvSpPr/>
            <p:nvPr/>
          </p:nvSpPr>
          <p:spPr>
            <a:xfrm>
              <a:off x="2347925" y="1973875"/>
              <a:ext cx="29000" cy="24875"/>
            </a:xfrm>
            <a:custGeom>
              <a:avLst/>
              <a:gdLst/>
              <a:ahLst/>
              <a:cxnLst/>
              <a:rect l="l" t="t" r="r" b="b"/>
              <a:pathLst>
                <a:path w="1160" h="995" extrusionOk="0">
                  <a:moveTo>
                    <a:pt x="666" y="0"/>
                  </a:moveTo>
                  <a:cubicBezTo>
                    <a:pt x="219" y="0"/>
                    <a:pt x="0" y="528"/>
                    <a:pt x="310" y="850"/>
                  </a:cubicBezTo>
                  <a:cubicBezTo>
                    <a:pt x="414" y="950"/>
                    <a:pt x="539" y="995"/>
                    <a:pt x="662" y="995"/>
                  </a:cubicBezTo>
                  <a:cubicBezTo>
                    <a:pt x="918" y="995"/>
                    <a:pt x="1160" y="797"/>
                    <a:pt x="1160" y="494"/>
                  </a:cubicBezTo>
                  <a:cubicBezTo>
                    <a:pt x="1160" y="218"/>
                    <a:pt x="942" y="0"/>
                    <a:pt x="66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1220;p44"/>
            <p:cNvSpPr/>
            <p:nvPr/>
          </p:nvSpPr>
          <p:spPr>
            <a:xfrm>
              <a:off x="2330425" y="2009450"/>
              <a:ext cx="58275" cy="58275"/>
            </a:xfrm>
            <a:custGeom>
              <a:avLst/>
              <a:gdLst/>
              <a:ahLst/>
              <a:cxnLst/>
              <a:rect l="l" t="t" r="r" b="b"/>
              <a:pathLst>
                <a:path w="2331" h="2331" extrusionOk="0">
                  <a:moveTo>
                    <a:pt x="1160" y="1"/>
                  </a:moveTo>
                  <a:cubicBezTo>
                    <a:pt x="517" y="1"/>
                    <a:pt x="0" y="517"/>
                    <a:pt x="0" y="1160"/>
                  </a:cubicBezTo>
                  <a:cubicBezTo>
                    <a:pt x="0" y="1814"/>
                    <a:pt x="517" y="2330"/>
                    <a:pt x="1160" y="2330"/>
                  </a:cubicBezTo>
                  <a:cubicBezTo>
                    <a:pt x="1802" y="2330"/>
                    <a:pt x="2330" y="1814"/>
                    <a:pt x="2330" y="1160"/>
                  </a:cubicBezTo>
                  <a:cubicBezTo>
                    <a:pt x="2330" y="517"/>
                    <a:pt x="1802" y="1"/>
                    <a:pt x="1160" y="1"/>
                  </a:cubicBezTo>
                  <a:close/>
                </a:path>
              </a:pathLst>
            </a:custGeom>
            <a:solidFill>
              <a:srgbClr val="F78F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1221;p44"/>
            <p:cNvSpPr/>
            <p:nvPr/>
          </p:nvSpPr>
          <p:spPr>
            <a:xfrm>
              <a:off x="2069325" y="1756175"/>
              <a:ext cx="194225" cy="156600"/>
            </a:xfrm>
            <a:custGeom>
              <a:avLst/>
              <a:gdLst/>
              <a:ahLst/>
              <a:cxnLst/>
              <a:rect l="l" t="t" r="r" b="b"/>
              <a:pathLst>
                <a:path w="7769" h="6264" extrusionOk="0">
                  <a:moveTo>
                    <a:pt x="3470" y="0"/>
                  </a:moveTo>
                  <a:cubicBezTo>
                    <a:pt x="3015" y="0"/>
                    <a:pt x="2563" y="164"/>
                    <a:pt x="2146" y="537"/>
                  </a:cubicBezTo>
                  <a:cubicBezTo>
                    <a:pt x="0" y="2442"/>
                    <a:pt x="2043" y="4450"/>
                    <a:pt x="3409" y="5357"/>
                  </a:cubicBezTo>
                  <a:cubicBezTo>
                    <a:pt x="4384" y="6000"/>
                    <a:pt x="6852" y="6264"/>
                    <a:pt x="6852" y="6264"/>
                  </a:cubicBezTo>
                  <a:cubicBezTo>
                    <a:pt x="7768" y="3544"/>
                    <a:pt x="5584" y="0"/>
                    <a:pt x="34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5" name="Google Shape;1222;p44"/>
          <p:cNvGrpSpPr/>
          <p:nvPr/>
        </p:nvGrpSpPr>
        <p:grpSpPr>
          <a:xfrm flipH="1">
            <a:off x="7011121" y="4328002"/>
            <a:ext cx="540962" cy="591542"/>
            <a:chOff x="2013650" y="1733325"/>
            <a:chExt cx="407750" cy="445875"/>
          </a:xfrm>
        </p:grpSpPr>
        <p:sp>
          <p:nvSpPr>
            <p:cNvPr id="56" name="Google Shape;1223;p44"/>
            <p:cNvSpPr/>
            <p:nvPr/>
          </p:nvSpPr>
          <p:spPr>
            <a:xfrm>
              <a:off x="2013650" y="1998550"/>
              <a:ext cx="72900" cy="42200"/>
            </a:xfrm>
            <a:custGeom>
              <a:avLst/>
              <a:gdLst/>
              <a:ahLst/>
              <a:cxnLst/>
              <a:rect l="l" t="t" r="r" b="b"/>
              <a:pathLst>
                <a:path w="2916" h="1688" extrusionOk="0">
                  <a:moveTo>
                    <a:pt x="2916" y="0"/>
                  </a:moveTo>
                  <a:lnTo>
                    <a:pt x="0" y="838"/>
                  </a:lnTo>
                  <a:lnTo>
                    <a:pt x="2916" y="1688"/>
                  </a:lnTo>
                  <a:lnTo>
                    <a:pt x="291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1224;p44"/>
            <p:cNvSpPr/>
            <p:nvPr/>
          </p:nvSpPr>
          <p:spPr>
            <a:xfrm>
              <a:off x="2124975" y="1733325"/>
              <a:ext cx="176625" cy="179450"/>
            </a:xfrm>
            <a:custGeom>
              <a:avLst/>
              <a:gdLst/>
              <a:ahLst/>
              <a:cxnLst/>
              <a:rect l="l" t="t" r="r" b="b"/>
              <a:pathLst>
                <a:path w="7065" h="7178" extrusionOk="0">
                  <a:moveTo>
                    <a:pt x="3453" y="0"/>
                  </a:moveTo>
                  <a:cubicBezTo>
                    <a:pt x="3206" y="0"/>
                    <a:pt x="2946" y="49"/>
                    <a:pt x="2675" y="154"/>
                  </a:cubicBezTo>
                  <a:cubicBezTo>
                    <a:pt x="1" y="1198"/>
                    <a:pt x="1206" y="3792"/>
                    <a:pt x="2170" y="5112"/>
                  </a:cubicBezTo>
                  <a:cubicBezTo>
                    <a:pt x="2858" y="6064"/>
                    <a:pt x="5085" y="7178"/>
                    <a:pt x="5085" y="7178"/>
                  </a:cubicBezTo>
                  <a:cubicBezTo>
                    <a:pt x="7065" y="4719"/>
                    <a:pt x="5885" y="0"/>
                    <a:pt x="34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1225;p44"/>
            <p:cNvSpPr/>
            <p:nvPr/>
          </p:nvSpPr>
          <p:spPr>
            <a:xfrm>
              <a:off x="2124450" y="2109350"/>
              <a:ext cx="34550" cy="62175"/>
            </a:xfrm>
            <a:custGeom>
              <a:avLst/>
              <a:gdLst/>
              <a:ahLst/>
              <a:cxnLst/>
              <a:rect l="l" t="t" r="r" b="b"/>
              <a:pathLst>
                <a:path w="1382" h="2487" extrusionOk="0">
                  <a:moveTo>
                    <a:pt x="961" y="1"/>
                  </a:moveTo>
                  <a:cubicBezTo>
                    <a:pt x="823" y="1"/>
                    <a:pt x="682" y="70"/>
                    <a:pt x="618" y="228"/>
                  </a:cubicBezTo>
                  <a:cubicBezTo>
                    <a:pt x="377" y="825"/>
                    <a:pt x="194" y="1433"/>
                    <a:pt x="56" y="2053"/>
                  </a:cubicBezTo>
                  <a:cubicBezTo>
                    <a:pt x="1" y="2315"/>
                    <a:pt x="219" y="2486"/>
                    <a:pt x="425" y="2486"/>
                  </a:cubicBezTo>
                  <a:cubicBezTo>
                    <a:pt x="561" y="2486"/>
                    <a:pt x="692" y="2411"/>
                    <a:pt x="733" y="2237"/>
                  </a:cubicBezTo>
                  <a:cubicBezTo>
                    <a:pt x="859" y="1617"/>
                    <a:pt x="1043" y="1009"/>
                    <a:pt x="1284" y="423"/>
                  </a:cubicBezTo>
                  <a:cubicBezTo>
                    <a:pt x="1382" y="166"/>
                    <a:pt x="1175" y="1"/>
                    <a:pt x="96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1226;p44"/>
            <p:cNvSpPr/>
            <p:nvPr/>
          </p:nvSpPr>
          <p:spPr>
            <a:xfrm>
              <a:off x="2186950" y="2116975"/>
              <a:ext cx="20550" cy="62225"/>
            </a:xfrm>
            <a:custGeom>
              <a:avLst/>
              <a:gdLst/>
              <a:ahLst/>
              <a:cxnLst/>
              <a:rect l="l" t="t" r="r" b="b"/>
              <a:pathLst>
                <a:path w="822" h="2489" extrusionOk="0">
                  <a:moveTo>
                    <a:pt x="478" y="1"/>
                  </a:moveTo>
                  <a:cubicBezTo>
                    <a:pt x="305" y="1"/>
                    <a:pt x="127" y="113"/>
                    <a:pt x="116" y="336"/>
                  </a:cubicBezTo>
                  <a:cubicBezTo>
                    <a:pt x="93" y="945"/>
                    <a:pt x="58" y="1553"/>
                    <a:pt x="12" y="2161"/>
                  </a:cubicBezTo>
                  <a:cubicBezTo>
                    <a:pt x="1" y="2379"/>
                    <a:pt x="167" y="2488"/>
                    <a:pt x="341" y="2488"/>
                  </a:cubicBezTo>
                  <a:cubicBezTo>
                    <a:pt x="514" y="2488"/>
                    <a:pt x="695" y="2379"/>
                    <a:pt x="712" y="2161"/>
                  </a:cubicBezTo>
                  <a:cubicBezTo>
                    <a:pt x="747" y="1553"/>
                    <a:pt x="781" y="945"/>
                    <a:pt x="816" y="336"/>
                  </a:cubicBezTo>
                  <a:cubicBezTo>
                    <a:pt x="821" y="113"/>
                    <a:pt x="652" y="1"/>
                    <a:pt x="47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1227;p44"/>
            <p:cNvSpPr/>
            <p:nvPr/>
          </p:nvSpPr>
          <p:spPr>
            <a:xfrm>
              <a:off x="2261850" y="2116975"/>
              <a:ext cx="24800" cy="62025"/>
            </a:xfrm>
            <a:custGeom>
              <a:avLst/>
              <a:gdLst/>
              <a:ahLst/>
              <a:cxnLst/>
              <a:rect l="l" t="t" r="r" b="b"/>
              <a:pathLst>
                <a:path w="992" h="2481" extrusionOk="0">
                  <a:moveTo>
                    <a:pt x="343" y="1"/>
                  </a:moveTo>
                  <a:cubicBezTo>
                    <a:pt x="170" y="1"/>
                    <a:pt x="0" y="113"/>
                    <a:pt x="12" y="336"/>
                  </a:cubicBezTo>
                  <a:cubicBezTo>
                    <a:pt x="35" y="968"/>
                    <a:pt x="115" y="1610"/>
                    <a:pt x="264" y="2230"/>
                  </a:cubicBezTo>
                  <a:cubicBezTo>
                    <a:pt x="306" y="2405"/>
                    <a:pt x="438" y="2480"/>
                    <a:pt x="574" y="2480"/>
                  </a:cubicBezTo>
                  <a:cubicBezTo>
                    <a:pt x="778" y="2480"/>
                    <a:pt x="992" y="2312"/>
                    <a:pt x="930" y="2058"/>
                  </a:cubicBezTo>
                  <a:cubicBezTo>
                    <a:pt x="804" y="1484"/>
                    <a:pt x="723" y="910"/>
                    <a:pt x="700" y="336"/>
                  </a:cubicBezTo>
                  <a:cubicBezTo>
                    <a:pt x="695" y="113"/>
                    <a:pt x="517" y="1"/>
                    <a:pt x="34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1228;p44"/>
            <p:cNvSpPr/>
            <p:nvPr/>
          </p:nvSpPr>
          <p:spPr>
            <a:xfrm>
              <a:off x="2310350" y="2112000"/>
              <a:ext cx="35200" cy="56075"/>
            </a:xfrm>
            <a:custGeom>
              <a:avLst/>
              <a:gdLst/>
              <a:ahLst/>
              <a:cxnLst/>
              <a:rect l="l" t="t" r="r" b="b"/>
              <a:pathLst>
                <a:path w="1408" h="2243" extrusionOk="0">
                  <a:moveTo>
                    <a:pt x="465" y="1"/>
                  </a:moveTo>
                  <a:cubicBezTo>
                    <a:pt x="242" y="1"/>
                    <a:pt x="0" y="252"/>
                    <a:pt x="126" y="535"/>
                  </a:cubicBezTo>
                  <a:cubicBezTo>
                    <a:pt x="333" y="1006"/>
                    <a:pt x="505" y="1499"/>
                    <a:pt x="654" y="1993"/>
                  </a:cubicBezTo>
                  <a:cubicBezTo>
                    <a:pt x="709" y="2167"/>
                    <a:pt x="848" y="2242"/>
                    <a:pt x="987" y="2242"/>
                  </a:cubicBezTo>
                  <a:cubicBezTo>
                    <a:pt x="1197" y="2242"/>
                    <a:pt x="1407" y="2071"/>
                    <a:pt x="1331" y="1809"/>
                  </a:cubicBezTo>
                  <a:cubicBezTo>
                    <a:pt x="1159" y="1258"/>
                    <a:pt x="953" y="707"/>
                    <a:pt x="723" y="180"/>
                  </a:cubicBezTo>
                  <a:cubicBezTo>
                    <a:pt x="665" y="53"/>
                    <a:pt x="567" y="1"/>
                    <a:pt x="46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1229;p44"/>
            <p:cNvSpPr/>
            <p:nvPr/>
          </p:nvSpPr>
          <p:spPr>
            <a:xfrm>
              <a:off x="2160550" y="2086050"/>
              <a:ext cx="76650" cy="48250"/>
            </a:xfrm>
            <a:custGeom>
              <a:avLst/>
              <a:gdLst/>
              <a:ahLst/>
              <a:cxnLst/>
              <a:rect l="l" t="t" r="r" b="b"/>
              <a:pathLst>
                <a:path w="3066" h="1930" extrusionOk="0">
                  <a:moveTo>
                    <a:pt x="1" y="1"/>
                  </a:moveTo>
                  <a:lnTo>
                    <a:pt x="1" y="1"/>
                  </a:lnTo>
                  <a:cubicBezTo>
                    <a:pt x="127" y="586"/>
                    <a:pt x="288" y="1172"/>
                    <a:pt x="494" y="1734"/>
                  </a:cubicBezTo>
                  <a:cubicBezTo>
                    <a:pt x="953" y="1872"/>
                    <a:pt x="1424" y="1929"/>
                    <a:pt x="1895" y="1929"/>
                  </a:cubicBezTo>
                  <a:lnTo>
                    <a:pt x="3065" y="1929"/>
                  </a:lnTo>
                  <a:cubicBezTo>
                    <a:pt x="2882" y="1401"/>
                    <a:pt x="2744" y="873"/>
                    <a:pt x="2629" y="322"/>
                  </a:cubicBezTo>
                  <a:cubicBezTo>
                    <a:pt x="1745" y="288"/>
                    <a:pt x="862" y="173"/>
                    <a:pt x="1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1230;p44"/>
            <p:cNvSpPr/>
            <p:nvPr/>
          </p:nvSpPr>
          <p:spPr>
            <a:xfrm>
              <a:off x="2145075" y="1876900"/>
              <a:ext cx="88675" cy="217225"/>
            </a:xfrm>
            <a:custGeom>
              <a:avLst/>
              <a:gdLst/>
              <a:ahLst/>
              <a:cxnLst/>
              <a:rect l="l" t="t" r="r" b="b"/>
              <a:pathLst>
                <a:path w="3547" h="8689" extrusionOk="0">
                  <a:moveTo>
                    <a:pt x="2514" y="0"/>
                  </a:moveTo>
                  <a:cubicBezTo>
                    <a:pt x="2009" y="0"/>
                    <a:pt x="1492" y="80"/>
                    <a:pt x="999" y="230"/>
                  </a:cubicBezTo>
                  <a:cubicBezTo>
                    <a:pt x="126" y="2858"/>
                    <a:pt x="0" y="5670"/>
                    <a:pt x="608" y="8367"/>
                  </a:cubicBezTo>
                  <a:cubicBezTo>
                    <a:pt x="1481" y="8539"/>
                    <a:pt x="2364" y="8654"/>
                    <a:pt x="3248" y="8688"/>
                  </a:cubicBezTo>
                  <a:cubicBezTo>
                    <a:pt x="2663" y="5888"/>
                    <a:pt x="2915" y="2835"/>
                    <a:pt x="3547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1231;p44"/>
            <p:cNvSpPr/>
            <p:nvPr/>
          </p:nvSpPr>
          <p:spPr>
            <a:xfrm>
              <a:off x="2095425" y="2067700"/>
              <a:ext cx="77500" cy="61700"/>
            </a:xfrm>
            <a:custGeom>
              <a:avLst/>
              <a:gdLst/>
              <a:ahLst/>
              <a:cxnLst/>
              <a:rect l="l" t="t" r="r" b="b"/>
              <a:pathLst>
                <a:path w="3100" h="2468" extrusionOk="0">
                  <a:moveTo>
                    <a:pt x="0" y="0"/>
                  </a:moveTo>
                  <a:lnTo>
                    <a:pt x="0" y="0"/>
                  </a:lnTo>
                  <a:cubicBezTo>
                    <a:pt x="666" y="1206"/>
                    <a:pt x="1779" y="2089"/>
                    <a:pt x="3099" y="2468"/>
                  </a:cubicBezTo>
                  <a:cubicBezTo>
                    <a:pt x="2893" y="1906"/>
                    <a:pt x="2732" y="1320"/>
                    <a:pt x="2594" y="735"/>
                  </a:cubicBezTo>
                  <a:cubicBezTo>
                    <a:pt x="1711" y="563"/>
                    <a:pt x="838" y="31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1232;p44"/>
            <p:cNvSpPr/>
            <p:nvPr/>
          </p:nvSpPr>
          <p:spPr>
            <a:xfrm>
              <a:off x="2079350" y="1882625"/>
              <a:ext cx="90700" cy="203750"/>
            </a:xfrm>
            <a:custGeom>
              <a:avLst/>
              <a:gdLst/>
              <a:ahLst/>
              <a:cxnLst/>
              <a:rect l="l" t="t" r="r" b="b"/>
              <a:pathLst>
                <a:path w="3628" h="8150" extrusionOk="0">
                  <a:moveTo>
                    <a:pt x="3628" y="1"/>
                  </a:moveTo>
                  <a:lnTo>
                    <a:pt x="3628" y="1"/>
                  </a:lnTo>
                  <a:cubicBezTo>
                    <a:pt x="1470" y="666"/>
                    <a:pt x="1" y="2663"/>
                    <a:pt x="1" y="4936"/>
                  </a:cubicBezTo>
                  <a:cubicBezTo>
                    <a:pt x="1" y="5797"/>
                    <a:pt x="219" y="6657"/>
                    <a:pt x="643" y="7415"/>
                  </a:cubicBezTo>
                  <a:cubicBezTo>
                    <a:pt x="1481" y="7725"/>
                    <a:pt x="2354" y="7977"/>
                    <a:pt x="3237" y="8149"/>
                  </a:cubicBezTo>
                  <a:cubicBezTo>
                    <a:pt x="2618" y="5452"/>
                    <a:pt x="2755" y="2629"/>
                    <a:pt x="36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1233;p44"/>
            <p:cNvSpPr/>
            <p:nvPr/>
          </p:nvSpPr>
          <p:spPr>
            <a:xfrm>
              <a:off x="2226275" y="2090075"/>
              <a:ext cx="86375" cy="44225"/>
            </a:xfrm>
            <a:custGeom>
              <a:avLst/>
              <a:gdLst/>
              <a:ahLst/>
              <a:cxnLst/>
              <a:rect l="l" t="t" r="r" b="b"/>
              <a:pathLst>
                <a:path w="3455" h="1769" extrusionOk="0">
                  <a:moveTo>
                    <a:pt x="3019" y="1"/>
                  </a:moveTo>
                  <a:cubicBezTo>
                    <a:pt x="2262" y="122"/>
                    <a:pt x="1500" y="178"/>
                    <a:pt x="735" y="178"/>
                  </a:cubicBezTo>
                  <a:cubicBezTo>
                    <a:pt x="490" y="178"/>
                    <a:pt x="245" y="172"/>
                    <a:pt x="0" y="161"/>
                  </a:cubicBezTo>
                  <a:lnTo>
                    <a:pt x="0" y="161"/>
                  </a:lnTo>
                  <a:cubicBezTo>
                    <a:pt x="103" y="712"/>
                    <a:pt x="253" y="1240"/>
                    <a:pt x="425" y="1768"/>
                  </a:cubicBezTo>
                  <a:lnTo>
                    <a:pt x="2651" y="1768"/>
                  </a:lnTo>
                  <a:cubicBezTo>
                    <a:pt x="2915" y="1768"/>
                    <a:pt x="3191" y="1757"/>
                    <a:pt x="3455" y="1711"/>
                  </a:cubicBezTo>
                  <a:cubicBezTo>
                    <a:pt x="3283" y="1148"/>
                    <a:pt x="3145" y="574"/>
                    <a:pt x="301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1234;p44"/>
            <p:cNvSpPr/>
            <p:nvPr/>
          </p:nvSpPr>
          <p:spPr>
            <a:xfrm>
              <a:off x="2211625" y="1876900"/>
              <a:ext cx="93850" cy="217650"/>
            </a:xfrm>
            <a:custGeom>
              <a:avLst/>
              <a:gdLst/>
              <a:ahLst/>
              <a:cxnLst/>
              <a:rect l="l" t="t" r="r" b="b"/>
              <a:pathLst>
                <a:path w="3754" h="8706" extrusionOk="0">
                  <a:moveTo>
                    <a:pt x="885" y="0"/>
                  </a:moveTo>
                  <a:cubicBezTo>
                    <a:pt x="253" y="2835"/>
                    <a:pt x="1" y="5888"/>
                    <a:pt x="575" y="8688"/>
                  </a:cubicBezTo>
                  <a:cubicBezTo>
                    <a:pt x="822" y="8699"/>
                    <a:pt x="1070" y="8705"/>
                    <a:pt x="1316" y="8705"/>
                  </a:cubicBezTo>
                  <a:cubicBezTo>
                    <a:pt x="2086" y="8705"/>
                    <a:pt x="2851" y="8649"/>
                    <a:pt x="3616" y="8528"/>
                  </a:cubicBezTo>
                  <a:cubicBezTo>
                    <a:pt x="3019" y="5739"/>
                    <a:pt x="2973" y="2846"/>
                    <a:pt x="3754" y="34"/>
                  </a:cubicBezTo>
                  <a:cubicBezTo>
                    <a:pt x="3582" y="12"/>
                    <a:pt x="3410" y="0"/>
                    <a:pt x="323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1235;p44"/>
            <p:cNvSpPr/>
            <p:nvPr/>
          </p:nvSpPr>
          <p:spPr>
            <a:xfrm>
              <a:off x="2285950" y="1877750"/>
              <a:ext cx="135450" cy="212650"/>
            </a:xfrm>
            <a:custGeom>
              <a:avLst/>
              <a:gdLst/>
              <a:ahLst/>
              <a:cxnLst/>
              <a:rect l="l" t="t" r="r" b="b"/>
              <a:pathLst>
                <a:path w="5418" h="8506" extrusionOk="0">
                  <a:moveTo>
                    <a:pt x="781" y="0"/>
                  </a:moveTo>
                  <a:cubicBezTo>
                    <a:pt x="0" y="2824"/>
                    <a:pt x="46" y="5705"/>
                    <a:pt x="643" y="8505"/>
                  </a:cubicBezTo>
                  <a:cubicBezTo>
                    <a:pt x="2273" y="8253"/>
                    <a:pt x="3822" y="7702"/>
                    <a:pt x="5131" y="6806"/>
                  </a:cubicBezTo>
                  <a:cubicBezTo>
                    <a:pt x="5326" y="6267"/>
                    <a:pt x="5418" y="5693"/>
                    <a:pt x="5418" y="5131"/>
                  </a:cubicBezTo>
                  <a:cubicBezTo>
                    <a:pt x="5406" y="2480"/>
                    <a:pt x="3409" y="276"/>
                    <a:pt x="781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1236;p44"/>
            <p:cNvSpPr/>
            <p:nvPr/>
          </p:nvSpPr>
          <p:spPr>
            <a:xfrm>
              <a:off x="2302025" y="2047600"/>
              <a:ext cx="112200" cy="85250"/>
            </a:xfrm>
            <a:custGeom>
              <a:avLst/>
              <a:gdLst/>
              <a:ahLst/>
              <a:cxnLst/>
              <a:rect l="l" t="t" r="r" b="b"/>
              <a:pathLst>
                <a:path w="4488" h="3410" extrusionOk="0">
                  <a:moveTo>
                    <a:pt x="4488" y="1"/>
                  </a:moveTo>
                  <a:lnTo>
                    <a:pt x="4488" y="1"/>
                  </a:lnTo>
                  <a:cubicBezTo>
                    <a:pt x="3179" y="896"/>
                    <a:pt x="1630" y="1447"/>
                    <a:pt x="0" y="1700"/>
                  </a:cubicBezTo>
                  <a:cubicBezTo>
                    <a:pt x="115" y="2273"/>
                    <a:pt x="264" y="2847"/>
                    <a:pt x="425" y="3410"/>
                  </a:cubicBezTo>
                  <a:cubicBezTo>
                    <a:pt x="2296" y="3100"/>
                    <a:pt x="3856" y="1803"/>
                    <a:pt x="4488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1237;p44"/>
            <p:cNvSpPr/>
            <p:nvPr/>
          </p:nvSpPr>
          <p:spPr>
            <a:xfrm>
              <a:off x="2347925" y="1973875"/>
              <a:ext cx="29000" cy="24875"/>
            </a:xfrm>
            <a:custGeom>
              <a:avLst/>
              <a:gdLst/>
              <a:ahLst/>
              <a:cxnLst/>
              <a:rect l="l" t="t" r="r" b="b"/>
              <a:pathLst>
                <a:path w="1160" h="995" extrusionOk="0">
                  <a:moveTo>
                    <a:pt x="666" y="0"/>
                  </a:moveTo>
                  <a:cubicBezTo>
                    <a:pt x="219" y="0"/>
                    <a:pt x="0" y="528"/>
                    <a:pt x="310" y="850"/>
                  </a:cubicBezTo>
                  <a:cubicBezTo>
                    <a:pt x="414" y="950"/>
                    <a:pt x="539" y="995"/>
                    <a:pt x="662" y="995"/>
                  </a:cubicBezTo>
                  <a:cubicBezTo>
                    <a:pt x="918" y="995"/>
                    <a:pt x="1160" y="797"/>
                    <a:pt x="1160" y="494"/>
                  </a:cubicBezTo>
                  <a:cubicBezTo>
                    <a:pt x="1160" y="218"/>
                    <a:pt x="942" y="0"/>
                    <a:pt x="66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1238;p44"/>
            <p:cNvSpPr/>
            <p:nvPr/>
          </p:nvSpPr>
          <p:spPr>
            <a:xfrm>
              <a:off x="2330425" y="2009450"/>
              <a:ext cx="58275" cy="58275"/>
            </a:xfrm>
            <a:custGeom>
              <a:avLst/>
              <a:gdLst/>
              <a:ahLst/>
              <a:cxnLst/>
              <a:rect l="l" t="t" r="r" b="b"/>
              <a:pathLst>
                <a:path w="2331" h="2331" extrusionOk="0">
                  <a:moveTo>
                    <a:pt x="1160" y="1"/>
                  </a:moveTo>
                  <a:cubicBezTo>
                    <a:pt x="517" y="1"/>
                    <a:pt x="0" y="517"/>
                    <a:pt x="0" y="1160"/>
                  </a:cubicBezTo>
                  <a:cubicBezTo>
                    <a:pt x="0" y="1814"/>
                    <a:pt x="517" y="2330"/>
                    <a:pt x="1160" y="2330"/>
                  </a:cubicBezTo>
                  <a:cubicBezTo>
                    <a:pt x="1802" y="2330"/>
                    <a:pt x="2330" y="1814"/>
                    <a:pt x="2330" y="1160"/>
                  </a:cubicBezTo>
                  <a:cubicBezTo>
                    <a:pt x="2330" y="517"/>
                    <a:pt x="1802" y="1"/>
                    <a:pt x="1160" y="1"/>
                  </a:cubicBezTo>
                  <a:close/>
                </a:path>
              </a:pathLst>
            </a:custGeom>
            <a:solidFill>
              <a:srgbClr val="F78F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1239;p44"/>
            <p:cNvSpPr/>
            <p:nvPr/>
          </p:nvSpPr>
          <p:spPr>
            <a:xfrm>
              <a:off x="2069325" y="1756175"/>
              <a:ext cx="194225" cy="156600"/>
            </a:xfrm>
            <a:custGeom>
              <a:avLst/>
              <a:gdLst/>
              <a:ahLst/>
              <a:cxnLst/>
              <a:rect l="l" t="t" r="r" b="b"/>
              <a:pathLst>
                <a:path w="7769" h="6264" extrusionOk="0">
                  <a:moveTo>
                    <a:pt x="3470" y="0"/>
                  </a:moveTo>
                  <a:cubicBezTo>
                    <a:pt x="3015" y="0"/>
                    <a:pt x="2563" y="164"/>
                    <a:pt x="2146" y="537"/>
                  </a:cubicBezTo>
                  <a:cubicBezTo>
                    <a:pt x="0" y="2442"/>
                    <a:pt x="2043" y="4450"/>
                    <a:pt x="3409" y="5357"/>
                  </a:cubicBezTo>
                  <a:cubicBezTo>
                    <a:pt x="4384" y="6000"/>
                    <a:pt x="6852" y="6264"/>
                    <a:pt x="6852" y="6264"/>
                  </a:cubicBezTo>
                  <a:cubicBezTo>
                    <a:pt x="7768" y="3544"/>
                    <a:pt x="5584" y="0"/>
                    <a:pt x="34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4" name="Google Shape;1204;p44"/>
          <p:cNvGrpSpPr/>
          <p:nvPr/>
        </p:nvGrpSpPr>
        <p:grpSpPr>
          <a:xfrm>
            <a:off x="6756046" y="521298"/>
            <a:ext cx="540962" cy="591542"/>
            <a:chOff x="2013650" y="1733325"/>
            <a:chExt cx="407750" cy="445875"/>
          </a:xfrm>
        </p:grpSpPr>
        <p:sp>
          <p:nvSpPr>
            <p:cNvPr id="75" name="Google Shape;1205;p44"/>
            <p:cNvSpPr/>
            <p:nvPr/>
          </p:nvSpPr>
          <p:spPr>
            <a:xfrm>
              <a:off x="2013650" y="1998550"/>
              <a:ext cx="72900" cy="42200"/>
            </a:xfrm>
            <a:custGeom>
              <a:avLst/>
              <a:gdLst/>
              <a:ahLst/>
              <a:cxnLst/>
              <a:rect l="l" t="t" r="r" b="b"/>
              <a:pathLst>
                <a:path w="2916" h="1688" extrusionOk="0">
                  <a:moveTo>
                    <a:pt x="2916" y="0"/>
                  </a:moveTo>
                  <a:lnTo>
                    <a:pt x="0" y="838"/>
                  </a:lnTo>
                  <a:lnTo>
                    <a:pt x="2916" y="1688"/>
                  </a:lnTo>
                  <a:lnTo>
                    <a:pt x="291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1206;p44"/>
            <p:cNvSpPr/>
            <p:nvPr/>
          </p:nvSpPr>
          <p:spPr>
            <a:xfrm>
              <a:off x="2124975" y="1733325"/>
              <a:ext cx="176625" cy="179450"/>
            </a:xfrm>
            <a:custGeom>
              <a:avLst/>
              <a:gdLst/>
              <a:ahLst/>
              <a:cxnLst/>
              <a:rect l="l" t="t" r="r" b="b"/>
              <a:pathLst>
                <a:path w="7065" h="7178" extrusionOk="0">
                  <a:moveTo>
                    <a:pt x="3453" y="0"/>
                  </a:moveTo>
                  <a:cubicBezTo>
                    <a:pt x="3206" y="0"/>
                    <a:pt x="2946" y="49"/>
                    <a:pt x="2675" y="154"/>
                  </a:cubicBezTo>
                  <a:cubicBezTo>
                    <a:pt x="1" y="1198"/>
                    <a:pt x="1206" y="3792"/>
                    <a:pt x="2170" y="5112"/>
                  </a:cubicBezTo>
                  <a:cubicBezTo>
                    <a:pt x="2858" y="6064"/>
                    <a:pt x="5085" y="7178"/>
                    <a:pt x="5085" y="7178"/>
                  </a:cubicBezTo>
                  <a:cubicBezTo>
                    <a:pt x="7065" y="4719"/>
                    <a:pt x="5885" y="0"/>
                    <a:pt x="34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1207;p44"/>
            <p:cNvSpPr/>
            <p:nvPr/>
          </p:nvSpPr>
          <p:spPr>
            <a:xfrm>
              <a:off x="2124450" y="2109350"/>
              <a:ext cx="34550" cy="62175"/>
            </a:xfrm>
            <a:custGeom>
              <a:avLst/>
              <a:gdLst/>
              <a:ahLst/>
              <a:cxnLst/>
              <a:rect l="l" t="t" r="r" b="b"/>
              <a:pathLst>
                <a:path w="1382" h="2487" extrusionOk="0">
                  <a:moveTo>
                    <a:pt x="961" y="1"/>
                  </a:moveTo>
                  <a:cubicBezTo>
                    <a:pt x="823" y="1"/>
                    <a:pt x="682" y="70"/>
                    <a:pt x="618" y="228"/>
                  </a:cubicBezTo>
                  <a:cubicBezTo>
                    <a:pt x="377" y="825"/>
                    <a:pt x="194" y="1433"/>
                    <a:pt x="56" y="2053"/>
                  </a:cubicBezTo>
                  <a:cubicBezTo>
                    <a:pt x="1" y="2315"/>
                    <a:pt x="219" y="2486"/>
                    <a:pt x="425" y="2486"/>
                  </a:cubicBezTo>
                  <a:cubicBezTo>
                    <a:pt x="561" y="2486"/>
                    <a:pt x="692" y="2411"/>
                    <a:pt x="733" y="2237"/>
                  </a:cubicBezTo>
                  <a:cubicBezTo>
                    <a:pt x="859" y="1617"/>
                    <a:pt x="1043" y="1009"/>
                    <a:pt x="1284" y="423"/>
                  </a:cubicBezTo>
                  <a:cubicBezTo>
                    <a:pt x="1382" y="166"/>
                    <a:pt x="1175" y="1"/>
                    <a:pt x="96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1208;p44"/>
            <p:cNvSpPr/>
            <p:nvPr/>
          </p:nvSpPr>
          <p:spPr>
            <a:xfrm>
              <a:off x="2186950" y="2116975"/>
              <a:ext cx="20550" cy="62225"/>
            </a:xfrm>
            <a:custGeom>
              <a:avLst/>
              <a:gdLst/>
              <a:ahLst/>
              <a:cxnLst/>
              <a:rect l="l" t="t" r="r" b="b"/>
              <a:pathLst>
                <a:path w="822" h="2489" extrusionOk="0">
                  <a:moveTo>
                    <a:pt x="478" y="1"/>
                  </a:moveTo>
                  <a:cubicBezTo>
                    <a:pt x="305" y="1"/>
                    <a:pt x="127" y="113"/>
                    <a:pt x="116" y="336"/>
                  </a:cubicBezTo>
                  <a:cubicBezTo>
                    <a:pt x="93" y="945"/>
                    <a:pt x="58" y="1553"/>
                    <a:pt x="12" y="2161"/>
                  </a:cubicBezTo>
                  <a:cubicBezTo>
                    <a:pt x="1" y="2379"/>
                    <a:pt x="167" y="2488"/>
                    <a:pt x="341" y="2488"/>
                  </a:cubicBezTo>
                  <a:cubicBezTo>
                    <a:pt x="514" y="2488"/>
                    <a:pt x="695" y="2379"/>
                    <a:pt x="712" y="2161"/>
                  </a:cubicBezTo>
                  <a:cubicBezTo>
                    <a:pt x="747" y="1553"/>
                    <a:pt x="781" y="945"/>
                    <a:pt x="816" y="336"/>
                  </a:cubicBezTo>
                  <a:cubicBezTo>
                    <a:pt x="821" y="113"/>
                    <a:pt x="652" y="1"/>
                    <a:pt x="47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1209;p44"/>
            <p:cNvSpPr/>
            <p:nvPr/>
          </p:nvSpPr>
          <p:spPr>
            <a:xfrm>
              <a:off x="2261850" y="2116975"/>
              <a:ext cx="24800" cy="62025"/>
            </a:xfrm>
            <a:custGeom>
              <a:avLst/>
              <a:gdLst/>
              <a:ahLst/>
              <a:cxnLst/>
              <a:rect l="l" t="t" r="r" b="b"/>
              <a:pathLst>
                <a:path w="992" h="2481" extrusionOk="0">
                  <a:moveTo>
                    <a:pt x="343" y="1"/>
                  </a:moveTo>
                  <a:cubicBezTo>
                    <a:pt x="170" y="1"/>
                    <a:pt x="0" y="113"/>
                    <a:pt x="12" y="336"/>
                  </a:cubicBezTo>
                  <a:cubicBezTo>
                    <a:pt x="35" y="968"/>
                    <a:pt x="115" y="1610"/>
                    <a:pt x="264" y="2230"/>
                  </a:cubicBezTo>
                  <a:cubicBezTo>
                    <a:pt x="306" y="2405"/>
                    <a:pt x="438" y="2480"/>
                    <a:pt x="574" y="2480"/>
                  </a:cubicBezTo>
                  <a:cubicBezTo>
                    <a:pt x="778" y="2480"/>
                    <a:pt x="992" y="2312"/>
                    <a:pt x="930" y="2058"/>
                  </a:cubicBezTo>
                  <a:cubicBezTo>
                    <a:pt x="804" y="1484"/>
                    <a:pt x="723" y="910"/>
                    <a:pt x="700" y="336"/>
                  </a:cubicBezTo>
                  <a:cubicBezTo>
                    <a:pt x="695" y="113"/>
                    <a:pt x="517" y="1"/>
                    <a:pt x="34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1210;p44"/>
            <p:cNvSpPr/>
            <p:nvPr/>
          </p:nvSpPr>
          <p:spPr>
            <a:xfrm>
              <a:off x="2310350" y="2112000"/>
              <a:ext cx="35200" cy="56075"/>
            </a:xfrm>
            <a:custGeom>
              <a:avLst/>
              <a:gdLst/>
              <a:ahLst/>
              <a:cxnLst/>
              <a:rect l="l" t="t" r="r" b="b"/>
              <a:pathLst>
                <a:path w="1408" h="2243" extrusionOk="0">
                  <a:moveTo>
                    <a:pt x="465" y="1"/>
                  </a:moveTo>
                  <a:cubicBezTo>
                    <a:pt x="242" y="1"/>
                    <a:pt x="0" y="252"/>
                    <a:pt x="126" y="535"/>
                  </a:cubicBezTo>
                  <a:cubicBezTo>
                    <a:pt x="333" y="1006"/>
                    <a:pt x="505" y="1499"/>
                    <a:pt x="654" y="1993"/>
                  </a:cubicBezTo>
                  <a:cubicBezTo>
                    <a:pt x="709" y="2167"/>
                    <a:pt x="848" y="2242"/>
                    <a:pt x="987" y="2242"/>
                  </a:cubicBezTo>
                  <a:cubicBezTo>
                    <a:pt x="1197" y="2242"/>
                    <a:pt x="1407" y="2071"/>
                    <a:pt x="1331" y="1809"/>
                  </a:cubicBezTo>
                  <a:cubicBezTo>
                    <a:pt x="1159" y="1258"/>
                    <a:pt x="953" y="707"/>
                    <a:pt x="723" y="180"/>
                  </a:cubicBezTo>
                  <a:cubicBezTo>
                    <a:pt x="665" y="53"/>
                    <a:pt x="567" y="1"/>
                    <a:pt x="46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1211;p44"/>
            <p:cNvSpPr/>
            <p:nvPr/>
          </p:nvSpPr>
          <p:spPr>
            <a:xfrm>
              <a:off x="2160550" y="2086050"/>
              <a:ext cx="76650" cy="48250"/>
            </a:xfrm>
            <a:custGeom>
              <a:avLst/>
              <a:gdLst/>
              <a:ahLst/>
              <a:cxnLst/>
              <a:rect l="l" t="t" r="r" b="b"/>
              <a:pathLst>
                <a:path w="3066" h="1930" extrusionOk="0">
                  <a:moveTo>
                    <a:pt x="1" y="1"/>
                  </a:moveTo>
                  <a:lnTo>
                    <a:pt x="1" y="1"/>
                  </a:lnTo>
                  <a:cubicBezTo>
                    <a:pt x="127" y="586"/>
                    <a:pt x="288" y="1172"/>
                    <a:pt x="494" y="1734"/>
                  </a:cubicBezTo>
                  <a:cubicBezTo>
                    <a:pt x="953" y="1872"/>
                    <a:pt x="1424" y="1929"/>
                    <a:pt x="1895" y="1929"/>
                  </a:cubicBezTo>
                  <a:lnTo>
                    <a:pt x="3065" y="1929"/>
                  </a:lnTo>
                  <a:cubicBezTo>
                    <a:pt x="2882" y="1401"/>
                    <a:pt x="2744" y="873"/>
                    <a:pt x="2629" y="322"/>
                  </a:cubicBezTo>
                  <a:cubicBezTo>
                    <a:pt x="1745" y="288"/>
                    <a:pt x="862" y="173"/>
                    <a:pt x="1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1212;p44"/>
            <p:cNvSpPr/>
            <p:nvPr/>
          </p:nvSpPr>
          <p:spPr>
            <a:xfrm>
              <a:off x="2145075" y="1876900"/>
              <a:ext cx="88675" cy="217225"/>
            </a:xfrm>
            <a:custGeom>
              <a:avLst/>
              <a:gdLst/>
              <a:ahLst/>
              <a:cxnLst/>
              <a:rect l="l" t="t" r="r" b="b"/>
              <a:pathLst>
                <a:path w="3547" h="8689" extrusionOk="0">
                  <a:moveTo>
                    <a:pt x="2514" y="0"/>
                  </a:moveTo>
                  <a:cubicBezTo>
                    <a:pt x="2009" y="0"/>
                    <a:pt x="1492" y="80"/>
                    <a:pt x="999" y="230"/>
                  </a:cubicBezTo>
                  <a:cubicBezTo>
                    <a:pt x="126" y="2858"/>
                    <a:pt x="0" y="5670"/>
                    <a:pt x="608" y="8367"/>
                  </a:cubicBezTo>
                  <a:cubicBezTo>
                    <a:pt x="1481" y="8539"/>
                    <a:pt x="2364" y="8654"/>
                    <a:pt x="3248" y="8688"/>
                  </a:cubicBezTo>
                  <a:cubicBezTo>
                    <a:pt x="2663" y="5888"/>
                    <a:pt x="2915" y="2835"/>
                    <a:pt x="3547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1213;p44"/>
            <p:cNvSpPr/>
            <p:nvPr/>
          </p:nvSpPr>
          <p:spPr>
            <a:xfrm>
              <a:off x="2095425" y="2067700"/>
              <a:ext cx="77500" cy="61700"/>
            </a:xfrm>
            <a:custGeom>
              <a:avLst/>
              <a:gdLst/>
              <a:ahLst/>
              <a:cxnLst/>
              <a:rect l="l" t="t" r="r" b="b"/>
              <a:pathLst>
                <a:path w="3100" h="2468" extrusionOk="0">
                  <a:moveTo>
                    <a:pt x="0" y="0"/>
                  </a:moveTo>
                  <a:lnTo>
                    <a:pt x="0" y="0"/>
                  </a:lnTo>
                  <a:cubicBezTo>
                    <a:pt x="666" y="1206"/>
                    <a:pt x="1779" y="2089"/>
                    <a:pt x="3099" y="2468"/>
                  </a:cubicBezTo>
                  <a:cubicBezTo>
                    <a:pt x="2893" y="1906"/>
                    <a:pt x="2732" y="1320"/>
                    <a:pt x="2594" y="735"/>
                  </a:cubicBezTo>
                  <a:cubicBezTo>
                    <a:pt x="1711" y="563"/>
                    <a:pt x="838" y="31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1214;p44"/>
            <p:cNvSpPr/>
            <p:nvPr/>
          </p:nvSpPr>
          <p:spPr>
            <a:xfrm>
              <a:off x="2079350" y="1882625"/>
              <a:ext cx="90700" cy="203750"/>
            </a:xfrm>
            <a:custGeom>
              <a:avLst/>
              <a:gdLst/>
              <a:ahLst/>
              <a:cxnLst/>
              <a:rect l="l" t="t" r="r" b="b"/>
              <a:pathLst>
                <a:path w="3628" h="8150" extrusionOk="0">
                  <a:moveTo>
                    <a:pt x="3628" y="1"/>
                  </a:moveTo>
                  <a:lnTo>
                    <a:pt x="3628" y="1"/>
                  </a:lnTo>
                  <a:cubicBezTo>
                    <a:pt x="1470" y="666"/>
                    <a:pt x="1" y="2663"/>
                    <a:pt x="1" y="4936"/>
                  </a:cubicBezTo>
                  <a:cubicBezTo>
                    <a:pt x="1" y="5797"/>
                    <a:pt x="219" y="6657"/>
                    <a:pt x="643" y="7415"/>
                  </a:cubicBezTo>
                  <a:cubicBezTo>
                    <a:pt x="1481" y="7725"/>
                    <a:pt x="2354" y="7977"/>
                    <a:pt x="3237" y="8149"/>
                  </a:cubicBezTo>
                  <a:cubicBezTo>
                    <a:pt x="2618" y="5452"/>
                    <a:pt x="2755" y="2629"/>
                    <a:pt x="36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1215;p44"/>
            <p:cNvSpPr/>
            <p:nvPr/>
          </p:nvSpPr>
          <p:spPr>
            <a:xfrm>
              <a:off x="2226275" y="2090075"/>
              <a:ext cx="86375" cy="44225"/>
            </a:xfrm>
            <a:custGeom>
              <a:avLst/>
              <a:gdLst/>
              <a:ahLst/>
              <a:cxnLst/>
              <a:rect l="l" t="t" r="r" b="b"/>
              <a:pathLst>
                <a:path w="3455" h="1769" extrusionOk="0">
                  <a:moveTo>
                    <a:pt x="3019" y="1"/>
                  </a:moveTo>
                  <a:cubicBezTo>
                    <a:pt x="2262" y="122"/>
                    <a:pt x="1500" y="178"/>
                    <a:pt x="735" y="178"/>
                  </a:cubicBezTo>
                  <a:cubicBezTo>
                    <a:pt x="490" y="178"/>
                    <a:pt x="245" y="172"/>
                    <a:pt x="0" y="161"/>
                  </a:cubicBezTo>
                  <a:lnTo>
                    <a:pt x="0" y="161"/>
                  </a:lnTo>
                  <a:cubicBezTo>
                    <a:pt x="103" y="712"/>
                    <a:pt x="253" y="1240"/>
                    <a:pt x="425" y="1768"/>
                  </a:cubicBezTo>
                  <a:lnTo>
                    <a:pt x="2651" y="1768"/>
                  </a:lnTo>
                  <a:cubicBezTo>
                    <a:pt x="2915" y="1768"/>
                    <a:pt x="3191" y="1757"/>
                    <a:pt x="3455" y="1711"/>
                  </a:cubicBezTo>
                  <a:cubicBezTo>
                    <a:pt x="3283" y="1148"/>
                    <a:pt x="3145" y="574"/>
                    <a:pt x="301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1216;p44"/>
            <p:cNvSpPr/>
            <p:nvPr/>
          </p:nvSpPr>
          <p:spPr>
            <a:xfrm>
              <a:off x="2211625" y="1876900"/>
              <a:ext cx="93850" cy="217650"/>
            </a:xfrm>
            <a:custGeom>
              <a:avLst/>
              <a:gdLst/>
              <a:ahLst/>
              <a:cxnLst/>
              <a:rect l="l" t="t" r="r" b="b"/>
              <a:pathLst>
                <a:path w="3754" h="8706" extrusionOk="0">
                  <a:moveTo>
                    <a:pt x="885" y="0"/>
                  </a:moveTo>
                  <a:cubicBezTo>
                    <a:pt x="253" y="2835"/>
                    <a:pt x="1" y="5888"/>
                    <a:pt x="575" y="8688"/>
                  </a:cubicBezTo>
                  <a:cubicBezTo>
                    <a:pt x="822" y="8699"/>
                    <a:pt x="1070" y="8705"/>
                    <a:pt x="1316" y="8705"/>
                  </a:cubicBezTo>
                  <a:cubicBezTo>
                    <a:pt x="2086" y="8705"/>
                    <a:pt x="2851" y="8649"/>
                    <a:pt x="3616" y="8528"/>
                  </a:cubicBezTo>
                  <a:cubicBezTo>
                    <a:pt x="3019" y="5739"/>
                    <a:pt x="2973" y="2846"/>
                    <a:pt x="3754" y="34"/>
                  </a:cubicBezTo>
                  <a:cubicBezTo>
                    <a:pt x="3582" y="12"/>
                    <a:pt x="3410" y="0"/>
                    <a:pt x="323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1217;p44"/>
            <p:cNvSpPr/>
            <p:nvPr/>
          </p:nvSpPr>
          <p:spPr>
            <a:xfrm>
              <a:off x="2285950" y="1877750"/>
              <a:ext cx="135450" cy="212650"/>
            </a:xfrm>
            <a:custGeom>
              <a:avLst/>
              <a:gdLst/>
              <a:ahLst/>
              <a:cxnLst/>
              <a:rect l="l" t="t" r="r" b="b"/>
              <a:pathLst>
                <a:path w="5418" h="8506" extrusionOk="0">
                  <a:moveTo>
                    <a:pt x="781" y="0"/>
                  </a:moveTo>
                  <a:cubicBezTo>
                    <a:pt x="0" y="2824"/>
                    <a:pt x="46" y="5705"/>
                    <a:pt x="643" y="8505"/>
                  </a:cubicBezTo>
                  <a:cubicBezTo>
                    <a:pt x="2273" y="8253"/>
                    <a:pt x="3822" y="7702"/>
                    <a:pt x="5131" y="6806"/>
                  </a:cubicBezTo>
                  <a:cubicBezTo>
                    <a:pt x="5326" y="6267"/>
                    <a:pt x="5418" y="5693"/>
                    <a:pt x="5418" y="5131"/>
                  </a:cubicBezTo>
                  <a:cubicBezTo>
                    <a:pt x="5406" y="2480"/>
                    <a:pt x="3409" y="276"/>
                    <a:pt x="781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1218;p44"/>
            <p:cNvSpPr/>
            <p:nvPr/>
          </p:nvSpPr>
          <p:spPr>
            <a:xfrm>
              <a:off x="2302025" y="2047600"/>
              <a:ext cx="112200" cy="85250"/>
            </a:xfrm>
            <a:custGeom>
              <a:avLst/>
              <a:gdLst/>
              <a:ahLst/>
              <a:cxnLst/>
              <a:rect l="l" t="t" r="r" b="b"/>
              <a:pathLst>
                <a:path w="4488" h="3410" extrusionOk="0">
                  <a:moveTo>
                    <a:pt x="4488" y="1"/>
                  </a:moveTo>
                  <a:lnTo>
                    <a:pt x="4488" y="1"/>
                  </a:lnTo>
                  <a:cubicBezTo>
                    <a:pt x="3179" y="896"/>
                    <a:pt x="1630" y="1447"/>
                    <a:pt x="0" y="1700"/>
                  </a:cubicBezTo>
                  <a:cubicBezTo>
                    <a:pt x="115" y="2273"/>
                    <a:pt x="264" y="2847"/>
                    <a:pt x="425" y="3410"/>
                  </a:cubicBezTo>
                  <a:cubicBezTo>
                    <a:pt x="2296" y="3100"/>
                    <a:pt x="3856" y="1803"/>
                    <a:pt x="4488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1219;p44"/>
            <p:cNvSpPr/>
            <p:nvPr/>
          </p:nvSpPr>
          <p:spPr>
            <a:xfrm>
              <a:off x="2347925" y="1973875"/>
              <a:ext cx="29000" cy="24875"/>
            </a:xfrm>
            <a:custGeom>
              <a:avLst/>
              <a:gdLst/>
              <a:ahLst/>
              <a:cxnLst/>
              <a:rect l="l" t="t" r="r" b="b"/>
              <a:pathLst>
                <a:path w="1160" h="995" extrusionOk="0">
                  <a:moveTo>
                    <a:pt x="666" y="0"/>
                  </a:moveTo>
                  <a:cubicBezTo>
                    <a:pt x="219" y="0"/>
                    <a:pt x="0" y="528"/>
                    <a:pt x="310" y="850"/>
                  </a:cubicBezTo>
                  <a:cubicBezTo>
                    <a:pt x="414" y="950"/>
                    <a:pt x="539" y="995"/>
                    <a:pt x="662" y="995"/>
                  </a:cubicBezTo>
                  <a:cubicBezTo>
                    <a:pt x="918" y="995"/>
                    <a:pt x="1160" y="797"/>
                    <a:pt x="1160" y="494"/>
                  </a:cubicBezTo>
                  <a:cubicBezTo>
                    <a:pt x="1160" y="218"/>
                    <a:pt x="942" y="0"/>
                    <a:pt x="66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1220;p44"/>
            <p:cNvSpPr/>
            <p:nvPr/>
          </p:nvSpPr>
          <p:spPr>
            <a:xfrm>
              <a:off x="2330425" y="2009450"/>
              <a:ext cx="58275" cy="58275"/>
            </a:xfrm>
            <a:custGeom>
              <a:avLst/>
              <a:gdLst/>
              <a:ahLst/>
              <a:cxnLst/>
              <a:rect l="l" t="t" r="r" b="b"/>
              <a:pathLst>
                <a:path w="2331" h="2331" extrusionOk="0">
                  <a:moveTo>
                    <a:pt x="1160" y="1"/>
                  </a:moveTo>
                  <a:cubicBezTo>
                    <a:pt x="517" y="1"/>
                    <a:pt x="0" y="517"/>
                    <a:pt x="0" y="1160"/>
                  </a:cubicBezTo>
                  <a:cubicBezTo>
                    <a:pt x="0" y="1814"/>
                    <a:pt x="517" y="2330"/>
                    <a:pt x="1160" y="2330"/>
                  </a:cubicBezTo>
                  <a:cubicBezTo>
                    <a:pt x="1802" y="2330"/>
                    <a:pt x="2330" y="1814"/>
                    <a:pt x="2330" y="1160"/>
                  </a:cubicBezTo>
                  <a:cubicBezTo>
                    <a:pt x="2330" y="517"/>
                    <a:pt x="1802" y="1"/>
                    <a:pt x="1160" y="1"/>
                  </a:cubicBezTo>
                  <a:close/>
                </a:path>
              </a:pathLst>
            </a:custGeom>
            <a:solidFill>
              <a:srgbClr val="F78F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1221;p44"/>
            <p:cNvSpPr/>
            <p:nvPr/>
          </p:nvSpPr>
          <p:spPr>
            <a:xfrm>
              <a:off x="2069325" y="1756175"/>
              <a:ext cx="194225" cy="156600"/>
            </a:xfrm>
            <a:custGeom>
              <a:avLst/>
              <a:gdLst/>
              <a:ahLst/>
              <a:cxnLst/>
              <a:rect l="l" t="t" r="r" b="b"/>
              <a:pathLst>
                <a:path w="7769" h="6264" extrusionOk="0">
                  <a:moveTo>
                    <a:pt x="3470" y="0"/>
                  </a:moveTo>
                  <a:cubicBezTo>
                    <a:pt x="3015" y="0"/>
                    <a:pt x="2563" y="164"/>
                    <a:pt x="2146" y="537"/>
                  </a:cubicBezTo>
                  <a:cubicBezTo>
                    <a:pt x="0" y="2442"/>
                    <a:pt x="2043" y="4450"/>
                    <a:pt x="3409" y="5357"/>
                  </a:cubicBezTo>
                  <a:cubicBezTo>
                    <a:pt x="4384" y="6000"/>
                    <a:pt x="6852" y="6264"/>
                    <a:pt x="6852" y="6264"/>
                  </a:cubicBezTo>
                  <a:cubicBezTo>
                    <a:pt x="7768" y="3544"/>
                    <a:pt x="5584" y="0"/>
                    <a:pt x="34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2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2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2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2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2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2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2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2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2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1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12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12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12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71" grpId="0"/>
      <p:bldP spid="1276" grpId="0" build="p"/>
      <p:bldP spid="1277" grpId="0"/>
      <p:bldP spid="1278" grpId="0" build="p"/>
      <p:bldP spid="1279" grpId="0"/>
      <p:bldP spid="1280" grpId="0" build="p"/>
      <p:bldP spid="128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7" name="Google Shape;1367;p50"/>
          <p:cNvSpPr txBox="1">
            <a:spLocks noGrp="1"/>
          </p:cNvSpPr>
          <p:nvPr>
            <p:ph type="title"/>
          </p:nvPr>
        </p:nvSpPr>
        <p:spPr>
          <a:xfrm>
            <a:off x="466725" y="355650"/>
            <a:ext cx="8210700" cy="6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NHẮC LẠI KIẾN THỨC</a:t>
            </a:r>
            <a:endParaRPr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68" name="Google Shape;1368;p50"/>
          <p:cNvSpPr/>
          <p:nvPr/>
        </p:nvSpPr>
        <p:spPr>
          <a:xfrm>
            <a:off x="1857075" y="3044125"/>
            <a:ext cx="603900" cy="603900"/>
          </a:xfrm>
          <a:prstGeom prst="ellipse">
            <a:avLst/>
          </a:prstGeom>
          <a:solidFill>
            <a:srgbClr val="FFDB45">
              <a:alpha val="536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70" name="Google Shape;1370;p50"/>
          <p:cNvSpPr/>
          <p:nvPr/>
        </p:nvSpPr>
        <p:spPr>
          <a:xfrm>
            <a:off x="4270050" y="2269800"/>
            <a:ext cx="603900" cy="603900"/>
          </a:xfrm>
          <a:prstGeom prst="ellipse">
            <a:avLst/>
          </a:prstGeom>
          <a:solidFill>
            <a:srgbClr val="FFDB45">
              <a:alpha val="536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71" name="Google Shape;1371;p50"/>
          <p:cNvSpPr txBox="1">
            <a:spLocks noGrp="1"/>
          </p:cNvSpPr>
          <p:nvPr>
            <p:ph type="ctrTitle" idx="4294967295"/>
          </p:nvPr>
        </p:nvSpPr>
        <p:spPr>
          <a:xfrm flipH="1">
            <a:off x="1889075" y="3206425"/>
            <a:ext cx="514200" cy="27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  <a:endParaRPr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73" name="Google Shape;1373;p50"/>
          <p:cNvSpPr txBox="1">
            <a:spLocks noGrp="1"/>
          </p:cNvSpPr>
          <p:nvPr>
            <p:ph type="ctrTitle" idx="4294967295"/>
          </p:nvPr>
        </p:nvSpPr>
        <p:spPr>
          <a:xfrm flipH="1">
            <a:off x="4270050" y="2432100"/>
            <a:ext cx="603900" cy="27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b="1" dirty="0">
              <a:solidFill>
                <a:schemeClr val="accent5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74" name="Google Shape;1374;p50"/>
          <p:cNvSpPr txBox="1">
            <a:spLocks noGrp="1"/>
          </p:cNvSpPr>
          <p:nvPr>
            <p:ph type="ctrTitle" idx="4294967295"/>
          </p:nvPr>
        </p:nvSpPr>
        <p:spPr>
          <a:xfrm flipH="1">
            <a:off x="3791693" y="1820075"/>
            <a:ext cx="1560600" cy="44016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1800" b="1" dirty="0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 PHỨC</a:t>
            </a:r>
            <a:endParaRPr sz="1800" b="1" dirty="0">
              <a:solidFill>
                <a:schemeClr val="dk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75" name="Google Shape;1375;p50"/>
          <p:cNvSpPr txBox="1">
            <a:spLocks noGrp="1"/>
          </p:cNvSpPr>
          <p:nvPr>
            <p:ph type="subTitle" idx="4294967295"/>
          </p:nvPr>
        </p:nvSpPr>
        <p:spPr>
          <a:xfrm flipH="1">
            <a:off x="3058510" y="993611"/>
            <a:ext cx="2942897" cy="875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Cambria" panose="02040503050406030204" pitchFamily="18" charset="0"/>
                <a:ea typeface="Cambria" panose="02040503050406030204" pitchFamily="18" charset="0"/>
              </a:rPr>
              <a:t>Mỗi từ gồm hai hoặc nhiều hơn hai tiếng</a:t>
            </a:r>
            <a:endParaRPr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76" name="Google Shape;1376;p50"/>
          <p:cNvSpPr txBox="1">
            <a:spLocks noGrp="1"/>
          </p:cNvSpPr>
          <p:nvPr>
            <p:ph type="ctrTitle" idx="4294967295"/>
          </p:nvPr>
        </p:nvSpPr>
        <p:spPr>
          <a:xfrm flipH="1">
            <a:off x="1365891" y="3611863"/>
            <a:ext cx="15606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dirty="0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 ĐƠN</a:t>
            </a:r>
            <a:endParaRPr sz="1800" b="1" dirty="0">
              <a:solidFill>
                <a:schemeClr val="dk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77" name="Google Shape;1377;p50"/>
          <p:cNvSpPr txBox="1">
            <a:spLocks noGrp="1"/>
          </p:cNvSpPr>
          <p:nvPr>
            <p:ph type="subTitle" idx="4294967295"/>
          </p:nvPr>
        </p:nvSpPr>
        <p:spPr>
          <a:xfrm flipH="1">
            <a:off x="508901" y="4017750"/>
            <a:ext cx="3300248" cy="87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vi-VN" dirty="0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" dirty="0">
                <a:latin typeface="Cambria" panose="02040503050406030204" pitchFamily="18" charset="0"/>
                <a:ea typeface="Cambria" panose="02040503050406030204" pitchFamily="18" charset="0"/>
              </a:rPr>
              <a:t> những từ có cầu tạo chỉ gồm 1 tiếng </a:t>
            </a:r>
            <a:endParaRPr lang="vi-VN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indent="0" algn="ctr">
              <a:lnSpc>
                <a:spcPct val="100000"/>
              </a:lnSpc>
              <a:buNone/>
            </a:pPr>
            <a:r>
              <a:rPr lang="vi-VN" i="1" dirty="0">
                <a:latin typeface="Cambria" panose="02040503050406030204" pitchFamily="18" charset="0"/>
                <a:ea typeface="Cambria" panose="02040503050406030204" pitchFamily="18" charset="0"/>
              </a:rPr>
              <a:t>(đi, ngồi, hát...)</a:t>
            </a:r>
            <a:endParaRPr i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78" name="Google Shape;1378;p50"/>
          <p:cNvSpPr txBox="1">
            <a:spLocks noGrp="1"/>
          </p:cNvSpPr>
          <p:nvPr>
            <p:ph type="ctrTitle" idx="4294967295"/>
          </p:nvPr>
        </p:nvSpPr>
        <p:spPr>
          <a:xfrm flipH="1">
            <a:off x="5352292" y="1721989"/>
            <a:ext cx="2204645" cy="694008"/>
          </a:xfrm>
          <a:prstGeom prst="rect">
            <a:avLst/>
          </a:prstGeom>
          <a:ln>
            <a:solidFill>
              <a:schemeClr val="accent1">
                <a:lumMod val="50000"/>
              </a:schemeClr>
            </a:solidFill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 ghép</a:t>
            </a:r>
            <a:r>
              <a:rPr lang="vi-VN" sz="1800" dirty="0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br>
              <a:rPr lang="vi-VN" sz="1800" dirty="0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1800" i="1" dirty="0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(Bàn ghế, học sinh...)</a:t>
            </a:r>
            <a:endParaRPr sz="1800" i="1" dirty="0">
              <a:solidFill>
                <a:schemeClr val="dk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79" name="Google Shape;1379;p50"/>
          <p:cNvSpPr txBox="1">
            <a:spLocks noGrp="1"/>
          </p:cNvSpPr>
          <p:nvPr>
            <p:ph type="subTitle" idx="4294967295"/>
          </p:nvPr>
        </p:nvSpPr>
        <p:spPr>
          <a:xfrm flipH="1">
            <a:off x="5352292" y="2873700"/>
            <a:ext cx="2204646" cy="774325"/>
          </a:xfrm>
          <a:prstGeom prst="rect">
            <a:avLst/>
          </a:prstGeom>
          <a:ln>
            <a:solidFill>
              <a:schemeClr val="accent1">
                <a:lumMod val="50000"/>
              </a:schemeClr>
            </a:solidFill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en" dirty="0">
                <a:latin typeface="Cambria" panose="02040503050406030204" pitchFamily="18" charset="0"/>
                <a:ea typeface="Cambria" panose="02040503050406030204" pitchFamily="18" charset="0"/>
              </a:rPr>
              <a:t>Từ láy</a:t>
            </a:r>
            <a:endParaRPr lang="vi-VN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vi-VN" i="1" dirty="0">
                <a:latin typeface="Cambria" panose="02040503050406030204" pitchFamily="18" charset="0"/>
                <a:ea typeface="Cambria" panose="02040503050406030204" pitchFamily="18" charset="0"/>
              </a:rPr>
              <a:t>(Xinh xắn, lấp lánh)</a:t>
            </a:r>
            <a:endParaRPr i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1380" name="Google Shape;1380;p50"/>
          <p:cNvCxnSpPr>
            <a:stCxn id="1368" idx="6"/>
            <a:endCxn id="1370" idx="2"/>
          </p:cNvCxnSpPr>
          <p:nvPr/>
        </p:nvCxnSpPr>
        <p:spPr>
          <a:xfrm rot="10800000" flipH="1">
            <a:off x="2460975" y="2571775"/>
            <a:ext cx="1809000" cy="774300"/>
          </a:xfrm>
          <a:prstGeom prst="curvedConnector3">
            <a:avLst>
              <a:gd name="adj1" fmla="val 50002"/>
            </a:avLst>
          </a:prstGeom>
          <a:noFill/>
          <a:ln w="19050" cap="flat" cmpd="sng">
            <a:solidFill>
              <a:schemeClr val="dk1"/>
            </a:solidFill>
            <a:prstDash val="dot"/>
            <a:round/>
            <a:headEnd type="none" w="med" len="med"/>
            <a:tailEnd type="none" w="med" len="med"/>
          </a:ln>
        </p:spPr>
      </p:cxnSp>
      <p:cxnSp>
        <p:nvCxnSpPr>
          <p:cNvPr id="1381" name="Google Shape;1381;p50"/>
          <p:cNvCxnSpPr>
            <a:stCxn id="1370" idx="6"/>
          </p:cNvCxnSpPr>
          <p:nvPr/>
        </p:nvCxnSpPr>
        <p:spPr>
          <a:xfrm>
            <a:off x="4873950" y="2571750"/>
            <a:ext cx="4270050" cy="301950"/>
          </a:xfrm>
          <a:prstGeom prst="curvedConnector3">
            <a:avLst>
              <a:gd name="adj1" fmla="val 50000"/>
            </a:avLst>
          </a:prstGeom>
          <a:noFill/>
          <a:ln w="19050" cap="flat" cmpd="sng">
            <a:solidFill>
              <a:schemeClr val="dk1"/>
            </a:solidFill>
            <a:prstDash val="dot"/>
            <a:round/>
            <a:headEnd type="none" w="med" len="med"/>
            <a:tailEnd type="none" w="med" len="med"/>
          </a:ln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3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3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3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3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3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3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3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3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37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379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379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13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3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3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13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3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3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00"/>
                                        <p:tgtEl>
                                          <p:spTgt spid="13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67" grpId="0"/>
      <p:bldP spid="1368" grpId="0" animBg="1"/>
      <p:bldP spid="1370" grpId="0" animBg="1"/>
      <p:bldP spid="1371" grpId="0"/>
      <p:bldP spid="1373" grpId="0"/>
      <p:bldP spid="1374" grpId="0"/>
      <p:bldP spid="1375" grpId="0" build="p"/>
      <p:bldP spid="1376" grpId="0"/>
      <p:bldP spid="1377" grpId="0" build="p"/>
      <p:bldP spid="1378" grpId="0" animBg="1"/>
      <p:bldP spid="1379" grpId="0" build="p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7" name="Google Shape;1387;p51"/>
          <p:cNvSpPr txBox="1">
            <a:spLocks noGrp="1"/>
          </p:cNvSpPr>
          <p:nvPr>
            <p:ph type="title"/>
          </p:nvPr>
        </p:nvSpPr>
        <p:spPr>
          <a:xfrm>
            <a:off x="466725" y="355650"/>
            <a:ext cx="8210700" cy="6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NHẮC LẠI KIẾN THỨC</a:t>
            </a:r>
            <a:endParaRPr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88" name="Google Shape;1388;p51"/>
          <p:cNvSpPr txBox="1">
            <a:spLocks noGrp="1"/>
          </p:cNvSpPr>
          <p:nvPr>
            <p:ph type="ctrTitle" idx="4294967295"/>
          </p:nvPr>
        </p:nvSpPr>
        <p:spPr>
          <a:xfrm flipH="1">
            <a:off x="5347223" y="2921325"/>
            <a:ext cx="15606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dirty="0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So sánh</a:t>
            </a:r>
            <a:endParaRPr sz="2000" b="1" dirty="0">
              <a:solidFill>
                <a:schemeClr val="dk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89" name="Google Shape;1389;p51"/>
          <p:cNvSpPr txBox="1">
            <a:spLocks noGrp="1"/>
          </p:cNvSpPr>
          <p:nvPr>
            <p:ph type="subTitle" idx="4294967295"/>
          </p:nvPr>
        </p:nvSpPr>
        <p:spPr>
          <a:xfrm flipH="1">
            <a:off x="4257273" y="3412388"/>
            <a:ext cx="3699641" cy="87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>
                <a:latin typeface="Cambria" panose="02040503050406030204" pitchFamily="18" charset="0"/>
                <a:ea typeface="Cambria" panose="02040503050406030204" pitchFamily="18" charset="0"/>
              </a:rPr>
              <a:t>Đối chiếu sự vật này với sự vật khác có nét tương đồng</a:t>
            </a:r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sz="2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90" name="Google Shape;1390;p51"/>
          <p:cNvSpPr txBox="1">
            <a:spLocks noGrp="1"/>
          </p:cNvSpPr>
          <p:nvPr>
            <p:ph type="ctrTitle" idx="4294967295"/>
          </p:nvPr>
        </p:nvSpPr>
        <p:spPr>
          <a:xfrm flipH="1">
            <a:off x="1250438" y="1673455"/>
            <a:ext cx="18171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dirty="0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Nghĩa của từ</a:t>
            </a:r>
            <a:endParaRPr sz="2000" b="1" dirty="0">
              <a:solidFill>
                <a:schemeClr val="dk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91" name="Google Shape;1391;p51"/>
          <p:cNvSpPr txBox="1">
            <a:spLocks noGrp="1"/>
          </p:cNvSpPr>
          <p:nvPr>
            <p:ph type="subTitle" idx="4294967295"/>
          </p:nvPr>
        </p:nvSpPr>
        <p:spPr>
          <a:xfrm flipH="1">
            <a:off x="533370" y="1224951"/>
            <a:ext cx="3723903" cy="523892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L</a:t>
            </a:r>
            <a:r>
              <a:rPr lang="en" sz="2000" dirty="0">
                <a:latin typeface="Cambria" panose="02040503050406030204" pitchFamily="18" charset="0"/>
                <a:ea typeface="Cambria" panose="02040503050406030204" pitchFamily="18" charset="0"/>
              </a:rPr>
              <a:t>à nội dung mà từ ấy biểu thị</a:t>
            </a:r>
            <a:endParaRPr sz="2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94" name="Google Shape;1394;p51"/>
          <p:cNvSpPr/>
          <p:nvPr/>
        </p:nvSpPr>
        <p:spPr>
          <a:xfrm rot="10800000" flipH="1">
            <a:off x="1857075" y="2269800"/>
            <a:ext cx="603900" cy="603900"/>
          </a:xfrm>
          <a:prstGeom prst="ellipse">
            <a:avLst/>
          </a:prstGeom>
          <a:solidFill>
            <a:srgbClr val="FFDB45">
              <a:alpha val="536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96" name="Google Shape;1396;p51"/>
          <p:cNvSpPr/>
          <p:nvPr/>
        </p:nvSpPr>
        <p:spPr>
          <a:xfrm rot="10800000" flipH="1">
            <a:off x="5752008" y="2527795"/>
            <a:ext cx="603900" cy="603900"/>
          </a:xfrm>
          <a:prstGeom prst="ellipse">
            <a:avLst/>
          </a:prstGeom>
          <a:solidFill>
            <a:srgbClr val="FFDB45">
              <a:alpha val="536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97" name="Google Shape;1397;p51"/>
          <p:cNvSpPr/>
          <p:nvPr/>
        </p:nvSpPr>
        <p:spPr>
          <a:xfrm rot="10800000" flipH="1">
            <a:off x="-952800" y="2317425"/>
            <a:ext cx="603900" cy="6039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1398" name="Google Shape;1398;p51"/>
          <p:cNvCxnSpPr>
            <a:stCxn id="1394" idx="6"/>
            <a:endCxn id="1396" idx="2"/>
          </p:cNvCxnSpPr>
          <p:nvPr/>
        </p:nvCxnSpPr>
        <p:spPr>
          <a:xfrm>
            <a:off x="2460975" y="2571750"/>
            <a:ext cx="3291033" cy="257995"/>
          </a:xfrm>
          <a:prstGeom prst="curvedConnector3">
            <a:avLst>
              <a:gd name="adj1" fmla="val 50000"/>
            </a:avLst>
          </a:prstGeom>
          <a:noFill/>
          <a:ln w="19050" cap="flat" cmpd="sng">
            <a:solidFill>
              <a:schemeClr val="dk1"/>
            </a:solidFill>
            <a:prstDash val="dot"/>
            <a:round/>
            <a:headEnd type="none" w="med" len="med"/>
            <a:tailEnd type="none" w="med" len="med"/>
          </a:ln>
        </p:spPr>
      </p:cxnSp>
      <p:sp>
        <p:nvSpPr>
          <p:cNvPr id="1400" name="Google Shape;1400;p51"/>
          <p:cNvSpPr txBox="1">
            <a:spLocks noGrp="1"/>
          </p:cNvSpPr>
          <p:nvPr>
            <p:ph type="ctrTitle" idx="4294967295"/>
          </p:nvPr>
        </p:nvSpPr>
        <p:spPr>
          <a:xfrm flipH="1">
            <a:off x="1684388" y="2432100"/>
            <a:ext cx="949200" cy="27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endParaRPr b="1" dirty="0">
              <a:solidFill>
                <a:schemeClr val="accent5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02" name="Google Shape;1402;p51"/>
          <p:cNvSpPr txBox="1">
            <a:spLocks noGrp="1"/>
          </p:cNvSpPr>
          <p:nvPr>
            <p:ph type="ctrTitle" idx="4294967295"/>
          </p:nvPr>
        </p:nvSpPr>
        <p:spPr>
          <a:xfrm flipH="1">
            <a:off x="5731572" y="2739558"/>
            <a:ext cx="603900" cy="27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  <a:endParaRPr b="1" dirty="0">
              <a:solidFill>
                <a:schemeClr val="accent5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03" name="Google Shape;1403;p51"/>
          <p:cNvSpPr/>
          <p:nvPr/>
        </p:nvSpPr>
        <p:spPr>
          <a:xfrm flipH="1">
            <a:off x="2254" y="2432100"/>
            <a:ext cx="1854747" cy="614917"/>
          </a:xfrm>
          <a:custGeom>
            <a:avLst/>
            <a:gdLst/>
            <a:ahLst/>
            <a:cxnLst/>
            <a:rect l="l" t="t" r="r" b="b"/>
            <a:pathLst>
              <a:path w="144198" h="45617" fill="none" extrusionOk="0">
                <a:moveTo>
                  <a:pt x="144198" y="45617"/>
                </a:moveTo>
                <a:cubicBezTo>
                  <a:pt x="102525" y="24332"/>
                  <a:pt x="62420" y="1"/>
                  <a:pt x="1" y="6453"/>
                </a:cubicBezTo>
              </a:path>
            </a:pathLst>
          </a:custGeom>
          <a:noFill/>
          <a:ln w="19050" cap="flat" cmpd="sng">
            <a:solidFill>
              <a:schemeClr val="dk1"/>
            </a:solidFill>
            <a:prstDash val="dot"/>
            <a:miter lim="44809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sz="20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push dir="r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4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3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3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4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3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88" grpId="0"/>
      <p:bldP spid="1389" grpId="0" build="p"/>
      <p:bldP spid="1390" grpId="0"/>
      <p:bldP spid="1391" grpId="0" build="p"/>
      <p:bldP spid="1394" grpId="0" animBg="1"/>
      <p:bldP spid="1396" grpId="0" animBg="1"/>
      <p:bldP spid="1400" grpId="0"/>
      <p:bldP spid="1402" grpId="0"/>
      <p:bldP spid="140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8" name="Google Shape;1408;p52"/>
          <p:cNvSpPr txBox="1">
            <a:spLocks noGrp="1"/>
          </p:cNvSpPr>
          <p:nvPr>
            <p:ph type="ctrTitle"/>
          </p:nvPr>
        </p:nvSpPr>
        <p:spPr>
          <a:xfrm>
            <a:off x="1328058" y="1500738"/>
            <a:ext cx="6705600" cy="1926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60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II. THỰC HÀNH TIẾNG VIỆT</a:t>
            </a:r>
            <a:endParaRPr sz="60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p:transition spd="slow">
    <p:randomBar dir="vert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7" name="Google Shape;1417;p53"/>
          <p:cNvSpPr txBox="1">
            <a:spLocks noGrp="1"/>
          </p:cNvSpPr>
          <p:nvPr>
            <p:ph type="title"/>
          </p:nvPr>
        </p:nvSpPr>
        <p:spPr>
          <a:xfrm>
            <a:off x="466725" y="355650"/>
            <a:ext cx="8210700" cy="6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Bài tập 1 (SGK -20)</a:t>
            </a:r>
            <a:endParaRPr b="1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Text Placeholder 1"/>
          <p:cNvSpPr>
            <a:spLocks noGrp="1"/>
          </p:cNvSpPr>
          <p:nvPr>
            <p:ph type="body" idx="2"/>
          </p:nvPr>
        </p:nvSpPr>
        <p:spPr>
          <a:xfrm>
            <a:off x="4161275" y="1249350"/>
            <a:ext cx="1733628" cy="941616"/>
          </a:xfr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/>
          <a:lstStyle/>
          <a:p>
            <a:pPr marL="76200" indent="0" algn="ctr">
              <a:buNone/>
            </a:pPr>
            <a:r>
              <a:rPr lang="vi-VN" sz="2000" b="1" dirty="0">
                <a:latin typeface="Cambria" panose="02040503050406030204" pitchFamily="18" charset="0"/>
                <a:ea typeface="Cambria" panose="02040503050406030204" pitchFamily="18" charset="0"/>
              </a:rPr>
              <a:t>Từ đơn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7200" y="1249350"/>
            <a:ext cx="3258661" cy="3680002"/>
          </a:xfrm>
        </p:spPr>
        <p:txBody>
          <a:bodyPr/>
          <a:lstStyle/>
          <a:p>
            <a:pPr marL="114300" indent="0" algn="just"/>
            <a:r>
              <a:rPr lang="vi-VN" sz="2000" i="1" dirty="0">
                <a:latin typeface="Cambria" panose="02040503050406030204" pitchFamily="18" charset="0"/>
                <a:ea typeface="Cambria" panose="02040503050406030204" pitchFamily="18" charset="0"/>
              </a:rPr>
              <a:t>Đôi cánh </a:t>
            </a:r>
            <a:r>
              <a:rPr lang="vi-VN" sz="2000" b="1" i="1" dirty="0">
                <a:latin typeface="Cambria" panose="02040503050406030204" pitchFamily="18" charset="0"/>
                <a:ea typeface="Cambria" panose="02040503050406030204" pitchFamily="18" charset="0"/>
              </a:rPr>
              <a:t>tôi, </a:t>
            </a:r>
            <a:r>
              <a:rPr lang="vi-VN" sz="2000" i="1" dirty="0">
                <a:latin typeface="Cambria" panose="02040503050406030204" pitchFamily="18" charset="0"/>
                <a:ea typeface="Cambria" panose="02040503050406030204" pitchFamily="18" charset="0"/>
              </a:rPr>
              <a:t>trước kia ngắn </a:t>
            </a:r>
            <a:r>
              <a:rPr lang="vi-VN" sz="2000" b="1" i="1" dirty="0">
                <a:latin typeface="Cambria" panose="02040503050406030204" pitchFamily="18" charset="0"/>
                <a:ea typeface="Cambria" panose="02040503050406030204" pitchFamily="18" charset="0"/>
              </a:rPr>
              <a:t>hủn hoẳn </a:t>
            </a:r>
            <a:r>
              <a:rPr lang="vi-VN" sz="2000" i="1" dirty="0">
                <a:latin typeface="Cambria" panose="02040503050406030204" pitchFamily="18" charset="0"/>
                <a:ea typeface="Cambria" panose="02040503050406030204" pitchFamily="18" charset="0"/>
              </a:rPr>
              <a:t>bây giờ thành cái áo dài kín xuống tận chấm đuôi. Mỗi khi tôi vũ lên, đã </a:t>
            </a:r>
            <a:r>
              <a:rPr lang="vi-VN" sz="2000" b="1" i="1" dirty="0">
                <a:latin typeface="Cambria" panose="02040503050406030204" pitchFamily="18" charset="0"/>
                <a:ea typeface="Cambria" panose="02040503050406030204" pitchFamily="18" charset="0"/>
              </a:rPr>
              <a:t>nghe</a:t>
            </a:r>
            <a:r>
              <a:rPr lang="vi-VN" sz="2000" i="1" dirty="0">
                <a:latin typeface="Cambria" panose="02040503050406030204" pitchFamily="18" charset="0"/>
                <a:ea typeface="Cambria" panose="02040503050406030204" pitchFamily="18" charset="0"/>
              </a:rPr>
              <a:t> tiếng </a:t>
            </a:r>
            <a:r>
              <a:rPr lang="vi-VN" sz="2000" b="1" i="1" dirty="0">
                <a:latin typeface="Cambria" panose="02040503050406030204" pitchFamily="18" charset="0"/>
                <a:ea typeface="Cambria" panose="02040503050406030204" pitchFamily="18" charset="0"/>
              </a:rPr>
              <a:t>phành phạch giòn giã</a:t>
            </a:r>
            <a:r>
              <a:rPr lang="vi-VN" sz="2000" i="1" dirty="0">
                <a:latin typeface="Cambria" panose="02040503050406030204" pitchFamily="18" charset="0"/>
                <a:ea typeface="Cambria" panose="02040503050406030204" pitchFamily="18" charset="0"/>
              </a:rPr>
              <a:t>. Lúc tôi đi bách bộ thì cả </a:t>
            </a:r>
            <a:r>
              <a:rPr lang="vi-VN" sz="2000" b="1" i="1" dirty="0"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vi-VN" sz="2000" i="1" dirty="0">
                <a:latin typeface="Cambria" panose="02040503050406030204" pitchFamily="18" charset="0"/>
                <a:ea typeface="Cambria" panose="02040503050406030204" pitchFamily="18" charset="0"/>
              </a:rPr>
              <a:t> tôi </a:t>
            </a:r>
            <a:r>
              <a:rPr lang="vi-VN" sz="2000" b="1" i="1" dirty="0">
                <a:latin typeface="Cambria" panose="02040503050406030204" pitchFamily="18" charset="0"/>
                <a:ea typeface="Cambria" panose="02040503050406030204" pitchFamily="18" charset="0"/>
              </a:rPr>
              <a:t>rung rinh </a:t>
            </a:r>
            <a:r>
              <a:rPr lang="vi-VN" sz="2000" i="1" dirty="0">
                <a:latin typeface="Cambria" panose="02040503050406030204" pitchFamily="18" charset="0"/>
                <a:ea typeface="Cambria" panose="02040503050406030204" pitchFamily="18" charset="0"/>
              </a:rPr>
              <a:t>một màu nâu </a:t>
            </a:r>
            <a:r>
              <a:rPr lang="vi-VN" sz="2000" b="1" i="1" dirty="0">
                <a:latin typeface="Cambria" panose="02040503050406030204" pitchFamily="18" charset="0"/>
                <a:ea typeface="Cambria" panose="02040503050406030204" pitchFamily="18" charset="0"/>
              </a:rPr>
              <a:t>bóng mỡ </a:t>
            </a:r>
            <a:r>
              <a:rPr lang="vi-VN" sz="2000" i="1" dirty="0">
                <a:latin typeface="Cambria" panose="02040503050406030204" pitchFamily="18" charset="0"/>
                <a:ea typeface="Cambria" panose="02040503050406030204" pitchFamily="18" charset="0"/>
              </a:rPr>
              <a:t>soi gương được và rất </a:t>
            </a:r>
            <a:r>
              <a:rPr lang="vi-VN" sz="2000" b="1" i="1" dirty="0">
                <a:latin typeface="Cambria" panose="02040503050406030204" pitchFamily="18" charset="0"/>
                <a:ea typeface="Cambria" panose="02040503050406030204" pitchFamily="18" charset="0"/>
              </a:rPr>
              <a:t>ưa nhìn</a:t>
            </a:r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20" name="Text Placeholder 1"/>
          <p:cNvSpPr txBox="1">
            <a:spLocks/>
          </p:cNvSpPr>
          <p:nvPr/>
        </p:nvSpPr>
        <p:spPr>
          <a:xfrm>
            <a:off x="5894903" y="1249349"/>
            <a:ext cx="3233359" cy="474347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Nunito Light"/>
              <a:buChar char="●"/>
              <a:defRPr sz="18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302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 Light"/>
              <a:buChar char="○"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marR="0" lvl="2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Nunito Light"/>
              <a:buChar char="■"/>
              <a:defRPr sz="12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marR="0" lvl="3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Nunito Light"/>
              <a:buChar char="●"/>
              <a:defRPr sz="12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marR="0" lvl="4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unito Light"/>
              <a:buChar char="○"/>
              <a:defRPr sz="12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marR="0" lvl="5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unito Light"/>
              <a:buChar char="■"/>
              <a:defRPr sz="12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marR="0" lvl="6" indent="-3111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Nunito Light"/>
              <a:buChar char="●"/>
              <a:defRPr sz="12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marR="0" lvl="7" indent="-3111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Nunito Light"/>
              <a:buChar char="○"/>
              <a:defRPr sz="12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marR="0" lvl="8" indent="-3048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200"/>
              <a:buFont typeface="Nunito Light"/>
              <a:buChar char="■"/>
              <a:defRPr sz="12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76200" indent="0" algn="ctr">
              <a:buFont typeface="Nunito Light"/>
              <a:buNone/>
            </a:pPr>
            <a:r>
              <a:rPr lang="vi-VN" sz="2000" b="1" dirty="0">
                <a:latin typeface="Cambria" panose="02040503050406030204" pitchFamily="18" charset="0"/>
                <a:ea typeface="Cambria" panose="02040503050406030204" pitchFamily="18" charset="0"/>
              </a:rPr>
              <a:t>Từ phức</a:t>
            </a:r>
          </a:p>
        </p:txBody>
      </p:sp>
      <p:sp>
        <p:nvSpPr>
          <p:cNvPr id="21" name="Text Placeholder 1"/>
          <p:cNvSpPr txBox="1">
            <a:spLocks/>
          </p:cNvSpPr>
          <p:nvPr/>
        </p:nvSpPr>
        <p:spPr>
          <a:xfrm>
            <a:off x="5894904" y="1723696"/>
            <a:ext cx="1602585" cy="47434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Nunito Light"/>
              <a:buChar char="●"/>
              <a:defRPr sz="18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302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 Light"/>
              <a:buChar char="○"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marR="0" lvl="2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Nunito Light"/>
              <a:buChar char="■"/>
              <a:defRPr sz="12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marR="0" lvl="3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Nunito Light"/>
              <a:buChar char="●"/>
              <a:defRPr sz="12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marR="0" lvl="4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unito Light"/>
              <a:buChar char="○"/>
              <a:defRPr sz="12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marR="0" lvl="5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unito Light"/>
              <a:buChar char="■"/>
              <a:defRPr sz="12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marR="0" lvl="6" indent="-3111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Nunito Light"/>
              <a:buChar char="●"/>
              <a:defRPr sz="12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marR="0" lvl="7" indent="-3111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Nunito Light"/>
              <a:buChar char="○"/>
              <a:defRPr sz="12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marR="0" lvl="8" indent="-3048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200"/>
              <a:buFont typeface="Nunito Light"/>
              <a:buChar char="■"/>
              <a:defRPr sz="12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76200" indent="0" algn="ctr">
              <a:buFont typeface="Nunito Light"/>
              <a:buNone/>
            </a:pPr>
            <a:r>
              <a:rPr lang="vi-VN" sz="2000" b="1" dirty="0">
                <a:latin typeface="Cambria" panose="02040503050406030204" pitchFamily="18" charset="0"/>
                <a:ea typeface="Cambria" panose="02040503050406030204" pitchFamily="18" charset="0"/>
              </a:rPr>
              <a:t>Từ ghép</a:t>
            </a:r>
          </a:p>
        </p:txBody>
      </p:sp>
      <p:sp>
        <p:nvSpPr>
          <p:cNvPr id="22" name="Text Placeholder 1"/>
          <p:cNvSpPr txBox="1">
            <a:spLocks/>
          </p:cNvSpPr>
          <p:nvPr/>
        </p:nvSpPr>
        <p:spPr>
          <a:xfrm>
            <a:off x="7418374" y="1716619"/>
            <a:ext cx="1709888" cy="47434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Nunito Light"/>
              <a:buChar char="●"/>
              <a:defRPr sz="18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302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 Light"/>
              <a:buChar char="○"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marR="0" lvl="2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Nunito Light"/>
              <a:buChar char="■"/>
              <a:defRPr sz="12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marR="0" lvl="3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Nunito Light"/>
              <a:buChar char="●"/>
              <a:defRPr sz="12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marR="0" lvl="4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unito Light"/>
              <a:buChar char="○"/>
              <a:defRPr sz="12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marR="0" lvl="5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unito Light"/>
              <a:buChar char="■"/>
              <a:defRPr sz="12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marR="0" lvl="6" indent="-3111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Nunito Light"/>
              <a:buChar char="●"/>
              <a:defRPr sz="12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marR="0" lvl="7" indent="-3111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Nunito Light"/>
              <a:buChar char="○"/>
              <a:defRPr sz="12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marR="0" lvl="8" indent="-3048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200"/>
              <a:buFont typeface="Nunito Light"/>
              <a:buChar char="■"/>
              <a:defRPr sz="12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76200" indent="0" algn="ctr">
              <a:buFont typeface="Nunito Light"/>
              <a:buNone/>
            </a:pPr>
            <a:r>
              <a:rPr lang="vi-VN" sz="2000" b="1" dirty="0">
                <a:latin typeface="Cambria" panose="02040503050406030204" pitchFamily="18" charset="0"/>
                <a:ea typeface="Cambria" panose="02040503050406030204" pitchFamily="18" charset="0"/>
              </a:rPr>
              <a:t>Từ láy</a:t>
            </a:r>
          </a:p>
        </p:txBody>
      </p:sp>
      <p:sp>
        <p:nvSpPr>
          <p:cNvPr id="23" name="Text Placeholder 1"/>
          <p:cNvSpPr txBox="1">
            <a:spLocks/>
          </p:cNvSpPr>
          <p:nvPr/>
        </p:nvSpPr>
        <p:spPr>
          <a:xfrm>
            <a:off x="4183113" y="2190967"/>
            <a:ext cx="1733631" cy="201316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Nunito Light"/>
              <a:buChar char="●"/>
              <a:defRPr sz="18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302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 Light"/>
              <a:buChar char="○"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marR="0" lvl="2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Nunito Light"/>
              <a:buChar char="■"/>
              <a:defRPr sz="12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marR="0" lvl="3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Nunito Light"/>
              <a:buChar char="●"/>
              <a:defRPr sz="12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marR="0" lvl="4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unito Light"/>
              <a:buChar char="○"/>
              <a:defRPr sz="12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marR="0" lvl="5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unito Light"/>
              <a:buChar char="■"/>
              <a:defRPr sz="12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marR="0" lvl="6" indent="-3111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Nunito Light"/>
              <a:buChar char="●"/>
              <a:defRPr sz="12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marR="0" lvl="7" indent="-3111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Nunito Light"/>
              <a:buChar char="○"/>
              <a:defRPr sz="12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marR="0" lvl="8" indent="-3048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200"/>
              <a:buFont typeface="Nunito Light"/>
              <a:buChar char="■"/>
              <a:defRPr sz="12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76200" indent="0" algn="ctr">
              <a:buNone/>
            </a:pPr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Tôi</a:t>
            </a:r>
          </a:p>
          <a:p>
            <a:pPr marL="76200" indent="0" algn="ctr">
              <a:buNone/>
            </a:pPr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Nghe</a:t>
            </a:r>
          </a:p>
          <a:p>
            <a:pPr marL="76200" indent="0" algn="ctr">
              <a:buNone/>
            </a:pPr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</a:p>
        </p:txBody>
      </p:sp>
      <p:sp>
        <p:nvSpPr>
          <p:cNvPr id="24" name="Text Placeholder 1"/>
          <p:cNvSpPr txBox="1">
            <a:spLocks/>
          </p:cNvSpPr>
          <p:nvPr/>
        </p:nvSpPr>
        <p:spPr>
          <a:xfrm>
            <a:off x="5894905" y="2190968"/>
            <a:ext cx="1523469" cy="2013169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Nunito Light"/>
              <a:buChar char="●"/>
              <a:defRPr sz="18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302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 Light"/>
              <a:buChar char="○"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marR="0" lvl="2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Nunito Light"/>
              <a:buChar char="■"/>
              <a:defRPr sz="12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marR="0" lvl="3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Nunito Light"/>
              <a:buChar char="●"/>
              <a:defRPr sz="12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marR="0" lvl="4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unito Light"/>
              <a:buChar char="○"/>
              <a:defRPr sz="12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marR="0" lvl="5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unito Light"/>
              <a:buChar char="■"/>
              <a:defRPr sz="12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marR="0" lvl="6" indent="-3111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Nunito Light"/>
              <a:buChar char="●"/>
              <a:defRPr sz="12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marR="0" lvl="7" indent="-3111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Nunito Light"/>
              <a:buChar char="○"/>
              <a:defRPr sz="12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marR="0" lvl="8" indent="-3048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200"/>
              <a:buFont typeface="Nunito Light"/>
              <a:buChar char="■"/>
              <a:defRPr sz="12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76200" indent="0">
              <a:buNone/>
            </a:pPr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Bóng mỡ</a:t>
            </a:r>
          </a:p>
          <a:p>
            <a:pPr marL="76200" indent="0">
              <a:buNone/>
            </a:pPr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Ưa nhìn</a:t>
            </a:r>
          </a:p>
        </p:txBody>
      </p:sp>
      <p:sp>
        <p:nvSpPr>
          <p:cNvPr id="25" name="Text Placeholder 1"/>
          <p:cNvSpPr txBox="1">
            <a:spLocks/>
          </p:cNvSpPr>
          <p:nvPr/>
        </p:nvSpPr>
        <p:spPr>
          <a:xfrm>
            <a:off x="7440215" y="2190967"/>
            <a:ext cx="1688047" cy="2013169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Nunito Light"/>
              <a:buChar char="●"/>
              <a:defRPr sz="18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302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 Light"/>
              <a:buChar char="○"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marR="0" lvl="2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Nunito Light"/>
              <a:buChar char="■"/>
              <a:defRPr sz="12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marR="0" lvl="3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Nunito Light"/>
              <a:buChar char="●"/>
              <a:defRPr sz="12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marR="0" lvl="4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unito Light"/>
              <a:buChar char="○"/>
              <a:defRPr sz="12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marR="0" lvl="5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unito Light"/>
              <a:buChar char="■"/>
              <a:defRPr sz="12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marR="0" lvl="6" indent="-3111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Nunito Light"/>
              <a:buChar char="●"/>
              <a:defRPr sz="12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marR="0" lvl="7" indent="-3111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Nunito Light"/>
              <a:buChar char="○"/>
              <a:defRPr sz="12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marR="0" lvl="8" indent="-3048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200"/>
              <a:buFont typeface="Nunito Light"/>
              <a:buChar char="■"/>
              <a:defRPr sz="12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76200" indent="0">
              <a:buNone/>
            </a:pPr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Hủn hoẳn</a:t>
            </a:r>
          </a:p>
          <a:p>
            <a:pPr marL="76200" indent="0">
              <a:buNone/>
            </a:pPr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Phành phạch</a:t>
            </a:r>
          </a:p>
          <a:p>
            <a:pPr marL="76200" indent="0">
              <a:buNone/>
            </a:pPr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Giòn giã</a:t>
            </a:r>
          </a:p>
          <a:p>
            <a:pPr marL="76200" indent="0">
              <a:buNone/>
            </a:pPr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Rung rinh</a:t>
            </a:r>
          </a:p>
        </p:txBody>
      </p:sp>
      <p:pic>
        <p:nvPicPr>
          <p:cNvPr id="4098" name="Picture 2" descr="Dế Mèn Học Dễ - Cricket Learning Easily logo by Brandall Agency by Brandall  Design Agency on Dribbbl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333" b="90000" l="10000" r="90000">
                        <a14:foregroundMark x1="54000" y1="6667" x2="56000" y2="15333"/>
                        <a14:foregroundMark x1="58000" y1="8667" x2="58500" y2="17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2217" b="29026"/>
          <a:stretch/>
        </p:blipFill>
        <p:spPr bwMode="auto">
          <a:xfrm>
            <a:off x="1776040" y="2968953"/>
            <a:ext cx="3177556" cy="2174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17" grpId="0"/>
      <p:bldP spid="2" grpId="0" build="p" animBg="1"/>
      <p:bldP spid="3" grpId="0" build="p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6" name="Google Shape;1436;p54"/>
          <p:cNvSpPr txBox="1">
            <a:spLocks noGrp="1"/>
          </p:cNvSpPr>
          <p:nvPr>
            <p:ph type="title" idx="15"/>
          </p:nvPr>
        </p:nvSpPr>
        <p:spPr>
          <a:xfrm>
            <a:off x="466725" y="355650"/>
            <a:ext cx="8210700" cy="6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Bài tập 2 (SGK -20)</a:t>
            </a:r>
            <a:endParaRPr sz="3000" b="1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 idx="2"/>
          </p:nvPr>
        </p:nvSpPr>
        <p:spPr>
          <a:xfrm flipH="1">
            <a:off x="588579" y="1582649"/>
            <a:ext cx="2554014" cy="1854234"/>
          </a:xfrm>
        </p:spPr>
        <p:txBody>
          <a:bodyPr/>
          <a:lstStyle/>
          <a:p>
            <a:r>
              <a:rPr lang="vi-VN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 2 phút, em hãy tìm thêm những từ láy khác dùng mô phỏng âm thanh trong văn bản </a:t>
            </a:r>
            <a:r>
              <a:rPr lang="vi-VN" b="1" i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 học đường đời đầu tiên.</a:t>
            </a:r>
          </a:p>
        </p:txBody>
      </p:sp>
      <p:pic>
        <p:nvPicPr>
          <p:cNvPr id="20" name="2 Minute Kids Cleanup Countdown with Song! (HD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2007" y="3674471"/>
            <a:ext cx="1618593" cy="910459"/>
          </a:xfrm>
          <a:prstGeom prst="rect">
            <a:avLst/>
          </a:prstGeom>
        </p:spPr>
      </p:pic>
      <p:sp>
        <p:nvSpPr>
          <p:cNvPr id="40" name="Title 13"/>
          <p:cNvSpPr>
            <a:spLocks noGrp="1"/>
          </p:cNvSpPr>
          <p:nvPr>
            <p:ph type="ctrTitle" idx="2"/>
          </p:nvPr>
        </p:nvSpPr>
        <p:spPr>
          <a:xfrm flipH="1">
            <a:off x="4574300" y="1482801"/>
            <a:ext cx="4443575" cy="2274648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vi-VN" sz="2000" i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Phanh phách.</a:t>
            </a:r>
            <a:br>
              <a:rPr lang="vi-VN" sz="2000" i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2000" i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Phành phạch.</a:t>
            </a:r>
            <a:br>
              <a:rPr lang="vi-VN" sz="2000" i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2000" i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Ngoàm ngoạm</a:t>
            </a:r>
            <a:br>
              <a:rPr lang="vi-VN" sz="2000" i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2000" i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Văng vẳng.</a:t>
            </a:r>
            <a:br>
              <a:rPr lang="vi-VN" sz="20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20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...</a:t>
            </a:r>
          </a:p>
        </p:txBody>
      </p:sp>
      <p:pic>
        <p:nvPicPr>
          <p:cNvPr id="3074" name="Picture 2" descr="Côn trùng Cricket phim Hoạt hình Clip nghệ thuật - Véc tơ liệu châu chấu  png tải về - Miễn phí trong suốt Côn Trùng png Tải về.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75778" y1="26569" x2="59889" y2="36471"/>
                        <a14:foregroundMark x1="60889" y1="31078" x2="78889" y2="32549"/>
                        <a14:foregroundMark x1="75778" y1="26863" x2="76889" y2="29608"/>
                        <a14:foregroundMark x1="87333" y1="81471" x2="21111" y2="811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4028" y="1164687"/>
            <a:ext cx="2744622" cy="3110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9" fill="hold" display="0">
                  <p:stCondLst>
                    <p:cond delay="indefinite"/>
                  </p:stCondLst>
                </p:cTn>
                <p:tgtEl>
                  <p:spTgt spid="20"/>
                </p:tgtEl>
              </p:cMediaNode>
            </p:video>
          </p:childTnLst>
        </p:cTn>
      </p:par>
    </p:tnLst>
    <p:bldLst>
      <p:bldP spid="1436" grpId="0"/>
      <p:bldP spid="14" grpId="0"/>
      <p:bldP spid="4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9" name="Google Shape;1459;p55"/>
          <p:cNvSpPr txBox="1">
            <a:spLocks noGrp="1"/>
          </p:cNvSpPr>
          <p:nvPr>
            <p:ph type="title" idx="6"/>
          </p:nvPr>
        </p:nvSpPr>
        <p:spPr>
          <a:xfrm>
            <a:off x="454316" y="103402"/>
            <a:ext cx="8210700" cy="6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Bài 3 (SGK – 20)</a:t>
            </a:r>
            <a:endParaRPr b="1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60" name="Google Shape;1460;p55"/>
          <p:cNvSpPr txBox="1">
            <a:spLocks noGrp="1"/>
          </p:cNvSpPr>
          <p:nvPr>
            <p:ph type="ctrTitle"/>
          </p:nvPr>
        </p:nvSpPr>
        <p:spPr>
          <a:xfrm flipH="1">
            <a:off x="454315" y="2817035"/>
            <a:ext cx="2286680" cy="81929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0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Đạp mạnh và liên tiếp, tạo ra tiếng động lớn.</a:t>
            </a:r>
            <a:endParaRPr sz="2000" dirty="0">
              <a:solidFill>
                <a:schemeClr val="accent5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  <a:sym typeface="Mali SemiBold"/>
            </a:endParaRPr>
          </a:p>
        </p:txBody>
      </p:sp>
      <p:sp>
        <p:nvSpPr>
          <p:cNvPr id="1461" name="Google Shape;1461;p55"/>
          <p:cNvSpPr txBox="1">
            <a:spLocks noGrp="1"/>
          </p:cNvSpPr>
          <p:nvPr>
            <p:ph type="subTitle" idx="1"/>
          </p:nvPr>
        </p:nvSpPr>
        <p:spPr>
          <a:xfrm flipH="1">
            <a:off x="197861" y="767002"/>
            <a:ext cx="2573135" cy="195542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000" i="1" dirty="0">
                <a:latin typeface="Cambria" panose="02040503050406030204" pitchFamily="18" charset="0"/>
                <a:ea typeface="Cambria" panose="02040503050406030204" pitchFamily="18" charset="0"/>
              </a:rPr>
              <a:t>Thỉnh thoảng, muốn thử sự lợi hai của những chiếc vuốt, tôi co cẳng lên, đap phanh phách vào các ngọn cỏ.</a:t>
            </a:r>
            <a:endParaRPr sz="2000" i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62" name="Google Shape;1462;p55"/>
          <p:cNvSpPr txBox="1">
            <a:spLocks noGrp="1"/>
          </p:cNvSpPr>
          <p:nvPr>
            <p:ph type="ctrTitle" idx="2"/>
          </p:nvPr>
        </p:nvSpPr>
        <p:spPr>
          <a:xfrm flipH="1">
            <a:off x="3500275" y="2722443"/>
            <a:ext cx="2312869" cy="100847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0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Mali SemiBold"/>
              </a:rPr>
              <a:t>Nhai nhiều, liên tục, nhanh, tạo ra âm thanh.</a:t>
            </a:r>
            <a:endParaRPr sz="2000" dirty="0">
              <a:solidFill>
                <a:schemeClr val="accent5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  <a:sym typeface="Mali SemiBold"/>
            </a:endParaRPr>
          </a:p>
        </p:txBody>
      </p:sp>
      <p:sp>
        <p:nvSpPr>
          <p:cNvPr id="1463" name="Google Shape;1463;p55"/>
          <p:cNvSpPr txBox="1">
            <a:spLocks noGrp="1"/>
          </p:cNvSpPr>
          <p:nvPr>
            <p:ph type="subTitle" idx="3"/>
          </p:nvPr>
        </p:nvSpPr>
        <p:spPr>
          <a:xfrm flipH="1">
            <a:off x="3147397" y="767002"/>
            <a:ext cx="2562616" cy="195542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000" i="1" dirty="0">
                <a:latin typeface="Cambria" panose="02040503050406030204" pitchFamily="18" charset="0"/>
                <a:ea typeface="Cambria" panose="02040503050406030204" pitchFamily="18" charset="0"/>
              </a:rPr>
              <a:t>Hai cái răng đen nhánh lúc nào cũng nhai ngoàm ngoạp như hai lưỡi liềm máy làm việc.</a:t>
            </a:r>
            <a:endParaRPr sz="2000" i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64" name="Google Shape;1464;p55"/>
          <p:cNvSpPr txBox="1">
            <a:spLocks noGrp="1"/>
          </p:cNvSpPr>
          <p:nvPr>
            <p:ph type="ctrTitle" idx="4"/>
          </p:nvPr>
        </p:nvSpPr>
        <p:spPr>
          <a:xfrm flipH="1">
            <a:off x="6694714" y="2722443"/>
            <a:ext cx="2270610" cy="100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0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Điệu đi với động tác nhịp nhàng, kiểu cách.</a:t>
            </a:r>
            <a:endParaRPr sz="2000" dirty="0">
              <a:solidFill>
                <a:schemeClr val="accent5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  <a:sym typeface="Mali SemiBold"/>
            </a:endParaRPr>
          </a:p>
        </p:txBody>
      </p:sp>
      <p:sp>
        <p:nvSpPr>
          <p:cNvPr id="1465" name="Google Shape;1465;p55"/>
          <p:cNvSpPr txBox="1">
            <a:spLocks noGrp="1"/>
          </p:cNvSpPr>
          <p:nvPr>
            <p:ph type="subTitle" idx="5"/>
          </p:nvPr>
        </p:nvSpPr>
        <p:spPr>
          <a:xfrm flipH="1">
            <a:off x="6077161" y="766990"/>
            <a:ext cx="2624348" cy="195542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000" i="1" dirty="0">
                <a:latin typeface="Cambria" panose="02040503050406030204" pitchFamily="18" charset="0"/>
                <a:ea typeface="Cambria" panose="02040503050406030204" pitchFamily="18" charset="0"/>
              </a:rPr>
              <a:t>Mỗi bước đi tôi làm điệu </a:t>
            </a:r>
            <a:r>
              <a:rPr lang="vi-VN" sz="2000" b="1" i="1" dirty="0">
                <a:latin typeface="Cambria" panose="02040503050406030204" pitchFamily="18" charset="0"/>
                <a:ea typeface="Cambria" panose="02040503050406030204" pitchFamily="18" charset="0"/>
              </a:rPr>
              <a:t>dún dẩy </a:t>
            </a:r>
            <a:r>
              <a:rPr lang="vi-VN" sz="2000" i="1" dirty="0">
                <a:latin typeface="Cambria" panose="02040503050406030204" pitchFamily="18" charset="0"/>
                <a:ea typeface="Cambria" panose="02040503050406030204" pitchFamily="18" charset="0"/>
              </a:rPr>
              <a:t>các khoeo chân, rung lên rung xuống hai chiếc râu.</a:t>
            </a:r>
            <a:endParaRPr sz="2000" i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1466" name="Google Shape;1466;p55"/>
          <p:cNvCxnSpPr/>
          <p:nvPr/>
        </p:nvCxnSpPr>
        <p:spPr>
          <a:xfrm>
            <a:off x="3074410" y="767002"/>
            <a:ext cx="0" cy="2851841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dot"/>
            <a:round/>
            <a:headEnd type="none" w="med" len="med"/>
            <a:tailEnd type="none" w="med" len="med"/>
          </a:ln>
        </p:spPr>
      </p:cxnSp>
      <p:cxnSp>
        <p:nvCxnSpPr>
          <p:cNvPr id="1467" name="Google Shape;1467;p55"/>
          <p:cNvCxnSpPr/>
          <p:nvPr/>
        </p:nvCxnSpPr>
        <p:spPr>
          <a:xfrm>
            <a:off x="5938345" y="882615"/>
            <a:ext cx="12615" cy="2736228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dot"/>
            <a:round/>
            <a:headEnd type="none" w="med" len="med"/>
            <a:tailEnd type="none" w="med" len="med"/>
          </a:ln>
        </p:spPr>
      </p:cxnSp>
      <p:sp>
        <p:nvSpPr>
          <p:cNvPr id="13" name="Google Shape;1462;p55"/>
          <p:cNvSpPr txBox="1">
            <a:spLocks/>
          </p:cNvSpPr>
          <p:nvPr/>
        </p:nvSpPr>
        <p:spPr>
          <a:xfrm flipH="1">
            <a:off x="3468412" y="3724867"/>
            <a:ext cx="5675587" cy="12780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Mali SemiBold"/>
              <a:buNone/>
              <a:defRPr sz="2200" b="0" i="0" u="none" strike="noStrike" cap="none">
                <a:solidFill>
                  <a:schemeClr val="accent3"/>
                </a:solidFill>
                <a:latin typeface="Mali SemiBold"/>
                <a:ea typeface="Mali SemiBold"/>
                <a:cs typeface="Mali SemiBold"/>
                <a:sym typeface="Mali SemiBol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Mali SemiBold"/>
              <a:buNone/>
              <a:defRPr sz="1800" b="0" i="0" u="none" strike="noStrike" cap="none">
                <a:solidFill>
                  <a:schemeClr val="accent2"/>
                </a:solidFill>
                <a:latin typeface="Mali SemiBold"/>
                <a:ea typeface="Mali SemiBold"/>
                <a:cs typeface="Mali SemiBold"/>
                <a:sym typeface="Mali SemiBol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Mali SemiBold"/>
              <a:buNone/>
              <a:defRPr sz="1800" b="0" i="0" u="none" strike="noStrike" cap="none">
                <a:solidFill>
                  <a:schemeClr val="accent2"/>
                </a:solidFill>
                <a:latin typeface="Mali SemiBold"/>
                <a:ea typeface="Mali SemiBold"/>
                <a:cs typeface="Mali SemiBold"/>
                <a:sym typeface="Mali SemiBol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Mali SemiBold"/>
              <a:buNone/>
              <a:defRPr sz="1800" b="0" i="0" u="none" strike="noStrike" cap="none">
                <a:solidFill>
                  <a:schemeClr val="accent2"/>
                </a:solidFill>
                <a:latin typeface="Mali SemiBold"/>
                <a:ea typeface="Mali SemiBold"/>
                <a:cs typeface="Mali SemiBold"/>
                <a:sym typeface="Mali SemiBol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Mali SemiBold"/>
              <a:buNone/>
              <a:defRPr sz="1800" b="0" i="0" u="none" strike="noStrike" cap="none">
                <a:solidFill>
                  <a:schemeClr val="accent2"/>
                </a:solidFill>
                <a:latin typeface="Mali SemiBold"/>
                <a:ea typeface="Mali SemiBold"/>
                <a:cs typeface="Mali SemiBold"/>
                <a:sym typeface="Mali SemiBol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Mali SemiBold"/>
              <a:buNone/>
              <a:defRPr sz="1800" b="0" i="0" u="none" strike="noStrike" cap="none">
                <a:solidFill>
                  <a:schemeClr val="accent2"/>
                </a:solidFill>
                <a:latin typeface="Mali SemiBold"/>
                <a:ea typeface="Mali SemiBold"/>
                <a:cs typeface="Mali SemiBold"/>
                <a:sym typeface="Mali SemiBol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Mali SemiBold"/>
              <a:buNone/>
              <a:defRPr sz="1800" b="0" i="0" u="none" strike="noStrike" cap="none">
                <a:solidFill>
                  <a:schemeClr val="accent2"/>
                </a:solidFill>
                <a:latin typeface="Mali SemiBold"/>
                <a:ea typeface="Mali SemiBold"/>
                <a:cs typeface="Mali SemiBold"/>
                <a:sym typeface="Mali SemiBol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Mali SemiBold"/>
              <a:buNone/>
              <a:defRPr sz="1800" b="0" i="0" u="none" strike="noStrike" cap="none">
                <a:solidFill>
                  <a:schemeClr val="accent2"/>
                </a:solidFill>
                <a:latin typeface="Mali SemiBold"/>
                <a:ea typeface="Mali SemiBold"/>
                <a:cs typeface="Mali SemiBold"/>
                <a:sym typeface="Mali SemiBol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Mali SemiBold"/>
              <a:buNone/>
              <a:defRPr sz="1800" b="0" i="0" u="none" strike="noStrike" cap="none">
                <a:solidFill>
                  <a:schemeClr val="accent2"/>
                </a:solidFill>
                <a:latin typeface="Mali SemiBold"/>
                <a:ea typeface="Mali SemiBold"/>
                <a:cs typeface="Mali SemiBold"/>
                <a:sym typeface="Mali SemiBold"/>
              </a:defRPr>
            </a:lvl9pPr>
          </a:lstStyle>
          <a:p>
            <a:pPr algn="just"/>
            <a:r>
              <a:rPr lang="vi-VN" sz="20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Nhấn mạnh vẻ đẹp ngoại hình khỏe khoắn, cường tráng của Dế Mèn. </a:t>
            </a:r>
          </a:p>
          <a:p>
            <a:pPr algn="just"/>
            <a:r>
              <a:rPr lang="vi-VN" sz="20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 ảnh Dế Mèn sinh động.</a:t>
            </a:r>
          </a:p>
        </p:txBody>
      </p:sp>
      <p:sp>
        <p:nvSpPr>
          <p:cNvPr id="14" name="Google Shape;1461;p55"/>
          <p:cNvSpPr txBox="1">
            <a:spLocks/>
          </p:cNvSpPr>
          <p:nvPr/>
        </p:nvSpPr>
        <p:spPr>
          <a:xfrm flipH="1">
            <a:off x="174180" y="767001"/>
            <a:ext cx="2573135" cy="19554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unito"/>
              <a:buNone/>
              <a:defRPr sz="12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marR="0" lvl="2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unito"/>
              <a:buNone/>
              <a:defRPr sz="12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marR="0" lvl="3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unito"/>
              <a:buNone/>
              <a:defRPr sz="12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marR="0" lvl="4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unito"/>
              <a:buNone/>
              <a:defRPr sz="12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marR="0" lvl="5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unito"/>
              <a:buNone/>
              <a:defRPr sz="12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marR="0" lvl="6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unito"/>
              <a:buNone/>
              <a:defRPr sz="12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marR="0" lvl="7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unito"/>
              <a:buNone/>
              <a:defRPr sz="12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marR="0" lvl="8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unito"/>
              <a:buNone/>
              <a:defRPr sz="12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0" indent="0" algn="just"/>
            <a:r>
              <a:rPr lang="vi-VN" sz="2000" i="1" dirty="0">
                <a:latin typeface="Cambria" panose="02040503050406030204" pitchFamily="18" charset="0"/>
                <a:ea typeface="Cambria" panose="02040503050406030204" pitchFamily="18" charset="0"/>
              </a:rPr>
              <a:t>Thỉnh thoảng, muốn thử sự lợi hai của những chiếc vuốt, tôi co cẳng lên, đap </a:t>
            </a:r>
            <a:r>
              <a:rPr lang="vi-VN" sz="2000" b="1" i="1" dirty="0">
                <a:latin typeface="Cambria" panose="02040503050406030204" pitchFamily="18" charset="0"/>
                <a:ea typeface="Cambria" panose="02040503050406030204" pitchFamily="18" charset="0"/>
              </a:rPr>
              <a:t>phanh phách</a:t>
            </a:r>
            <a:r>
              <a:rPr lang="vi-VN" sz="2000" i="1" dirty="0">
                <a:latin typeface="Cambria" panose="02040503050406030204" pitchFamily="18" charset="0"/>
                <a:ea typeface="Cambria" panose="02040503050406030204" pitchFamily="18" charset="0"/>
              </a:rPr>
              <a:t> vào các ngọn cỏ.</a:t>
            </a:r>
          </a:p>
        </p:txBody>
      </p:sp>
      <p:sp>
        <p:nvSpPr>
          <p:cNvPr id="15" name="Google Shape;1463;p55"/>
          <p:cNvSpPr txBox="1">
            <a:spLocks/>
          </p:cNvSpPr>
          <p:nvPr/>
        </p:nvSpPr>
        <p:spPr>
          <a:xfrm flipH="1">
            <a:off x="3173180" y="766990"/>
            <a:ext cx="2562616" cy="19554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unito"/>
              <a:buNone/>
              <a:defRPr sz="12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marR="0" lvl="2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unito"/>
              <a:buNone/>
              <a:defRPr sz="12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marR="0" lvl="3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unito"/>
              <a:buNone/>
              <a:defRPr sz="12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marR="0" lvl="4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unito"/>
              <a:buNone/>
              <a:defRPr sz="12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marR="0" lvl="5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unito"/>
              <a:buNone/>
              <a:defRPr sz="12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marR="0" lvl="6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unito"/>
              <a:buNone/>
              <a:defRPr sz="12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marR="0" lvl="7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unito"/>
              <a:buNone/>
              <a:defRPr sz="12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marR="0" lvl="8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unito"/>
              <a:buNone/>
              <a:defRPr sz="12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0" indent="0" algn="just"/>
            <a:r>
              <a:rPr lang="vi-VN" sz="2000" i="1" dirty="0">
                <a:latin typeface="Cambria" panose="02040503050406030204" pitchFamily="18" charset="0"/>
                <a:ea typeface="Cambria" panose="02040503050406030204" pitchFamily="18" charset="0"/>
              </a:rPr>
              <a:t>Hai cái răng đen nhánh lúc nào cũng nhai </a:t>
            </a:r>
            <a:r>
              <a:rPr lang="vi-VN" sz="2000" b="1" i="1" dirty="0">
                <a:latin typeface="Cambria" panose="02040503050406030204" pitchFamily="18" charset="0"/>
                <a:ea typeface="Cambria" panose="02040503050406030204" pitchFamily="18" charset="0"/>
              </a:rPr>
              <a:t>ngoàm ngoạp </a:t>
            </a:r>
            <a:r>
              <a:rPr lang="vi-VN" sz="2000" i="1" dirty="0">
                <a:latin typeface="Cambria" panose="02040503050406030204" pitchFamily="18" charset="0"/>
                <a:ea typeface="Cambria" panose="02040503050406030204" pitchFamily="18" charset="0"/>
              </a:rPr>
              <a:t>như hai lưỡi liềm máy làm việc.</a:t>
            </a:r>
          </a:p>
        </p:txBody>
      </p:sp>
      <p:sp>
        <p:nvSpPr>
          <p:cNvPr id="16" name="Google Shape;1465;p55"/>
          <p:cNvSpPr txBox="1">
            <a:spLocks/>
          </p:cNvSpPr>
          <p:nvPr/>
        </p:nvSpPr>
        <p:spPr>
          <a:xfrm flipH="1">
            <a:off x="6092234" y="767002"/>
            <a:ext cx="2624348" cy="18030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unito"/>
              <a:buNone/>
              <a:defRPr sz="12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marR="0" lvl="2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unito"/>
              <a:buNone/>
              <a:defRPr sz="12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marR="0" lvl="3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unito"/>
              <a:buNone/>
              <a:defRPr sz="12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marR="0" lvl="4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unito"/>
              <a:buNone/>
              <a:defRPr sz="12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marR="0" lvl="5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unito"/>
              <a:buNone/>
              <a:defRPr sz="12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marR="0" lvl="6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unito"/>
              <a:buNone/>
              <a:defRPr sz="12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marR="0" lvl="7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unito"/>
              <a:buNone/>
              <a:defRPr sz="12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marR="0" lvl="8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unito"/>
              <a:buNone/>
              <a:defRPr sz="12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0" indent="0" algn="just"/>
            <a:r>
              <a:rPr lang="vi-VN" sz="2000" i="1" dirty="0">
                <a:latin typeface="Cambria" panose="02040503050406030204" pitchFamily="18" charset="0"/>
                <a:ea typeface="Cambria" panose="02040503050406030204" pitchFamily="18" charset="0"/>
              </a:rPr>
              <a:t>Mỗi bước đi tôi làm điệu dún dẩy các khoeo chân, rung lên rung xuống hai chiếc râu.</a:t>
            </a:r>
          </a:p>
        </p:txBody>
      </p:sp>
      <p:sp>
        <p:nvSpPr>
          <p:cNvPr id="4" name="Right Arrow 3"/>
          <p:cNvSpPr/>
          <p:nvPr/>
        </p:nvSpPr>
        <p:spPr>
          <a:xfrm>
            <a:off x="2794915" y="3872539"/>
            <a:ext cx="469230" cy="819807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Right Arrow 1"/>
          <p:cNvSpPr/>
          <p:nvPr/>
        </p:nvSpPr>
        <p:spPr>
          <a:xfrm>
            <a:off x="120900" y="2977744"/>
            <a:ext cx="280135" cy="491798"/>
          </a:xfrm>
          <a:prstGeom prst="rightArrow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7" name="Right Arrow 16"/>
          <p:cNvSpPr/>
          <p:nvPr/>
        </p:nvSpPr>
        <p:spPr>
          <a:xfrm>
            <a:off x="3178074" y="2894209"/>
            <a:ext cx="280135" cy="491798"/>
          </a:xfrm>
          <a:prstGeom prst="rightArrow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8" name="Right Arrow 17"/>
          <p:cNvSpPr/>
          <p:nvPr/>
        </p:nvSpPr>
        <p:spPr>
          <a:xfrm>
            <a:off x="6235248" y="2810674"/>
            <a:ext cx="280135" cy="491798"/>
          </a:xfrm>
          <a:prstGeom prst="rightArrow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3" name="2 Minute Kids Cleanup Countdown with Song! (HD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7861" y="4137511"/>
            <a:ext cx="1538514" cy="86541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4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8" dur="500"/>
                                        <p:tgtEl>
                                          <p:spTgt spid="14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8" dur="500"/>
                                        <p:tgtEl>
                                          <p:spTgt spid="14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4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4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4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4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4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4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4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14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4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4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0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04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1459" grpId="0"/>
      <p:bldP spid="1460" grpId="0"/>
      <p:bldP spid="1461" grpId="0" build="p"/>
      <p:bldP spid="1461" grpId="1" build="p"/>
      <p:bldP spid="1462" grpId="0"/>
      <p:bldP spid="1463" grpId="0" build="p"/>
      <p:bldP spid="1463" grpId="1" build="p"/>
      <p:bldP spid="1464" grpId="0"/>
      <p:bldP spid="1465" grpId="0" build="p"/>
      <p:bldP spid="13" grpId="0"/>
      <p:bldP spid="14" grpId="0"/>
      <p:bldP spid="15" grpId="0"/>
      <p:bldP spid="16" grpId="0"/>
      <p:bldP spid="16" grpId="1"/>
      <p:bldP spid="4" grpId="0" animBg="1"/>
      <p:bldP spid="2" grpId="0" animBg="1"/>
      <p:bldP spid="17" grpId="0" animBg="1"/>
      <p:bldP spid="18" grpId="0" animBg="1"/>
    </p:bldLst>
  </p:timing>
</p:sld>
</file>

<file path=ppt/theme/theme1.xml><?xml version="1.0" encoding="utf-8"?>
<a:theme xmlns:a="http://schemas.openxmlformats.org/drawingml/2006/main" name="Spelling Bee by Slidesgo">
  <a:themeElements>
    <a:clrScheme name="Simple Light">
      <a:dk1>
        <a:srgbClr val="703316"/>
      </a:dk1>
      <a:lt1>
        <a:srgbClr val="FFFFFF"/>
      </a:lt1>
      <a:dk2>
        <a:srgbClr val="FFF0B3"/>
      </a:dk2>
      <a:lt2>
        <a:srgbClr val="666666"/>
      </a:lt2>
      <a:accent1>
        <a:srgbClr val="FFDB45"/>
      </a:accent1>
      <a:accent2>
        <a:srgbClr val="FFA500"/>
      </a:accent2>
      <a:accent3>
        <a:srgbClr val="99E2E6"/>
      </a:accent3>
      <a:accent4>
        <a:srgbClr val="F78F8F"/>
      </a:accent4>
      <a:accent5>
        <a:srgbClr val="B64B18"/>
      </a:accent5>
      <a:accent6>
        <a:srgbClr val="FFA500"/>
      </a:accent6>
      <a:hlink>
        <a:srgbClr val="703316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136</TotalTime>
  <Words>729</Words>
  <Application>Microsoft Office PowerPoint</Application>
  <PresentationFormat>On-screen Show (16:9)</PresentationFormat>
  <Paragraphs>86</Paragraphs>
  <Slides>13</Slides>
  <Notes>11</Notes>
  <HiddenSlides>0</HiddenSlides>
  <MMClips>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0" baseType="lpstr">
      <vt:lpstr>Nunito Light</vt:lpstr>
      <vt:lpstr>Cambria</vt:lpstr>
      <vt:lpstr>Nunito</vt:lpstr>
      <vt:lpstr>Arial</vt:lpstr>
      <vt:lpstr>Paytone One</vt:lpstr>
      <vt:lpstr>Mali SemiBold</vt:lpstr>
      <vt:lpstr>Spelling Bee by Slidesgo</vt:lpstr>
      <vt:lpstr>PowerPoint Presentation</vt:lpstr>
      <vt:lpstr>I. NHẮC LẠI KIẾN THỨC</vt:lpstr>
      <vt:lpstr>HOẠT ĐỘNG NHÓM</vt:lpstr>
      <vt:lpstr>NHẮC LẠI KIẾN THỨC</vt:lpstr>
      <vt:lpstr>NHẮC LẠI KIẾN THỨC</vt:lpstr>
      <vt:lpstr>II. THỰC HÀNH TIẾNG VIỆT</vt:lpstr>
      <vt:lpstr>Bài tập 1 (SGK -20)</vt:lpstr>
      <vt:lpstr>Bài tập 2 (SGK -20)</vt:lpstr>
      <vt:lpstr>Bài 3 (SGK – 20)</vt:lpstr>
      <vt:lpstr>Nghèo</vt:lpstr>
      <vt:lpstr>Mưa dầm sùi sụt</vt:lpstr>
      <vt:lpstr>Bài 5 (SGK -20)</vt:lpstr>
      <vt:lpstr>Bài tập 6 (SGK-20)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THỰC HÀNH TIẾNG VIỆT</dc:title>
  <cp:lastModifiedBy>Admin_01</cp:lastModifiedBy>
  <cp:revision>19</cp:revision>
  <dcterms:modified xsi:type="dcterms:W3CDTF">2023-05-31T07:54:19Z</dcterms:modified>
</cp:coreProperties>
</file>