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98" r:id="rId6"/>
    <p:sldId id="299" r:id="rId7"/>
    <p:sldId id="261" r:id="rId8"/>
    <p:sldId id="300" r:id="rId9"/>
    <p:sldId id="263" r:id="rId10"/>
    <p:sldId id="267" r:id="rId11"/>
  </p:sldIdLst>
  <p:sldSz cx="9144000" cy="5143500" type="screen16x9"/>
  <p:notesSz cx="6858000" cy="9144000"/>
  <p:embeddedFontLst>
    <p:embeddedFont>
      <p:font typeface="#9Slide03 SFU Grenoble Medium" panose="020B0604020202020204" charset="0"/>
      <p:regular r:id="rId13"/>
    </p:embeddedFont>
    <p:embeddedFont>
      <p:font typeface="#9Slide05 ButterScotch" panose="020B0604020202020204" charset="0"/>
      <p:regular r:id="rId14"/>
    </p:embeddedFont>
    <p:embeddedFont>
      <p:font typeface="#9Slide06 SVNJonitha Script" panose="020B0604020202020204" charset="0"/>
      <p:regular r:id="rId15"/>
    </p:embeddedFont>
    <p:embeddedFont>
      <p:font typeface="Caveat Brush" pitchFamily="2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3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45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54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ad19b68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ad19b686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60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5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58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d6bb563a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d6bb563a4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86479" y="-209112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 rot="-5400000">
            <a:off x="7770279" y="4203224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7779204" y="4523658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880532" y="1054695"/>
            <a:ext cx="7179734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FF0000"/>
                </a:solidFill>
                <a:latin typeface="#9Slide03 SFU Grenoble Medium" pitchFamily="2" charset="77"/>
              </a:rPr>
              <a:t>NÓI VÀ NGHE: </a:t>
            </a:r>
            <a:br>
              <a:rPr lang="en" sz="5000" dirty="0">
                <a:solidFill>
                  <a:srgbClr val="FF0000"/>
                </a:solidFill>
                <a:latin typeface="#9Slide03 SFU Grenoble Medium" pitchFamily="2" charset="77"/>
              </a:rPr>
            </a:br>
            <a:r>
              <a:rPr lang="en" sz="5000" dirty="0">
                <a:solidFill>
                  <a:srgbClr val="FF0000"/>
                </a:solidFill>
                <a:latin typeface="#9Slide03 SFU Grenoble Medium" pitchFamily="2" charset="77"/>
              </a:rPr>
              <a:t>KỂ LẠI MỘT TRẢI NGHIỆM CỦA EM</a:t>
            </a:r>
            <a:endParaRPr sz="5000" dirty="0">
              <a:solidFill>
                <a:srgbClr val="FF0000"/>
              </a:solidFill>
              <a:latin typeface="#9Slide03 SFU Grenoble Medium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#9Slide05 ButterScotch" pitchFamily="2" charset="77"/>
              </a:rPr>
              <a:t>Chúc</a:t>
            </a:r>
            <a:r>
              <a:rPr lang="en" dirty="0">
                <a:latin typeface="#9Slide05 ButterScotch" pitchFamily="2" charset="77"/>
              </a:rPr>
              <a:t> </a:t>
            </a:r>
            <a:r>
              <a:rPr lang="en" dirty="0" err="1">
                <a:latin typeface="#9Slide05 ButterScotch" pitchFamily="2" charset="77"/>
              </a:rPr>
              <a:t>các</a:t>
            </a:r>
            <a:r>
              <a:rPr lang="en" dirty="0">
                <a:latin typeface="#9Slide05 ButterScotch" pitchFamily="2" charset="77"/>
              </a:rPr>
              <a:t> con </a:t>
            </a:r>
            <a:r>
              <a:rPr lang="en" dirty="0" err="1">
                <a:latin typeface="#9Slide05 ButterScotch" pitchFamily="2" charset="77"/>
              </a:rPr>
              <a:t>học</a:t>
            </a:r>
            <a:r>
              <a:rPr lang="en" dirty="0">
                <a:latin typeface="#9Slide05 ButterScotch" pitchFamily="2" charset="77"/>
              </a:rPr>
              <a:t> </a:t>
            </a:r>
            <a:r>
              <a:rPr lang="en" dirty="0" err="1">
                <a:latin typeface="#9Slide05 ButterScotch" pitchFamily="2" charset="77"/>
              </a:rPr>
              <a:t>tốt</a:t>
            </a:r>
            <a:r>
              <a:rPr lang="en" dirty="0">
                <a:latin typeface="#9Slide05 ButterScotch" pitchFamily="2" charset="77"/>
              </a:rPr>
              <a:t> </a:t>
            </a:r>
            <a:r>
              <a:rPr lang="en" dirty="0" err="1">
                <a:latin typeface="#9Slide05 ButterScotch" pitchFamily="2" charset="77"/>
              </a:rPr>
              <a:t>nhé</a:t>
            </a:r>
            <a:r>
              <a:rPr lang="en" dirty="0">
                <a:latin typeface="#9Slide05 ButterScotch" pitchFamily="2" charset="77"/>
              </a:rPr>
              <a:t>!</a:t>
            </a:r>
            <a:endParaRPr dirty="0">
              <a:latin typeface="#9Slide05 ButterScotch" pitchFamily="2" charset="77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"/>
          <p:cNvSpPr/>
          <p:nvPr/>
        </p:nvSpPr>
        <p:spPr>
          <a:xfrm>
            <a:off x="6593600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3987125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1380638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NÓI VÀ NGHE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title" idx="2"/>
          </p:nvPr>
        </p:nvSpPr>
        <p:spPr>
          <a:xfrm>
            <a:off x="1117313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 idx="3"/>
          </p:nvPr>
        </p:nvSpPr>
        <p:spPr>
          <a:xfrm>
            <a:off x="713263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TRƯỚC KHI NÓI</a:t>
            </a:r>
            <a:endParaRPr dirty="0">
              <a:solidFill>
                <a:srgbClr val="FF000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672" name="Google Shape;672;p28"/>
          <p:cNvSpPr txBox="1">
            <a:spLocks noGrp="1"/>
          </p:cNvSpPr>
          <p:nvPr>
            <p:ph type="title" idx="4"/>
          </p:nvPr>
        </p:nvSpPr>
        <p:spPr>
          <a:xfrm>
            <a:off x="372385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73" name="Google Shape;673;p28"/>
          <p:cNvSpPr txBox="1">
            <a:spLocks noGrp="1"/>
          </p:cNvSpPr>
          <p:nvPr>
            <p:ph type="title" idx="5"/>
          </p:nvPr>
        </p:nvSpPr>
        <p:spPr>
          <a:xfrm>
            <a:off x="331979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TRÌNH BÀY </a:t>
            </a:r>
            <a:b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</a:b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BÀI NÓI</a:t>
            </a:r>
            <a:endParaRPr dirty="0">
              <a:solidFill>
                <a:srgbClr val="FF000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7"/>
          </p:nvPr>
        </p:nvSpPr>
        <p:spPr>
          <a:xfrm>
            <a:off x="6330387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76" name="Google Shape;676;p28"/>
          <p:cNvSpPr txBox="1">
            <a:spLocks noGrp="1"/>
          </p:cNvSpPr>
          <p:nvPr>
            <p:ph type="title" idx="8"/>
          </p:nvPr>
        </p:nvSpPr>
        <p:spPr>
          <a:xfrm>
            <a:off x="5926336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SAU KHI NÓI</a:t>
            </a:r>
            <a:endParaRPr dirty="0">
              <a:solidFill>
                <a:srgbClr val="FF0000"/>
              </a:solidFill>
              <a:latin typeface="#9Slide06 SVNJonitha Script" panose="02000000000000000000" pitchFamily="2" charset="0"/>
            </a:endParaRPr>
          </a:p>
        </p:txBody>
      </p:sp>
      <p:cxnSp>
        <p:nvCxnSpPr>
          <p:cNvPr id="678" name="Google Shape;678;p28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TRƯỚC KHI NÓI</a:t>
            </a:r>
            <a:endParaRPr dirty="0">
              <a:solidFill>
                <a:srgbClr val="FF000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6 SVNJonitha Script" panose="02000000000000000000" pitchFamily="2" charset="0"/>
              </a:rPr>
              <a:t>a. </a:t>
            </a:r>
            <a:r>
              <a:rPr lang="en" dirty="0" err="1">
                <a:latin typeface="#9Slide06 SVNJonitha Script" panose="02000000000000000000" pitchFamily="2" charset="0"/>
              </a:rPr>
              <a:t>Chuẩn</a:t>
            </a:r>
            <a:r>
              <a:rPr lang="en" dirty="0">
                <a:latin typeface="#9Slide06 SVNJonitha Script" panose="02000000000000000000" pitchFamily="2" charset="0"/>
              </a:rPr>
              <a:t> </a:t>
            </a:r>
            <a:r>
              <a:rPr lang="en" dirty="0" err="1">
                <a:latin typeface="#9Slide06 SVNJonitha Script" panose="02000000000000000000" pitchFamily="2" charset="0"/>
              </a:rPr>
              <a:t>bị</a:t>
            </a:r>
            <a:r>
              <a:rPr lang="en" dirty="0">
                <a:latin typeface="#9Slide06 SVNJonitha Script" panose="02000000000000000000" pitchFamily="2" charset="0"/>
              </a:rPr>
              <a:t> </a:t>
            </a:r>
            <a:r>
              <a:rPr lang="en" dirty="0" err="1">
                <a:latin typeface="#9Slide06 SVNJonitha Script" panose="02000000000000000000" pitchFamily="2" charset="0"/>
              </a:rPr>
              <a:t>nội</a:t>
            </a:r>
            <a:r>
              <a:rPr lang="en" dirty="0">
                <a:latin typeface="#9Slide06 SVNJonitha Script" panose="02000000000000000000" pitchFamily="2" charset="0"/>
              </a:rPr>
              <a:t> dung </a:t>
            </a:r>
            <a:r>
              <a:rPr lang="en" dirty="0" err="1">
                <a:latin typeface="#9Slide06 SVNJonitha Script" panose="02000000000000000000" pitchFamily="2" charset="0"/>
              </a:rPr>
              <a:t>nói</a:t>
            </a:r>
            <a:endParaRPr dirty="0">
              <a:latin typeface="#9Slide06 SVNJonitha Script" panose="02000000000000000000" pitchFamily="2" charset="0"/>
            </a:endParaRPr>
          </a:p>
        </p:txBody>
      </p:sp>
      <p:cxnSp>
        <p:nvCxnSpPr>
          <p:cNvPr id="820" name="Google Shape;820;p34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id="{CD347560-FB6A-CF4C-A094-6791482F7579}"/>
              </a:ext>
            </a:extLst>
          </p:cNvPr>
          <p:cNvSpPr/>
          <p:nvPr/>
        </p:nvSpPr>
        <p:spPr>
          <a:xfrm>
            <a:off x="535645" y="119434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id="{F1C532B0-80F2-3341-A011-FD3C69BA38A1}"/>
              </a:ext>
            </a:extLst>
          </p:cNvPr>
          <p:cNvSpPr/>
          <p:nvPr/>
        </p:nvSpPr>
        <p:spPr>
          <a:xfrm>
            <a:off x="586179" y="4354932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id="{34ACCFF3-7C2B-EE43-9AC5-849A852B5703}"/>
              </a:ext>
            </a:extLst>
          </p:cNvPr>
          <p:cNvGrpSpPr/>
          <p:nvPr/>
        </p:nvGrpSpPr>
        <p:grpSpPr>
          <a:xfrm>
            <a:off x="713225" y="1333890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id="{B0FA1BF3-4350-A546-AEB0-09817ACEDFB6}"/>
              </a:ext>
            </a:extLst>
          </p:cNvPr>
          <p:cNvSpPr/>
          <p:nvPr/>
        </p:nvSpPr>
        <p:spPr>
          <a:xfrm>
            <a:off x="735596" y="4494480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203578" y="120039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809;p34">
            <a:extLst>
              <a:ext uri="{FF2B5EF4-FFF2-40B4-BE49-F238E27FC236}">
                <a16:creationId xmlns:a16="http://schemas.microsoft.com/office/drawing/2014/main" id="{0CEFCD8D-A7B9-2540-A707-E4FCA016F976}"/>
              </a:ext>
            </a:extLst>
          </p:cNvPr>
          <p:cNvSpPr txBox="1">
            <a:spLocks/>
          </p:cNvSpPr>
          <p:nvPr/>
        </p:nvSpPr>
        <p:spPr>
          <a:xfrm>
            <a:off x="1602177" y="170769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BAA6A485-0B05-5C4F-B2DD-80D47666D245}"/>
              </a:ext>
            </a:extLst>
          </p:cNvPr>
          <p:cNvSpPr txBox="1">
            <a:spLocks/>
          </p:cNvSpPr>
          <p:nvPr/>
        </p:nvSpPr>
        <p:spPr>
          <a:xfrm>
            <a:off x="1602176" y="2208868"/>
            <a:ext cx="7008435" cy="10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7FE05B0A-A9F5-3142-AD35-745D0C2FEF96}"/>
              </a:ext>
            </a:extLst>
          </p:cNvPr>
          <p:cNvSpPr txBox="1">
            <a:spLocks/>
          </p:cNvSpPr>
          <p:nvPr/>
        </p:nvSpPr>
        <p:spPr>
          <a:xfrm>
            <a:off x="1631137" y="31825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43328312-5414-3346-949F-73228082049F}"/>
              </a:ext>
            </a:extLst>
          </p:cNvPr>
          <p:cNvSpPr txBox="1">
            <a:spLocks/>
          </p:cNvSpPr>
          <p:nvPr/>
        </p:nvSpPr>
        <p:spPr>
          <a:xfrm>
            <a:off x="1631137" y="37552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FF2B52AA-64BE-DC43-BD2E-662E2280859E}"/>
              </a:ext>
            </a:extLst>
          </p:cNvPr>
          <p:cNvSpPr txBox="1">
            <a:spLocks/>
          </p:cNvSpPr>
          <p:nvPr/>
        </p:nvSpPr>
        <p:spPr>
          <a:xfrm>
            <a:off x="1300296" y="4327926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6 SVNJonitha Script" panose="02000000000000000000" pitchFamily="2" charset="0"/>
              </a:rPr>
              <a:t>b. </a:t>
            </a:r>
            <a:r>
              <a:rPr lang="en" dirty="0" err="1">
                <a:latin typeface="#9Slide06 SVNJonitha Script" panose="02000000000000000000" pitchFamily="2" charset="0"/>
              </a:rPr>
              <a:t>Tập</a:t>
            </a:r>
            <a:r>
              <a:rPr lang="en" dirty="0">
                <a:latin typeface="#9Slide06 SVNJonitha Script" panose="02000000000000000000" pitchFamily="2" charset="0"/>
              </a:rPr>
              <a:t> </a:t>
            </a:r>
            <a:r>
              <a:rPr lang="en" dirty="0" err="1">
                <a:latin typeface="#9Slide06 SVNJonitha Script" panose="02000000000000000000" pitchFamily="2" charset="0"/>
              </a:rPr>
              <a:t>luyện</a:t>
            </a:r>
            <a:endParaRPr dirty="0">
              <a:latin typeface="#9Slide06 SVNJonitha Script" panose="02000000000000000000" pitchFamily="2" charset="0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id="{A6CE8AC1-E6F4-344D-987F-44E9FF3A0CF2}"/>
              </a:ext>
            </a:extLst>
          </p:cNvPr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E196BCD-CA42-1A46-A1F3-EFB948A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4" y="1471417"/>
            <a:ext cx="3814471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TRÌNH BÀY NÓI</a:t>
            </a:r>
            <a:endParaRPr dirty="0">
              <a:solidFill>
                <a:srgbClr val="FF000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3;p32">
            <a:extLst>
              <a:ext uri="{FF2B5EF4-FFF2-40B4-BE49-F238E27FC236}">
                <a16:creationId xmlns:a16="http://schemas.microsoft.com/office/drawing/2014/main" id="{B930514F-9957-4E4D-8CE4-6E7F1FD4B681}"/>
              </a:ext>
            </a:extLst>
          </p:cNvPr>
          <p:cNvSpPr/>
          <p:nvPr/>
        </p:nvSpPr>
        <p:spPr>
          <a:xfrm>
            <a:off x="1108268" y="55491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4;p32">
            <a:extLst>
              <a:ext uri="{FF2B5EF4-FFF2-40B4-BE49-F238E27FC236}">
                <a16:creationId xmlns:a16="http://schemas.microsoft.com/office/drawing/2014/main" id="{9B4694F0-BE4E-CA46-8AF3-8E43A8FE61C8}"/>
              </a:ext>
            </a:extLst>
          </p:cNvPr>
          <p:cNvSpPr/>
          <p:nvPr/>
        </p:nvSpPr>
        <p:spPr>
          <a:xfrm>
            <a:off x="1105874" y="1406226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745;p32">
            <a:extLst>
              <a:ext uri="{FF2B5EF4-FFF2-40B4-BE49-F238E27FC236}">
                <a16:creationId xmlns:a16="http://schemas.microsoft.com/office/drawing/2014/main" id="{3771473A-0431-6C46-9272-E0F52C80CF47}"/>
              </a:ext>
            </a:extLst>
          </p:cNvPr>
          <p:cNvSpPr/>
          <p:nvPr/>
        </p:nvSpPr>
        <p:spPr>
          <a:xfrm>
            <a:off x="1105888" y="226953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46;p32">
            <a:extLst>
              <a:ext uri="{FF2B5EF4-FFF2-40B4-BE49-F238E27FC236}">
                <a16:creationId xmlns:a16="http://schemas.microsoft.com/office/drawing/2014/main" id="{6BE9B975-508B-8146-9E80-4DBD7BA631EF}"/>
              </a:ext>
            </a:extLst>
          </p:cNvPr>
          <p:cNvGrpSpPr/>
          <p:nvPr/>
        </p:nvGrpSpPr>
        <p:grpSpPr>
          <a:xfrm>
            <a:off x="1334095" y="1545762"/>
            <a:ext cx="161003" cy="338348"/>
            <a:chOff x="5080560" y="4354545"/>
            <a:chExt cx="241746" cy="470319"/>
          </a:xfrm>
        </p:grpSpPr>
        <p:sp>
          <p:nvSpPr>
            <p:cNvPr id="28" name="Google Shape;747;p32">
              <a:extLst>
                <a:ext uri="{FF2B5EF4-FFF2-40B4-BE49-F238E27FC236}">
                  <a16:creationId xmlns:a16="http://schemas.microsoft.com/office/drawing/2014/main" id="{B33A9C73-903A-784C-9A08-AC41111A0954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32">
              <a:extLst>
                <a:ext uri="{FF2B5EF4-FFF2-40B4-BE49-F238E27FC236}">
                  <a16:creationId xmlns:a16="http://schemas.microsoft.com/office/drawing/2014/main" id="{016284A0-4D14-3C4A-A7F5-D31243B303B0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49;p32">
            <a:extLst>
              <a:ext uri="{FF2B5EF4-FFF2-40B4-BE49-F238E27FC236}">
                <a16:creationId xmlns:a16="http://schemas.microsoft.com/office/drawing/2014/main" id="{0775FF99-7495-4D47-A9B7-3AF7589E1E9D}"/>
              </a:ext>
            </a:extLst>
          </p:cNvPr>
          <p:cNvGrpSpPr/>
          <p:nvPr/>
        </p:nvGrpSpPr>
        <p:grpSpPr>
          <a:xfrm>
            <a:off x="1286639" y="2409091"/>
            <a:ext cx="255915" cy="338315"/>
            <a:chOff x="3130546" y="2179157"/>
            <a:chExt cx="384257" cy="470405"/>
          </a:xfrm>
        </p:grpSpPr>
        <p:sp>
          <p:nvSpPr>
            <p:cNvPr id="31" name="Google Shape;750;p32">
              <a:extLst>
                <a:ext uri="{FF2B5EF4-FFF2-40B4-BE49-F238E27FC236}">
                  <a16:creationId xmlns:a16="http://schemas.microsoft.com/office/drawing/2014/main" id="{D355596A-B0F8-1B47-A3D0-9472C90585CA}"/>
                </a:ext>
              </a:extLst>
            </p:cNvPr>
            <p:cNvSpPr/>
            <p:nvPr/>
          </p:nvSpPr>
          <p:spPr>
            <a:xfrm>
              <a:off x="3130546" y="2179157"/>
              <a:ext cx="384257" cy="470405"/>
            </a:xfrm>
            <a:custGeom>
              <a:avLst/>
              <a:gdLst/>
              <a:ahLst/>
              <a:cxnLst/>
              <a:rect l="l" t="t" r="r" b="b"/>
              <a:pathLst>
                <a:path w="17998" h="22033" extrusionOk="0">
                  <a:moveTo>
                    <a:pt x="8979" y="686"/>
                  </a:moveTo>
                  <a:lnTo>
                    <a:pt x="10872" y="1632"/>
                  </a:lnTo>
                  <a:cubicBezTo>
                    <a:pt x="10918" y="1655"/>
                    <a:pt x="10968" y="1666"/>
                    <a:pt x="11018" y="1666"/>
                  </a:cubicBezTo>
                  <a:cubicBezTo>
                    <a:pt x="11067" y="1666"/>
                    <a:pt x="11116" y="1655"/>
                    <a:pt x="11161" y="1632"/>
                  </a:cubicBezTo>
                  <a:lnTo>
                    <a:pt x="12731" y="848"/>
                  </a:lnTo>
                  <a:lnTo>
                    <a:pt x="12731" y="18332"/>
                  </a:lnTo>
                  <a:lnTo>
                    <a:pt x="11030" y="18332"/>
                  </a:lnTo>
                  <a:cubicBezTo>
                    <a:pt x="11028" y="18331"/>
                    <a:pt x="11026" y="18331"/>
                    <a:pt x="11023" y="18331"/>
                  </a:cubicBezTo>
                  <a:cubicBezTo>
                    <a:pt x="10858" y="18331"/>
                    <a:pt x="10720" y="18451"/>
                    <a:pt x="10696" y="18614"/>
                  </a:cubicBezTo>
                  <a:cubicBezTo>
                    <a:pt x="10672" y="18807"/>
                    <a:pt x="10824" y="18979"/>
                    <a:pt x="11017" y="18979"/>
                  </a:cubicBezTo>
                  <a:lnTo>
                    <a:pt x="12800" y="18979"/>
                  </a:lnTo>
                  <a:lnTo>
                    <a:pt x="13192" y="21330"/>
                  </a:lnTo>
                  <a:lnTo>
                    <a:pt x="13202" y="21388"/>
                  </a:lnTo>
                  <a:lnTo>
                    <a:pt x="724" y="21388"/>
                  </a:lnTo>
                  <a:lnTo>
                    <a:pt x="1123" y="18979"/>
                  </a:lnTo>
                  <a:lnTo>
                    <a:pt x="9154" y="18979"/>
                  </a:lnTo>
                  <a:cubicBezTo>
                    <a:pt x="9323" y="18979"/>
                    <a:pt x="9464" y="18858"/>
                    <a:pt x="9488" y="18696"/>
                  </a:cubicBezTo>
                  <a:cubicBezTo>
                    <a:pt x="9512" y="18504"/>
                    <a:pt x="9361" y="18332"/>
                    <a:pt x="9168" y="18332"/>
                  </a:cubicBezTo>
                  <a:lnTo>
                    <a:pt x="1154" y="18332"/>
                  </a:lnTo>
                  <a:lnTo>
                    <a:pt x="1154" y="848"/>
                  </a:lnTo>
                  <a:lnTo>
                    <a:pt x="2724" y="1632"/>
                  </a:lnTo>
                  <a:cubicBezTo>
                    <a:pt x="2769" y="1655"/>
                    <a:pt x="2818" y="1666"/>
                    <a:pt x="2867" y="1666"/>
                  </a:cubicBezTo>
                  <a:cubicBezTo>
                    <a:pt x="2916" y="1666"/>
                    <a:pt x="2965" y="1655"/>
                    <a:pt x="3009" y="1632"/>
                  </a:cubicBezTo>
                  <a:lnTo>
                    <a:pt x="4903" y="686"/>
                  </a:lnTo>
                  <a:lnTo>
                    <a:pt x="6796" y="1632"/>
                  </a:lnTo>
                  <a:cubicBezTo>
                    <a:pt x="6843" y="1655"/>
                    <a:pt x="6893" y="1666"/>
                    <a:pt x="6942" y="1666"/>
                  </a:cubicBezTo>
                  <a:cubicBezTo>
                    <a:pt x="6991" y="1666"/>
                    <a:pt x="7041" y="1655"/>
                    <a:pt x="7085" y="1632"/>
                  </a:cubicBezTo>
                  <a:lnTo>
                    <a:pt x="8979" y="686"/>
                  </a:lnTo>
                  <a:close/>
                  <a:moveTo>
                    <a:pt x="16817" y="844"/>
                  </a:moveTo>
                  <a:lnTo>
                    <a:pt x="16817" y="18655"/>
                  </a:lnTo>
                  <a:cubicBezTo>
                    <a:pt x="16814" y="18672"/>
                    <a:pt x="16817" y="18690"/>
                    <a:pt x="16820" y="18707"/>
                  </a:cubicBezTo>
                  <a:lnTo>
                    <a:pt x="17268" y="21388"/>
                  </a:lnTo>
                  <a:lnTo>
                    <a:pt x="13836" y="21388"/>
                  </a:lnTo>
                  <a:lnTo>
                    <a:pt x="13760" y="20937"/>
                  </a:lnTo>
                  <a:lnTo>
                    <a:pt x="13433" y="18979"/>
                  </a:lnTo>
                  <a:lnTo>
                    <a:pt x="15264" y="18979"/>
                  </a:lnTo>
                  <a:cubicBezTo>
                    <a:pt x="15433" y="18979"/>
                    <a:pt x="15574" y="18858"/>
                    <a:pt x="15598" y="18696"/>
                  </a:cubicBezTo>
                  <a:cubicBezTo>
                    <a:pt x="15622" y="18504"/>
                    <a:pt x="15471" y="18332"/>
                    <a:pt x="15278" y="18332"/>
                  </a:cubicBezTo>
                  <a:lnTo>
                    <a:pt x="13375" y="18332"/>
                  </a:lnTo>
                  <a:lnTo>
                    <a:pt x="13375" y="844"/>
                  </a:lnTo>
                  <a:lnTo>
                    <a:pt x="14948" y="1629"/>
                  </a:lnTo>
                  <a:cubicBezTo>
                    <a:pt x="14994" y="1651"/>
                    <a:pt x="15044" y="1663"/>
                    <a:pt x="15094" y="1663"/>
                  </a:cubicBezTo>
                  <a:cubicBezTo>
                    <a:pt x="15144" y="1663"/>
                    <a:pt x="15194" y="1651"/>
                    <a:pt x="15240" y="1629"/>
                  </a:cubicBezTo>
                  <a:lnTo>
                    <a:pt x="16817" y="844"/>
                  </a:lnTo>
                  <a:close/>
                  <a:moveTo>
                    <a:pt x="17144" y="0"/>
                  </a:moveTo>
                  <a:cubicBezTo>
                    <a:pt x="17094" y="0"/>
                    <a:pt x="17045" y="12"/>
                    <a:pt x="16999" y="35"/>
                  </a:cubicBezTo>
                  <a:lnTo>
                    <a:pt x="15106" y="982"/>
                  </a:lnTo>
                  <a:lnTo>
                    <a:pt x="13213" y="35"/>
                  </a:lnTo>
                  <a:lnTo>
                    <a:pt x="13209" y="35"/>
                  </a:lnTo>
                  <a:lnTo>
                    <a:pt x="13189" y="28"/>
                  </a:lnTo>
                  <a:lnTo>
                    <a:pt x="13171" y="21"/>
                  </a:lnTo>
                  <a:lnTo>
                    <a:pt x="13151" y="15"/>
                  </a:lnTo>
                  <a:lnTo>
                    <a:pt x="13130" y="11"/>
                  </a:lnTo>
                  <a:lnTo>
                    <a:pt x="13109" y="8"/>
                  </a:lnTo>
                  <a:lnTo>
                    <a:pt x="13027" y="8"/>
                  </a:lnTo>
                  <a:lnTo>
                    <a:pt x="13006" y="11"/>
                  </a:lnTo>
                  <a:lnTo>
                    <a:pt x="12989" y="15"/>
                  </a:lnTo>
                  <a:lnTo>
                    <a:pt x="12965" y="21"/>
                  </a:lnTo>
                  <a:lnTo>
                    <a:pt x="12951" y="25"/>
                  </a:lnTo>
                  <a:cubicBezTo>
                    <a:pt x="12941" y="28"/>
                    <a:pt x="12934" y="32"/>
                    <a:pt x="12927" y="35"/>
                  </a:cubicBezTo>
                  <a:lnTo>
                    <a:pt x="12924" y="35"/>
                  </a:lnTo>
                  <a:lnTo>
                    <a:pt x="11030" y="982"/>
                  </a:lnTo>
                  <a:lnTo>
                    <a:pt x="9137" y="35"/>
                  </a:lnTo>
                  <a:cubicBezTo>
                    <a:pt x="9090" y="13"/>
                    <a:pt x="9041" y="2"/>
                    <a:pt x="8991" y="2"/>
                  </a:cubicBezTo>
                  <a:cubicBezTo>
                    <a:pt x="8942" y="2"/>
                    <a:pt x="8893" y="13"/>
                    <a:pt x="8848" y="35"/>
                  </a:cubicBezTo>
                  <a:lnTo>
                    <a:pt x="6954" y="982"/>
                  </a:lnTo>
                  <a:lnTo>
                    <a:pt x="5061" y="35"/>
                  </a:lnTo>
                  <a:cubicBezTo>
                    <a:pt x="5016" y="13"/>
                    <a:pt x="4967" y="2"/>
                    <a:pt x="4918" y="2"/>
                  </a:cubicBezTo>
                  <a:cubicBezTo>
                    <a:pt x="4868" y="2"/>
                    <a:pt x="4818" y="13"/>
                    <a:pt x="4772" y="35"/>
                  </a:cubicBezTo>
                  <a:lnTo>
                    <a:pt x="2879" y="982"/>
                  </a:lnTo>
                  <a:lnTo>
                    <a:pt x="985" y="35"/>
                  </a:lnTo>
                  <a:cubicBezTo>
                    <a:pt x="939" y="13"/>
                    <a:pt x="890" y="2"/>
                    <a:pt x="840" y="2"/>
                  </a:cubicBezTo>
                  <a:cubicBezTo>
                    <a:pt x="782" y="2"/>
                    <a:pt x="724" y="17"/>
                    <a:pt x="672" y="49"/>
                  </a:cubicBezTo>
                  <a:cubicBezTo>
                    <a:pt x="579" y="114"/>
                    <a:pt x="517" y="211"/>
                    <a:pt x="500" y="324"/>
                  </a:cubicBezTo>
                  <a:lnTo>
                    <a:pt x="500" y="18628"/>
                  </a:lnTo>
                  <a:lnTo>
                    <a:pt x="15" y="21657"/>
                  </a:lnTo>
                  <a:cubicBezTo>
                    <a:pt x="1" y="21750"/>
                    <a:pt x="25" y="21846"/>
                    <a:pt x="87" y="21918"/>
                  </a:cubicBezTo>
                  <a:cubicBezTo>
                    <a:pt x="132" y="21971"/>
                    <a:pt x="191" y="22007"/>
                    <a:pt x="258" y="22007"/>
                  </a:cubicBezTo>
                  <a:cubicBezTo>
                    <a:pt x="283" y="22007"/>
                    <a:pt x="308" y="22002"/>
                    <a:pt x="335" y="21991"/>
                  </a:cubicBezTo>
                  <a:lnTo>
                    <a:pt x="13574" y="22032"/>
                  </a:lnTo>
                  <a:lnTo>
                    <a:pt x="17647" y="22032"/>
                  </a:lnTo>
                  <a:cubicBezTo>
                    <a:pt x="17846" y="22032"/>
                    <a:pt x="17998" y="21853"/>
                    <a:pt x="17967" y="21657"/>
                  </a:cubicBezTo>
                  <a:lnTo>
                    <a:pt x="17974" y="21657"/>
                  </a:lnTo>
                  <a:lnTo>
                    <a:pt x="17461" y="18628"/>
                  </a:lnTo>
                  <a:lnTo>
                    <a:pt x="17461" y="324"/>
                  </a:lnTo>
                  <a:cubicBezTo>
                    <a:pt x="17468" y="211"/>
                    <a:pt x="17409" y="107"/>
                    <a:pt x="17316" y="49"/>
                  </a:cubicBezTo>
                  <a:cubicBezTo>
                    <a:pt x="17263" y="17"/>
                    <a:pt x="17204" y="0"/>
                    <a:pt x="1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;p32">
              <a:extLst>
                <a:ext uri="{FF2B5EF4-FFF2-40B4-BE49-F238E27FC236}">
                  <a16:creationId xmlns:a16="http://schemas.microsoft.com/office/drawing/2014/main" id="{8CE0FFF9-ED0F-3A48-A611-DB9A6A17D4EA}"/>
                </a:ext>
              </a:extLst>
            </p:cNvPr>
            <p:cNvSpPr/>
            <p:nvPr/>
          </p:nvSpPr>
          <p:spPr>
            <a:xfrm>
              <a:off x="3191988" y="2331053"/>
              <a:ext cx="160616" cy="154958"/>
            </a:xfrm>
            <a:custGeom>
              <a:avLst/>
              <a:gdLst/>
              <a:ahLst/>
              <a:cxnLst/>
              <a:rect l="l" t="t" r="r" b="b"/>
              <a:pathLst>
                <a:path w="7523" h="7258" extrusionOk="0">
                  <a:moveTo>
                    <a:pt x="4085" y="643"/>
                  </a:moveTo>
                  <a:cubicBezTo>
                    <a:pt x="4627" y="643"/>
                    <a:pt x="5177" y="805"/>
                    <a:pt x="5660" y="1148"/>
                  </a:cubicBezTo>
                  <a:lnTo>
                    <a:pt x="5488" y="1148"/>
                  </a:lnTo>
                  <a:cubicBezTo>
                    <a:pt x="5486" y="1147"/>
                    <a:pt x="5483" y="1147"/>
                    <a:pt x="5481" y="1147"/>
                  </a:cubicBezTo>
                  <a:cubicBezTo>
                    <a:pt x="5319" y="1147"/>
                    <a:pt x="5181" y="1267"/>
                    <a:pt x="5157" y="1430"/>
                  </a:cubicBezTo>
                  <a:cubicBezTo>
                    <a:pt x="5133" y="1623"/>
                    <a:pt x="5281" y="1795"/>
                    <a:pt x="5478" y="1795"/>
                  </a:cubicBezTo>
                  <a:lnTo>
                    <a:pt x="6307" y="1795"/>
                  </a:lnTo>
                  <a:cubicBezTo>
                    <a:pt x="7298" y="3191"/>
                    <a:pt x="6776" y="5144"/>
                    <a:pt x="5224" y="5858"/>
                  </a:cubicBezTo>
                  <a:lnTo>
                    <a:pt x="5224" y="5858"/>
                  </a:lnTo>
                  <a:lnTo>
                    <a:pt x="5309" y="5709"/>
                  </a:lnTo>
                  <a:cubicBezTo>
                    <a:pt x="5388" y="5578"/>
                    <a:pt x="5364" y="5409"/>
                    <a:pt x="5254" y="5302"/>
                  </a:cubicBezTo>
                  <a:cubicBezTo>
                    <a:pt x="5190" y="5244"/>
                    <a:pt x="5111" y="5217"/>
                    <a:pt x="5034" y="5217"/>
                  </a:cubicBezTo>
                  <a:cubicBezTo>
                    <a:pt x="4924" y="5217"/>
                    <a:pt x="4815" y="5273"/>
                    <a:pt x="4755" y="5378"/>
                  </a:cubicBezTo>
                  <a:lnTo>
                    <a:pt x="4338" y="6098"/>
                  </a:lnTo>
                  <a:cubicBezTo>
                    <a:pt x="4252" y="6105"/>
                    <a:pt x="4166" y="6108"/>
                    <a:pt x="4080" y="6108"/>
                  </a:cubicBezTo>
                  <a:cubicBezTo>
                    <a:pt x="2472" y="6108"/>
                    <a:pt x="1209" y="4724"/>
                    <a:pt x="1360" y="3123"/>
                  </a:cubicBezTo>
                  <a:lnTo>
                    <a:pt x="1360" y="3123"/>
                  </a:lnTo>
                  <a:lnTo>
                    <a:pt x="1453" y="3282"/>
                  </a:lnTo>
                  <a:cubicBezTo>
                    <a:pt x="1514" y="3387"/>
                    <a:pt x="1622" y="3443"/>
                    <a:pt x="1732" y="3443"/>
                  </a:cubicBezTo>
                  <a:cubicBezTo>
                    <a:pt x="1809" y="3443"/>
                    <a:pt x="1887" y="3416"/>
                    <a:pt x="1949" y="3358"/>
                  </a:cubicBezTo>
                  <a:cubicBezTo>
                    <a:pt x="2063" y="3254"/>
                    <a:pt x="2087" y="3082"/>
                    <a:pt x="2008" y="2951"/>
                  </a:cubicBezTo>
                  <a:lnTo>
                    <a:pt x="1595" y="2239"/>
                  </a:lnTo>
                  <a:cubicBezTo>
                    <a:pt x="2061" y="1221"/>
                    <a:pt x="3059" y="643"/>
                    <a:pt x="4085" y="643"/>
                  </a:cubicBezTo>
                  <a:close/>
                  <a:moveTo>
                    <a:pt x="4108" y="0"/>
                  </a:moveTo>
                  <a:cubicBezTo>
                    <a:pt x="2835" y="0"/>
                    <a:pt x="1592" y="719"/>
                    <a:pt x="1020" y="1998"/>
                  </a:cubicBezTo>
                  <a:lnTo>
                    <a:pt x="207" y="2466"/>
                  </a:lnTo>
                  <a:cubicBezTo>
                    <a:pt x="63" y="2545"/>
                    <a:pt x="1" y="2721"/>
                    <a:pt x="63" y="2876"/>
                  </a:cubicBezTo>
                  <a:cubicBezTo>
                    <a:pt x="115" y="3000"/>
                    <a:pt x="235" y="3073"/>
                    <a:pt x="360" y="3073"/>
                  </a:cubicBezTo>
                  <a:cubicBezTo>
                    <a:pt x="414" y="3073"/>
                    <a:pt x="469" y="3060"/>
                    <a:pt x="520" y="3031"/>
                  </a:cubicBezTo>
                  <a:lnTo>
                    <a:pt x="758" y="2893"/>
                  </a:lnTo>
                  <a:lnTo>
                    <a:pt x="758" y="2893"/>
                  </a:lnTo>
                  <a:cubicBezTo>
                    <a:pt x="458" y="4954"/>
                    <a:pt x="2065" y="6759"/>
                    <a:pt x="4093" y="6759"/>
                  </a:cubicBezTo>
                  <a:cubicBezTo>
                    <a:pt x="4209" y="6759"/>
                    <a:pt x="4326" y="6754"/>
                    <a:pt x="4445" y="6741"/>
                  </a:cubicBezTo>
                  <a:lnTo>
                    <a:pt x="5261" y="7213"/>
                  </a:lnTo>
                  <a:cubicBezTo>
                    <a:pt x="5312" y="7243"/>
                    <a:pt x="5367" y="7257"/>
                    <a:pt x="5422" y="7257"/>
                  </a:cubicBezTo>
                  <a:cubicBezTo>
                    <a:pt x="5555" y="7257"/>
                    <a:pt x="5682" y="7174"/>
                    <a:pt x="5729" y="7037"/>
                  </a:cubicBezTo>
                  <a:cubicBezTo>
                    <a:pt x="5777" y="6889"/>
                    <a:pt x="5712" y="6728"/>
                    <a:pt x="5577" y="6652"/>
                  </a:cubicBezTo>
                  <a:lnTo>
                    <a:pt x="5350" y="6521"/>
                  </a:lnTo>
                  <a:cubicBezTo>
                    <a:pt x="6562" y="6039"/>
                    <a:pt x="7388" y="4900"/>
                    <a:pt x="7471" y="3595"/>
                  </a:cubicBezTo>
                  <a:cubicBezTo>
                    <a:pt x="7522" y="2814"/>
                    <a:pt x="7299" y="2039"/>
                    <a:pt x="6837" y="1406"/>
                  </a:cubicBezTo>
                  <a:lnTo>
                    <a:pt x="6837" y="459"/>
                  </a:lnTo>
                  <a:cubicBezTo>
                    <a:pt x="6837" y="277"/>
                    <a:pt x="6689" y="136"/>
                    <a:pt x="6516" y="136"/>
                  </a:cubicBezTo>
                  <a:cubicBezTo>
                    <a:pt x="6503" y="136"/>
                    <a:pt x="6489" y="137"/>
                    <a:pt x="6476" y="139"/>
                  </a:cubicBezTo>
                  <a:cubicBezTo>
                    <a:pt x="6311" y="163"/>
                    <a:pt x="6190" y="304"/>
                    <a:pt x="6194" y="469"/>
                  </a:cubicBezTo>
                  <a:lnTo>
                    <a:pt x="6194" y="728"/>
                  </a:lnTo>
                  <a:cubicBezTo>
                    <a:pt x="5567" y="233"/>
                    <a:pt x="4832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52;p32">
            <a:extLst>
              <a:ext uri="{FF2B5EF4-FFF2-40B4-BE49-F238E27FC236}">
                <a16:creationId xmlns:a16="http://schemas.microsoft.com/office/drawing/2014/main" id="{DC0C886F-4C6C-2A4A-8082-B4020658D2A8}"/>
              </a:ext>
            </a:extLst>
          </p:cNvPr>
          <p:cNvGrpSpPr/>
          <p:nvPr/>
        </p:nvGrpSpPr>
        <p:grpSpPr>
          <a:xfrm>
            <a:off x="1261978" y="694458"/>
            <a:ext cx="310005" cy="338320"/>
            <a:chOff x="2506245" y="2137868"/>
            <a:chExt cx="465473" cy="470084"/>
          </a:xfrm>
        </p:grpSpPr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id="{FE1FE184-5314-7E4E-9176-D77AEDBD1D7A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32">
              <a:extLst>
                <a:ext uri="{FF2B5EF4-FFF2-40B4-BE49-F238E27FC236}">
                  <a16:creationId xmlns:a16="http://schemas.microsoft.com/office/drawing/2014/main" id="{329E0B1C-D551-E147-AED1-51CC9E8232E1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32">
              <a:extLst>
                <a:ext uri="{FF2B5EF4-FFF2-40B4-BE49-F238E27FC236}">
                  <a16:creationId xmlns:a16="http://schemas.microsoft.com/office/drawing/2014/main" id="{633265C7-67FE-4540-9A1E-3931C9A3A71F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32">
              <a:extLst>
                <a:ext uri="{FF2B5EF4-FFF2-40B4-BE49-F238E27FC236}">
                  <a16:creationId xmlns:a16="http://schemas.microsoft.com/office/drawing/2014/main" id="{03FFE78B-762F-324A-80F8-D029BD3B5F94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32">
              <a:extLst>
                <a:ext uri="{FF2B5EF4-FFF2-40B4-BE49-F238E27FC236}">
                  <a16:creationId xmlns:a16="http://schemas.microsoft.com/office/drawing/2014/main" id="{9B439993-8AE9-0846-8C77-D7BA4C1816B5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43;p32">
            <a:extLst>
              <a:ext uri="{FF2B5EF4-FFF2-40B4-BE49-F238E27FC236}">
                <a16:creationId xmlns:a16="http://schemas.microsoft.com/office/drawing/2014/main" id="{A9F47DA7-8680-864A-87EC-C0669077D7ED}"/>
              </a:ext>
            </a:extLst>
          </p:cNvPr>
          <p:cNvSpPr/>
          <p:nvPr/>
        </p:nvSpPr>
        <p:spPr>
          <a:xfrm>
            <a:off x="1105874" y="3050670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44;p32">
            <a:extLst>
              <a:ext uri="{FF2B5EF4-FFF2-40B4-BE49-F238E27FC236}">
                <a16:creationId xmlns:a16="http://schemas.microsoft.com/office/drawing/2014/main" id="{4EBDCFB8-92FA-4D47-844E-8C75F6750EB3}"/>
              </a:ext>
            </a:extLst>
          </p:cNvPr>
          <p:cNvSpPr/>
          <p:nvPr/>
        </p:nvSpPr>
        <p:spPr>
          <a:xfrm>
            <a:off x="1103480" y="390198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746;p32">
            <a:extLst>
              <a:ext uri="{FF2B5EF4-FFF2-40B4-BE49-F238E27FC236}">
                <a16:creationId xmlns:a16="http://schemas.microsoft.com/office/drawing/2014/main" id="{763519BC-37C2-164A-B29F-063272148BB6}"/>
              </a:ext>
            </a:extLst>
          </p:cNvPr>
          <p:cNvGrpSpPr/>
          <p:nvPr/>
        </p:nvGrpSpPr>
        <p:grpSpPr>
          <a:xfrm>
            <a:off x="1331701" y="4041517"/>
            <a:ext cx="161003" cy="338348"/>
            <a:chOff x="5080560" y="4354545"/>
            <a:chExt cx="241746" cy="470319"/>
          </a:xfrm>
        </p:grpSpPr>
        <p:sp>
          <p:nvSpPr>
            <p:cNvPr id="43" name="Google Shape;747;p32">
              <a:extLst>
                <a:ext uri="{FF2B5EF4-FFF2-40B4-BE49-F238E27FC236}">
                  <a16:creationId xmlns:a16="http://schemas.microsoft.com/office/drawing/2014/main" id="{2B166595-ED89-9246-BAD3-2F65265BE42D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8;p32">
              <a:extLst>
                <a:ext uri="{FF2B5EF4-FFF2-40B4-BE49-F238E27FC236}">
                  <a16:creationId xmlns:a16="http://schemas.microsoft.com/office/drawing/2014/main" id="{C0EC0F72-C18F-5F47-AA66-5101195A3304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52;p32">
            <a:extLst>
              <a:ext uri="{FF2B5EF4-FFF2-40B4-BE49-F238E27FC236}">
                <a16:creationId xmlns:a16="http://schemas.microsoft.com/office/drawing/2014/main" id="{65649172-E5C9-F749-AF6B-7775FFE26340}"/>
              </a:ext>
            </a:extLst>
          </p:cNvPr>
          <p:cNvGrpSpPr/>
          <p:nvPr/>
        </p:nvGrpSpPr>
        <p:grpSpPr>
          <a:xfrm>
            <a:off x="1259584" y="3190213"/>
            <a:ext cx="310005" cy="338320"/>
            <a:chOff x="2506245" y="2137868"/>
            <a:chExt cx="465473" cy="470084"/>
          </a:xfrm>
        </p:grpSpPr>
        <p:sp>
          <p:nvSpPr>
            <p:cNvPr id="49" name="Google Shape;753;p32">
              <a:extLst>
                <a:ext uri="{FF2B5EF4-FFF2-40B4-BE49-F238E27FC236}">
                  <a16:creationId xmlns:a16="http://schemas.microsoft.com/office/drawing/2014/main" id="{28E0A9EC-18C4-AB4C-BB7A-FE273D8AF7F1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2">
              <a:extLst>
                <a:ext uri="{FF2B5EF4-FFF2-40B4-BE49-F238E27FC236}">
                  <a16:creationId xmlns:a16="http://schemas.microsoft.com/office/drawing/2014/main" id="{3E30D0C5-BBA1-7B47-907B-92F2366B75C6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2">
              <a:extLst>
                <a:ext uri="{FF2B5EF4-FFF2-40B4-BE49-F238E27FC236}">
                  <a16:creationId xmlns:a16="http://schemas.microsoft.com/office/drawing/2014/main" id="{569254D3-47C3-1248-A9D9-03B55CF26EE2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2">
              <a:extLst>
                <a:ext uri="{FF2B5EF4-FFF2-40B4-BE49-F238E27FC236}">
                  <a16:creationId xmlns:a16="http://schemas.microsoft.com/office/drawing/2014/main" id="{F7228F1A-B5AC-B442-A282-1F5559295FE0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2">
              <a:extLst>
                <a:ext uri="{FF2B5EF4-FFF2-40B4-BE49-F238E27FC236}">
                  <a16:creationId xmlns:a16="http://schemas.microsoft.com/office/drawing/2014/main" id="{7D8E24DF-590B-CC43-BB73-CC28023084A2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id="{827DBD39-269B-FE43-83B6-A0065AACF76C}"/>
              </a:ext>
            </a:extLst>
          </p:cNvPr>
          <p:cNvSpPr txBox="1">
            <a:spLocks/>
          </p:cNvSpPr>
          <p:nvPr/>
        </p:nvSpPr>
        <p:spPr>
          <a:xfrm>
            <a:off x="1738632" y="40810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id="{D848407D-004A-B145-A970-4E64A6C3E677}"/>
              </a:ext>
            </a:extLst>
          </p:cNvPr>
          <p:cNvSpPr txBox="1">
            <a:spLocks/>
          </p:cNvSpPr>
          <p:nvPr/>
        </p:nvSpPr>
        <p:spPr>
          <a:xfrm>
            <a:off x="1757583" y="1398433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id="{99A29C8A-B9BB-E842-A7C0-B78074F76ED5}"/>
              </a:ext>
            </a:extLst>
          </p:cNvPr>
          <p:cNvSpPr txBox="1">
            <a:spLocks/>
          </p:cNvSpPr>
          <p:nvPr/>
        </p:nvSpPr>
        <p:spPr>
          <a:xfrm>
            <a:off x="1764208" y="223198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id="{35A0BFBF-E93B-684E-B22F-E268BEBCF658}"/>
              </a:ext>
            </a:extLst>
          </p:cNvPr>
          <p:cNvSpPr txBox="1">
            <a:spLocks/>
          </p:cNvSpPr>
          <p:nvPr/>
        </p:nvSpPr>
        <p:spPr>
          <a:xfrm>
            <a:off x="1770833" y="3065537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809;p34">
            <a:extLst>
              <a:ext uri="{FF2B5EF4-FFF2-40B4-BE49-F238E27FC236}">
                <a16:creationId xmlns:a16="http://schemas.microsoft.com/office/drawing/2014/main" id="{0A02801E-B709-6C4A-BC88-C451A54F46F8}"/>
              </a:ext>
            </a:extLst>
          </p:cNvPr>
          <p:cNvSpPr txBox="1">
            <a:spLocks/>
          </p:cNvSpPr>
          <p:nvPr/>
        </p:nvSpPr>
        <p:spPr>
          <a:xfrm>
            <a:off x="1777458" y="3899088"/>
            <a:ext cx="7008435" cy="100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#9Slide06 SVNJonitha Script" panose="02000000000000000000" pitchFamily="2" charset="0"/>
              </a:rPr>
              <a:t>SAU KHI NÓI</a:t>
            </a:r>
            <a:endParaRPr dirty="0">
              <a:solidFill>
                <a:srgbClr val="FF000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1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E87C505-82A2-C643-B8CC-68D8AB8693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/>
          <a:stretch/>
        </p:blipFill>
        <p:spPr bwMode="auto">
          <a:xfrm>
            <a:off x="2609021" y="0"/>
            <a:ext cx="5485406" cy="500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ACE2A489-CE92-A341-9501-35D83CB4E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033"/>
            <a:ext cx="2609021" cy="260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179</Words>
  <Application>Microsoft Office PowerPoint</Application>
  <PresentationFormat>On-screen Show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#9Slide03 SFU Grenoble Medium</vt:lpstr>
      <vt:lpstr>Caveat Brush</vt:lpstr>
      <vt:lpstr>#9Slide05 ButterScotch</vt:lpstr>
      <vt:lpstr>Times New Roman</vt:lpstr>
      <vt:lpstr>Arial</vt:lpstr>
      <vt:lpstr>#9Slide06 SVNJonitha Script</vt:lpstr>
      <vt:lpstr>Poppins</vt:lpstr>
      <vt:lpstr>Eco-Friendly Minitheme by Slidesgo</vt:lpstr>
      <vt:lpstr>NÓI VÀ NGHE:  KỂ LẠI MỘT TRẢI NGHIỆM CỦA EM</vt:lpstr>
      <vt:lpstr>NÓI VÀ NGHE</vt:lpstr>
      <vt:lpstr>TRƯỚC KHI NÓI</vt:lpstr>
      <vt:lpstr>a. Chuẩn bị nội dung nói</vt:lpstr>
      <vt:lpstr>b. Tập luyện</vt:lpstr>
      <vt:lpstr>TRÌNH BÀY NÓI</vt:lpstr>
      <vt:lpstr>PowerPoint Presentation</vt:lpstr>
      <vt:lpstr>SAU KHI NÓI</vt:lpstr>
      <vt:lpstr>PowerPoint Presentation</vt:lpstr>
      <vt:lpstr>Chúc các con học tốt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LẠI MỘT TRẢI NGHIỆM CỦA EM</dc:title>
  <dc:creator>Administrator</dc:creator>
  <cp:lastModifiedBy>Admin_01</cp:lastModifiedBy>
  <cp:revision>11</cp:revision>
  <dcterms:modified xsi:type="dcterms:W3CDTF">2023-05-31T08:55:18Z</dcterms:modified>
</cp:coreProperties>
</file>