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0"/>
  </p:notesMasterIdLst>
  <p:sldIdLst>
    <p:sldId id="289" r:id="rId2"/>
    <p:sldId id="261" r:id="rId3"/>
    <p:sldId id="314" r:id="rId4"/>
    <p:sldId id="297" r:id="rId5"/>
    <p:sldId id="291" r:id="rId6"/>
    <p:sldId id="266" r:id="rId7"/>
    <p:sldId id="313" r:id="rId8"/>
    <p:sldId id="280" r:id="rId9"/>
    <p:sldId id="293" r:id="rId10"/>
    <p:sldId id="315" r:id="rId11"/>
    <p:sldId id="296" r:id="rId12"/>
    <p:sldId id="318" r:id="rId13"/>
    <p:sldId id="317" r:id="rId14"/>
    <p:sldId id="299" r:id="rId15"/>
    <p:sldId id="268" r:id="rId16"/>
    <p:sldId id="302" r:id="rId17"/>
    <p:sldId id="264" r:id="rId18"/>
    <p:sldId id="269" r:id="rId19"/>
  </p:sldIdLst>
  <p:sldSz cx="9144000" cy="5143500" type="screen16x9"/>
  <p:notesSz cx="6858000" cy="9144000"/>
  <p:embeddedFontLst>
    <p:embeddedFont>
      <p:font typeface="Barrio" panose="020B0604020202020204" charset="0"/>
      <p:regular r:id="rId21"/>
    </p:embeddedFont>
    <p:embeddedFont>
      <p:font typeface="Cambria" panose="02040503050406030204" pitchFamily="18" charset="0"/>
      <p:regular r:id="rId22"/>
      <p:bold r:id="rId23"/>
      <p:italic r:id="rId24"/>
      <p:boldItalic r:id="rId25"/>
    </p:embeddedFont>
    <p:embeddedFont>
      <p:font typeface="Nunito"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pos="454">
          <p15:clr>
            <a:srgbClr val="9AA0A6"/>
          </p15:clr>
        </p15:guide>
        <p15:guide id="3" orient="horz" pos="336">
          <p15:clr>
            <a:srgbClr val="9AA0A6"/>
          </p15:clr>
        </p15:guide>
        <p15:guide id="4" orient="horz" pos="2904">
          <p15:clr>
            <a:srgbClr val="9AA0A6"/>
          </p15:clr>
        </p15:guide>
        <p15:guide id="5" pos="5299">
          <p15:clr>
            <a:srgbClr val="9AA0A6"/>
          </p15:clr>
        </p15:guide>
        <p15:guide id="6" orient="horz" pos="1055">
          <p15:clr>
            <a:srgbClr val="9AA0A6"/>
          </p15:clr>
        </p15:guide>
        <p15:guide id="7" orient="horz" pos="24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A6B06D-3539-435A-A1F5-E55D9502309D}">
  <a:tblStyle styleId="{5FA6B06D-3539-435A-A1F5-E55D950230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4" autoAdjust="0"/>
    <p:restoredTop sz="93431" autoAdjust="0"/>
  </p:normalViewPr>
  <p:slideViewPr>
    <p:cSldViewPr snapToGrid="0">
      <p:cViewPr varScale="1">
        <p:scale>
          <a:sx n="85" d="100"/>
          <a:sy n="85" d="100"/>
        </p:scale>
        <p:origin x="786" y="72"/>
      </p:cViewPr>
      <p:guideLst>
        <p:guide pos="2880"/>
        <p:guide pos="454"/>
        <p:guide orient="horz" pos="336"/>
        <p:guide orient="horz" pos="2904"/>
        <p:guide pos="5299"/>
        <p:guide orient="horz" pos="1055"/>
        <p:guide orient="horz" pos="2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8b8e28cb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8b8e28cb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8b8e28cb5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8b8e28cb5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9af01fa61c_0_16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9af01fa61c_0_16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6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9af01fa61c_0_16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9af01fa61c_0_16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Thầy</a:t>
            </a:r>
            <a:r>
              <a:rPr lang="vi-VN" baseline="0" dirty="0"/>
              <a:t> cô có thể in PBT để phát cho HS hoặc cho HS tổ chức hoạt động K-W-L</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9cd6c88a46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9cd6c88a46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34960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13958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9af01fa61c_0_16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9af01fa61c_0_16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9af01fa61c_0_16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9af01fa61c_0_16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112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9b2ef95efe_0_1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9b2ef95efe_0_1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3"/>
          <p:cNvSpPr/>
          <p:nvPr/>
        </p:nvSpPr>
        <p:spPr>
          <a:xfrm rot="-1630848">
            <a:off x="562942" y="284707"/>
            <a:ext cx="8202253" cy="7835998"/>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5043001" y="1873566"/>
            <a:ext cx="4943885" cy="4934403"/>
            <a:chOff x="5350763" y="1873566"/>
            <a:chExt cx="4943885" cy="4934403"/>
          </a:xfrm>
        </p:grpSpPr>
        <p:grpSp>
          <p:nvGrpSpPr>
            <p:cNvPr id="118" name="Google Shape;118;p3"/>
            <p:cNvGrpSpPr/>
            <p:nvPr/>
          </p:nvGrpSpPr>
          <p:grpSpPr>
            <a:xfrm rot="-3180006">
              <a:off x="7382538" y="3035723"/>
              <a:ext cx="1586477" cy="1355249"/>
              <a:chOff x="6032989" y="2653290"/>
              <a:chExt cx="535692" cy="457560"/>
            </a:xfrm>
          </p:grpSpPr>
          <p:sp>
            <p:nvSpPr>
              <p:cNvPr id="119" name="Google Shape;119;p3"/>
              <p:cNvSpPr/>
              <p:nvPr/>
            </p:nvSpPr>
            <p:spPr>
              <a:xfrm>
                <a:off x="6067519" y="2653290"/>
                <a:ext cx="501162" cy="361310"/>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rgbClr val="DA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032989" y="2733421"/>
                <a:ext cx="454348" cy="377428"/>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solidFill>
                <a:schemeClr val="dk2"/>
              </a:solidFill>
              <a:ln w="267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410944" y="2703872"/>
                <a:ext cx="10876" cy="43047"/>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267618" y="2731980"/>
                <a:ext cx="20213" cy="85733"/>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6279314" y="2751276"/>
                <a:ext cx="33677" cy="31646"/>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6140640" y="2812144"/>
                <a:ext cx="20508" cy="97428"/>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6156135" y="2824986"/>
                <a:ext cx="16413" cy="44521"/>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6390469" y="2701546"/>
                <a:ext cx="25487" cy="25782"/>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6346308" y="2771161"/>
                <a:ext cx="113841" cy="39541"/>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410093" y="2777025"/>
                <a:ext cx="63489" cy="5012"/>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238658" y="2840515"/>
                <a:ext cx="117903" cy="39803"/>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6291599" y="2849294"/>
                <a:ext cx="79017" cy="9369"/>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6142703" y="2924774"/>
                <a:ext cx="109418" cy="33939"/>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6216414" y="2953734"/>
                <a:ext cx="32793" cy="32793"/>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3"/>
            <p:cNvGrpSpPr/>
            <p:nvPr/>
          </p:nvGrpSpPr>
          <p:grpSpPr>
            <a:xfrm rot="1766911" flipH="1">
              <a:off x="6003843" y="2534408"/>
              <a:ext cx="3637726" cy="3612717"/>
              <a:chOff x="-5716253" y="2181626"/>
              <a:chExt cx="4501527" cy="4470579"/>
            </a:xfrm>
          </p:grpSpPr>
          <p:sp>
            <p:nvSpPr>
              <p:cNvPr id="134" name="Google Shape;134;p3"/>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 name="Google Shape;141;p3"/>
          <p:cNvGrpSpPr/>
          <p:nvPr/>
        </p:nvGrpSpPr>
        <p:grpSpPr>
          <a:xfrm rot="-3773043">
            <a:off x="1627212" y="230696"/>
            <a:ext cx="688439" cy="697971"/>
            <a:chOff x="3817720" y="-683366"/>
            <a:chExt cx="688429" cy="697959"/>
          </a:xfrm>
        </p:grpSpPr>
        <p:sp>
          <p:nvSpPr>
            <p:cNvPr id="142" name="Google Shape;142;p3"/>
            <p:cNvSpPr/>
            <p:nvPr/>
          </p:nvSpPr>
          <p:spPr>
            <a:xfrm rot="-7081386">
              <a:off x="3899917" y="-584863"/>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7081386">
              <a:off x="3927083" y="-539644"/>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3"/>
          <p:cNvSpPr txBox="1">
            <a:spLocks noGrp="1"/>
          </p:cNvSpPr>
          <p:nvPr>
            <p:ph type="title"/>
          </p:nvPr>
        </p:nvSpPr>
        <p:spPr>
          <a:xfrm>
            <a:off x="1909200" y="2405628"/>
            <a:ext cx="5325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5" name="Google Shape;145;p3"/>
          <p:cNvSpPr txBox="1">
            <a:spLocks noGrp="1"/>
          </p:cNvSpPr>
          <p:nvPr>
            <p:ph type="subTitle" idx="1"/>
          </p:nvPr>
        </p:nvSpPr>
        <p:spPr>
          <a:xfrm>
            <a:off x="1910850" y="3397150"/>
            <a:ext cx="5322300" cy="753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46" name="Google Shape;146;p3"/>
          <p:cNvSpPr/>
          <p:nvPr/>
        </p:nvSpPr>
        <p:spPr>
          <a:xfrm rot="6023906">
            <a:off x="7371245" y="1225998"/>
            <a:ext cx="752436" cy="542558"/>
          </a:xfrm>
          <a:custGeom>
            <a:avLst/>
            <a:gdLst/>
            <a:ahLst/>
            <a:cxnLst/>
            <a:rect l="l" t="t" r="r" b="b"/>
            <a:pathLst>
              <a:path w="37909" h="27335" extrusionOk="0">
                <a:moveTo>
                  <a:pt x="8404" y="0"/>
                </a:moveTo>
                <a:lnTo>
                  <a:pt x="7868" y="9"/>
                </a:lnTo>
                <a:lnTo>
                  <a:pt x="6778" y="134"/>
                </a:lnTo>
                <a:lnTo>
                  <a:pt x="5698" y="375"/>
                </a:lnTo>
                <a:lnTo>
                  <a:pt x="4653" y="715"/>
                </a:lnTo>
                <a:lnTo>
                  <a:pt x="3653" y="1161"/>
                </a:lnTo>
                <a:lnTo>
                  <a:pt x="2724" y="1679"/>
                </a:lnTo>
                <a:lnTo>
                  <a:pt x="1903" y="2277"/>
                </a:lnTo>
                <a:lnTo>
                  <a:pt x="1197" y="2938"/>
                </a:lnTo>
                <a:lnTo>
                  <a:pt x="903" y="3295"/>
                </a:lnTo>
                <a:lnTo>
                  <a:pt x="652" y="3644"/>
                </a:lnTo>
                <a:lnTo>
                  <a:pt x="277" y="4367"/>
                </a:lnTo>
                <a:lnTo>
                  <a:pt x="63" y="5108"/>
                </a:lnTo>
                <a:lnTo>
                  <a:pt x="1" y="5841"/>
                </a:lnTo>
                <a:lnTo>
                  <a:pt x="90" y="6564"/>
                </a:lnTo>
                <a:lnTo>
                  <a:pt x="331" y="7251"/>
                </a:lnTo>
                <a:lnTo>
                  <a:pt x="715" y="7894"/>
                </a:lnTo>
                <a:lnTo>
                  <a:pt x="1251" y="8484"/>
                </a:lnTo>
                <a:lnTo>
                  <a:pt x="1572" y="8743"/>
                </a:lnTo>
                <a:lnTo>
                  <a:pt x="1858" y="8966"/>
                </a:lnTo>
                <a:lnTo>
                  <a:pt x="2501" y="9377"/>
                </a:lnTo>
                <a:lnTo>
                  <a:pt x="3528" y="9939"/>
                </a:lnTo>
                <a:lnTo>
                  <a:pt x="4582" y="10475"/>
                </a:lnTo>
                <a:lnTo>
                  <a:pt x="5242" y="10868"/>
                </a:lnTo>
                <a:lnTo>
                  <a:pt x="5850" y="11288"/>
                </a:lnTo>
                <a:lnTo>
                  <a:pt x="6377" y="11770"/>
                </a:lnTo>
                <a:lnTo>
                  <a:pt x="6591" y="12038"/>
                </a:lnTo>
                <a:lnTo>
                  <a:pt x="6796" y="12342"/>
                </a:lnTo>
                <a:lnTo>
                  <a:pt x="7100" y="12993"/>
                </a:lnTo>
                <a:lnTo>
                  <a:pt x="7404" y="14020"/>
                </a:lnTo>
                <a:lnTo>
                  <a:pt x="7645" y="15065"/>
                </a:lnTo>
                <a:lnTo>
                  <a:pt x="7841" y="15744"/>
                </a:lnTo>
                <a:lnTo>
                  <a:pt x="8109" y="16396"/>
                </a:lnTo>
                <a:lnTo>
                  <a:pt x="8502" y="16994"/>
                </a:lnTo>
                <a:lnTo>
                  <a:pt x="8761" y="17271"/>
                </a:lnTo>
                <a:lnTo>
                  <a:pt x="9002" y="17512"/>
                </a:lnTo>
                <a:lnTo>
                  <a:pt x="9556" y="17914"/>
                </a:lnTo>
                <a:lnTo>
                  <a:pt x="10163" y="18217"/>
                </a:lnTo>
                <a:lnTo>
                  <a:pt x="10833" y="18459"/>
                </a:lnTo>
                <a:lnTo>
                  <a:pt x="11538" y="18637"/>
                </a:lnTo>
                <a:lnTo>
                  <a:pt x="12279" y="18771"/>
                </a:lnTo>
                <a:lnTo>
                  <a:pt x="13431" y="18914"/>
                </a:lnTo>
                <a:lnTo>
                  <a:pt x="14994" y="19075"/>
                </a:lnTo>
                <a:lnTo>
                  <a:pt x="16119" y="19235"/>
                </a:lnTo>
                <a:lnTo>
                  <a:pt x="16834" y="19396"/>
                </a:lnTo>
                <a:lnTo>
                  <a:pt x="17503" y="19602"/>
                </a:lnTo>
                <a:lnTo>
                  <a:pt x="18128" y="19878"/>
                </a:lnTo>
                <a:lnTo>
                  <a:pt x="18682" y="20236"/>
                </a:lnTo>
                <a:lnTo>
                  <a:pt x="19164" y="20682"/>
                </a:lnTo>
                <a:lnTo>
                  <a:pt x="19370" y="20950"/>
                </a:lnTo>
                <a:lnTo>
                  <a:pt x="19513" y="21173"/>
                </a:lnTo>
                <a:lnTo>
                  <a:pt x="19727" y="21647"/>
                </a:lnTo>
                <a:lnTo>
                  <a:pt x="19968" y="22397"/>
                </a:lnTo>
                <a:lnTo>
                  <a:pt x="20209" y="23441"/>
                </a:lnTo>
                <a:lnTo>
                  <a:pt x="20432" y="24209"/>
                </a:lnTo>
                <a:lnTo>
                  <a:pt x="20629" y="24701"/>
                </a:lnTo>
                <a:lnTo>
                  <a:pt x="20754" y="24933"/>
                </a:lnTo>
                <a:lnTo>
                  <a:pt x="20906" y="25192"/>
                </a:lnTo>
                <a:lnTo>
                  <a:pt x="21263" y="25665"/>
                </a:lnTo>
                <a:lnTo>
                  <a:pt x="21683" y="26067"/>
                </a:lnTo>
                <a:lnTo>
                  <a:pt x="22156" y="26415"/>
                </a:lnTo>
                <a:lnTo>
                  <a:pt x="22665" y="26710"/>
                </a:lnTo>
                <a:lnTo>
                  <a:pt x="23210" y="26933"/>
                </a:lnTo>
                <a:lnTo>
                  <a:pt x="23772" y="27112"/>
                </a:lnTo>
                <a:lnTo>
                  <a:pt x="24344" y="27237"/>
                </a:lnTo>
                <a:lnTo>
                  <a:pt x="24629" y="27272"/>
                </a:lnTo>
                <a:lnTo>
                  <a:pt x="25201" y="27335"/>
                </a:lnTo>
                <a:lnTo>
                  <a:pt x="26353" y="27335"/>
                </a:lnTo>
                <a:lnTo>
                  <a:pt x="28094" y="27201"/>
                </a:lnTo>
                <a:lnTo>
                  <a:pt x="29255" y="27138"/>
                </a:lnTo>
                <a:lnTo>
                  <a:pt x="29961" y="27103"/>
                </a:lnTo>
                <a:lnTo>
                  <a:pt x="31345" y="26924"/>
                </a:lnTo>
                <a:lnTo>
                  <a:pt x="32711" y="26719"/>
                </a:lnTo>
                <a:lnTo>
                  <a:pt x="33711" y="26620"/>
                </a:lnTo>
                <a:lnTo>
                  <a:pt x="34372" y="26594"/>
                </a:lnTo>
                <a:lnTo>
                  <a:pt x="34702" y="26603"/>
                </a:lnTo>
                <a:lnTo>
                  <a:pt x="34890" y="26594"/>
                </a:lnTo>
                <a:lnTo>
                  <a:pt x="35274" y="26522"/>
                </a:lnTo>
                <a:lnTo>
                  <a:pt x="35640" y="26362"/>
                </a:lnTo>
                <a:lnTo>
                  <a:pt x="35979" y="26129"/>
                </a:lnTo>
                <a:lnTo>
                  <a:pt x="36283" y="25826"/>
                </a:lnTo>
                <a:lnTo>
                  <a:pt x="36542" y="25477"/>
                </a:lnTo>
                <a:lnTo>
                  <a:pt x="36756" y="25076"/>
                </a:lnTo>
                <a:lnTo>
                  <a:pt x="36908" y="24629"/>
                </a:lnTo>
                <a:lnTo>
                  <a:pt x="36953" y="24397"/>
                </a:lnTo>
                <a:lnTo>
                  <a:pt x="37212" y="22923"/>
                </a:lnTo>
                <a:lnTo>
                  <a:pt x="37614" y="20236"/>
                </a:lnTo>
                <a:lnTo>
                  <a:pt x="37810" y="18432"/>
                </a:lnTo>
                <a:lnTo>
                  <a:pt x="37882" y="17324"/>
                </a:lnTo>
                <a:lnTo>
                  <a:pt x="37908" y="16289"/>
                </a:lnTo>
                <a:lnTo>
                  <a:pt x="37873" y="15324"/>
                </a:lnTo>
                <a:lnTo>
                  <a:pt x="37774" y="14440"/>
                </a:lnTo>
                <a:lnTo>
                  <a:pt x="37605" y="13618"/>
                </a:lnTo>
                <a:lnTo>
                  <a:pt x="37364" y="12877"/>
                </a:lnTo>
                <a:lnTo>
                  <a:pt x="37051" y="12199"/>
                </a:lnTo>
                <a:lnTo>
                  <a:pt x="36649" y="11591"/>
                </a:lnTo>
                <a:lnTo>
                  <a:pt x="36167" y="11047"/>
                </a:lnTo>
                <a:lnTo>
                  <a:pt x="35587" y="10573"/>
                </a:lnTo>
                <a:lnTo>
                  <a:pt x="34917" y="10163"/>
                </a:lnTo>
                <a:lnTo>
                  <a:pt x="34533" y="9984"/>
                </a:lnTo>
                <a:lnTo>
                  <a:pt x="34247" y="9877"/>
                </a:lnTo>
                <a:lnTo>
                  <a:pt x="33667" y="9761"/>
                </a:lnTo>
                <a:lnTo>
                  <a:pt x="33095" y="9725"/>
                </a:lnTo>
                <a:lnTo>
                  <a:pt x="32524" y="9752"/>
                </a:lnTo>
                <a:lnTo>
                  <a:pt x="31675" y="9877"/>
                </a:lnTo>
                <a:lnTo>
                  <a:pt x="30577" y="10118"/>
                </a:lnTo>
                <a:lnTo>
                  <a:pt x="29782" y="10252"/>
                </a:lnTo>
                <a:lnTo>
                  <a:pt x="29273" y="10288"/>
                </a:lnTo>
                <a:lnTo>
                  <a:pt x="28791" y="10261"/>
                </a:lnTo>
                <a:lnTo>
                  <a:pt x="28318" y="10145"/>
                </a:lnTo>
                <a:lnTo>
                  <a:pt x="27871" y="9930"/>
                </a:lnTo>
                <a:lnTo>
                  <a:pt x="27442" y="9582"/>
                </a:lnTo>
                <a:lnTo>
                  <a:pt x="27041" y="9109"/>
                </a:lnTo>
                <a:lnTo>
                  <a:pt x="26674" y="8466"/>
                </a:lnTo>
                <a:lnTo>
                  <a:pt x="26496" y="8064"/>
                </a:lnTo>
                <a:lnTo>
                  <a:pt x="26398" y="7823"/>
                </a:lnTo>
                <a:lnTo>
                  <a:pt x="26264" y="7296"/>
                </a:lnTo>
                <a:lnTo>
                  <a:pt x="26201" y="6742"/>
                </a:lnTo>
                <a:lnTo>
                  <a:pt x="26219" y="6171"/>
                </a:lnTo>
                <a:lnTo>
                  <a:pt x="26246" y="5876"/>
                </a:lnTo>
                <a:lnTo>
                  <a:pt x="26273" y="5635"/>
                </a:lnTo>
                <a:lnTo>
                  <a:pt x="26273" y="5144"/>
                </a:lnTo>
                <a:lnTo>
                  <a:pt x="26219" y="4644"/>
                </a:lnTo>
                <a:lnTo>
                  <a:pt x="26103" y="4162"/>
                </a:lnTo>
                <a:lnTo>
                  <a:pt x="25942" y="3679"/>
                </a:lnTo>
                <a:lnTo>
                  <a:pt x="25728" y="3224"/>
                </a:lnTo>
                <a:lnTo>
                  <a:pt x="25469" y="2795"/>
                </a:lnTo>
                <a:lnTo>
                  <a:pt x="25165" y="2402"/>
                </a:lnTo>
                <a:lnTo>
                  <a:pt x="24817" y="2045"/>
                </a:lnTo>
                <a:lnTo>
                  <a:pt x="24424" y="1733"/>
                </a:lnTo>
                <a:lnTo>
                  <a:pt x="23995" y="1474"/>
                </a:lnTo>
                <a:lnTo>
                  <a:pt x="23531" y="1277"/>
                </a:lnTo>
                <a:lnTo>
                  <a:pt x="23031" y="1143"/>
                </a:lnTo>
                <a:lnTo>
                  <a:pt x="22504" y="1081"/>
                </a:lnTo>
                <a:lnTo>
                  <a:pt x="21942" y="1090"/>
                </a:lnTo>
                <a:lnTo>
                  <a:pt x="21352" y="1197"/>
                </a:lnTo>
                <a:lnTo>
                  <a:pt x="21049" y="1277"/>
                </a:lnTo>
                <a:lnTo>
                  <a:pt x="20727" y="1384"/>
                </a:lnTo>
                <a:lnTo>
                  <a:pt x="20102" y="1661"/>
                </a:lnTo>
                <a:lnTo>
                  <a:pt x="19164" y="2135"/>
                </a:lnTo>
                <a:lnTo>
                  <a:pt x="18245" y="2599"/>
                </a:lnTo>
                <a:lnTo>
                  <a:pt x="17646" y="2849"/>
                </a:lnTo>
                <a:lnTo>
                  <a:pt x="17039" y="3010"/>
                </a:lnTo>
                <a:lnTo>
                  <a:pt x="16450" y="3072"/>
                </a:lnTo>
                <a:lnTo>
                  <a:pt x="16146" y="3037"/>
                </a:lnTo>
                <a:lnTo>
                  <a:pt x="15941" y="3001"/>
                </a:lnTo>
                <a:lnTo>
                  <a:pt x="15557" y="2867"/>
                </a:lnTo>
                <a:lnTo>
                  <a:pt x="15039" y="2590"/>
                </a:lnTo>
                <a:lnTo>
                  <a:pt x="14726" y="2376"/>
                </a:lnTo>
                <a:lnTo>
                  <a:pt x="14056" y="1938"/>
                </a:lnTo>
                <a:lnTo>
                  <a:pt x="13003" y="1313"/>
                </a:lnTo>
                <a:lnTo>
                  <a:pt x="12261" y="938"/>
                </a:lnTo>
                <a:lnTo>
                  <a:pt x="11485" y="599"/>
                </a:lnTo>
                <a:lnTo>
                  <a:pt x="10663" y="331"/>
                </a:lnTo>
                <a:lnTo>
                  <a:pt x="9806" y="125"/>
                </a:lnTo>
                <a:lnTo>
                  <a:pt x="8886" y="18"/>
                </a:lnTo>
                <a:lnTo>
                  <a:pt x="8404" y="0"/>
                </a:lnTo>
                <a:close/>
              </a:path>
            </a:pathLst>
          </a:custGeom>
          <a:solidFill>
            <a:srgbClr val="DA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6023906">
            <a:off x="7260792" y="1275652"/>
            <a:ext cx="681875" cy="566674"/>
          </a:xfrm>
          <a:custGeom>
            <a:avLst/>
            <a:gdLst/>
            <a:ahLst/>
            <a:cxnLst/>
            <a:rect l="l" t="t" r="r" b="b"/>
            <a:pathLst>
              <a:path w="34354" h="28550" fill="none" extrusionOk="0">
                <a:moveTo>
                  <a:pt x="0" y="1"/>
                </a:moveTo>
                <a:lnTo>
                  <a:pt x="1036" y="153"/>
                </a:lnTo>
                <a:lnTo>
                  <a:pt x="3081" y="519"/>
                </a:lnTo>
                <a:lnTo>
                  <a:pt x="5064" y="992"/>
                </a:lnTo>
                <a:lnTo>
                  <a:pt x="6975" y="1555"/>
                </a:lnTo>
                <a:lnTo>
                  <a:pt x="7894" y="1876"/>
                </a:lnTo>
                <a:lnTo>
                  <a:pt x="8850" y="2260"/>
                </a:lnTo>
                <a:lnTo>
                  <a:pt x="10681" y="3117"/>
                </a:lnTo>
                <a:lnTo>
                  <a:pt x="12440" y="4046"/>
                </a:lnTo>
                <a:lnTo>
                  <a:pt x="14145" y="5028"/>
                </a:lnTo>
                <a:lnTo>
                  <a:pt x="14985" y="5537"/>
                </a:lnTo>
                <a:lnTo>
                  <a:pt x="16047" y="6296"/>
                </a:lnTo>
                <a:lnTo>
                  <a:pt x="18146" y="7868"/>
                </a:lnTo>
                <a:lnTo>
                  <a:pt x="20173" y="9493"/>
                </a:lnTo>
                <a:lnTo>
                  <a:pt x="22147" y="11181"/>
                </a:lnTo>
                <a:lnTo>
                  <a:pt x="24031" y="12931"/>
                </a:lnTo>
                <a:lnTo>
                  <a:pt x="25844" y="14762"/>
                </a:lnTo>
                <a:lnTo>
                  <a:pt x="27567" y="16673"/>
                </a:lnTo>
                <a:lnTo>
                  <a:pt x="29201" y="18673"/>
                </a:lnTo>
                <a:lnTo>
                  <a:pt x="29978" y="19709"/>
                </a:lnTo>
                <a:lnTo>
                  <a:pt x="30603" y="20745"/>
                </a:lnTo>
                <a:lnTo>
                  <a:pt x="31791" y="22870"/>
                </a:lnTo>
                <a:lnTo>
                  <a:pt x="32880" y="25085"/>
                </a:lnTo>
                <a:lnTo>
                  <a:pt x="33890" y="27371"/>
                </a:lnTo>
                <a:lnTo>
                  <a:pt x="34354" y="28550"/>
                </a:lnTo>
              </a:path>
            </a:pathLst>
          </a:custGeom>
          <a:solidFill>
            <a:schemeClr val="dk2"/>
          </a:solidFill>
          <a:ln w="692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rot="6023906">
            <a:off x="7926103" y="1349230"/>
            <a:ext cx="16335" cy="64170"/>
          </a:xfrm>
          <a:custGeom>
            <a:avLst/>
            <a:gdLst/>
            <a:ahLst/>
            <a:cxnLst/>
            <a:rect l="l" t="t" r="r" b="b"/>
            <a:pathLst>
              <a:path w="823" h="3233" extrusionOk="0">
                <a:moveTo>
                  <a:pt x="251" y="0"/>
                </a:moveTo>
                <a:lnTo>
                  <a:pt x="161" y="9"/>
                </a:lnTo>
                <a:lnTo>
                  <a:pt x="135" y="54"/>
                </a:lnTo>
                <a:lnTo>
                  <a:pt x="72" y="250"/>
                </a:lnTo>
                <a:lnTo>
                  <a:pt x="9" y="661"/>
                </a:lnTo>
                <a:lnTo>
                  <a:pt x="1" y="1081"/>
                </a:lnTo>
                <a:lnTo>
                  <a:pt x="54" y="1491"/>
                </a:lnTo>
                <a:lnTo>
                  <a:pt x="197" y="2099"/>
                </a:lnTo>
                <a:lnTo>
                  <a:pt x="510" y="2858"/>
                </a:lnTo>
                <a:lnTo>
                  <a:pt x="697" y="3206"/>
                </a:lnTo>
                <a:lnTo>
                  <a:pt x="733" y="3233"/>
                </a:lnTo>
                <a:lnTo>
                  <a:pt x="822" y="3197"/>
                </a:lnTo>
                <a:lnTo>
                  <a:pt x="822" y="3161"/>
                </a:lnTo>
                <a:lnTo>
                  <a:pt x="652" y="2768"/>
                </a:lnTo>
                <a:lnTo>
                  <a:pt x="402" y="1956"/>
                </a:lnTo>
                <a:lnTo>
                  <a:pt x="331" y="1536"/>
                </a:lnTo>
                <a:lnTo>
                  <a:pt x="295" y="1161"/>
                </a:lnTo>
                <a:lnTo>
                  <a:pt x="295" y="411"/>
                </a:lnTo>
                <a:lnTo>
                  <a:pt x="268" y="36"/>
                </a:lnTo>
                <a:lnTo>
                  <a:pt x="2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rot="6023906">
            <a:off x="7808988" y="1508549"/>
            <a:ext cx="30348" cy="128698"/>
          </a:xfrm>
          <a:custGeom>
            <a:avLst/>
            <a:gdLst/>
            <a:ahLst/>
            <a:cxnLst/>
            <a:rect l="l" t="t" r="r" b="b"/>
            <a:pathLst>
              <a:path w="1529" h="6484" extrusionOk="0">
                <a:moveTo>
                  <a:pt x="215" y="1"/>
                </a:moveTo>
                <a:lnTo>
                  <a:pt x="117" y="19"/>
                </a:lnTo>
                <a:lnTo>
                  <a:pt x="37" y="90"/>
                </a:lnTo>
                <a:lnTo>
                  <a:pt x="28" y="144"/>
                </a:lnTo>
                <a:lnTo>
                  <a:pt x="1" y="554"/>
                </a:lnTo>
                <a:lnTo>
                  <a:pt x="10" y="1376"/>
                </a:lnTo>
                <a:lnTo>
                  <a:pt x="90" y="2189"/>
                </a:lnTo>
                <a:lnTo>
                  <a:pt x="224" y="2992"/>
                </a:lnTo>
                <a:lnTo>
                  <a:pt x="510" y="4180"/>
                </a:lnTo>
                <a:lnTo>
                  <a:pt x="1028" y="5707"/>
                </a:lnTo>
                <a:lnTo>
                  <a:pt x="1332" y="6439"/>
                </a:lnTo>
                <a:lnTo>
                  <a:pt x="1349" y="6466"/>
                </a:lnTo>
                <a:lnTo>
                  <a:pt x="1421" y="6484"/>
                </a:lnTo>
                <a:lnTo>
                  <a:pt x="1492" y="6457"/>
                </a:lnTo>
                <a:lnTo>
                  <a:pt x="1528" y="6404"/>
                </a:lnTo>
                <a:lnTo>
                  <a:pt x="1519" y="6368"/>
                </a:lnTo>
                <a:lnTo>
                  <a:pt x="1376" y="5984"/>
                </a:lnTo>
                <a:lnTo>
                  <a:pt x="1144" y="5216"/>
                </a:lnTo>
                <a:lnTo>
                  <a:pt x="858" y="4064"/>
                </a:lnTo>
                <a:lnTo>
                  <a:pt x="590" y="2501"/>
                </a:lnTo>
                <a:lnTo>
                  <a:pt x="394" y="903"/>
                </a:lnTo>
                <a:lnTo>
                  <a:pt x="314" y="99"/>
                </a:lnTo>
                <a:lnTo>
                  <a:pt x="296" y="45"/>
                </a:lnTo>
                <a:lnTo>
                  <a:pt x="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rot="6023906">
            <a:off x="7814950" y="1524062"/>
            <a:ext cx="50534" cy="47339"/>
          </a:xfrm>
          <a:custGeom>
            <a:avLst/>
            <a:gdLst/>
            <a:ahLst/>
            <a:cxnLst/>
            <a:rect l="l" t="t" r="r" b="b"/>
            <a:pathLst>
              <a:path w="2546" h="2385" extrusionOk="0">
                <a:moveTo>
                  <a:pt x="188" y="0"/>
                </a:moveTo>
                <a:lnTo>
                  <a:pt x="90" y="18"/>
                </a:lnTo>
                <a:lnTo>
                  <a:pt x="19" y="98"/>
                </a:lnTo>
                <a:lnTo>
                  <a:pt x="1" y="197"/>
                </a:lnTo>
                <a:lnTo>
                  <a:pt x="37" y="232"/>
                </a:lnTo>
                <a:lnTo>
                  <a:pt x="680" y="759"/>
                </a:lnTo>
                <a:lnTo>
                  <a:pt x="1305" y="1304"/>
                </a:lnTo>
                <a:lnTo>
                  <a:pt x="1590" y="1581"/>
                </a:lnTo>
                <a:lnTo>
                  <a:pt x="2037" y="2018"/>
                </a:lnTo>
                <a:lnTo>
                  <a:pt x="2358" y="2277"/>
                </a:lnTo>
                <a:lnTo>
                  <a:pt x="2528" y="2384"/>
                </a:lnTo>
                <a:lnTo>
                  <a:pt x="2546" y="2384"/>
                </a:lnTo>
                <a:lnTo>
                  <a:pt x="2546" y="2375"/>
                </a:lnTo>
                <a:lnTo>
                  <a:pt x="2448" y="2206"/>
                </a:lnTo>
                <a:lnTo>
                  <a:pt x="2198" y="1884"/>
                </a:lnTo>
                <a:lnTo>
                  <a:pt x="1760" y="1447"/>
                </a:lnTo>
                <a:lnTo>
                  <a:pt x="1465" y="1161"/>
                </a:lnTo>
                <a:lnTo>
                  <a:pt x="858" y="589"/>
                </a:lnTo>
                <a:lnTo>
                  <a:pt x="233" y="27"/>
                </a:lnTo>
                <a:lnTo>
                  <a:pt x="1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rot="6023906">
            <a:off x="7647119" y="1663456"/>
            <a:ext cx="31043" cy="146601"/>
          </a:xfrm>
          <a:custGeom>
            <a:avLst/>
            <a:gdLst/>
            <a:ahLst/>
            <a:cxnLst/>
            <a:rect l="l" t="t" r="r" b="b"/>
            <a:pathLst>
              <a:path w="1564" h="7386" extrusionOk="0">
                <a:moveTo>
                  <a:pt x="1430" y="0"/>
                </a:moveTo>
                <a:lnTo>
                  <a:pt x="1340" y="54"/>
                </a:lnTo>
                <a:lnTo>
                  <a:pt x="1305" y="116"/>
                </a:lnTo>
                <a:lnTo>
                  <a:pt x="1135" y="554"/>
                </a:lnTo>
                <a:lnTo>
                  <a:pt x="822" y="1447"/>
                </a:lnTo>
                <a:lnTo>
                  <a:pt x="572" y="2349"/>
                </a:lnTo>
                <a:lnTo>
                  <a:pt x="376" y="3260"/>
                </a:lnTo>
                <a:lnTo>
                  <a:pt x="162" y="4626"/>
                </a:lnTo>
                <a:lnTo>
                  <a:pt x="19" y="6421"/>
                </a:lnTo>
                <a:lnTo>
                  <a:pt x="1" y="7305"/>
                </a:lnTo>
                <a:lnTo>
                  <a:pt x="10" y="7341"/>
                </a:lnTo>
                <a:lnTo>
                  <a:pt x="54" y="7385"/>
                </a:lnTo>
                <a:lnTo>
                  <a:pt x="117" y="7385"/>
                </a:lnTo>
                <a:lnTo>
                  <a:pt x="171" y="7332"/>
                </a:lnTo>
                <a:lnTo>
                  <a:pt x="180" y="7287"/>
                </a:lnTo>
                <a:lnTo>
                  <a:pt x="242" y="6385"/>
                </a:lnTo>
                <a:lnTo>
                  <a:pt x="483" y="4608"/>
                </a:lnTo>
                <a:lnTo>
                  <a:pt x="849" y="2840"/>
                </a:lnTo>
                <a:lnTo>
                  <a:pt x="1305" y="1063"/>
                </a:lnTo>
                <a:lnTo>
                  <a:pt x="1555" y="152"/>
                </a:lnTo>
                <a:lnTo>
                  <a:pt x="1564" y="89"/>
                </a:lnTo>
                <a:lnTo>
                  <a:pt x="1519" y="18"/>
                </a:lnTo>
                <a:lnTo>
                  <a:pt x="14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6023906">
            <a:off x="7674119" y="1687232"/>
            <a:ext cx="24473" cy="66492"/>
          </a:xfrm>
          <a:custGeom>
            <a:avLst/>
            <a:gdLst/>
            <a:ahLst/>
            <a:cxnLst/>
            <a:rect l="l" t="t" r="r" b="b"/>
            <a:pathLst>
              <a:path w="1233" h="3350" extrusionOk="0">
                <a:moveTo>
                  <a:pt x="144" y="0"/>
                </a:moveTo>
                <a:lnTo>
                  <a:pt x="54" y="63"/>
                </a:lnTo>
                <a:lnTo>
                  <a:pt x="1" y="161"/>
                </a:lnTo>
                <a:lnTo>
                  <a:pt x="19" y="224"/>
                </a:lnTo>
                <a:lnTo>
                  <a:pt x="331" y="992"/>
                </a:lnTo>
                <a:lnTo>
                  <a:pt x="626" y="1777"/>
                </a:lnTo>
                <a:lnTo>
                  <a:pt x="769" y="2170"/>
                </a:lnTo>
                <a:lnTo>
                  <a:pt x="1037" y="2974"/>
                </a:lnTo>
                <a:lnTo>
                  <a:pt x="1224" y="3340"/>
                </a:lnTo>
                <a:lnTo>
                  <a:pt x="1233" y="3349"/>
                </a:lnTo>
                <a:lnTo>
                  <a:pt x="1233" y="3340"/>
                </a:lnTo>
                <a:lnTo>
                  <a:pt x="1188" y="2912"/>
                </a:lnTo>
                <a:lnTo>
                  <a:pt x="992" y="2063"/>
                </a:lnTo>
                <a:lnTo>
                  <a:pt x="554" y="831"/>
                </a:lnTo>
                <a:lnTo>
                  <a:pt x="260" y="63"/>
                </a:lnTo>
                <a:lnTo>
                  <a:pt x="233" y="9"/>
                </a:lnTo>
                <a:lnTo>
                  <a:pt x="1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rot="6023906">
            <a:off x="7928302" y="1384560"/>
            <a:ext cx="38109" cy="38486"/>
          </a:xfrm>
          <a:custGeom>
            <a:avLst/>
            <a:gdLst/>
            <a:ahLst/>
            <a:cxnLst/>
            <a:rect l="l" t="t" r="r" b="b"/>
            <a:pathLst>
              <a:path w="1920" h="1939" extrusionOk="0">
                <a:moveTo>
                  <a:pt x="1840" y="1"/>
                </a:moveTo>
                <a:lnTo>
                  <a:pt x="1759" y="19"/>
                </a:lnTo>
                <a:lnTo>
                  <a:pt x="1724" y="45"/>
                </a:lnTo>
                <a:lnTo>
                  <a:pt x="1215" y="554"/>
                </a:lnTo>
                <a:lnTo>
                  <a:pt x="732" y="1072"/>
                </a:lnTo>
                <a:lnTo>
                  <a:pt x="536" y="1269"/>
                </a:lnTo>
                <a:lnTo>
                  <a:pt x="214" y="1581"/>
                </a:lnTo>
                <a:lnTo>
                  <a:pt x="54" y="1805"/>
                </a:lnTo>
                <a:lnTo>
                  <a:pt x="0" y="1912"/>
                </a:lnTo>
                <a:lnTo>
                  <a:pt x="9" y="1939"/>
                </a:lnTo>
                <a:lnTo>
                  <a:pt x="36" y="1939"/>
                </a:lnTo>
                <a:lnTo>
                  <a:pt x="170" y="1867"/>
                </a:lnTo>
                <a:lnTo>
                  <a:pt x="393" y="1680"/>
                </a:lnTo>
                <a:lnTo>
                  <a:pt x="697" y="1358"/>
                </a:lnTo>
                <a:lnTo>
                  <a:pt x="893" y="1153"/>
                </a:lnTo>
                <a:lnTo>
                  <a:pt x="1402" y="653"/>
                </a:lnTo>
                <a:lnTo>
                  <a:pt x="1893" y="135"/>
                </a:lnTo>
                <a:lnTo>
                  <a:pt x="1920" y="99"/>
                </a:lnTo>
                <a:lnTo>
                  <a:pt x="1902" y="36"/>
                </a:lnTo>
                <a:lnTo>
                  <a:pt x="18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rot="6023906">
            <a:off x="7748659" y="1353707"/>
            <a:ext cx="171054" cy="59049"/>
          </a:xfrm>
          <a:custGeom>
            <a:avLst/>
            <a:gdLst/>
            <a:ahLst/>
            <a:cxnLst/>
            <a:rect l="l" t="t" r="r" b="b"/>
            <a:pathLst>
              <a:path w="8618" h="2975" extrusionOk="0">
                <a:moveTo>
                  <a:pt x="8528" y="0"/>
                </a:moveTo>
                <a:lnTo>
                  <a:pt x="7966" y="18"/>
                </a:lnTo>
                <a:lnTo>
                  <a:pt x="6832" y="99"/>
                </a:lnTo>
                <a:lnTo>
                  <a:pt x="5698" y="259"/>
                </a:lnTo>
                <a:lnTo>
                  <a:pt x="4581" y="527"/>
                </a:lnTo>
                <a:lnTo>
                  <a:pt x="4046" y="724"/>
                </a:lnTo>
                <a:lnTo>
                  <a:pt x="3510" y="938"/>
                </a:lnTo>
                <a:lnTo>
                  <a:pt x="2438" y="1456"/>
                </a:lnTo>
                <a:lnTo>
                  <a:pt x="1411" y="2036"/>
                </a:lnTo>
                <a:lnTo>
                  <a:pt x="447" y="2653"/>
                </a:lnTo>
                <a:lnTo>
                  <a:pt x="0" y="2965"/>
                </a:lnTo>
                <a:lnTo>
                  <a:pt x="0" y="2974"/>
                </a:lnTo>
                <a:lnTo>
                  <a:pt x="18" y="2974"/>
                </a:lnTo>
                <a:lnTo>
                  <a:pt x="482" y="2760"/>
                </a:lnTo>
                <a:lnTo>
                  <a:pt x="1393" y="2269"/>
                </a:lnTo>
                <a:lnTo>
                  <a:pt x="2286" y="1768"/>
                </a:lnTo>
                <a:lnTo>
                  <a:pt x="3215" y="1286"/>
                </a:lnTo>
                <a:lnTo>
                  <a:pt x="3697" y="1063"/>
                </a:lnTo>
                <a:lnTo>
                  <a:pt x="3992" y="947"/>
                </a:lnTo>
                <a:lnTo>
                  <a:pt x="4581" y="742"/>
                </a:lnTo>
                <a:lnTo>
                  <a:pt x="5474" y="518"/>
                </a:lnTo>
                <a:lnTo>
                  <a:pt x="6680" y="340"/>
                </a:lnTo>
                <a:lnTo>
                  <a:pt x="7894" y="241"/>
                </a:lnTo>
                <a:lnTo>
                  <a:pt x="8511" y="197"/>
                </a:lnTo>
                <a:lnTo>
                  <a:pt x="8555" y="188"/>
                </a:lnTo>
                <a:lnTo>
                  <a:pt x="8609" y="125"/>
                </a:lnTo>
                <a:lnTo>
                  <a:pt x="8618" y="54"/>
                </a:lnTo>
                <a:lnTo>
                  <a:pt x="8573" y="9"/>
                </a:lnTo>
                <a:lnTo>
                  <a:pt x="85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6023906">
            <a:off x="7814114" y="1325252"/>
            <a:ext cx="95015" cy="7642"/>
          </a:xfrm>
          <a:custGeom>
            <a:avLst/>
            <a:gdLst/>
            <a:ahLst/>
            <a:cxnLst/>
            <a:rect l="l" t="t" r="r" b="b"/>
            <a:pathLst>
              <a:path w="4787" h="385" extrusionOk="0">
                <a:moveTo>
                  <a:pt x="3063" y="1"/>
                </a:moveTo>
                <a:lnTo>
                  <a:pt x="1795" y="72"/>
                </a:lnTo>
                <a:lnTo>
                  <a:pt x="572" y="251"/>
                </a:lnTo>
                <a:lnTo>
                  <a:pt x="18" y="358"/>
                </a:lnTo>
                <a:lnTo>
                  <a:pt x="0" y="376"/>
                </a:lnTo>
                <a:lnTo>
                  <a:pt x="18" y="385"/>
                </a:lnTo>
                <a:lnTo>
                  <a:pt x="661" y="322"/>
                </a:lnTo>
                <a:lnTo>
                  <a:pt x="1929" y="233"/>
                </a:lnTo>
                <a:lnTo>
                  <a:pt x="2554" y="224"/>
                </a:lnTo>
                <a:lnTo>
                  <a:pt x="3099" y="242"/>
                </a:lnTo>
                <a:lnTo>
                  <a:pt x="4188" y="322"/>
                </a:lnTo>
                <a:lnTo>
                  <a:pt x="4733" y="314"/>
                </a:lnTo>
                <a:lnTo>
                  <a:pt x="4769" y="305"/>
                </a:lnTo>
                <a:lnTo>
                  <a:pt x="4787" y="260"/>
                </a:lnTo>
                <a:lnTo>
                  <a:pt x="4760" y="242"/>
                </a:lnTo>
                <a:lnTo>
                  <a:pt x="4510" y="162"/>
                </a:lnTo>
                <a:lnTo>
                  <a:pt x="3956" y="63"/>
                </a:lnTo>
                <a:lnTo>
                  <a:pt x="3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rot="6023906">
            <a:off x="7614456" y="1490460"/>
            <a:ext cx="177267" cy="59744"/>
          </a:xfrm>
          <a:custGeom>
            <a:avLst/>
            <a:gdLst/>
            <a:ahLst/>
            <a:cxnLst/>
            <a:rect l="l" t="t" r="r" b="b"/>
            <a:pathLst>
              <a:path w="8931" h="3010" extrusionOk="0">
                <a:moveTo>
                  <a:pt x="8922" y="0"/>
                </a:moveTo>
                <a:lnTo>
                  <a:pt x="8690" y="143"/>
                </a:lnTo>
                <a:lnTo>
                  <a:pt x="8190" y="384"/>
                </a:lnTo>
                <a:lnTo>
                  <a:pt x="7404" y="706"/>
                </a:lnTo>
                <a:lnTo>
                  <a:pt x="5752" y="1215"/>
                </a:lnTo>
                <a:lnTo>
                  <a:pt x="4725" y="1536"/>
                </a:lnTo>
                <a:lnTo>
                  <a:pt x="3573" y="1938"/>
                </a:lnTo>
                <a:lnTo>
                  <a:pt x="1831" y="2510"/>
                </a:lnTo>
                <a:lnTo>
                  <a:pt x="662" y="2777"/>
                </a:lnTo>
                <a:lnTo>
                  <a:pt x="63" y="2849"/>
                </a:lnTo>
                <a:lnTo>
                  <a:pt x="10" y="2867"/>
                </a:lnTo>
                <a:lnTo>
                  <a:pt x="1" y="2965"/>
                </a:lnTo>
                <a:lnTo>
                  <a:pt x="54" y="2983"/>
                </a:lnTo>
                <a:lnTo>
                  <a:pt x="358" y="3010"/>
                </a:lnTo>
                <a:lnTo>
                  <a:pt x="974" y="2965"/>
                </a:lnTo>
                <a:lnTo>
                  <a:pt x="1599" y="2849"/>
                </a:lnTo>
                <a:lnTo>
                  <a:pt x="2242" y="2670"/>
                </a:lnTo>
                <a:lnTo>
                  <a:pt x="3823" y="2090"/>
                </a:lnTo>
                <a:lnTo>
                  <a:pt x="5002" y="1634"/>
                </a:lnTo>
                <a:lnTo>
                  <a:pt x="6430" y="1143"/>
                </a:lnTo>
                <a:lnTo>
                  <a:pt x="7868" y="625"/>
                </a:lnTo>
                <a:lnTo>
                  <a:pt x="8190" y="518"/>
                </a:lnTo>
                <a:lnTo>
                  <a:pt x="8600" y="340"/>
                </a:lnTo>
                <a:lnTo>
                  <a:pt x="8833" y="152"/>
                </a:lnTo>
                <a:lnTo>
                  <a:pt x="8931" y="9"/>
                </a:lnTo>
                <a:lnTo>
                  <a:pt x="8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rot="6023906">
            <a:off x="7662763" y="1465665"/>
            <a:ext cx="117900" cy="14370"/>
          </a:xfrm>
          <a:custGeom>
            <a:avLst/>
            <a:gdLst/>
            <a:ahLst/>
            <a:cxnLst/>
            <a:rect l="l" t="t" r="r" b="b"/>
            <a:pathLst>
              <a:path w="5940" h="724" extrusionOk="0">
                <a:moveTo>
                  <a:pt x="1135" y="0"/>
                </a:moveTo>
                <a:lnTo>
                  <a:pt x="394" y="36"/>
                </a:lnTo>
                <a:lnTo>
                  <a:pt x="37" y="81"/>
                </a:lnTo>
                <a:lnTo>
                  <a:pt x="1" y="98"/>
                </a:lnTo>
                <a:lnTo>
                  <a:pt x="1" y="152"/>
                </a:lnTo>
                <a:lnTo>
                  <a:pt x="28" y="170"/>
                </a:lnTo>
                <a:lnTo>
                  <a:pt x="760" y="259"/>
                </a:lnTo>
                <a:lnTo>
                  <a:pt x="2224" y="375"/>
                </a:lnTo>
                <a:lnTo>
                  <a:pt x="3689" y="465"/>
                </a:lnTo>
                <a:lnTo>
                  <a:pt x="5145" y="607"/>
                </a:lnTo>
                <a:lnTo>
                  <a:pt x="5868" y="723"/>
                </a:lnTo>
                <a:lnTo>
                  <a:pt x="5921" y="715"/>
                </a:lnTo>
                <a:lnTo>
                  <a:pt x="5939" y="625"/>
                </a:lnTo>
                <a:lnTo>
                  <a:pt x="5895" y="598"/>
                </a:lnTo>
                <a:lnTo>
                  <a:pt x="5216" y="465"/>
                </a:lnTo>
                <a:lnTo>
                  <a:pt x="3769" y="197"/>
                </a:lnTo>
                <a:lnTo>
                  <a:pt x="2260" y="27"/>
                </a:lnTo>
                <a:lnTo>
                  <a:pt x="1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6023906">
            <a:off x="7474007" y="1620948"/>
            <a:ext cx="163968" cy="50892"/>
          </a:xfrm>
          <a:custGeom>
            <a:avLst/>
            <a:gdLst/>
            <a:ahLst/>
            <a:cxnLst/>
            <a:rect l="l" t="t" r="r" b="b"/>
            <a:pathLst>
              <a:path w="8261" h="2564" extrusionOk="0">
                <a:moveTo>
                  <a:pt x="8207" y="0"/>
                </a:moveTo>
                <a:lnTo>
                  <a:pt x="8172" y="9"/>
                </a:lnTo>
                <a:lnTo>
                  <a:pt x="7180" y="483"/>
                </a:lnTo>
                <a:lnTo>
                  <a:pt x="5716" y="1117"/>
                </a:lnTo>
                <a:lnTo>
                  <a:pt x="4725" y="1465"/>
                </a:lnTo>
                <a:lnTo>
                  <a:pt x="4207" y="1599"/>
                </a:lnTo>
                <a:lnTo>
                  <a:pt x="2117" y="2063"/>
                </a:lnTo>
                <a:lnTo>
                  <a:pt x="27" y="2483"/>
                </a:lnTo>
                <a:lnTo>
                  <a:pt x="1" y="2501"/>
                </a:lnTo>
                <a:lnTo>
                  <a:pt x="10" y="2563"/>
                </a:lnTo>
                <a:lnTo>
                  <a:pt x="36" y="2563"/>
                </a:lnTo>
                <a:lnTo>
                  <a:pt x="1028" y="2420"/>
                </a:lnTo>
                <a:lnTo>
                  <a:pt x="3135" y="2117"/>
                </a:lnTo>
                <a:lnTo>
                  <a:pt x="4743" y="1777"/>
                </a:lnTo>
                <a:lnTo>
                  <a:pt x="5796" y="1456"/>
                </a:lnTo>
                <a:lnTo>
                  <a:pt x="6805" y="1045"/>
                </a:lnTo>
                <a:lnTo>
                  <a:pt x="7770" y="500"/>
                </a:lnTo>
                <a:lnTo>
                  <a:pt x="8216" y="170"/>
                </a:lnTo>
                <a:lnTo>
                  <a:pt x="8261" y="116"/>
                </a:lnTo>
                <a:lnTo>
                  <a:pt x="8252" y="27"/>
                </a:lnTo>
                <a:lnTo>
                  <a:pt x="82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rot="6023906">
            <a:off x="7498619" y="1561528"/>
            <a:ext cx="49462" cy="49284"/>
          </a:xfrm>
          <a:custGeom>
            <a:avLst/>
            <a:gdLst/>
            <a:ahLst/>
            <a:cxnLst/>
            <a:rect l="l" t="t" r="r" b="b"/>
            <a:pathLst>
              <a:path w="2492" h="2483" extrusionOk="0">
                <a:moveTo>
                  <a:pt x="2483" y="0"/>
                </a:moveTo>
                <a:lnTo>
                  <a:pt x="2322" y="134"/>
                </a:lnTo>
                <a:lnTo>
                  <a:pt x="2018" y="455"/>
                </a:lnTo>
                <a:lnTo>
                  <a:pt x="1590" y="973"/>
                </a:lnTo>
                <a:lnTo>
                  <a:pt x="1295" y="1286"/>
                </a:lnTo>
                <a:lnTo>
                  <a:pt x="911" y="1643"/>
                </a:lnTo>
                <a:lnTo>
                  <a:pt x="509" y="1965"/>
                </a:lnTo>
                <a:lnTo>
                  <a:pt x="375" y="2072"/>
                </a:lnTo>
                <a:lnTo>
                  <a:pt x="116" y="2277"/>
                </a:lnTo>
                <a:lnTo>
                  <a:pt x="9" y="2420"/>
                </a:lnTo>
                <a:lnTo>
                  <a:pt x="0" y="2447"/>
                </a:lnTo>
                <a:lnTo>
                  <a:pt x="27" y="2483"/>
                </a:lnTo>
                <a:lnTo>
                  <a:pt x="54" y="2483"/>
                </a:lnTo>
                <a:lnTo>
                  <a:pt x="232" y="2429"/>
                </a:lnTo>
                <a:lnTo>
                  <a:pt x="598" y="2206"/>
                </a:lnTo>
                <a:lnTo>
                  <a:pt x="1125" y="1715"/>
                </a:lnTo>
                <a:lnTo>
                  <a:pt x="1411" y="1411"/>
                </a:lnTo>
                <a:lnTo>
                  <a:pt x="1715" y="1116"/>
                </a:lnTo>
                <a:lnTo>
                  <a:pt x="2170" y="589"/>
                </a:lnTo>
                <a:lnTo>
                  <a:pt x="2411" y="205"/>
                </a:lnTo>
                <a:lnTo>
                  <a:pt x="2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txBox="1">
            <a:spLocks noGrp="1"/>
          </p:cNvSpPr>
          <p:nvPr>
            <p:ph type="title" idx="2" hasCustomPrompt="1"/>
          </p:nvPr>
        </p:nvSpPr>
        <p:spPr>
          <a:xfrm>
            <a:off x="1909200" y="1324875"/>
            <a:ext cx="5325600" cy="108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800"/>
              <a:buNone/>
              <a:defRPr sz="68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61" name="Google Shape;161;p3"/>
          <p:cNvGrpSpPr/>
          <p:nvPr/>
        </p:nvGrpSpPr>
        <p:grpSpPr>
          <a:xfrm flipH="1">
            <a:off x="-1038474" y="1873566"/>
            <a:ext cx="4943885" cy="4934403"/>
            <a:chOff x="5350763" y="1873566"/>
            <a:chExt cx="4943885" cy="4934403"/>
          </a:xfrm>
        </p:grpSpPr>
        <p:grpSp>
          <p:nvGrpSpPr>
            <p:cNvPr id="162" name="Google Shape;162;p3"/>
            <p:cNvGrpSpPr/>
            <p:nvPr/>
          </p:nvGrpSpPr>
          <p:grpSpPr>
            <a:xfrm rot="-3180006">
              <a:off x="7382538" y="3035723"/>
              <a:ext cx="1586477" cy="1355249"/>
              <a:chOff x="6032989" y="2653290"/>
              <a:chExt cx="535692" cy="457560"/>
            </a:xfrm>
          </p:grpSpPr>
          <p:sp>
            <p:nvSpPr>
              <p:cNvPr id="163" name="Google Shape;163;p3"/>
              <p:cNvSpPr/>
              <p:nvPr/>
            </p:nvSpPr>
            <p:spPr>
              <a:xfrm>
                <a:off x="6067519" y="2653290"/>
                <a:ext cx="501162" cy="361310"/>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rgbClr val="DA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6032989" y="2733421"/>
                <a:ext cx="454348" cy="377428"/>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solidFill>
                <a:schemeClr val="dk2"/>
              </a:solidFill>
              <a:ln w="267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410944" y="2703872"/>
                <a:ext cx="10876" cy="43047"/>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267618" y="2731980"/>
                <a:ext cx="20213" cy="85733"/>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279314" y="2751276"/>
                <a:ext cx="33677" cy="31646"/>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140640" y="2812144"/>
                <a:ext cx="20508" cy="97428"/>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6156135" y="2824986"/>
                <a:ext cx="16413" cy="44521"/>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390469" y="2701546"/>
                <a:ext cx="25487" cy="25782"/>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6346308" y="2771161"/>
                <a:ext cx="113841" cy="39541"/>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6410093" y="2777025"/>
                <a:ext cx="63489" cy="5012"/>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6238658" y="2840515"/>
                <a:ext cx="117903" cy="39803"/>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6291599" y="2849294"/>
                <a:ext cx="79017" cy="9369"/>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142703" y="2924774"/>
                <a:ext cx="109418" cy="33939"/>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6216414" y="2953734"/>
                <a:ext cx="32793" cy="32793"/>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3"/>
            <p:cNvGrpSpPr/>
            <p:nvPr/>
          </p:nvGrpSpPr>
          <p:grpSpPr>
            <a:xfrm rot="1766911" flipH="1">
              <a:off x="6003843" y="2534408"/>
              <a:ext cx="3637726" cy="3612717"/>
              <a:chOff x="-5716253" y="2181626"/>
              <a:chExt cx="4501527" cy="4470579"/>
            </a:xfrm>
          </p:grpSpPr>
          <p:sp>
            <p:nvSpPr>
              <p:cNvPr id="178" name="Google Shape;178;p3"/>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3">
  <p:cSld name="CUSTOM_5_1">
    <p:spTree>
      <p:nvGrpSpPr>
        <p:cNvPr id="1" name="Shape 1269"/>
        <p:cNvGrpSpPr/>
        <p:nvPr/>
      </p:nvGrpSpPr>
      <p:grpSpPr>
        <a:xfrm>
          <a:off x="0" y="0"/>
          <a:ext cx="0" cy="0"/>
          <a:chOff x="0" y="0"/>
          <a:chExt cx="0" cy="0"/>
        </a:xfrm>
      </p:grpSpPr>
      <p:sp>
        <p:nvSpPr>
          <p:cNvPr id="1270" name="Google Shape;1270;p29"/>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
        <p:nvSpPr>
          <p:cNvPr id="1271" name="Google Shape;1271;p29"/>
          <p:cNvSpPr txBox="1">
            <a:spLocks noGrp="1"/>
          </p:cNvSpPr>
          <p:nvPr>
            <p:ph type="subTitle" idx="1"/>
          </p:nvPr>
        </p:nvSpPr>
        <p:spPr>
          <a:xfrm>
            <a:off x="3569475" y="3278150"/>
            <a:ext cx="20052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2" name="Google Shape;1272;p29"/>
          <p:cNvSpPr txBox="1">
            <a:spLocks noGrp="1"/>
          </p:cNvSpPr>
          <p:nvPr>
            <p:ph type="subTitle" idx="2"/>
          </p:nvPr>
        </p:nvSpPr>
        <p:spPr>
          <a:xfrm>
            <a:off x="3569400" y="2893200"/>
            <a:ext cx="2005200" cy="54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3" name="Google Shape;1273;p29"/>
          <p:cNvSpPr txBox="1">
            <a:spLocks noGrp="1"/>
          </p:cNvSpPr>
          <p:nvPr>
            <p:ph type="subTitle" idx="3"/>
          </p:nvPr>
        </p:nvSpPr>
        <p:spPr>
          <a:xfrm>
            <a:off x="1029875" y="3278150"/>
            <a:ext cx="20052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4" name="Google Shape;1274;p29"/>
          <p:cNvSpPr txBox="1">
            <a:spLocks noGrp="1"/>
          </p:cNvSpPr>
          <p:nvPr>
            <p:ph type="subTitle" idx="4"/>
          </p:nvPr>
        </p:nvSpPr>
        <p:spPr>
          <a:xfrm>
            <a:off x="1029800" y="2893200"/>
            <a:ext cx="2005200" cy="54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5" name="Google Shape;1275;p29"/>
          <p:cNvSpPr txBox="1">
            <a:spLocks noGrp="1"/>
          </p:cNvSpPr>
          <p:nvPr>
            <p:ph type="subTitle" idx="5"/>
          </p:nvPr>
        </p:nvSpPr>
        <p:spPr>
          <a:xfrm>
            <a:off x="6109225" y="3278150"/>
            <a:ext cx="20052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6" name="Google Shape;1276;p29"/>
          <p:cNvSpPr txBox="1">
            <a:spLocks noGrp="1"/>
          </p:cNvSpPr>
          <p:nvPr>
            <p:ph type="subTitle" idx="6"/>
          </p:nvPr>
        </p:nvSpPr>
        <p:spPr>
          <a:xfrm>
            <a:off x="6109150" y="2893200"/>
            <a:ext cx="2005200" cy="54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277" name="Google Shape;1277;p29"/>
          <p:cNvGrpSpPr/>
          <p:nvPr/>
        </p:nvGrpSpPr>
        <p:grpSpPr>
          <a:xfrm>
            <a:off x="-1212637" y="189418"/>
            <a:ext cx="2401028" cy="2806260"/>
            <a:chOff x="-129354" y="2594331"/>
            <a:chExt cx="2401028" cy="2806260"/>
          </a:xfrm>
        </p:grpSpPr>
        <p:sp>
          <p:nvSpPr>
            <p:cNvPr id="1278" name="Google Shape;1278;p29"/>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9"/>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9"/>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9"/>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9"/>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9"/>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9"/>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29"/>
          <p:cNvGrpSpPr/>
          <p:nvPr/>
        </p:nvGrpSpPr>
        <p:grpSpPr>
          <a:xfrm>
            <a:off x="-752675" y="793420"/>
            <a:ext cx="2250681" cy="2583255"/>
            <a:chOff x="-857008" y="739600"/>
            <a:chExt cx="2589073" cy="2971649"/>
          </a:xfrm>
        </p:grpSpPr>
        <p:sp>
          <p:nvSpPr>
            <p:cNvPr id="1286" name="Google Shape;1286;p29"/>
            <p:cNvSpPr/>
            <p:nvPr/>
          </p:nvSpPr>
          <p:spPr>
            <a:xfrm rot="605612">
              <a:off x="-669142" y="916487"/>
              <a:ext cx="2213340" cy="2479878"/>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9"/>
            <p:cNvSpPr/>
            <p:nvPr/>
          </p:nvSpPr>
          <p:spPr>
            <a:xfrm rot="605612">
              <a:off x="-629345" y="1009507"/>
              <a:ext cx="2009684" cy="25431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9"/>
          <p:cNvGrpSpPr/>
          <p:nvPr/>
        </p:nvGrpSpPr>
        <p:grpSpPr>
          <a:xfrm flipH="1">
            <a:off x="7955603" y="189418"/>
            <a:ext cx="2401028" cy="2806260"/>
            <a:chOff x="-129354" y="2594331"/>
            <a:chExt cx="2401028" cy="2806260"/>
          </a:xfrm>
        </p:grpSpPr>
        <p:sp>
          <p:nvSpPr>
            <p:cNvPr id="1289" name="Google Shape;1289;p29"/>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9"/>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9"/>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9"/>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9"/>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9"/>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9"/>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29"/>
          <p:cNvGrpSpPr/>
          <p:nvPr/>
        </p:nvGrpSpPr>
        <p:grpSpPr>
          <a:xfrm flipH="1">
            <a:off x="7645988" y="793420"/>
            <a:ext cx="2250681" cy="2583255"/>
            <a:chOff x="-857008" y="739600"/>
            <a:chExt cx="2589073" cy="2971649"/>
          </a:xfrm>
        </p:grpSpPr>
        <p:sp>
          <p:nvSpPr>
            <p:cNvPr id="1297" name="Google Shape;1297;p29"/>
            <p:cNvSpPr/>
            <p:nvPr/>
          </p:nvSpPr>
          <p:spPr>
            <a:xfrm rot="605612">
              <a:off x="-669142" y="916487"/>
              <a:ext cx="2213340" cy="2479878"/>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9"/>
            <p:cNvSpPr/>
            <p:nvPr/>
          </p:nvSpPr>
          <p:spPr>
            <a:xfrm rot="605612">
              <a:off x="-629345" y="1009507"/>
              <a:ext cx="2009684" cy="25431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ix columns">
  <p:cSld name="CUSTOM_6_1">
    <p:spTree>
      <p:nvGrpSpPr>
        <p:cNvPr id="1" name="Shape 1340"/>
        <p:cNvGrpSpPr/>
        <p:nvPr/>
      </p:nvGrpSpPr>
      <p:grpSpPr>
        <a:xfrm>
          <a:off x="0" y="0"/>
          <a:ext cx="0" cy="0"/>
          <a:chOff x="0" y="0"/>
          <a:chExt cx="0" cy="0"/>
        </a:xfrm>
      </p:grpSpPr>
      <p:sp>
        <p:nvSpPr>
          <p:cNvPr id="1341" name="Google Shape;1341;p31"/>
          <p:cNvSpPr txBox="1">
            <a:spLocks noGrp="1"/>
          </p:cNvSpPr>
          <p:nvPr>
            <p:ph type="subTitle" idx="1"/>
          </p:nvPr>
        </p:nvSpPr>
        <p:spPr>
          <a:xfrm>
            <a:off x="773413" y="2158125"/>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rgbClr val="6A2E1F"/>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42" name="Google Shape;1342;p31"/>
          <p:cNvSpPr txBox="1">
            <a:spLocks noGrp="1"/>
          </p:cNvSpPr>
          <p:nvPr>
            <p:ph type="subTitle" idx="2"/>
          </p:nvPr>
        </p:nvSpPr>
        <p:spPr>
          <a:xfrm>
            <a:off x="773413" y="1811625"/>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343" name="Google Shape;1343;p31"/>
          <p:cNvGrpSpPr/>
          <p:nvPr/>
        </p:nvGrpSpPr>
        <p:grpSpPr>
          <a:xfrm flipH="1">
            <a:off x="8238906" y="537904"/>
            <a:ext cx="674640" cy="650589"/>
            <a:chOff x="198099" y="215977"/>
            <a:chExt cx="2136965" cy="2060784"/>
          </a:xfrm>
        </p:grpSpPr>
        <p:sp>
          <p:nvSpPr>
            <p:cNvPr id="1344" name="Google Shape;1344;p31"/>
            <p:cNvSpPr/>
            <p:nvPr/>
          </p:nvSpPr>
          <p:spPr>
            <a:xfrm rot="-368034">
              <a:off x="292063" y="314773"/>
              <a:ext cx="1949037" cy="1863192"/>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1"/>
            <p:cNvSpPr/>
            <p:nvPr/>
          </p:nvSpPr>
          <p:spPr>
            <a:xfrm rot="-368034">
              <a:off x="433088" y="423804"/>
              <a:ext cx="1667007" cy="1558932"/>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DA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31"/>
          <p:cNvGrpSpPr/>
          <p:nvPr/>
        </p:nvGrpSpPr>
        <p:grpSpPr>
          <a:xfrm rot="-2031597">
            <a:off x="-284833" y="4111019"/>
            <a:ext cx="1431660" cy="1421817"/>
            <a:chOff x="-5716253" y="2181626"/>
            <a:chExt cx="4501527" cy="4470579"/>
          </a:xfrm>
        </p:grpSpPr>
        <p:sp>
          <p:nvSpPr>
            <p:cNvPr id="1347" name="Google Shape;1347;p31"/>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1"/>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1"/>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1"/>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1"/>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1"/>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1"/>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31"/>
          <p:cNvSpPr txBox="1">
            <a:spLocks noGrp="1"/>
          </p:cNvSpPr>
          <p:nvPr>
            <p:ph type="subTitle" idx="3"/>
          </p:nvPr>
        </p:nvSpPr>
        <p:spPr>
          <a:xfrm>
            <a:off x="773413" y="3945900"/>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rgbClr val="6A2E1F"/>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5" name="Google Shape;1355;p31"/>
          <p:cNvSpPr txBox="1">
            <a:spLocks noGrp="1"/>
          </p:cNvSpPr>
          <p:nvPr>
            <p:ph type="subTitle" idx="4"/>
          </p:nvPr>
        </p:nvSpPr>
        <p:spPr>
          <a:xfrm>
            <a:off x="773413" y="3599400"/>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6" name="Google Shape;1356;p31"/>
          <p:cNvSpPr txBox="1">
            <a:spLocks noGrp="1"/>
          </p:cNvSpPr>
          <p:nvPr>
            <p:ph type="subTitle" idx="5"/>
          </p:nvPr>
        </p:nvSpPr>
        <p:spPr>
          <a:xfrm>
            <a:off x="3402600" y="2158125"/>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7" name="Google Shape;1357;p31"/>
          <p:cNvSpPr txBox="1">
            <a:spLocks noGrp="1"/>
          </p:cNvSpPr>
          <p:nvPr>
            <p:ph type="subTitle" idx="6"/>
          </p:nvPr>
        </p:nvSpPr>
        <p:spPr>
          <a:xfrm>
            <a:off x="3402600" y="1811625"/>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8" name="Google Shape;1358;p31"/>
          <p:cNvSpPr txBox="1">
            <a:spLocks noGrp="1"/>
          </p:cNvSpPr>
          <p:nvPr>
            <p:ph type="subTitle" idx="7"/>
          </p:nvPr>
        </p:nvSpPr>
        <p:spPr>
          <a:xfrm>
            <a:off x="3402600" y="3945900"/>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rgbClr val="6A2E1F"/>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9" name="Google Shape;1359;p31"/>
          <p:cNvSpPr txBox="1">
            <a:spLocks noGrp="1"/>
          </p:cNvSpPr>
          <p:nvPr>
            <p:ph type="subTitle" idx="8"/>
          </p:nvPr>
        </p:nvSpPr>
        <p:spPr>
          <a:xfrm>
            <a:off x="3402600" y="3599400"/>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60" name="Google Shape;1360;p31"/>
          <p:cNvSpPr txBox="1">
            <a:spLocks noGrp="1"/>
          </p:cNvSpPr>
          <p:nvPr>
            <p:ph type="subTitle" idx="9"/>
          </p:nvPr>
        </p:nvSpPr>
        <p:spPr>
          <a:xfrm>
            <a:off x="5989213" y="2158125"/>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61" name="Google Shape;1361;p31"/>
          <p:cNvSpPr txBox="1">
            <a:spLocks noGrp="1"/>
          </p:cNvSpPr>
          <p:nvPr>
            <p:ph type="subTitle" idx="13"/>
          </p:nvPr>
        </p:nvSpPr>
        <p:spPr>
          <a:xfrm>
            <a:off x="5989213" y="1811625"/>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62" name="Google Shape;1362;p31"/>
          <p:cNvSpPr txBox="1">
            <a:spLocks noGrp="1"/>
          </p:cNvSpPr>
          <p:nvPr>
            <p:ph type="subTitle" idx="14"/>
          </p:nvPr>
        </p:nvSpPr>
        <p:spPr>
          <a:xfrm>
            <a:off x="5989213" y="3945900"/>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rgbClr val="6A2E1F"/>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63" name="Google Shape;1363;p31"/>
          <p:cNvSpPr txBox="1">
            <a:spLocks noGrp="1"/>
          </p:cNvSpPr>
          <p:nvPr>
            <p:ph type="subTitle" idx="15"/>
          </p:nvPr>
        </p:nvSpPr>
        <p:spPr>
          <a:xfrm>
            <a:off x="5989213" y="3599400"/>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64" name="Google Shape;1364;p31"/>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720000" y="396450"/>
            <a:ext cx="76929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3300"/>
              <a:buNone/>
              <a:defRPr sz="33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0" name="Google Shape;210;p5"/>
          <p:cNvSpPr txBox="1">
            <a:spLocks noGrp="1"/>
          </p:cNvSpPr>
          <p:nvPr>
            <p:ph type="subTitle" idx="1"/>
          </p:nvPr>
        </p:nvSpPr>
        <p:spPr>
          <a:xfrm>
            <a:off x="1324688" y="2241425"/>
            <a:ext cx="2466000" cy="422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Barrio"/>
              <a:buNone/>
              <a:defRPr sz="2000">
                <a:solidFill>
                  <a:schemeClr val="lt1"/>
                </a:solidFill>
                <a:latin typeface="Barrio"/>
                <a:ea typeface="Barrio"/>
                <a:cs typeface="Barrio"/>
                <a:sym typeface="Barrio"/>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11" name="Google Shape;211;p5"/>
          <p:cNvSpPr txBox="1">
            <a:spLocks noGrp="1"/>
          </p:cNvSpPr>
          <p:nvPr>
            <p:ph type="subTitle" idx="2"/>
          </p:nvPr>
        </p:nvSpPr>
        <p:spPr>
          <a:xfrm>
            <a:off x="5353313" y="2241425"/>
            <a:ext cx="24660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2" name="Google Shape;212;p5"/>
          <p:cNvSpPr txBox="1">
            <a:spLocks noGrp="1"/>
          </p:cNvSpPr>
          <p:nvPr>
            <p:ph type="subTitle" idx="3"/>
          </p:nvPr>
        </p:nvSpPr>
        <p:spPr>
          <a:xfrm>
            <a:off x="1324688" y="2723025"/>
            <a:ext cx="2466000" cy="110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13" name="Google Shape;213;p5"/>
          <p:cNvSpPr txBox="1">
            <a:spLocks noGrp="1"/>
          </p:cNvSpPr>
          <p:nvPr>
            <p:ph type="subTitle" idx="4"/>
          </p:nvPr>
        </p:nvSpPr>
        <p:spPr>
          <a:xfrm>
            <a:off x="5353313" y="2723025"/>
            <a:ext cx="2466000" cy="110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a:ea typeface="Arial"/>
                <a:cs typeface="Arial"/>
                <a:sym typeface="Aria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5"/>
        <p:cNvGrpSpPr/>
        <p:nvPr/>
      </p:nvGrpSpPr>
      <p:grpSpPr>
        <a:xfrm>
          <a:off x="0" y="0"/>
          <a:ext cx="0" cy="0"/>
          <a:chOff x="0" y="0"/>
          <a:chExt cx="0" cy="0"/>
        </a:xfrm>
      </p:grpSpPr>
      <p:sp>
        <p:nvSpPr>
          <p:cNvPr id="286" name="Google Shape;286;p7"/>
          <p:cNvSpPr/>
          <p:nvPr/>
        </p:nvSpPr>
        <p:spPr>
          <a:xfrm>
            <a:off x="789851" y="-69162"/>
            <a:ext cx="7636246" cy="7295266"/>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457902" y="4198724"/>
            <a:ext cx="6762303" cy="1974673"/>
          </a:xfrm>
          <a:custGeom>
            <a:avLst/>
            <a:gdLst/>
            <a:ahLst/>
            <a:cxnLst/>
            <a:rect l="l" t="t" r="r" b="b"/>
            <a:pathLst>
              <a:path w="213642" h="62386" extrusionOk="0">
                <a:moveTo>
                  <a:pt x="194486" y="1"/>
                </a:moveTo>
                <a:lnTo>
                  <a:pt x="190227" y="63"/>
                </a:lnTo>
                <a:lnTo>
                  <a:pt x="185967" y="206"/>
                </a:lnTo>
                <a:lnTo>
                  <a:pt x="181725" y="420"/>
                </a:lnTo>
                <a:lnTo>
                  <a:pt x="177493" y="697"/>
                </a:lnTo>
                <a:lnTo>
                  <a:pt x="173269" y="1028"/>
                </a:lnTo>
                <a:lnTo>
                  <a:pt x="169072" y="1412"/>
                </a:lnTo>
                <a:lnTo>
                  <a:pt x="164901" y="1858"/>
                </a:lnTo>
                <a:lnTo>
                  <a:pt x="160758" y="2340"/>
                </a:lnTo>
                <a:lnTo>
                  <a:pt x="156641" y="2867"/>
                </a:lnTo>
                <a:lnTo>
                  <a:pt x="150533" y="3716"/>
                </a:lnTo>
                <a:lnTo>
                  <a:pt x="146514" y="4332"/>
                </a:lnTo>
                <a:lnTo>
                  <a:pt x="142192" y="5019"/>
                </a:lnTo>
                <a:lnTo>
                  <a:pt x="133620" y="6466"/>
                </a:lnTo>
                <a:lnTo>
                  <a:pt x="125118" y="8002"/>
                </a:lnTo>
                <a:lnTo>
                  <a:pt x="116724" y="9636"/>
                </a:lnTo>
                <a:lnTo>
                  <a:pt x="108419" y="11369"/>
                </a:lnTo>
                <a:lnTo>
                  <a:pt x="100230" y="13181"/>
                </a:lnTo>
                <a:lnTo>
                  <a:pt x="92149" y="15083"/>
                </a:lnTo>
                <a:lnTo>
                  <a:pt x="84192" y="17066"/>
                </a:lnTo>
                <a:lnTo>
                  <a:pt x="80272" y="18102"/>
                </a:lnTo>
                <a:lnTo>
                  <a:pt x="78147" y="18664"/>
                </a:lnTo>
                <a:lnTo>
                  <a:pt x="73941" y="19852"/>
                </a:lnTo>
                <a:lnTo>
                  <a:pt x="67672" y="21718"/>
                </a:lnTo>
                <a:lnTo>
                  <a:pt x="59349" y="24299"/>
                </a:lnTo>
                <a:lnTo>
                  <a:pt x="50982" y="26871"/>
                </a:lnTo>
                <a:lnTo>
                  <a:pt x="44606" y="28737"/>
                </a:lnTo>
                <a:lnTo>
                  <a:pt x="40301" y="29925"/>
                </a:lnTo>
                <a:lnTo>
                  <a:pt x="35926" y="31059"/>
                </a:lnTo>
                <a:lnTo>
                  <a:pt x="31479" y="32113"/>
                </a:lnTo>
                <a:lnTo>
                  <a:pt x="26942" y="33077"/>
                </a:lnTo>
                <a:lnTo>
                  <a:pt x="22299" y="33943"/>
                </a:lnTo>
                <a:lnTo>
                  <a:pt x="17557" y="34694"/>
                </a:lnTo>
                <a:lnTo>
                  <a:pt x="12681" y="35310"/>
                </a:lnTo>
                <a:lnTo>
                  <a:pt x="10190" y="35560"/>
                </a:lnTo>
                <a:lnTo>
                  <a:pt x="10029" y="35497"/>
                </a:lnTo>
                <a:lnTo>
                  <a:pt x="9654" y="35417"/>
                </a:lnTo>
                <a:lnTo>
                  <a:pt x="9225" y="35390"/>
                </a:lnTo>
                <a:lnTo>
                  <a:pt x="8770" y="35435"/>
                </a:lnTo>
                <a:lnTo>
                  <a:pt x="8529" y="35497"/>
                </a:lnTo>
                <a:lnTo>
                  <a:pt x="8064" y="35640"/>
                </a:lnTo>
                <a:lnTo>
                  <a:pt x="7627" y="35801"/>
                </a:lnTo>
                <a:lnTo>
                  <a:pt x="7421" y="35819"/>
                </a:lnTo>
                <a:lnTo>
                  <a:pt x="7225" y="35837"/>
                </a:lnTo>
                <a:lnTo>
                  <a:pt x="7064" y="35863"/>
                </a:lnTo>
                <a:lnTo>
                  <a:pt x="6939" y="35944"/>
                </a:lnTo>
                <a:lnTo>
                  <a:pt x="6912" y="36006"/>
                </a:lnTo>
                <a:lnTo>
                  <a:pt x="6921" y="36042"/>
                </a:lnTo>
                <a:lnTo>
                  <a:pt x="6412" y="36229"/>
                </a:lnTo>
                <a:lnTo>
                  <a:pt x="5475" y="36631"/>
                </a:lnTo>
                <a:lnTo>
                  <a:pt x="4635" y="37060"/>
                </a:lnTo>
                <a:lnTo>
                  <a:pt x="3894" y="37506"/>
                </a:lnTo>
                <a:lnTo>
                  <a:pt x="3233" y="37971"/>
                </a:lnTo>
                <a:lnTo>
                  <a:pt x="2653" y="38453"/>
                </a:lnTo>
                <a:lnTo>
                  <a:pt x="2144" y="38953"/>
                </a:lnTo>
                <a:lnTo>
                  <a:pt x="1706" y="39471"/>
                </a:lnTo>
                <a:lnTo>
                  <a:pt x="1331" y="39998"/>
                </a:lnTo>
                <a:lnTo>
                  <a:pt x="1019" y="40543"/>
                </a:lnTo>
                <a:lnTo>
                  <a:pt x="760" y="41087"/>
                </a:lnTo>
                <a:lnTo>
                  <a:pt x="554" y="41650"/>
                </a:lnTo>
                <a:lnTo>
                  <a:pt x="304" y="42498"/>
                </a:lnTo>
                <a:lnTo>
                  <a:pt x="117" y="43632"/>
                </a:lnTo>
                <a:lnTo>
                  <a:pt x="63" y="44213"/>
                </a:lnTo>
                <a:lnTo>
                  <a:pt x="27" y="44713"/>
                </a:lnTo>
                <a:lnTo>
                  <a:pt x="1" y="45704"/>
                </a:lnTo>
                <a:lnTo>
                  <a:pt x="36" y="46704"/>
                </a:lnTo>
                <a:lnTo>
                  <a:pt x="134" y="47695"/>
                </a:lnTo>
                <a:lnTo>
                  <a:pt x="295" y="48687"/>
                </a:lnTo>
                <a:lnTo>
                  <a:pt x="510" y="49678"/>
                </a:lnTo>
                <a:lnTo>
                  <a:pt x="786" y="50660"/>
                </a:lnTo>
                <a:lnTo>
                  <a:pt x="1108" y="51643"/>
                </a:lnTo>
                <a:lnTo>
                  <a:pt x="1492" y="52625"/>
                </a:lnTo>
                <a:lnTo>
                  <a:pt x="1929" y="53598"/>
                </a:lnTo>
                <a:lnTo>
                  <a:pt x="2421" y="54572"/>
                </a:lnTo>
                <a:lnTo>
                  <a:pt x="2956" y="55536"/>
                </a:lnTo>
                <a:lnTo>
                  <a:pt x="3546" y="56491"/>
                </a:lnTo>
                <a:lnTo>
                  <a:pt x="4189" y="57456"/>
                </a:lnTo>
                <a:lnTo>
                  <a:pt x="5242" y="58876"/>
                </a:lnTo>
                <a:lnTo>
                  <a:pt x="6010" y="59822"/>
                </a:lnTo>
                <a:lnTo>
                  <a:pt x="6082" y="59903"/>
                </a:lnTo>
                <a:lnTo>
                  <a:pt x="6260" y="60037"/>
                </a:lnTo>
                <a:lnTo>
                  <a:pt x="6600" y="60206"/>
                </a:lnTo>
                <a:lnTo>
                  <a:pt x="7171" y="60331"/>
                </a:lnTo>
                <a:lnTo>
                  <a:pt x="7859" y="60376"/>
                </a:lnTo>
                <a:lnTo>
                  <a:pt x="8243" y="60358"/>
                </a:lnTo>
                <a:lnTo>
                  <a:pt x="10359" y="60242"/>
                </a:lnTo>
                <a:lnTo>
                  <a:pt x="14601" y="60072"/>
                </a:lnTo>
                <a:lnTo>
                  <a:pt x="18843" y="59983"/>
                </a:lnTo>
                <a:lnTo>
                  <a:pt x="23076" y="59965"/>
                </a:lnTo>
                <a:lnTo>
                  <a:pt x="27299" y="60037"/>
                </a:lnTo>
                <a:lnTo>
                  <a:pt x="31514" y="60188"/>
                </a:lnTo>
                <a:lnTo>
                  <a:pt x="35720" y="60430"/>
                </a:lnTo>
                <a:lnTo>
                  <a:pt x="39909" y="60751"/>
                </a:lnTo>
                <a:lnTo>
                  <a:pt x="41998" y="60956"/>
                </a:lnTo>
                <a:lnTo>
                  <a:pt x="45499" y="61314"/>
                </a:lnTo>
                <a:lnTo>
                  <a:pt x="50473" y="61769"/>
                </a:lnTo>
                <a:lnTo>
                  <a:pt x="53723" y="62019"/>
                </a:lnTo>
                <a:lnTo>
                  <a:pt x="56965" y="62216"/>
                </a:lnTo>
                <a:lnTo>
                  <a:pt x="60251" y="62341"/>
                </a:lnTo>
                <a:lnTo>
                  <a:pt x="63618" y="62385"/>
                </a:lnTo>
                <a:lnTo>
                  <a:pt x="67127" y="62332"/>
                </a:lnTo>
                <a:lnTo>
                  <a:pt x="68958" y="62269"/>
                </a:lnTo>
                <a:lnTo>
                  <a:pt x="84130" y="61608"/>
                </a:lnTo>
                <a:lnTo>
                  <a:pt x="106883" y="60581"/>
                </a:lnTo>
                <a:lnTo>
                  <a:pt x="118278" y="60144"/>
                </a:lnTo>
                <a:lnTo>
                  <a:pt x="125877" y="59903"/>
                </a:lnTo>
                <a:lnTo>
                  <a:pt x="129681" y="59804"/>
                </a:lnTo>
                <a:lnTo>
                  <a:pt x="132271" y="59742"/>
                </a:lnTo>
                <a:lnTo>
                  <a:pt x="137468" y="59679"/>
                </a:lnTo>
                <a:lnTo>
                  <a:pt x="145291" y="59671"/>
                </a:lnTo>
                <a:lnTo>
                  <a:pt x="155784" y="59804"/>
                </a:lnTo>
                <a:lnTo>
                  <a:pt x="166321" y="60046"/>
                </a:lnTo>
                <a:lnTo>
                  <a:pt x="176876" y="60305"/>
                </a:lnTo>
                <a:lnTo>
                  <a:pt x="187432" y="60537"/>
                </a:lnTo>
                <a:lnTo>
                  <a:pt x="195326" y="60635"/>
                </a:lnTo>
                <a:lnTo>
                  <a:pt x="200577" y="60662"/>
                </a:lnTo>
                <a:lnTo>
                  <a:pt x="205818" y="60644"/>
                </a:lnTo>
                <a:lnTo>
                  <a:pt x="211042" y="60564"/>
                </a:lnTo>
                <a:lnTo>
                  <a:pt x="213641" y="60501"/>
                </a:lnTo>
                <a:lnTo>
                  <a:pt x="213641" y="715"/>
                </a:lnTo>
                <a:lnTo>
                  <a:pt x="211525" y="536"/>
                </a:lnTo>
                <a:lnTo>
                  <a:pt x="207274" y="269"/>
                </a:lnTo>
                <a:lnTo>
                  <a:pt x="203014" y="99"/>
                </a:lnTo>
                <a:lnTo>
                  <a:pt x="198755" y="10"/>
                </a:lnTo>
                <a:lnTo>
                  <a:pt x="1944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7"/>
          <p:cNvGrpSpPr/>
          <p:nvPr/>
        </p:nvGrpSpPr>
        <p:grpSpPr>
          <a:xfrm>
            <a:off x="7823699" y="-115423"/>
            <a:ext cx="2136965" cy="2060784"/>
            <a:chOff x="198099" y="215977"/>
            <a:chExt cx="2136965" cy="2060784"/>
          </a:xfrm>
        </p:grpSpPr>
        <p:sp>
          <p:nvSpPr>
            <p:cNvPr id="289" name="Google Shape;289;p7"/>
            <p:cNvSpPr/>
            <p:nvPr/>
          </p:nvSpPr>
          <p:spPr>
            <a:xfrm rot="-368034">
              <a:off x="292063" y="314773"/>
              <a:ext cx="1949037" cy="1863192"/>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rot="-368034">
              <a:off x="433088" y="423804"/>
              <a:ext cx="1667007" cy="1558932"/>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7"/>
          <p:cNvGrpSpPr/>
          <p:nvPr/>
        </p:nvGrpSpPr>
        <p:grpSpPr>
          <a:xfrm>
            <a:off x="7597755" y="2645775"/>
            <a:ext cx="1963343" cy="2497721"/>
            <a:chOff x="7799755" y="2857500"/>
            <a:chExt cx="1963343" cy="2497721"/>
          </a:xfrm>
        </p:grpSpPr>
        <p:sp>
          <p:nvSpPr>
            <p:cNvPr id="292" name="Google Shape;292;p7"/>
            <p:cNvSpPr/>
            <p:nvPr/>
          </p:nvSpPr>
          <p:spPr>
            <a:xfrm>
              <a:off x="8192480" y="3457836"/>
              <a:ext cx="1570618" cy="1897385"/>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8316715" y="3360827"/>
              <a:ext cx="381997" cy="464736"/>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7878662" y="2857500"/>
              <a:ext cx="350620" cy="619068"/>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7799755" y="3787164"/>
              <a:ext cx="638413" cy="154403"/>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8139236" y="4288929"/>
              <a:ext cx="638413" cy="154403"/>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8499305" y="4704475"/>
              <a:ext cx="638413" cy="154723"/>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8903459" y="4201148"/>
              <a:ext cx="381962" cy="46470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7"/>
          <p:cNvSpPr/>
          <p:nvPr/>
        </p:nvSpPr>
        <p:spPr>
          <a:xfrm>
            <a:off x="3785961" y="4369313"/>
            <a:ext cx="381634" cy="481656"/>
          </a:xfrm>
          <a:custGeom>
            <a:avLst/>
            <a:gdLst/>
            <a:ahLst/>
            <a:cxnLst/>
            <a:rect l="l" t="t" r="r" b="b"/>
            <a:pathLst>
              <a:path w="12057" h="15217" fill="none" extrusionOk="0">
                <a:moveTo>
                  <a:pt x="1" y="15101"/>
                </a:moveTo>
                <a:lnTo>
                  <a:pt x="55" y="14297"/>
                </a:lnTo>
                <a:lnTo>
                  <a:pt x="287" y="12770"/>
                </a:lnTo>
                <a:lnTo>
                  <a:pt x="644" y="11315"/>
                </a:lnTo>
                <a:lnTo>
                  <a:pt x="1108" y="9948"/>
                </a:lnTo>
                <a:lnTo>
                  <a:pt x="1689" y="8671"/>
                </a:lnTo>
                <a:lnTo>
                  <a:pt x="2350" y="7493"/>
                </a:lnTo>
                <a:lnTo>
                  <a:pt x="3091" y="6403"/>
                </a:lnTo>
                <a:lnTo>
                  <a:pt x="3894" y="5421"/>
                </a:lnTo>
                <a:lnTo>
                  <a:pt x="4314" y="4974"/>
                </a:lnTo>
                <a:lnTo>
                  <a:pt x="4752" y="4546"/>
                </a:lnTo>
                <a:lnTo>
                  <a:pt x="5645" y="3760"/>
                </a:lnTo>
                <a:lnTo>
                  <a:pt x="6573" y="3045"/>
                </a:lnTo>
                <a:lnTo>
                  <a:pt x="7538" y="2403"/>
                </a:lnTo>
                <a:lnTo>
                  <a:pt x="9020" y="1527"/>
                </a:lnTo>
                <a:lnTo>
                  <a:pt x="11038" y="491"/>
                </a:lnTo>
                <a:lnTo>
                  <a:pt x="12056" y="0"/>
                </a:lnTo>
                <a:lnTo>
                  <a:pt x="11601" y="1402"/>
                </a:lnTo>
                <a:lnTo>
                  <a:pt x="10646" y="4162"/>
                </a:lnTo>
                <a:lnTo>
                  <a:pt x="9860" y="6171"/>
                </a:lnTo>
                <a:lnTo>
                  <a:pt x="9288" y="7457"/>
                </a:lnTo>
                <a:lnTo>
                  <a:pt x="8681" y="8689"/>
                </a:lnTo>
                <a:lnTo>
                  <a:pt x="8020" y="9868"/>
                </a:lnTo>
                <a:lnTo>
                  <a:pt x="7663" y="10431"/>
                </a:lnTo>
                <a:lnTo>
                  <a:pt x="7297" y="10975"/>
                </a:lnTo>
                <a:lnTo>
                  <a:pt x="6502" y="11984"/>
                </a:lnTo>
                <a:lnTo>
                  <a:pt x="5645" y="12895"/>
                </a:lnTo>
                <a:lnTo>
                  <a:pt x="4734" y="13681"/>
                </a:lnTo>
                <a:lnTo>
                  <a:pt x="3769" y="14324"/>
                </a:lnTo>
                <a:lnTo>
                  <a:pt x="3001" y="14699"/>
                </a:lnTo>
                <a:lnTo>
                  <a:pt x="2484" y="14895"/>
                </a:lnTo>
                <a:lnTo>
                  <a:pt x="1957" y="15047"/>
                </a:lnTo>
                <a:lnTo>
                  <a:pt x="1412" y="15154"/>
                </a:lnTo>
                <a:lnTo>
                  <a:pt x="867" y="15208"/>
                </a:lnTo>
                <a:lnTo>
                  <a:pt x="305" y="15217"/>
                </a:lnTo>
                <a:lnTo>
                  <a:pt x="19" y="151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txBox="1">
            <a:spLocks noGrp="1"/>
          </p:cNvSpPr>
          <p:nvPr>
            <p:ph type="title"/>
          </p:nvPr>
        </p:nvSpPr>
        <p:spPr>
          <a:xfrm>
            <a:off x="2515800" y="1631350"/>
            <a:ext cx="4112400" cy="755700"/>
          </a:xfrm>
          <a:prstGeom prst="rect">
            <a:avLst/>
          </a:prstGeom>
        </p:spPr>
        <p:txBody>
          <a:bodyPr spcFirstLastPara="1" wrap="square" lIns="91425" tIns="91425" rIns="91425" bIns="91425" anchor="b" anchorCtr="0">
            <a:noAutofit/>
          </a:bodyPr>
          <a:lstStyle>
            <a:lvl1pPr lvl="0" algn="ctr">
              <a:spcBef>
                <a:spcPts val="0"/>
              </a:spcBef>
              <a:spcAft>
                <a:spcPts val="0"/>
              </a:spcAft>
              <a:buSzPts val="3300"/>
              <a:buNone/>
              <a:defRPr sz="33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1" name="Google Shape;301;p7"/>
          <p:cNvSpPr txBox="1">
            <a:spLocks noGrp="1"/>
          </p:cNvSpPr>
          <p:nvPr>
            <p:ph type="subTitle" idx="1"/>
          </p:nvPr>
        </p:nvSpPr>
        <p:spPr>
          <a:xfrm>
            <a:off x="2515800" y="2387050"/>
            <a:ext cx="4112400" cy="184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2"/>
        <p:cNvGrpSpPr/>
        <p:nvPr/>
      </p:nvGrpSpPr>
      <p:grpSpPr>
        <a:xfrm>
          <a:off x="0" y="0"/>
          <a:ext cx="0" cy="0"/>
          <a:chOff x="0" y="0"/>
          <a:chExt cx="0" cy="0"/>
        </a:xfrm>
      </p:grpSpPr>
      <p:sp>
        <p:nvSpPr>
          <p:cNvPr id="313" name="Google Shape;313;p9"/>
          <p:cNvSpPr/>
          <p:nvPr/>
        </p:nvSpPr>
        <p:spPr>
          <a:xfrm>
            <a:off x="-57150" y="-76200"/>
            <a:ext cx="4114800" cy="5867400"/>
          </a:xfrm>
          <a:custGeom>
            <a:avLst/>
            <a:gdLst/>
            <a:ahLst/>
            <a:cxnLst/>
            <a:rect l="l" t="t" r="r" b="b"/>
            <a:pathLst>
              <a:path w="164592" h="234696" extrusionOk="0">
                <a:moveTo>
                  <a:pt x="150876" y="0"/>
                </a:moveTo>
                <a:lnTo>
                  <a:pt x="762" y="1524"/>
                </a:lnTo>
                <a:lnTo>
                  <a:pt x="0" y="234696"/>
                </a:lnTo>
                <a:lnTo>
                  <a:pt x="139446" y="219456"/>
                </a:lnTo>
                <a:lnTo>
                  <a:pt x="164592" y="56388"/>
                </a:lnTo>
                <a:close/>
              </a:path>
            </a:pathLst>
          </a:custGeom>
          <a:solidFill>
            <a:schemeClr val="accent6"/>
          </a:solidFill>
          <a:ln>
            <a:noFill/>
          </a:ln>
        </p:spPr>
      </p:sp>
      <p:sp>
        <p:nvSpPr>
          <p:cNvPr id="314" name="Google Shape;314;p9"/>
          <p:cNvSpPr/>
          <p:nvPr/>
        </p:nvSpPr>
        <p:spPr>
          <a:xfrm>
            <a:off x="-765546" y="-518013"/>
            <a:ext cx="7001720" cy="6689073"/>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9"/>
          <p:cNvGrpSpPr/>
          <p:nvPr/>
        </p:nvGrpSpPr>
        <p:grpSpPr>
          <a:xfrm rot="-10659362">
            <a:off x="3841415" y="188937"/>
            <a:ext cx="574596" cy="554114"/>
            <a:chOff x="288275" y="222587"/>
            <a:chExt cx="574574" cy="554093"/>
          </a:xfrm>
        </p:grpSpPr>
        <p:sp>
          <p:nvSpPr>
            <p:cNvPr id="316" name="Google Shape;316;p9"/>
            <p:cNvSpPr/>
            <p:nvPr/>
          </p:nvSpPr>
          <p:spPr>
            <a:xfrm rot="-368193">
              <a:off x="313549" y="249160"/>
              <a:ext cx="524027" cy="500946"/>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368193">
              <a:off x="351468" y="278480"/>
              <a:ext cx="448199" cy="41914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9"/>
          <p:cNvGrpSpPr/>
          <p:nvPr/>
        </p:nvGrpSpPr>
        <p:grpSpPr>
          <a:xfrm>
            <a:off x="443208" y="4387384"/>
            <a:ext cx="688429" cy="697959"/>
            <a:chOff x="3817720" y="-683366"/>
            <a:chExt cx="688429" cy="697959"/>
          </a:xfrm>
        </p:grpSpPr>
        <p:sp>
          <p:nvSpPr>
            <p:cNvPr id="319" name="Google Shape;319;p9"/>
            <p:cNvSpPr/>
            <p:nvPr/>
          </p:nvSpPr>
          <p:spPr>
            <a:xfrm rot="-7081386">
              <a:off x="3899917" y="-584863"/>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7081386">
              <a:off x="3927083" y="-539644"/>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9"/>
          <p:cNvSpPr txBox="1">
            <a:spLocks noGrp="1"/>
          </p:cNvSpPr>
          <p:nvPr>
            <p:ph type="title"/>
          </p:nvPr>
        </p:nvSpPr>
        <p:spPr>
          <a:xfrm>
            <a:off x="720000" y="1798325"/>
            <a:ext cx="4580100" cy="1677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22" name="Google Shape;322;p9"/>
          <p:cNvSpPr txBox="1">
            <a:spLocks noGrp="1"/>
          </p:cNvSpPr>
          <p:nvPr>
            <p:ph type="subTitle" idx="1"/>
          </p:nvPr>
        </p:nvSpPr>
        <p:spPr>
          <a:xfrm>
            <a:off x="720000" y="3583175"/>
            <a:ext cx="4580100" cy="86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23" name="Google Shape;323;p9"/>
          <p:cNvSpPr/>
          <p:nvPr/>
        </p:nvSpPr>
        <p:spPr>
          <a:xfrm rot="-661272" flipH="1">
            <a:off x="6013424" y="2397452"/>
            <a:ext cx="594169" cy="795034"/>
          </a:xfrm>
          <a:custGeom>
            <a:avLst/>
            <a:gdLst/>
            <a:ahLst/>
            <a:cxnLst/>
            <a:rect l="l" t="t" r="r" b="b"/>
            <a:pathLst>
              <a:path w="49214" h="65859" extrusionOk="0">
                <a:moveTo>
                  <a:pt x="42033" y="1"/>
                </a:moveTo>
                <a:lnTo>
                  <a:pt x="41658" y="18"/>
                </a:lnTo>
                <a:lnTo>
                  <a:pt x="41283" y="108"/>
                </a:lnTo>
                <a:lnTo>
                  <a:pt x="40926" y="277"/>
                </a:lnTo>
                <a:lnTo>
                  <a:pt x="40596" y="519"/>
                </a:lnTo>
                <a:lnTo>
                  <a:pt x="40292" y="822"/>
                </a:lnTo>
                <a:lnTo>
                  <a:pt x="40033" y="1188"/>
                </a:lnTo>
                <a:lnTo>
                  <a:pt x="39828" y="1608"/>
                </a:lnTo>
                <a:lnTo>
                  <a:pt x="39676" y="2081"/>
                </a:lnTo>
                <a:lnTo>
                  <a:pt x="39596" y="2590"/>
                </a:lnTo>
                <a:lnTo>
                  <a:pt x="39587" y="2867"/>
                </a:lnTo>
                <a:lnTo>
                  <a:pt x="39596" y="3394"/>
                </a:lnTo>
                <a:lnTo>
                  <a:pt x="39676" y="4332"/>
                </a:lnTo>
                <a:lnTo>
                  <a:pt x="39863" y="5484"/>
                </a:lnTo>
                <a:lnTo>
                  <a:pt x="39980" y="6341"/>
                </a:lnTo>
                <a:lnTo>
                  <a:pt x="39953" y="6689"/>
                </a:lnTo>
                <a:lnTo>
                  <a:pt x="39899" y="6895"/>
                </a:lnTo>
                <a:lnTo>
                  <a:pt x="39801" y="7073"/>
                </a:lnTo>
                <a:lnTo>
                  <a:pt x="39658" y="7234"/>
                </a:lnTo>
                <a:lnTo>
                  <a:pt x="39462" y="7377"/>
                </a:lnTo>
                <a:lnTo>
                  <a:pt x="39212" y="7502"/>
                </a:lnTo>
                <a:lnTo>
                  <a:pt x="39051" y="7555"/>
                </a:lnTo>
                <a:lnTo>
                  <a:pt x="38944" y="7591"/>
                </a:lnTo>
                <a:lnTo>
                  <a:pt x="38720" y="7600"/>
                </a:lnTo>
                <a:lnTo>
                  <a:pt x="38390" y="7529"/>
                </a:lnTo>
                <a:lnTo>
                  <a:pt x="37729" y="7154"/>
                </a:lnTo>
                <a:lnTo>
                  <a:pt x="37015" y="6662"/>
                </a:lnTo>
                <a:lnTo>
                  <a:pt x="36506" y="6412"/>
                </a:lnTo>
                <a:lnTo>
                  <a:pt x="36095" y="6323"/>
                </a:lnTo>
                <a:lnTo>
                  <a:pt x="35800" y="6323"/>
                </a:lnTo>
                <a:lnTo>
                  <a:pt x="35497" y="6386"/>
                </a:lnTo>
                <a:lnTo>
                  <a:pt x="35175" y="6511"/>
                </a:lnTo>
                <a:lnTo>
                  <a:pt x="35006" y="6609"/>
                </a:lnTo>
                <a:lnTo>
                  <a:pt x="34881" y="6689"/>
                </a:lnTo>
                <a:lnTo>
                  <a:pt x="34675" y="6886"/>
                </a:lnTo>
                <a:lnTo>
                  <a:pt x="34514" y="7127"/>
                </a:lnTo>
                <a:lnTo>
                  <a:pt x="34389" y="7395"/>
                </a:lnTo>
                <a:lnTo>
                  <a:pt x="34273" y="7841"/>
                </a:lnTo>
                <a:lnTo>
                  <a:pt x="34247" y="8529"/>
                </a:lnTo>
                <a:lnTo>
                  <a:pt x="34327" y="9288"/>
                </a:lnTo>
                <a:lnTo>
                  <a:pt x="34479" y="10091"/>
                </a:lnTo>
                <a:lnTo>
                  <a:pt x="34800" y="11315"/>
                </a:lnTo>
                <a:lnTo>
                  <a:pt x="35023" y="12092"/>
                </a:lnTo>
                <a:lnTo>
                  <a:pt x="35140" y="12494"/>
                </a:lnTo>
                <a:lnTo>
                  <a:pt x="35318" y="13458"/>
                </a:lnTo>
                <a:lnTo>
                  <a:pt x="35434" y="14539"/>
                </a:lnTo>
                <a:lnTo>
                  <a:pt x="35461" y="15619"/>
                </a:lnTo>
                <a:lnTo>
                  <a:pt x="35407" y="16619"/>
                </a:lnTo>
                <a:lnTo>
                  <a:pt x="35282" y="17253"/>
                </a:lnTo>
                <a:lnTo>
                  <a:pt x="35175" y="17602"/>
                </a:lnTo>
                <a:lnTo>
                  <a:pt x="35032" y="17878"/>
                </a:lnTo>
                <a:lnTo>
                  <a:pt x="34854" y="18066"/>
                </a:lnTo>
                <a:lnTo>
                  <a:pt x="34648" y="18155"/>
                </a:lnTo>
                <a:lnTo>
                  <a:pt x="34398" y="18137"/>
                </a:lnTo>
                <a:lnTo>
                  <a:pt x="34264" y="18084"/>
                </a:lnTo>
                <a:lnTo>
                  <a:pt x="33988" y="17941"/>
                </a:lnTo>
                <a:lnTo>
                  <a:pt x="33505" y="17602"/>
                </a:lnTo>
                <a:lnTo>
                  <a:pt x="33086" y="17218"/>
                </a:lnTo>
                <a:lnTo>
                  <a:pt x="32728" y="16789"/>
                </a:lnTo>
                <a:lnTo>
                  <a:pt x="32425" y="16325"/>
                </a:lnTo>
                <a:lnTo>
                  <a:pt x="32157" y="15833"/>
                </a:lnTo>
                <a:lnTo>
                  <a:pt x="31818" y="15074"/>
                </a:lnTo>
                <a:lnTo>
                  <a:pt x="31425" y="14047"/>
                </a:lnTo>
                <a:lnTo>
                  <a:pt x="31041" y="13074"/>
                </a:lnTo>
                <a:lnTo>
                  <a:pt x="30701" y="12431"/>
                </a:lnTo>
                <a:lnTo>
                  <a:pt x="30433" y="12047"/>
                </a:lnTo>
                <a:lnTo>
                  <a:pt x="30139" y="11726"/>
                </a:lnTo>
                <a:lnTo>
                  <a:pt x="29782" y="11458"/>
                </a:lnTo>
                <a:lnTo>
                  <a:pt x="29585" y="11360"/>
                </a:lnTo>
                <a:lnTo>
                  <a:pt x="29380" y="11279"/>
                </a:lnTo>
                <a:lnTo>
                  <a:pt x="28960" y="11172"/>
                </a:lnTo>
                <a:lnTo>
                  <a:pt x="28522" y="11118"/>
                </a:lnTo>
                <a:lnTo>
                  <a:pt x="28067" y="11127"/>
                </a:lnTo>
                <a:lnTo>
                  <a:pt x="27612" y="11199"/>
                </a:lnTo>
                <a:lnTo>
                  <a:pt x="27147" y="11324"/>
                </a:lnTo>
                <a:lnTo>
                  <a:pt x="26692" y="11493"/>
                </a:lnTo>
                <a:lnTo>
                  <a:pt x="26254" y="11726"/>
                </a:lnTo>
                <a:lnTo>
                  <a:pt x="25826" y="12002"/>
                </a:lnTo>
                <a:lnTo>
                  <a:pt x="25424" y="12333"/>
                </a:lnTo>
                <a:lnTo>
                  <a:pt x="25049" y="12708"/>
                </a:lnTo>
                <a:lnTo>
                  <a:pt x="24700" y="13128"/>
                </a:lnTo>
                <a:lnTo>
                  <a:pt x="24406" y="13592"/>
                </a:lnTo>
                <a:lnTo>
                  <a:pt x="24147" y="14101"/>
                </a:lnTo>
                <a:lnTo>
                  <a:pt x="23941" y="14646"/>
                </a:lnTo>
                <a:lnTo>
                  <a:pt x="23798" y="15226"/>
                </a:lnTo>
                <a:lnTo>
                  <a:pt x="23745" y="15530"/>
                </a:lnTo>
                <a:lnTo>
                  <a:pt x="23700" y="15958"/>
                </a:lnTo>
                <a:lnTo>
                  <a:pt x="23718" y="16762"/>
                </a:lnTo>
                <a:lnTo>
                  <a:pt x="23852" y="17512"/>
                </a:lnTo>
                <a:lnTo>
                  <a:pt x="24093" y="18218"/>
                </a:lnTo>
                <a:lnTo>
                  <a:pt x="24397" y="18879"/>
                </a:lnTo>
                <a:lnTo>
                  <a:pt x="24763" y="19521"/>
                </a:lnTo>
                <a:lnTo>
                  <a:pt x="25361" y="20441"/>
                </a:lnTo>
                <a:lnTo>
                  <a:pt x="25763" y="21048"/>
                </a:lnTo>
                <a:lnTo>
                  <a:pt x="25960" y="21361"/>
                </a:lnTo>
                <a:lnTo>
                  <a:pt x="26326" y="22075"/>
                </a:lnTo>
                <a:lnTo>
                  <a:pt x="26638" y="22852"/>
                </a:lnTo>
                <a:lnTo>
                  <a:pt x="26861" y="23665"/>
                </a:lnTo>
                <a:lnTo>
                  <a:pt x="26995" y="24504"/>
                </a:lnTo>
                <a:lnTo>
                  <a:pt x="27004" y="25344"/>
                </a:lnTo>
                <a:lnTo>
                  <a:pt x="26915" y="25960"/>
                </a:lnTo>
                <a:lnTo>
                  <a:pt x="26808" y="26362"/>
                </a:lnTo>
                <a:lnTo>
                  <a:pt x="26656" y="26746"/>
                </a:lnTo>
                <a:lnTo>
                  <a:pt x="26460" y="27121"/>
                </a:lnTo>
                <a:lnTo>
                  <a:pt x="26344" y="27308"/>
                </a:lnTo>
                <a:lnTo>
                  <a:pt x="25915" y="27139"/>
                </a:lnTo>
                <a:lnTo>
                  <a:pt x="24995" y="26844"/>
                </a:lnTo>
                <a:lnTo>
                  <a:pt x="24040" y="26648"/>
                </a:lnTo>
                <a:lnTo>
                  <a:pt x="23075" y="26576"/>
                </a:lnTo>
                <a:lnTo>
                  <a:pt x="22370" y="26612"/>
                </a:lnTo>
                <a:lnTo>
                  <a:pt x="21905" y="26692"/>
                </a:lnTo>
                <a:lnTo>
                  <a:pt x="21459" y="26817"/>
                </a:lnTo>
                <a:lnTo>
                  <a:pt x="21030" y="26987"/>
                </a:lnTo>
                <a:lnTo>
                  <a:pt x="20619" y="27210"/>
                </a:lnTo>
                <a:lnTo>
                  <a:pt x="20244" y="27496"/>
                </a:lnTo>
                <a:lnTo>
                  <a:pt x="19887" y="27835"/>
                </a:lnTo>
                <a:lnTo>
                  <a:pt x="19575" y="28237"/>
                </a:lnTo>
                <a:lnTo>
                  <a:pt x="19423" y="28469"/>
                </a:lnTo>
                <a:lnTo>
                  <a:pt x="19325" y="28639"/>
                </a:lnTo>
                <a:lnTo>
                  <a:pt x="19164" y="28978"/>
                </a:lnTo>
                <a:lnTo>
                  <a:pt x="19048" y="29344"/>
                </a:lnTo>
                <a:lnTo>
                  <a:pt x="18976" y="29719"/>
                </a:lnTo>
                <a:lnTo>
                  <a:pt x="18941" y="30318"/>
                </a:lnTo>
                <a:lnTo>
                  <a:pt x="19003" y="31148"/>
                </a:lnTo>
                <a:lnTo>
                  <a:pt x="19182" y="32023"/>
                </a:lnTo>
                <a:lnTo>
                  <a:pt x="19441" y="32916"/>
                </a:lnTo>
                <a:lnTo>
                  <a:pt x="19914" y="34256"/>
                </a:lnTo>
                <a:lnTo>
                  <a:pt x="20557" y="35970"/>
                </a:lnTo>
                <a:lnTo>
                  <a:pt x="20914" y="37131"/>
                </a:lnTo>
                <a:lnTo>
                  <a:pt x="21048" y="37828"/>
                </a:lnTo>
                <a:lnTo>
                  <a:pt x="21057" y="38435"/>
                </a:lnTo>
                <a:lnTo>
                  <a:pt x="20968" y="38828"/>
                </a:lnTo>
                <a:lnTo>
                  <a:pt x="20861" y="39051"/>
                </a:lnTo>
                <a:lnTo>
                  <a:pt x="20700" y="39257"/>
                </a:lnTo>
                <a:lnTo>
                  <a:pt x="20503" y="39426"/>
                </a:lnTo>
                <a:lnTo>
                  <a:pt x="20244" y="39560"/>
                </a:lnTo>
                <a:lnTo>
                  <a:pt x="19932" y="39658"/>
                </a:lnTo>
                <a:lnTo>
                  <a:pt x="19744" y="39694"/>
                </a:lnTo>
                <a:lnTo>
                  <a:pt x="19539" y="39721"/>
                </a:lnTo>
                <a:lnTo>
                  <a:pt x="19146" y="39721"/>
                </a:lnTo>
                <a:lnTo>
                  <a:pt x="18762" y="39650"/>
                </a:lnTo>
                <a:lnTo>
                  <a:pt x="18387" y="39525"/>
                </a:lnTo>
                <a:lnTo>
                  <a:pt x="17851" y="39266"/>
                </a:lnTo>
                <a:lnTo>
                  <a:pt x="17155" y="38792"/>
                </a:lnTo>
                <a:lnTo>
                  <a:pt x="16119" y="37980"/>
                </a:lnTo>
                <a:lnTo>
                  <a:pt x="15047" y="37265"/>
                </a:lnTo>
                <a:lnTo>
                  <a:pt x="14476" y="37024"/>
                </a:lnTo>
                <a:lnTo>
                  <a:pt x="14083" y="36917"/>
                </a:lnTo>
                <a:lnTo>
                  <a:pt x="13877" y="36881"/>
                </a:lnTo>
                <a:lnTo>
                  <a:pt x="13466" y="36846"/>
                </a:lnTo>
                <a:lnTo>
                  <a:pt x="12618" y="36854"/>
                </a:lnTo>
                <a:lnTo>
                  <a:pt x="11761" y="36971"/>
                </a:lnTo>
                <a:lnTo>
                  <a:pt x="10921" y="37185"/>
                </a:lnTo>
                <a:lnTo>
                  <a:pt x="10109" y="37489"/>
                </a:lnTo>
                <a:lnTo>
                  <a:pt x="9368" y="37899"/>
                </a:lnTo>
                <a:lnTo>
                  <a:pt x="8707" y="38390"/>
                </a:lnTo>
                <a:lnTo>
                  <a:pt x="8162" y="38980"/>
                </a:lnTo>
                <a:lnTo>
                  <a:pt x="7948" y="39301"/>
                </a:lnTo>
                <a:lnTo>
                  <a:pt x="7841" y="39471"/>
                </a:lnTo>
                <a:lnTo>
                  <a:pt x="7671" y="39801"/>
                </a:lnTo>
                <a:lnTo>
                  <a:pt x="7483" y="40319"/>
                </a:lnTo>
                <a:lnTo>
                  <a:pt x="7385" y="41043"/>
                </a:lnTo>
                <a:lnTo>
                  <a:pt x="7403" y="41793"/>
                </a:lnTo>
                <a:lnTo>
                  <a:pt x="7528" y="42570"/>
                </a:lnTo>
                <a:lnTo>
                  <a:pt x="7716" y="43347"/>
                </a:lnTo>
                <a:lnTo>
                  <a:pt x="8091" y="44534"/>
                </a:lnTo>
                <a:lnTo>
                  <a:pt x="8609" y="46088"/>
                </a:lnTo>
                <a:lnTo>
                  <a:pt x="8894" y="47204"/>
                </a:lnTo>
                <a:lnTo>
                  <a:pt x="8984" y="47910"/>
                </a:lnTo>
                <a:lnTo>
                  <a:pt x="8966" y="48580"/>
                </a:lnTo>
                <a:lnTo>
                  <a:pt x="8823" y="49205"/>
                </a:lnTo>
                <a:lnTo>
                  <a:pt x="8609" y="49642"/>
                </a:lnTo>
                <a:lnTo>
                  <a:pt x="8403" y="49919"/>
                </a:lnTo>
                <a:lnTo>
                  <a:pt x="8162" y="50169"/>
                </a:lnTo>
                <a:lnTo>
                  <a:pt x="7867" y="50419"/>
                </a:lnTo>
                <a:lnTo>
                  <a:pt x="7698" y="50526"/>
                </a:lnTo>
                <a:lnTo>
                  <a:pt x="7385" y="50687"/>
                </a:lnTo>
                <a:lnTo>
                  <a:pt x="6707" y="50919"/>
                </a:lnTo>
                <a:lnTo>
                  <a:pt x="5965" y="51053"/>
                </a:lnTo>
                <a:lnTo>
                  <a:pt x="5188" y="51142"/>
                </a:lnTo>
                <a:lnTo>
                  <a:pt x="4001" y="51223"/>
                </a:lnTo>
                <a:lnTo>
                  <a:pt x="2849" y="51366"/>
                </a:lnTo>
                <a:lnTo>
                  <a:pt x="2125" y="51535"/>
                </a:lnTo>
                <a:lnTo>
                  <a:pt x="1795" y="51660"/>
                </a:lnTo>
                <a:lnTo>
                  <a:pt x="1563" y="51750"/>
                </a:lnTo>
                <a:lnTo>
                  <a:pt x="1170" y="51964"/>
                </a:lnTo>
                <a:lnTo>
                  <a:pt x="831" y="52214"/>
                </a:lnTo>
                <a:lnTo>
                  <a:pt x="554" y="52509"/>
                </a:lnTo>
                <a:lnTo>
                  <a:pt x="339" y="52821"/>
                </a:lnTo>
                <a:lnTo>
                  <a:pt x="170" y="53169"/>
                </a:lnTo>
                <a:lnTo>
                  <a:pt x="63" y="53545"/>
                </a:lnTo>
                <a:lnTo>
                  <a:pt x="9" y="53929"/>
                </a:lnTo>
                <a:lnTo>
                  <a:pt x="0" y="54339"/>
                </a:lnTo>
                <a:lnTo>
                  <a:pt x="45" y="54759"/>
                </a:lnTo>
                <a:lnTo>
                  <a:pt x="179" y="55402"/>
                </a:lnTo>
                <a:lnTo>
                  <a:pt x="509" y="56277"/>
                </a:lnTo>
                <a:lnTo>
                  <a:pt x="982" y="57134"/>
                </a:lnTo>
                <a:lnTo>
                  <a:pt x="1268" y="57554"/>
                </a:lnTo>
                <a:lnTo>
                  <a:pt x="1509" y="57885"/>
                </a:lnTo>
                <a:lnTo>
                  <a:pt x="2081" y="58581"/>
                </a:lnTo>
                <a:lnTo>
                  <a:pt x="2742" y="59313"/>
                </a:lnTo>
                <a:lnTo>
                  <a:pt x="3492" y="60072"/>
                </a:lnTo>
                <a:lnTo>
                  <a:pt x="4313" y="60831"/>
                </a:lnTo>
                <a:lnTo>
                  <a:pt x="5206" y="61590"/>
                </a:lnTo>
                <a:lnTo>
                  <a:pt x="6144" y="62323"/>
                </a:lnTo>
                <a:lnTo>
                  <a:pt x="7126" y="63028"/>
                </a:lnTo>
                <a:lnTo>
                  <a:pt x="8144" y="63680"/>
                </a:lnTo>
                <a:lnTo>
                  <a:pt x="9189" y="64278"/>
                </a:lnTo>
                <a:lnTo>
                  <a:pt x="10234" y="64796"/>
                </a:lnTo>
                <a:lnTo>
                  <a:pt x="11288" y="65225"/>
                </a:lnTo>
                <a:lnTo>
                  <a:pt x="12332" y="65555"/>
                </a:lnTo>
                <a:lnTo>
                  <a:pt x="13359" y="65770"/>
                </a:lnTo>
                <a:lnTo>
                  <a:pt x="14359" y="65859"/>
                </a:lnTo>
                <a:lnTo>
                  <a:pt x="15315" y="65805"/>
                </a:lnTo>
                <a:lnTo>
                  <a:pt x="15770" y="65716"/>
                </a:lnTo>
                <a:lnTo>
                  <a:pt x="16003" y="65636"/>
                </a:lnTo>
                <a:lnTo>
                  <a:pt x="16413" y="65439"/>
                </a:lnTo>
                <a:lnTo>
                  <a:pt x="16762" y="65189"/>
                </a:lnTo>
                <a:lnTo>
                  <a:pt x="17074" y="64886"/>
                </a:lnTo>
                <a:lnTo>
                  <a:pt x="17476" y="64368"/>
                </a:lnTo>
                <a:lnTo>
                  <a:pt x="17923" y="63582"/>
                </a:lnTo>
                <a:lnTo>
                  <a:pt x="18342" y="62769"/>
                </a:lnTo>
                <a:lnTo>
                  <a:pt x="18789" y="61983"/>
                </a:lnTo>
                <a:lnTo>
                  <a:pt x="19182" y="61465"/>
                </a:lnTo>
                <a:lnTo>
                  <a:pt x="19485" y="61171"/>
                </a:lnTo>
                <a:lnTo>
                  <a:pt x="19834" y="60912"/>
                </a:lnTo>
                <a:lnTo>
                  <a:pt x="20226" y="60715"/>
                </a:lnTo>
                <a:lnTo>
                  <a:pt x="20450" y="60644"/>
                </a:lnTo>
                <a:lnTo>
                  <a:pt x="20744" y="60555"/>
                </a:lnTo>
                <a:lnTo>
                  <a:pt x="21298" y="60447"/>
                </a:lnTo>
                <a:lnTo>
                  <a:pt x="21825" y="60430"/>
                </a:lnTo>
                <a:lnTo>
                  <a:pt x="22325" y="60483"/>
                </a:lnTo>
                <a:lnTo>
                  <a:pt x="22798" y="60608"/>
                </a:lnTo>
                <a:lnTo>
                  <a:pt x="23254" y="60796"/>
                </a:lnTo>
                <a:lnTo>
                  <a:pt x="23923" y="61162"/>
                </a:lnTo>
                <a:lnTo>
                  <a:pt x="25218" y="62117"/>
                </a:lnTo>
                <a:lnTo>
                  <a:pt x="26602" y="63180"/>
                </a:lnTo>
                <a:lnTo>
                  <a:pt x="27362" y="63680"/>
                </a:lnTo>
                <a:lnTo>
                  <a:pt x="27906" y="63975"/>
                </a:lnTo>
                <a:lnTo>
                  <a:pt x="28192" y="64109"/>
                </a:lnTo>
                <a:lnTo>
                  <a:pt x="28540" y="64260"/>
                </a:lnTo>
                <a:lnTo>
                  <a:pt x="29210" y="64430"/>
                </a:lnTo>
                <a:lnTo>
                  <a:pt x="29835" y="64475"/>
                </a:lnTo>
                <a:lnTo>
                  <a:pt x="30416" y="64377"/>
                </a:lnTo>
                <a:lnTo>
                  <a:pt x="30942" y="64171"/>
                </a:lnTo>
                <a:lnTo>
                  <a:pt x="31407" y="63850"/>
                </a:lnTo>
                <a:lnTo>
                  <a:pt x="31827" y="63439"/>
                </a:lnTo>
                <a:lnTo>
                  <a:pt x="32175" y="62948"/>
                </a:lnTo>
                <a:lnTo>
                  <a:pt x="32461" y="62385"/>
                </a:lnTo>
                <a:lnTo>
                  <a:pt x="32684" y="61760"/>
                </a:lnTo>
                <a:lnTo>
                  <a:pt x="32827" y="61081"/>
                </a:lnTo>
                <a:lnTo>
                  <a:pt x="32907" y="60367"/>
                </a:lnTo>
                <a:lnTo>
                  <a:pt x="32907" y="59635"/>
                </a:lnTo>
                <a:lnTo>
                  <a:pt x="32818" y="58876"/>
                </a:lnTo>
                <a:lnTo>
                  <a:pt x="32648" y="58126"/>
                </a:lnTo>
                <a:lnTo>
                  <a:pt x="32398" y="57375"/>
                </a:lnTo>
                <a:lnTo>
                  <a:pt x="32237" y="57009"/>
                </a:lnTo>
                <a:lnTo>
                  <a:pt x="31952" y="56393"/>
                </a:lnTo>
                <a:lnTo>
                  <a:pt x="31478" y="55197"/>
                </a:lnTo>
                <a:lnTo>
                  <a:pt x="31112" y="54018"/>
                </a:lnTo>
                <a:lnTo>
                  <a:pt x="30880" y="52875"/>
                </a:lnTo>
                <a:lnTo>
                  <a:pt x="30817" y="52044"/>
                </a:lnTo>
                <a:lnTo>
                  <a:pt x="30817" y="51500"/>
                </a:lnTo>
                <a:lnTo>
                  <a:pt x="30862" y="50973"/>
                </a:lnTo>
                <a:lnTo>
                  <a:pt x="30951" y="50455"/>
                </a:lnTo>
                <a:lnTo>
                  <a:pt x="31085" y="49964"/>
                </a:lnTo>
                <a:lnTo>
                  <a:pt x="31273" y="49472"/>
                </a:lnTo>
                <a:lnTo>
                  <a:pt x="31514" y="49008"/>
                </a:lnTo>
                <a:lnTo>
                  <a:pt x="31800" y="48553"/>
                </a:lnTo>
                <a:lnTo>
                  <a:pt x="31969" y="48338"/>
                </a:lnTo>
                <a:lnTo>
                  <a:pt x="32532" y="48160"/>
                </a:lnTo>
                <a:lnTo>
                  <a:pt x="33523" y="47963"/>
                </a:lnTo>
                <a:lnTo>
                  <a:pt x="34389" y="47954"/>
                </a:lnTo>
                <a:lnTo>
                  <a:pt x="35193" y="48079"/>
                </a:lnTo>
                <a:lnTo>
                  <a:pt x="35979" y="48321"/>
                </a:lnTo>
                <a:lnTo>
                  <a:pt x="36800" y="48660"/>
                </a:lnTo>
                <a:lnTo>
                  <a:pt x="37729" y="49053"/>
                </a:lnTo>
                <a:lnTo>
                  <a:pt x="38792" y="49472"/>
                </a:lnTo>
                <a:lnTo>
                  <a:pt x="39417" y="49687"/>
                </a:lnTo>
                <a:lnTo>
                  <a:pt x="40060" y="49901"/>
                </a:lnTo>
                <a:lnTo>
                  <a:pt x="41060" y="50124"/>
                </a:lnTo>
                <a:lnTo>
                  <a:pt x="41730" y="50232"/>
                </a:lnTo>
                <a:lnTo>
                  <a:pt x="42400" y="50285"/>
                </a:lnTo>
                <a:lnTo>
                  <a:pt x="43051" y="50285"/>
                </a:lnTo>
                <a:lnTo>
                  <a:pt x="43694" y="50232"/>
                </a:lnTo>
                <a:lnTo>
                  <a:pt x="44311" y="50124"/>
                </a:lnTo>
                <a:lnTo>
                  <a:pt x="44900" y="49955"/>
                </a:lnTo>
                <a:lnTo>
                  <a:pt x="45454" y="49723"/>
                </a:lnTo>
                <a:lnTo>
                  <a:pt x="45954" y="49419"/>
                </a:lnTo>
                <a:lnTo>
                  <a:pt x="46418" y="49053"/>
                </a:lnTo>
                <a:lnTo>
                  <a:pt x="46820" y="48606"/>
                </a:lnTo>
                <a:lnTo>
                  <a:pt x="47159" y="48079"/>
                </a:lnTo>
                <a:lnTo>
                  <a:pt x="47427" y="47472"/>
                </a:lnTo>
                <a:lnTo>
                  <a:pt x="47624" y="46785"/>
                </a:lnTo>
                <a:lnTo>
                  <a:pt x="47695" y="46401"/>
                </a:lnTo>
                <a:lnTo>
                  <a:pt x="47740" y="45972"/>
                </a:lnTo>
                <a:lnTo>
                  <a:pt x="47758" y="45115"/>
                </a:lnTo>
                <a:lnTo>
                  <a:pt x="47677" y="44275"/>
                </a:lnTo>
                <a:lnTo>
                  <a:pt x="47525" y="43436"/>
                </a:lnTo>
                <a:lnTo>
                  <a:pt x="47293" y="42614"/>
                </a:lnTo>
                <a:lnTo>
                  <a:pt x="46999" y="41811"/>
                </a:lnTo>
                <a:lnTo>
                  <a:pt x="46641" y="41007"/>
                </a:lnTo>
                <a:lnTo>
                  <a:pt x="46248" y="40212"/>
                </a:lnTo>
                <a:lnTo>
                  <a:pt x="45579" y="39042"/>
                </a:lnTo>
                <a:lnTo>
                  <a:pt x="44596" y="37515"/>
                </a:lnTo>
                <a:lnTo>
                  <a:pt x="43060" y="35283"/>
                </a:lnTo>
                <a:lnTo>
                  <a:pt x="42132" y="33836"/>
                </a:lnTo>
                <a:lnTo>
                  <a:pt x="41926" y="33506"/>
                </a:lnTo>
                <a:lnTo>
                  <a:pt x="41542" y="32774"/>
                </a:lnTo>
                <a:lnTo>
                  <a:pt x="41212" y="31997"/>
                </a:lnTo>
                <a:lnTo>
                  <a:pt x="40944" y="31184"/>
                </a:lnTo>
                <a:lnTo>
                  <a:pt x="40765" y="30371"/>
                </a:lnTo>
                <a:lnTo>
                  <a:pt x="40694" y="29568"/>
                </a:lnTo>
                <a:lnTo>
                  <a:pt x="40739" y="28782"/>
                </a:lnTo>
                <a:lnTo>
                  <a:pt x="40864" y="28237"/>
                </a:lnTo>
                <a:lnTo>
                  <a:pt x="40998" y="27880"/>
                </a:lnTo>
                <a:lnTo>
                  <a:pt x="41078" y="27719"/>
                </a:lnTo>
                <a:lnTo>
                  <a:pt x="41158" y="27549"/>
                </a:lnTo>
                <a:lnTo>
                  <a:pt x="41346" y="27255"/>
                </a:lnTo>
                <a:lnTo>
                  <a:pt x="41667" y="26889"/>
                </a:lnTo>
                <a:lnTo>
                  <a:pt x="42167" y="26540"/>
                </a:lnTo>
                <a:lnTo>
                  <a:pt x="42730" y="26326"/>
                </a:lnTo>
                <a:lnTo>
                  <a:pt x="43337" y="26210"/>
                </a:lnTo>
                <a:lnTo>
                  <a:pt x="43980" y="26165"/>
                </a:lnTo>
                <a:lnTo>
                  <a:pt x="44980" y="26192"/>
                </a:lnTo>
                <a:lnTo>
                  <a:pt x="46311" y="26264"/>
                </a:lnTo>
                <a:lnTo>
                  <a:pt x="47222" y="26228"/>
                </a:lnTo>
                <a:lnTo>
                  <a:pt x="47775" y="26103"/>
                </a:lnTo>
                <a:lnTo>
                  <a:pt x="48258" y="25889"/>
                </a:lnTo>
                <a:lnTo>
                  <a:pt x="48561" y="25638"/>
                </a:lnTo>
                <a:lnTo>
                  <a:pt x="48740" y="25424"/>
                </a:lnTo>
                <a:lnTo>
                  <a:pt x="48901" y="25174"/>
                </a:lnTo>
                <a:lnTo>
                  <a:pt x="49026" y="24888"/>
                </a:lnTo>
                <a:lnTo>
                  <a:pt x="49160" y="24362"/>
                </a:lnTo>
                <a:lnTo>
                  <a:pt x="49213" y="23942"/>
                </a:lnTo>
                <a:lnTo>
                  <a:pt x="49151" y="23558"/>
                </a:lnTo>
                <a:lnTo>
                  <a:pt x="48972" y="22817"/>
                </a:lnTo>
                <a:lnTo>
                  <a:pt x="48722" y="22120"/>
                </a:lnTo>
                <a:lnTo>
                  <a:pt x="48427" y="21477"/>
                </a:lnTo>
                <a:lnTo>
                  <a:pt x="48079" y="20897"/>
                </a:lnTo>
                <a:lnTo>
                  <a:pt x="47686" y="20397"/>
                </a:lnTo>
                <a:lnTo>
                  <a:pt x="47257" y="19977"/>
                </a:lnTo>
                <a:lnTo>
                  <a:pt x="46811" y="19655"/>
                </a:lnTo>
                <a:lnTo>
                  <a:pt x="46570" y="19539"/>
                </a:lnTo>
                <a:lnTo>
                  <a:pt x="45981" y="19325"/>
                </a:lnTo>
                <a:lnTo>
                  <a:pt x="45007" y="19048"/>
                </a:lnTo>
                <a:lnTo>
                  <a:pt x="44373" y="18834"/>
                </a:lnTo>
                <a:lnTo>
                  <a:pt x="43802" y="18557"/>
                </a:lnTo>
                <a:lnTo>
                  <a:pt x="43435" y="18289"/>
                </a:lnTo>
                <a:lnTo>
                  <a:pt x="43230" y="18075"/>
                </a:lnTo>
                <a:lnTo>
                  <a:pt x="43051" y="17816"/>
                </a:lnTo>
                <a:lnTo>
                  <a:pt x="42918" y="17521"/>
                </a:lnTo>
                <a:lnTo>
                  <a:pt x="42828" y="17182"/>
                </a:lnTo>
                <a:lnTo>
                  <a:pt x="42793" y="16798"/>
                </a:lnTo>
                <a:lnTo>
                  <a:pt x="42793" y="16584"/>
                </a:lnTo>
                <a:lnTo>
                  <a:pt x="42810" y="16333"/>
                </a:lnTo>
                <a:lnTo>
                  <a:pt x="42891" y="15905"/>
                </a:lnTo>
                <a:lnTo>
                  <a:pt x="43034" y="15557"/>
                </a:lnTo>
                <a:lnTo>
                  <a:pt x="43230" y="15262"/>
                </a:lnTo>
                <a:lnTo>
                  <a:pt x="43471" y="15021"/>
                </a:lnTo>
                <a:lnTo>
                  <a:pt x="43748" y="14815"/>
                </a:lnTo>
                <a:lnTo>
                  <a:pt x="44212" y="14574"/>
                </a:lnTo>
                <a:lnTo>
                  <a:pt x="44891" y="14297"/>
                </a:lnTo>
                <a:lnTo>
                  <a:pt x="45588" y="13994"/>
                </a:lnTo>
                <a:lnTo>
                  <a:pt x="46079" y="13699"/>
                </a:lnTo>
                <a:lnTo>
                  <a:pt x="46382" y="13458"/>
                </a:lnTo>
                <a:lnTo>
                  <a:pt x="46650" y="13163"/>
                </a:lnTo>
                <a:lnTo>
                  <a:pt x="46873" y="12806"/>
                </a:lnTo>
                <a:lnTo>
                  <a:pt x="46972" y="12601"/>
                </a:lnTo>
                <a:lnTo>
                  <a:pt x="47079" y="12324"/>
                </a:lnTo>
                <a:lnTo>
                  <a:pt x="47195" y="11726"/>
                </a:lnTo>
                <a:lnTo>
                  <a:pt x="47213" y="11092"/>
                </a:lnTo>
                <a:lnTo>
                  <a:pt x="47141" y="10449"/>
                </a:lnTo>
                <a:lnTo>
                  <a:pt x="46999" y="9824"/>
                </a:lnTo>
                <a:lnTo>
                  <a:pt x="46793" y="9243"/>
                </a:lnTo>
                <a:lnTo>
                  <a:pt x="46525" y="8716"/>
                </a:lnTo>
                <a:lnTo>
                  <a:pt x="46213" y="8279"/>
                </a:lnTo>
                <a:lnTo>
                  <a:pt x="46043" y="8109"/>
                </a:lnTo>
                <a:lnTo>
                  <a:pt x="45954" y="8038"/>
                </a:lnTo>
                <a:lnTo>
                  <a:pt x="45766" y="7921"/>
                </a:lnTo>
                <a:lnTo>
                  <a:pt x="45454" y="7823"/>
                </a:lnTo>
                <a:lnTo>
                  <a:pt x="44998" y="7788"/>
                </a:lnTo>
                <a:lnTo>
                  <a:pt x="44534" y="7823"/>
                </a:lnTo>
                <a:lnTo>
                  <a:pt x="44078" y="7877"/>
                </a:lnTo>
                <a:lnTo>
                  <a:pt x="43668" y="7904"/>
                </a:lnTo>
                <a:lnTo>
                  <a:pt x="43319" y="7850"/>
                </a:lnTo>
                <a:lnTo>
                  <a:pt x="43123" y="7716"/>
                </a:lnTo>
                <a:lnTo>
                  <a:pt x="43034" y="7582"/>
                </a:lnTo>
                <a:lnTo>
                  <a:pt x="42998" y="7493"/>
                </a:lnTo>
                <a:lnTo>
                  <a:pt x="42944" y="7314"/>
                </a:lnTo>
                <a:lnTo>
                  <a:pt x="42882" y="6984"/>
                </a:lnTo>
                <a:lnTo>
                  <a:pt x="42882" y="6653"/>
                </a:lnTo>
                <a:lnTo>
                  <a:pt x="42926" y="6341"/>
                </a:lnTo>
                <a:lnTo>
                  <a:pt x="43069" y="5877"/>
                </a:lnTo>
                <a:lnTo>
                  <a:pt x="43337" y="5260"/>
                </a:lnTo>
                <a:lnTo>
                  <a:pt x="43650" y="4644"/>
                </a:lnTo>
                <a:lnTo>
                  <a:pt x="43936" y="3992"/>
                </a:lnTo>
                <a:lnTo>
                  <a:pt x="44078" y="3483"/>
                </a:lnTo>
                <a:lnTo>
                  <a:pt x="44132" y="3126"/>
                </a:lnTo>
                <a:lnTo>
                  <a:pt x="44141" y="2751"/>
                </a:lnTo>
                <a:lnTo>
                  <a:pt x="44087" y="2349"/>
                </a:lnTo>
                <a:lnTo>
                  <a:pt x="44043" y="2144"/>
                </a:lnTo>
                <a:lnTo>
                  <a:pt x="43944" y="1822"/>
                </a:lnTo>
                <a:lnTo>
                  <a:pt x="43712" y="1269"/>
                </a:lnTo>
                <a:lnTo>
                  <a:pt x="43435" y="822"/>
                </a:lnTo>
                <a:lnTo>
                  <a:pt x="43123" y="474"/>
                </a:lnTo>
                <a:lnTo>
                  <a:pt x="42775" y="224"/>
                </a:lnTo>
                <a:lnTo>
                  <a:pt x="42417" y="72"/>
                </a:lnTo>
                <a:lnTo>
                  <a:pt x="42033" y="1"/>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661272" flipH="1">
            <a:off x="6134351" y="2582530"/>
            <a:ext cx="413904" cy="546984"/>
          </a:xfrm>
          <a:custGeom>
            <a:avLst/>
            <a:gdLst/>
            <a:ahLst/>
            <a:cxnLst/>
            <a:rect l="l" t="t" r="r" b="b"/>
            <a:pathLst>
              <a:path w="34283" h="45311" extrusionOk="0">
                <a:moveTo>
                  <a:pt x="34247" y="0"/>
                </a:moveTo>
                <a:lnTo>
                  <a:pt x="34229" y="27"/>
                </a:lnTo>
                <a:lnTo>
                  <a:pt x="33595" y="2170"/>
                </a:lnTo>
                <a:lnTo>
                  <a:pt x="32274" y="6287"/>
                </a:lnTo>
                <a:lnTo>
                  <a:pt x="31202" y="9252"/>
                </a:lnTo>
                <a:lnTo>
                  <a:pt x="30443" y="11181"/>
                </a:lnTo>
                <a:lnTo>
                  <a:pt x="29648" y="13074"/>
                </a:lnTo>
                <a:lnTo>
                  <a:pt x="28809" y="14940"/>
                </a:lnTo>
                <a:lnTo>
                  <a:pt x="28362" y="15869"/>
                </a:lnTo>
                <a:lnTo>
                  <a:pt x="27425" y="17565"/>
                </a:lnTo>
                <a:lnTo>
                  <a:pt x="25487" y="20843"/>
                </a:lnTo>
                <a:lnTo>
                  <a:pt x="23477" y="24004"/>
                </a:lnTo>
                <a:lnTo>
                  <a:pt x="21406" y="27040"/>
                </a:lnTo>
                <a:lnTo>
                  <a:pt x="20334" y="28505"/>
                </a:lnTo>
                <a:lnTo>
                  <a:pt x="19200" y="29844"/>
                </a:lnTo>
                <a:lnTo>
                  <a:pt x="16878" y="32407"/>
                </a:lnTo>
                <a:lnTo>
                  <a:pt x="14485" y="34845"/>
                </a:lnTo>
                <a:lnTo>
                  <a:pt x="12011" y="37149"/>
                </a:lnTo>
                <a:lnTo>
                  <a:pt x="10752" y="38247"/>
                </a:lnTo>
                <a:lnTo>
                  <a:pt x="10109" y="38712"/>
                </a:lnTo>
                <a:lnTo>
                  <a:pt x="8788" y="39596"/>
                </a:lnTo>
                <a:lnTo>
                  <a:pt x="6716" y="40855"/>
                </a:lnTo>
                <a:lnTo>
                  <a:pt x="3921" y="42471"/>
                </a:lnTo>
                <a:lnTo>
                  <a:pt x="1912" y="43703"/>
                </a:lnTo>
                <a:lnTo>
                  <a:pt x="644" y="44552"/>
                </a:lnTo>
                <a:lnTo>
                  <a:pt x="45" y="44989"/>
                </a:lnTo>
                <a:lnTo>
                  <a:pt x="1" y="45043"/>
                </a:lnTo>
                <a:lnTo>
                  <a:pt x="18" y="45159"/>
                </a:lnTo>
                <a:lnTo>
                  <a:pt x="143" y="45266"/>
                </a:lnTo>
                <a:lnTo>
                  <a:pt x="304" y="45311"/>
                </a:lnTo>
                <a:lnTo>
                  <a:pt x="385" y="45302"/>
                </a:lnTo>
                <a:lnTo>
                  <a:pt x="813" y="45168"/>
                </a:lnTo>
                <a:lnTo>
                  <a:pt x="1653" y="44873"/>
                </a:lnTo>
                <a:lnTo>
                  <a:pt x="2885" y="44364"/>
                </a:lnTo>
                <a:lnTo>
                  <a:pt x="4466" y="43561"/>
                </a:lnTo>
                <a:lnTo>
                  <a:pt x="5993" y="42659"/>
                </a:lnTo>
                <a:lnTo>
                  <a:pt x="7466" y="41676"/>
                </a:lnTo>
                <a:lnTo>
                  <a:pt x="8904" y="40640"/>
                </a:lnTo>
                <a:lnTo>
                  <a:pt x="10993" y="39042"/>
                </a:lnTo>
                <a:lnTo>
                  <a:pt x="12351" y="37979"/>
                </a:lnTo>
                <a:lnTo>
                  <a:pt x="13637" y="36801"/>
                </a:lnTo>
                <a:lnTo>
                  <a:pt x="16146" y="34336"/>
                </a:lnTo>
                <a:lnTo>
                  <a:pt x="18584" y="31719"/>
                </a:lnTo>
                <a:lnTo>
                  <a:pt x="20932" y="28969"/>
                </a:lnTo>
                <a:lnTo>
                  <a:pt x="22075" y="27540"/>
                </a:lnTo>
                <a:lnTo>
                  <a:pt x="23120" y="26004"/>
                </a:lnTo>
                <a:lnTo>
                  <a:pt x="25138" y="22834"/>
                </a:lnTo>
                <a:lnTo>
                  <a:pt x="27094" y="19539"/>
                </a:lnTo>
                <a:lnTo>
                  <a:pt x="28969" y="16110"/>
                </a:lnTo>
                <a:lnTo>
                  <a:pt x="29871" y="14342"/>
                </a:lnTo>
                <a:lnTo>
                  <a:pt x="30586" y="12752"/>
                </a:lnTo>
                <a:lnTo>
                  <a:pt x="31657" y="10234"/>
                </a:lnTo>
                <a:lnTo>
                  <a:pt x="32327" y="8502"/>
                </a:lnTo>
                <a:lnTo>
                  <a:pt x="32943" y="6707"/>
                </a:lnTo>
                <a:lnTo>
                  <a:pt x="33479" y="4867"/>
                </a:lnTo>
                <a:lnTo>
                  <a:pt x="33899" y="2974"/>
                </a:lnTo>
                <a:lnTo>
                  <a:pt x="34193" y="1036"/>
                </a:lnTo>
                <a:lnTo>
                  <a:pt x="34283" y="45"/>
                </a:lnTo>
                <a:lnTo>
                  <a:pt x="34283" y="18"/>
                </a:lnTo>
                <a:lnTo>
                  <a:pt x="342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661272" flipH="1">
            <a:off x="6122218" y="2884067"/>
            <a:ext cx="117412" cy="23733"/>
          </a:xfrm>
          <a:custGeom>
            <a:avLst/>
            <a:gdLst/>
            <a:ahLst/>
            <a:cxnLst/>
            <a:rect l="l" t="t" r="r" b="b"/>
            <a:pathLst>
              <a:path w="9725" h="1966" extrusionOk="0">
                <a:moveTo>
                  <a:pt x="4126" y="1"/>
                </a:moveTo>
                <a:lnTo>
                  <a:pt x="2920" y="19"/>
                </a:lnTo>
                <a:lnTo>
                  <a:pt x="1741" y="179"/>
                </a:lnTo>
                <a:lnTo>
                  <a:pt x="598" y="483"/>
                </a:lnTo>
                <a:lnTo>
                  <a:pt x="54" y="688"/>
                </a:lnTo>
                <a:lnTo>
                  <a:pt x="27" y="706"/>
                </a:lnTo>
                <a:lnTo>
                  <a:pt x="0" y="769"/>
                </a:lnTo>
                <a:lnTo>
                  <a:pt x="9" y="840"/>
                </a:lnTo>
                <a:lnTo>
                  <a:pt x="54" y="885"/>
                </a:lnTo>
                <a:lnTo>
                  <a:pt x="89" y="894"/>
                </a:lnTo>
                <a:lnTo>
                  <a:pt x="1286" y="822"/>
                </a:lnTo>
                <a:lnTo>
                  <a:pt x="3036" y="787"/>
                </a:lnTo>
                <a:lnTo>
                  <a:pt x="4179" y="822"/>
                </a:lnTo>
                <a:lnTo>
                  <a:pt x="5322" y="920"/>
                </a:lnTo>
                <a:lnTo>
                  <a:pt x="6465" y="1090"/>
                </a:lnTo>
                <a:lnTo>
                  <a:pt x="7635" y="1358"/>
                </a:lnTo>
                <a:lnTo>
                  <a:pt x="8823" y="1715"/>
                </a:lnTo>
                <a:lnTo>
                  <a:pt x="9439" y="1947"/>
                </a:lnTo>
                <a:lnTo>
                  <a:pt x="9493" y="1965"/>
                </a:lnTo>
                <a:lnTo>
                  <a:pt x="9600" y="1947"/>
                </a:lnTo>
                <a:lnTo>
                  <a:pt x="9698" y="1840"/>
                </a:lnTo>
                <a:lnTo>
                  <a:pt x="9725" y="1590"/>
                </a:lnTo>
                <a:lnTo>
                  <a:pt x="9653" y="1412"/>
                </a:lnTo>
                <a:lnTo>
                  <a:pt x="9573" y="1313"/>
                </a:lnTo>
                <a:lnTo>
                  <a:pt x="9510" y="1278"/>
                </a:lnTo>
                <a:lnTo>
                  <a:pt x="8948" y="1037"/>
                </a:lnTo>
                <a:lnTo>
                  <a:pt x="7769" y="626"/>
                </a:lnTo>
                <a:lnTo>
                  <a:pt x="6573" y="304"/>
                </a:lnTo>
                <a:lnTo>
                  <a:pt x="5349" y="99"/>
                </a:lnTo>
                <a:lnTo>
                  <a:pt x="4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661272" flipH="1">
            <a:off x="6059650" y="2706281"/>
            <a:ext cx="57372" cy="23516"/>
          </a:xfrm>
          <a:custGeom>
            <a:avLst/>
            <a:gdLst/>
            <a:ahLst/>
            <a:cxnLst/>
            <a:rect l="l" t="t" r="r" b="b"/>
            <a:pathLst>
              <a:path w="4752" h="1948" extrusionOk="0">
                <a:moveTo>
                  <a:pt x="3778" y="1"/>
                </a:moveTo>
                <a:lnTo>
                  <a:pt x="3412" y="36"/>
                </a:lnTo>
                <a:lnTo>
                  <a:pt x="2849" y="161"/>
                </a:lnTo>
                <a:lnTo>
                  <a:pt x="2126" y="402"/>
                </a:lnTo>
                <a:lnTo>
                  <a:pt x="1787" y="536"/>
                </a:lnTo>
                <a:lnTo>
                  <a:pt x="1358" y="670"/>
                </a:lnTo>
                <a:lnTo>
                  <a:pt x="617" y="992"/>
                </a:lnTo>
                <a:lnTo>
                  <a:pt x="349" y="1170"/>
                </a:lnTo>
                <a:lnTo>
                  <a:pt x="152" y="1385"/>
                </a:lnTo>
                <a:lnTo>
                  <a:pt x="27" y="1644"/>
                </a:lnTo>
                <a:lnTo>
                  <a:pt x="1" y="1787"/>
                </a:lnTo>
                <a:lnTo>
                  <a:pt x="10" y="1840"/>
                </a:lnTo>
                <a:lnTo>
                  <a:pt x="45" y="1921"/>
                </a:lnTo>
                <a:lnTo>
                  <a:pt x="81" y="1938"/>
                </a:lnTo>
                <a:lnTo>
                  <a:pt x="117" y="1938"/>
                </a:lnTo>
                <a:lnTo>
                  <a:pt x="152" y="1947"/>
                </a:lnTo>
                <a:lnTo>
                  <a:pt x="188" y="1938"/>
                </a:lnTo>
                <a:lnTo>
                  <a:pt x="206" y="1885"/>
                </a:lnTo>
                <a:lnTo>
                  <a:pt x="215" y="1849"/>
                </a:lnTo>
                <a:lnTo>
                  <a:pt x="215" y="1813"/>
                </a:lnTo>
                <a:lnTo>
                  <a:pt x="215" y="1796"/>
                </a:lnTo>
                <a:lnTo>
                  <a:pt x="197" y="1796"/>
                </a:lnTo>
                <a:lnTo>
                  <a:pt x="724" y="1590"/>
                </a:lnTo>
                <a:lnTo>
                  <a:pt x="1858" y="1144"/>
                </a:lnTo>
                <a:lnTo>
                  <a:pt x="2412" y="965"/>
                </a:lnTo>
                <a:lnTo>
                  <a:pt x="2697" y="894"/>
                </a:lnTo>
                <a:lnTo>
                  <a:pt x="3269" y="822"/>
                </a:lnTo>
                <a:lnTo>
                  <a:pt x="3849" y="751"/>
                </a:lnTo>
                <a:lnTo>
                  <a:pt x="4412" y="626"/>
                </a:lnTo>
                <a:lnTo>
                  <a:pt x="4680" y="510"/>
                </a:lnTo>
                <a:lnTo>
                  <a:pt x="4716" y="483"/>
                </a:lnTo>
                <a:lnTo>
                  <a:pt x="4751" y="394"/>
                </a:lnTo>
                <a:lnTo>
                  <a:pt x="4751" y="286"/>
                </a:lnTo>
                <a:lnTo>
                  <a:pt x="4707" y="188"/>
                </a:lnTo>
                <a:lnTo>
                  <a:pt x="4680" y="170"/>
                </a:lnTo>
                <a:lnTo>
                  <a:pt x="4501" y="99"/>
                </a:lnTo>
                <a:lnTo>
                  <a:pt x="4144" y="18"/>
                </a:lnTo>
                <a:lnTo>
                  <a:pt x="37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661272" flipH="1">
            <a:off x="6177357" y="2691368"/>
            <a:ext cx="41411" cy="91757"/>
          </a:xfrm>
          <a:custGeom>
            <a:avLst/>
            <a:gdLst/>
            <a:ahLst/>
            <a:cxnLst/>
            <a:rect l="l" t="t" r="r" b="b"/>
            <a:pathLst>
              <a:path w="3430" h="7601" extrusionOk="0">
                <a:moveTo>
                  <a:pt x="125" y="1"/>
                </a:moveTo>
                <a:lnTo>
                  <a:pt x="63" y="10"/>
                </a:lnTo>
                <a:lnTo>
                  <a:pt x="0" y="117"/>
                </a:lnTo>
                <a:lnTo>
                  <a:pt x="9" y="188"/>
                </a:lnTo>
                <a:lnTo>
                  <a:pt x="45" y="358"/>
                </a:lnTo>
                <a:lnTo>
                  <a:pt x="170" y="671"/>
                </a:lnTo>
                <a:lnTo>
                  <a:pt x="438" y="1135"/>
                </a:lnTo>
                <a:lnTo>
                  <a:pt x="893" y="1698"/>
                </a:lnTo>
                <a:lnTo>
                  <a:pt x="1340" y="2251"/>
                </a:lnTo>
                <a:lnTo>
                  <a:pt x="1509" y="2528"/>
                </a:lnTo>
                <a:lnTo>
                  <a:pt x="1795" y="3073"/>
                </a:lnTo>
                <a:lnTo>
                  <a:pt x="2277" y="4243"/>
                </a:lnTo>
                <a:lnTo>
                  <a:pt x="2652" y="5484"/>
                </a:lnTo>
                <a:lnTo>
                  <a:pt x="2938" y="6779"/>
                </a:lnTo>
                <a:lnTo>
                  <a:pt x="3063" y="7440"/>
                </a:lnTo>
                <a:lnTo>
                  <a:pt x="3090" y="7529"/>
                </a:lnTo>
                <a:lnTo>
                  <a:pt x="3206" y="7600"/>
                </a:lnTo>
                <a:lnTo>
                  <a:pt x="3349" y="7556"/>
                </a:lnTo>
                <a:lnTo>
                  <a:pt x="3429" y="7431"/>
                </a:lnTo>
                <a:lnTo>
                  <a:pt x="3429" y="7332"/>
                </a:lnTo>
                <a:lnTo>
                  <a:pt x="3322" y="6654"/>
                </a:lnTo>
                <a:lnTo>
                  <a:pt x="3054" y="5332"/>
                </a:lnTo>
                <a:lnTo>
                  <a:pt x="2706" y="4046"/>
                </a:lnTo>
                <a:lnTo>
                  <a:pt x="2250" y="2841"/>
                </a:lnTo>
                <a:lnTo>
                  <a:pt x="1982" y="2269"/>
                </a:lnTo>
                <a:lnTo>
                  <a:pt x="1822" y="1957"/>
                </a:lnTo>
                <a:lnTo>
                  <a:pt x="1420" y="1233"/>
                </a:lnTo>
                <a:lnTo>
                  <a:pt x="1063" y="697"/>
                </a:lnTo>
                <a:lnTo>
                  <a:pt x="813" y="394"/>
                </a:lnTo>
                <a:lnTo>
                  <a:pt x="545" y="162"/>
                </a:lnTo>
                <a:lnTo>
                  <a:pt x="268"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661272" flipH="1">
            <a:off x="6410924" y="2892224"/>
            <a:ext cx="44647" cy="90671"/>
          </a:xfrm>
          <a:custGeom>
            <a:avLst/>
            <a:gdLst/>
            <a:ahLst/>
            <a:cxnLst/>
            <a:rect l="l" t="t" r="r" b="b"/>
            <a:pathLst>
              <a:path w="3698" h="7511" extrusionOk="0">
                <a:moveTo>
                  <a:pt x="322" y="1"/>
                </a:moveTo>
                <a:lnTo>
                  <a:pt x="143" y="27"/>
                </a:lnTo>
                <a:lnTo>
                  <a:pt x="18" y="161"/>
                </a:lnTo>
                <a:lnTo>
                  <a:pt x="0" y="340"/>
                </a:lnTo>
                <a:lnTo>
                  <a:pt x="63" y="411"/>
                </a:lnTo>
                <a:lnTo>
                  <a:pt x="447" y="795"/>
                </a:lnTo>
                <a:lnTo>
                  <a:pt x="1116" y="1554"/>
                </a:lnTo>
                <a:lnTo>
                  <a:pt x="1688" y="2340"/>
                </a:lnTo>
                <a:lnTo>
                  <a:pt x="2170" y="3153"/>
                </a:lnTo>
                <a:lnTo>
                  <a:pt x="2563" y="4001"/>
                </a:lnTo>
                <a:lnTo>
                  <a:pt x="2876" y="4894"/>
                </a:lnTo>
                <a:lnTo>
                  <a:pt x="3117" y="5832"/>
                </a:lnTo>
                <a:lnTo>
                  <a:pt x="3286" y="6832"/>
                </a:lnTo>
                <a:lnTo>
                  <a:pt x="3340" y="7359"/>
                </a:lnTo>
                <a:lnTo>
                  <a:pt x="3358" y="7421"/>
                </a:lnTo>
                <a:lnTo>
                  <a:pt x="3429" y="7502"/>
                </a:lnTo>
                <a:lnTo>
                  <a:pt x="3528" y="7511"/>
                </a:lnTo>
                <a:lnTo>
                  <a:pt x="3608" y="7457"/>
                </a:lnTo>
                <a:lnTo>
                  <a:pt x="3626" y="7403"/>
                </a:lnTo>
                <a:lnTo>
                  <a:pt x="3661" y="7153"/>
                </a:lnTo>
                <a:lnTo>
                  <a:pt x="3697" y="6653"/>
                </a:lnTo>
                <a:lnTo>
                  <a:pt x="3679" y="5885"/>
                </a:lnTo>
                <a:lnTo>
                  <a:pt x="3510" y="4849"/>
                </a:lnTo>
                <a:lnTo>
                  <a:pt x="3197" y="3840"/>
                </a:lnTo>
                <a:lnTo>
                  <a:pt x="2760" y="2858"/>
                </a:lnTo>
                <a:lnTo>
                  <a:pt x="2206" y="1938"/>
                </a:lnTo>
                <a:lnTo>
                  <a:pt x="1554" y="1099"/>
                </a:lnTo>
                <a:lnTo>
                  <a:pt x="813" y="367"/>
                </a:lnTo>
                <a:lnTo>
                  <a:pt x="411" y="45"/>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661272" flipH="1">
            <a:off x="6334709" y="3044929"/>
            <a:ext cx="106630" cy="46585"/>
          </a:xfrm>
          <a:custGeom>
            <a:avLst/>
            <a:gdLst/>
            <a:ahLst/>
            <a:cxnLst/>
            <a:rect l="l" t="t" r="r" b="b"/>
            <a:pathLst>
              <a:path w="8832" h="3859" extrusionOk="0">
                <a:moveTo>
                  <a:pt x="90" y="0"/>
                </a:moveTo>
                <a:lnTo>
                  <a:pt x="45" y="9"/>
                </a:lnTo>
                <a:lnTo>
                  <a:pt x="0" y="54"/>
                </a:lnTo>
                <a:lnTo>
                  <a:pt x="36" y="161"/>
                </a:lnTo>
                <a:lnTo>
                  <a:pt x="107" y="197"/>
                </a:lnTo>
                <a:lnTo>
                  <a:pt x="1242" y="527"/>
                </a:lnTo>
                <a:lnTo>
                  <a:pt x="3385" y="1108"/>
                </a:lnTo>
                <a:lnTo>
                  <a:pt x="4921" y="1644"/>
                </a:lnTo>
                <a:lnTo>
                  <a:pt x="5930" y="2090"/>
                </a:lnTo>
                <a:lnTo>
                  <a:pt x="6930" y="2653"/>
                </a:lnTo>
                <a:lnTo>
                  <a:pt x="7939" y="3358"/>
                </a:lnTo>
                <a:lnTo>
                  <a:pt x="8439" y="3787"/>
                </a:lnTo>
                <a:lnTo>
                  <a:pt x="8537" y="3858"/>
                </a:lnTo>
                <a:lnTo>
                  <a:pt x="8716" y="3849"/>
                </a:lnTo>
                <a:lnTo>
                  <a:pt x="8832" y="3724"/>
                </a:lnTo>
                <a:lnTo>
                  <a:pt x="8832" y="3528"/>
                </a:lnTo>
                <a:lnTo>
                  <a:pt x="8769" y="3430"/>
                </a:lnTo>
                <a:lnTo>
                  <a:pt x="8564" y="3197"/>
                </a:lnTo>
                <a:lnTo>
                  <a:pt x="8127" y="2760"/>
                </a:lnTo>
                <a:lnTo>
                  <a:pt x="7662" y="2358"/>
                </a:lnTo>
                <a:lnTo>
                  <a:pt x="7162" y="1992"/>
                </a:lnTo>
                <a:lnTo>
                  <a:pt x="6376" y="1510"/>
                </a:lnTo>
                <a:lnTo>
                  <a:pt x="5251" y="974"/>
                </a:lnTo>
                <a:lnTo>
                  <a:pt x="4072" y="572"/>
                </a:lnTo>
                <a:lnTo>
                  <a:pt x="2894" y="286"/>
                </a:lnTo>
                <a:lnTo>
                  <a:pt x="1724" y="99"/>
                </a:lnTo>
                <a:lnTo>
                  <a:pt x="607" y="9"/>
                </a:lnTo>
                <a:lnTo>
                  <a:pt x="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661272" flipH="1">
            <a:off x="6290023" y="2783531"/>
            <a:ext cx="33539" cy="126681"/>
          </a:xfrm>
          <a:custGeom>
            <a:avLst/>
            <a:gdLst/>
            <a:ahLst/>
            <a:cxnLst/>
            <a:rect l="l" t="t" r="r" b="b"/>
            <a:pathLst>
              <a:path w="2778" h="10494" extrusionOk="0">
                <a:moveTo>
                  <a:pt x="286" y="1"/>
                </a:moveTo>
                <a:lnTo>
                  <a:pt x="143" y="37"/>
                </a:lnTo>
                <a:lnTo>
                  <a:pt x="18" y="197"/>
                </a:lnTo>
                <a:lnTo>
                  <a:pt x="0" y="349"/>
                </a:lnTo>
                <a:lnTo>
                  <a:pt x="36" y="447"/>
                </a:lnTo>
                <a:lnTo>
                  <a:pt x="81" y="492"/>
                </a:lnTo>
                <a:lnTo>
                  <a:pt x="313" y="724"/>
                </a:lnTo>
                <a:lnTo>
                  <a:pt x="741" y="1215"/>
                </a:lnTo>
                <a:lnTo>
                  <a:pt x="1108" y="1742"/>
                </a:lnTo>
                <a:lnTo>
                  <a:pt x="1411" y="2287"/>
                </a:lnTo>
                <a:lnTo>
                  <a:pt x="1661" y="2858"/>
                </a:lnTo>
                <a:lnTo>
                  <a:pt x="1867" y="3457"/>
                </a:lnTo>
                <a:lnTo>
                  <a:pt x="2108" y="4394"/>
                </a:lnTo>
                <a:lnTo>
                  <a:pt x="2286" y="5689"/>
                </a:lnTo>
                <a:lnTo>
                  <a:pt x="2367" y="7029"/>
                </a:lnTo>
                <a:lnTo>
                  <a:pt x="2384" y="9083"/>
                </a:lnTo>
                <a:lnTo>
                  <a:pt x="2376" y="10449"/>
                </a:lnTo>
                <a:lnTo>
                  <a:pt x="2384" y="10485"/>
                </a:lnTo>
                <a:lnTo>
                  <a:pt x="2438" y="10493"/>
                </a:lnTo>
                <a:lnTo>
                  <a:pt x="2456" y="10467"/>
                </a:lnTo>
                <a:lnTo>
                  <a:pt x="2572" y="9788"/>
                </a:lnTo>
                <a:lnTo>
                  <a:pt x="2733" y="8395"/>
                </a:lnTo>
                <a:lnTo>
                  <a:pt x="2777" y="6966"/>
                </a:lnTo>
                <a:lnTo>
                  <a:pt x="2697" y="5537"/>
                </a:lnTo>
                <a:lnTo>
                  <a:pt x="2483" y="4153"/>
                </a:lnTo>
                <a:lnTo>
                  <a:pt x="2215" y="3153"/>
                </a:lnTo>
                <a:lnTo>
                  <a:pt x="1992" y="2519"/>
                </a:lnTo>
                <a:lnTo>
                  <a:pt x="1724" y="1903"/>
                </a:lnTo>
                <a:lnTo>
                  <a:pt x="1411" y="1331"/>
                </a:lnTo>
                <a:lnTo>
                  <a:pt x="1054" y="787"/>
                </a:lnTo>
                <a:lnTo>
                  <a:pt x="643" y="295"/>
                </a:lnTo>
                <a:lnTo>
                  <a:pt x="420" y="63"/>
                </a:lnTo>
                <a:lnTo>
                  <a:pt x="375" y="28"/>
                </a:lnTo>
                <a:lnTo>
                  <a:pt x="2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9"/>
          <p:cNvGrpSpPr/>
          <p:nvPr/>
        </p:nvGrpSpPr>
        <p:grpSpPr>
          <a:xfrm flipH="1">
            <a:off x="9471284" y="488574"/>
            <a:ext cx="820682" cy="867194"/>
            <a:chOff x="1191400" y="2362761"/>
            <a:chExt cx="820682" cy="867194"/>
          </a:xfrm>
        </p:grpSpPr>
        <p:sp>
          <p:nvSpPr>
            <p:cNvPr id="332" name="Google Shape;332;p9"/>
            <p:cNvSpPr/>
            <p:nvPr/>
          </p:nvSpPr>
          <p:spPr>
            <a:xfrm rot="-6023906" flipH="1">
              <a:off x="1149910" y="2510485"/>
              <a:ext cx="752436" cy="542558"/>
            </a:xfrm>
            <a:custGeom>
              <a:avLst/>
              <a:gdLst/>
              <a:ahLst/>
              <a:cxnLst/>
              <a:rect l="l" t="t" r="r" b="b"/>
              <a:pathLst>
                <a:path w="37909" h="27335" extrusionOk="0">
                  <a:moveTo>
                    <a:pt x="8404" y="0"/>
                  </a:moveTo>
                  <a:lnTo>
                    <a:pt x="7868" y="9"/>
                  </a:lnTo>
                  <a:lnTo>
                    <a:pt x="6778" y="134"/>
                  </a:lnTo>
                  <a:lnTo>
                    <a:pt x="5698" y="375"/>
                  </a:lnTo>
                  <a:lnTo>
                    <a:pt x="4653" y="715"/>
                  </a:lnTo>
                  <a:lnTo>
                    <a:pt x="3653" y="1161"/>
                  </a:lnTo>
                  <a:lnTo>
                    <a:pt x="2724" y="1679"/>
                  </a:lnTo>
                  <a:lnTo>
                    <a:pt x="1903" y="2277"/>
                  </a:lnTo>
                  <a:lnTo>
                    <a:pt x="1197" y="2938"/>
                  </a:lnTo>
                  <a:lnTo>
                    <a:pt x="903" y="3295"/>
                  </a:lnTo>
                  <a:lnTo>
                    <a:pt x="652" y="3644"/>
                  </a:lnTo>
                  <a:lnTo>
                    <a:pt x="277" y="4367"/>
                  </a:lnTo>
                  <a:lnTo>
                    <a:pt x="63" y="5108"/>
                  </a:lnTo>
                  <a:lnTo>
                    <a:pt x="1" y="5841"/>
                  </a:lnTo>
                  <a:lnTo>
                    <a:pt x="90" y="6564"/>
                  </a:lnTo>
                  <a:lnTo>
                    <a:pt x="331" y="7251"/>
                  </a:lnTo>
                  <a:lnTo>
                    <a:pt x="715" y="7894"/>
                  </a:lnTo>
                  <a:lnTo>
                    <a:pt x="1251" y="8484"/>
                  </a:lnTo>
                  <a:lnTo>
                    <a:pt x="1572" y="8743"/>
                  </a:lnTo>
                  <a:lnTo>
                    <a:pt x="1858" y="8966"/>
                  </a:lnTo>
                  <a:lnTo>
                    <a:pt x="2501" y="9377"/>
                  </a:lnTo>
                  <a:lnTo>
                    <a:pt x="3528" y="9939"/>
                  </a:lnTo>
                  <a:lnTo>
                    <a:pt x="4582" y="10475"/>
                  </a:lnTo>
                  <a:lnTo>
                    <a:pt x="5242" y="10868"/>
                  </a:lnTo>
                  <a:lnTo>
                    <a:pt x="5850" y="11288"/>
                  </a:lnTo>
                  <a:lnTo>
                    <a:pt x="6377" y="11770"/>
                  </a:lnTo>
                  <a:lnTo>
                    <a:pt x="6591" y="12038"/>
                  </a:lnTo>
                  <a:lnTo>
                    <a:pt x="6796" y="12342"/>
                  </a:lnTo>
                  <a:lnTo>
                    <a:pt x="7100" y="12993"/>
                  </a:lnTo>
                  <a:lnTo>
                    <a:pt x="7404" y="14020"/>
                  </a:lnTo>
                  <a:lnTo>
                    <a:pt x="7645" y="15065"/>
                  </a:lnTo>
                  <a:lnTo>
                    <a:pt x="7841" y="15744"/>
                  </a:lnTo>
                  <a:lnTo>
                    <a:pt x="8109" y="16396"/>
                  </a:lnTo>
                  <a:lnTo>
                    <a:pt x="8502" y="16994"/>
                  </a:lnTo>
                  <a:lnTo>
                    <a:pt x="8761" y="17271"/>
                  </a:lnTo>
                  <a:lnTo>
                    <a:pt x="9002" y="17512"/>
                  </a:lnTo>
                  <a:lnTo>
                    <a:pt x="9556" y="17914"/>
                  </a:lnTo>
                  <a:lnTo>
                    <a:pt x="10163" y="18217"/>
                  </a:lnTo>
                  <a:lnTo>
                    <a:pt x="10833" y="18459"/>
                  </a:lnTo>
                  <a:lnTo>
                    <a:pt x="11538" y="18637"/>
                  </a:lnTo>
                  <a:lnTo>
                    <a:pt x="12279" y="18771"/>
                  </a:lnTo>
                  <a:lnTo>
                    <a:pt x="13431" y="18914"/>
                  </a:lnTo>
                  <a:lnTo>
                    <a:pt x="14994" y="19075"/>
                  </a:lnTo>
                  <a:lnTo>
                    <a:pt x="16119" y="19235"/>
                  </a:lnTo>
                  <a:lnTo>
                    <a:pt x="16834" y="19396"/>
                  </a:lnTo>
                  <a:lnTo>
                    <a:pt x="17503" y="19602"/>
                  </a:lnTo>
                  <a:lnTo>
                    <a:pt x="18128" y="19878"/>
                  </a:lnTo>
                  <a:lnTo>
                    <a:pt x="18682" y="20236"/>
                  </a:lnTo>
                  <a:lnTo>
                    <a:pt x="19164" y="20682"/>
                  </a:lnTo>
                  <a:lnTo>
                    <a:pt x="19370" y="20950"/>
                  </a:lnTo>
                  <a:lnTo>
                    <a:pt x="19513" y="21173"/>
                  </a:lnTo>
                  <a:lnTo>
                    <a:pt x="19727" y="21647"/>
                  </a:lnTo>
                  <a:lnTo>
                    <a:pt x="19968" y="22397"/>
                  </a:lnTo>
                  <a:lnTo>
                    <a:pt x="20209" y="23441"/>
                  </a:lnTo>
                  <a:lnTo>
                    <a:pt x="20432" y="24209"/>
                  </a:lnTo>
                  <a:lnTo>
                    <a:pt x="20629" y="24701"/>
                  </a:lnTo>
                  <a:lnTo>
                    <a:pt x="20754" y="24933"/>
                  </a:lnTo>
                  <a:lnTo>
                    <a:pt x="20906" y="25192"/>
                  </a:lnTo>
                  <a:lnTo>
                    <a:pt x="21263" y="25665"/>
                  </a:lnTo>
                  <a:lnTo>
                    <a:pt x="21683" y="26067"/>
                  </a:lnTo>
                  <a:lnTo>
                    <a:pt x="22156" y="26415"/>
                  </a:lnTo>
                  <a:lnTo>
                    <a:pt x="22665" y="26710"/>
                  </a:lnTo>
                  <a:lnTo>
                    <a:pt x="23210" y="26933"/>
                  </a:lnTo>
                  <a:lnTo>
                    <a:pt x="23772" y="27112"/>
                  </a:lnTo>
                  <a:lnTo>
                    <a:pt x="24344" y="27237"/>
                  </a:lnTo>
                  <a:lnTo>
                    <a:pt x="24629" y="27272"/>
                  </a:lnTo>
                  <a:lnTo>
                    <a:pt x="25201" y="27335"/>
                  </a:lnTo>
                  <a:lnTo>
                    <a:pt x="26353" y="27335"/>
                  </a:lnTo>
                  <a:lnTo>
                    <a:pt x="28094" y="27201"/>
                  </a:lnTo>
                  <a:lnTo>
                    <a:pt x="29255" y="27138"/>
                  </a:lnTo>
                  <a:lnTo>
                    <a:pt x="29961" y="27103"/>
                  </a:lnTo>
                  <a:lnTo>
                    <a:pt x="31345" y="26924"/>
                  </a:lnTo>
                  <a:lnTo>
                    <a:pt x="32711" y="26719"/>
                  </a:lnTo>
                  <a:lnTo>
                    <a:pt x="33711" y="26620"/>
                  </a:lnTo>
                  <a:lnTo>
                    <a:pt x="34372" y="26594"/>
                  </a:lnTo>
                  <a:lnTo>
                    <a:pt x="34702" y="26603"/>
                  </a:lnTo>
                  <a:lnTo>
                    <a:pt x="34890" y="26594"/>
                  </a:lnTo>
                  <a:lnTo>
                    <a:pt x="35274" y="26522"/>
                  </a:lnTo>
                  <a:lnTo>
                    <a:pt x="35640" y="26362"/>
                  </a:lnTo>
                  <a:lnTo>
                    <a:pt x="35979" y="26129"/>
                  </a:lnTo>
                  <a:lnTo>
                    <a:pt x="36283" y="25826"/>
                  </a:lnTo>
                  <a:lnTo>
                    <a:pt x="36542" y="25477"/>
                  </a:lnTo>
                  <a:lnTo>
                    <a:pt x="36756" y="25076"/>
                  </a:lnTo>
                  <a:lnTo>
                    <a:pt x="36908" y="24629"/>
                  </a:lnTo>
                  <a:lnTo>
                    <a:pt x="36953" y="24397"/>
                  </a:lnTo>
                  <a:lnTo>
                    <a:pt x="37212" y="22923"/>
                  </a:lnTo>
                  <a:lnTo>
                    <a:pt x="37614" y="20236"/>
                  </a:lnTo>
                  <a:lnTo>
                    <a:pt x="37810" y="18432"/>
                  </a:lnTo>
                  <a:lnTo>
                    <a:pt x="37882" y="17324"/>
                  </a:lnTo>
                  <a:lnTo>
                    <a:pt x="37908" y="16289"/>
                  </a:lnTo>
                  <a:lnTo>
                    <a:pt x="37873" y="15324"/>
                  </a:lnTo>
                  <a:lnTo>
                    <a:pt x="37774" y="14440"/>
                  </a:lnTo>
                  <a:lnTo>
                    <a:pt x="37605" y="13618"/>
                  </a:lnTo>
                  <a:lnTo>
                    <a:pt x="37364" y="12877"/>
                  </a:lnTo>
                  <a:lnTo>
                    <a:pt x="37051" y="12199"/>
                  </a:lnTo>
                  <a:lnTo>
                    <a:pt x="36649" y="11591"/>
                  </a:lnTo>
                  <a:lnTo>
                    <a:pt x="36167" y="11047"/>
                  </a:lnTo>
                  <a:lnTo>
                    <a:pt x="35587" y="10573"/>
                  </a:lnTo>
                  <a:lnTo>
                    <a:pt x="34917" y="10163"/>
                  </a:lnTo>
                  <a:lnTo>
                    <a:pt x="34533" y="9984"/>
                  </a:lnTo>
                  <a:lnTo>
                    <a:pt x="34247" y="9877"/>
                  </a:lnTo>
                  <a:lnTo>
                    <a:pt x="33667" y="9761"/>
                  </a:lnTo>
                  <a:lnTo>
                    <a:pt x="33095" y="9725"/>
                  </a:lnTo>
                  <a:lnTo>
                    <a:pt x="32524" y="9752"/>
                  </a:lnTo>
                  <a:lnTo>
                    <a:pt x="31675" y="9877"/>
                  </a:lnTo>
                  <a:lnTo>
                    <a:pt x="30577" y="10118"/>
                  </a:lnTo>
                  <a:lnTo>
                    <a:pt x="29782" y="10252"/>
                  </a:lnTo>
                  <a:lnTo>
                    <a:pt x="29273" y="10288"/>
                  </a:lnTo>
                  <a:lnTo>
                    <a:pt x="28791" y="10261"/>
                  </a:lnTo>
                  <a:lnTo>
                    <a:pt x="28318" y="10145"/>
                  </a:lnTo>
                  <a:lnTo>
                    <a:pt x="27871" y="9930"/>
                  </a:lnTo>
                  <a:lnTo>
                    <a:pt x="27442" y="9582"/>
                  </a:lnTo>
                  <a:lnTo>
                    <a:pt x="27041" y="9109"/>
                  </a:lnTo>
                  <a:lnTo>
                    <a:pt x="26674" y="8466"/>
                  </a:lnTo>
                  <a:lnTo>
                    <a:pt x="26496" y="8064"/>
                  </a:lnTo>
                  <a:lnTo>
                    <a:pt x="26398" y="7823"/>
                  </a:lnTo>
                  <a:lnTo>
                    <a:pt x="26264" y="7296"/>
                  </a:lnTo>
                  <a:lnTo>
                    <a:pt x="26201" y="6742"/>
                  </a:lnTo>
                  <a:lnTo>
                    <a:pt x="26219" y="6171"/>
                  </a:lnTo>
                  <a:lnTo>
                    <a:pt x="26246" y="5876"/>
                  </a:lnTo>
                  <a:lnTo>
                    <a:pt x="26273" y="5635"/>
                  </a:lnTo>
                  <a:lnTo>
                    <a:pt x="26273" y="5144"/>
                  </a:lnTo>
                  <a:lnTo>
                    <a:pt x="26219" y="4644"/>
                  </a:lnTo>
                  <a:lnTo>
                    <a:pt x="26103" y="4162"/>
                  </a:lnTo>
                  <a:lnTo>
                    <a:pt x="25942" y="3679"/>
                  </a:lnTo>
                  <a:lnTo>
                    <a:pt x="25728" y="3224"/>
                  </a:lnTo>
                  <a:lnTo>
                    <a:pt x="25469" y="2795"/>
                  </a:lnTo>
                  <a:lnTo>
                    <a:pt x="25165" y="2402"/>
                  </a:lnTo>
                  <a:lnTo>
                    <a:pt x="24817" y="2045"/>
                  </a:lnTo>
                  <a:lnTo>
                    <a:pt x="24424" y="1733"/>
                  </a:lnTo>
                  <a:lnTo>
                    <a:pt x="23995" y="1474"/>
                  </a:lnTo>
                  <a:lnTo>
                    <a:pt x="23531" y="1277"/>
                  </a:lnTo>
                  <a:lnTo>
                    <a:pt x="23031" y="1143"/>
                  </a:lnTo>
                  <a:lnTo>
                    <a:pt x="22504" y="1081"/>
                  </a:lnTo>
                  <a:lnTo>
                    <a:pt x="21942" y="1090"/>
                  </a:lnTo>
                  <a:lnTo>
                    <a:pt x="21352" y="1197"/>
                  </a:lnTo>
                  <a:lnTo>
                    <a:pt x="21049" y="1277"/>
                  </a:lnTo>
                  <a:lnTo>
                    <a:pt x="20727" y="1384"/>
                  </a:lnTo>
                  <a:lnTo>
                    <a:pt x="20102" y="1661"/>
                  </a:lnTo>
                  <a:lnTo>
                    <a:pt x="19164" y="2135"/>
                  </a:lnTo>
                  <a:lnTo>
                    <a:pt x="18245" y="2599"/>
                  </a:lnTo>
                  <a:lnTo>
                    <a:pt x="17646" y="2849"/>
                  </a:lnTo>
                  <a:lnTo>
                    <a:pt x="17039" y="3010"/>
                  </a:lnTo>
                  <a:lnTo>
                    <a:pt x="16450" y="3072"/>
                  </a:lnTo>
                  <a:lnTo>
                    <a:pt x="16146" y="3037"/>
                  </a:lnTo>
                  <a:lnTo>
                    <a:pt x="15941" y="3001"/>
                  </a:lnTo>
                  <a:lnTo>
                    <a:pt x="15557" y="2867"/>
                  </a:lnTo>
                  <a:lnTo>
                    <a:pt x="15039" y="2590"/>
                  </a:lnTo>
                  <a:lnTo>
                    <a:pt x="14726" y="2376"/>
                  </a:lnTo>
                  <a:lnTo>
                    <a:pt x="14056" y="1938"/>
                  </a:lnTo>
                  <a:lnTo>
                    <a:pt x="13003" y="1313"/>
                  </a:lnTo>
                  <a:lnTo>
                    <a:pt x="12261" y="938"/>
                  </a:lnTo>
                  <a:lnTo>
                    <a:pt x="11485" y="599"/>
                  </a:lnTo>
                  <a:lnTo>
                    <a:pt x="10663" y="331"/>
                  </a:lnTo>
                  <a:lnTo>
                    <a:pt x="9806" y="125"/>
                  </a:lnTo>
                  <a:lnTo>
                    <a:pt x="8886" y="18"/>
                  </a:lnTo>
                  <a:lnTo>
                    <a:pt x="8404" y="0"/>
                  </a:lnTo>
                  <a:close/>
                </a:path>
              </a:pathLst>
            </a:custGeom>
            <a:solidFill>
              <a:srgbClr val="DA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6023906" flipH="1">
              <a:off x="1330925" y="2560140"/>
              <a:ext cx="681875" cy="566674"/>
            </a:xfrm>
            <a:custGeom>
              <a:avLst/>
              <a:gdLst/>
              <a:ahLst/>
              <a:cxnLst/>
              <a:rect l="l" t="t" r="r" b="b"/>
              <a:pathLst>
                <a:path w="34354" h="28550" fill="none" extrusionOk="0">
                  <a:moveTo>
                    <a:pt x="0" y="1"/>
                  </a:moveTo>
                  <a:lnTo>
                    <a:pt x="1036" y="153"/>
                  </a:lnTo>
                  <a:lnTo>
                    <a:pt x="3081" y="519"/>
                  </a:lnTo>
                  <a:lnTo>
                    <a:pt x="5064" y="992"/>
                  </a:lnTo>
                  <a:lnTo>
                    <a:pt x="6975" y="1555"/>
                  </a:lnTo>
                  <a:lnTo>
                    <a:pt x="7894" y="1876"/>
                  </a:lnTo>
                  <a:lnTo>
                    <a:pt x="8850" y="2260"/>
                  </a:lnTo>
                  <a:lnTo>
                    <a:pt x="10681" y="3117"/>
                  </a:lnTo>
                  <a:lnTo>
                    <a:pt x="12440" y="4046"/>
                  </a:lnTo>
                  <a:lnTo>
                    <a:pt x="14145" y="5028"/>
                  </a:lnTo>
                  <a:lnTo>
                    <a:pt x="14985" y="5537"/>
                  </a:lnTo>
                  <a:lnTo>
                    <a:pt x="16047" y="6296"/>
                  </a:lnTo>
                  <a:lnTo>
                    <a:pt x="18146" y="7868"/>
                  </a:lnTo>
                  <a:lnTo>
                    <a:pt x="20173" y="9493"/>
                  </a:lnTo>
                  <a:lnTo>
                    <a:pt x="22147" y="11181"/>
                  </a:lnTo>
                  <a:lnTo>
                    <a:pt x="24031" y="12931"/>
                  </a:lnTo>
                  <a:lnTo>
                    <a:pt x="25844" y="14762"/>
                  </a:lnTo>
                  <a:lnTo>
                    <a:pt x="27567" y="16673"/>
                  </a:lnTo>
                  <a:lnTo>
                    <a:pt x="29201" y="18673"/>
                  </a:lnTo>
                  <a:lnTo>
                    <a:pt x="29978" y="19709"/>
                  </a:lnTo>
                  <a:lnTo>
                    <a:pt x="30603" y="20745"/>
                  </a:lnTo>
                  <a:lnTo>
                    <a:pt x="31791" y="22870"/>
                  </a:lnTo>
                  <a:lnTo>
                    <a:pt x="32880" y="25085"/>
                  </a:lnTo>
                  <a:lnTo>
                    <a:pt x="33890" y="27371"/>
                  </a:lnTo>
                  <a:lnTo>
                    <a:pt x="34354" y="28550"/>
                  </a:lnTo>
                </a:path>
              </a:pathLst>
            </a:custGeom>
            <a:noFill/>
            <a:ln w="692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6023906" flipH="1">
              <a:off x="1331153" y="2633717"/>
              <a:ext cx="16335" cy="64170"/>
            </a:xfrm>
            <a:custGeom>
              <a:avLst/>
              <a:gdLst/>
              <a:ahLst/>
              <a:cxnLst/>
              <a:rect l="l" t="t" r="r" b="b"/>
              <a:pathLst>
                <a:path w="823" h="3233" extrusionOk="0">
                  <a:moveTo>
                    <a:pt x="251" y="0"/>
                  </a:moveTo>
                  <a:lnTo>
                    <a:pt x="161" y="9"/>
                  </a:lnTo>
                  <a:lnTo>
                    <a:pt x="135" y="54"/>
                  </a:lnTo>
                  <a:lnTo>
                    <a:pt x="72" y="250"/>
                  </a:lnTo>
                  <a:lnTo>
                    <a:pt x="9" y="661"/>
                  </a:lnTo>
                  <a:lnTo>
                    <a:pt x="1" y="1081"/>
                  </a:lnTo>
                  <a:lnTo>
                    <a:pt x="54" y="1491"/>
                  </a:lnTo>
                  <a:lnTo>
                    <a:pt x="197" y="2099"/>
                  </a:lnTo>
                  <a:lnTo>
                    <a:pt x="510" y="2858"/>
                  </a:lnTo>
                  <a:lnTo>
                    <a:pt x="697" y="3206"/>
                  </a:lnTo>
                  <a:lnTo>
                    <a:pt x="733" y="3233"/>
                  </a:lnTo>
                  <a:lnTo>
                    <a:pt x="822" y="3197"/>
                  </a:lnTo>
                  <a:lnTo>
                    <a:pt x="822" y="3161"/>
                  </a:lnTo>
                  <a:lnTo>
                    <a:pt x="652" y="2768"/>
                  </a:lnTo>
                  <a:lnTo>
                    <a:pt x="402" y="1956"/>
                  </a:lnTo>
                  <a:lnTo>
                    <a:pt x="331" y="1536"/>
                  </a:lnTo>
                  <a:lnTo>
                    <a:pt x="295" y="1161"/>
                  </a:lnTo>
                  <a:lnTo>
                    <a:pt x="295" y="411"/>
                  </a:lnTo>
                  <a:lnTo>
                    <a:pt x="268" y="36"/>
                  </a:lnTo>
                  <a:lnTo>
                    <a:pt x="251"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6023906" flipH="1">
              <a:off x="1434255" y="2793037"/>
              <a:ext cx="30348" cy="128698"/>
            </a:xfrm>
            <a:custGeom>
              <a:avLst/>
              <a:gdLst/>
              <a:ahLst/>
              <a:cxnLst/>
              <a:rect l="l" t="t" r="r" b="b"/>
              <a:pathLst>
                <a:path w="1529" h="6484" extrusionOk="0">
                  <a:moveTo>
                    <a:pt x="215" y="1"/>
                  </a:moveTo>
                  <a:lnTo>
                    <a:pt x="117" y="19"/>
                  </a:lnTo>
                  <a:lnTo>
                    <a:pt x="37" y="90"/>
                  </a:lnTo>
                  <a:lnTo>
                    <a:pt x="28" y="144"/>
                  </a:lnTo>
                  <a:lnTo>
                    <a:pt x="1" y="554"/>
                  </a:lnTo>
                  <a:lnTo>
                    <a:pt x="10" y="1376"/>
                  </a:lnTo>
                  <a:lnTo>
                    <a:pt x="90" y="2189"/>
                  </a:lnTo>
                  <a:lnTo>
                    <a:pt x="224" y="2992"/>
                  </a:lnTo>
                  <a:lnTo>
                    <a:pt x="510" y="4180"/>
                  </a:lnTo>
                  <a:lnTo>
                    <a:pt x="1028" y="5707"/>
                  </a:lnTo>
                  <a:lnTo>
                    <a:pt x="1332" y="6439"/>
                  </a:lnTo>
                  <a:lnTo>
                    <a:pt x="1349" y="6466"/>
                  </a:lnTo>
                  <a:lnTo>
                    <a:pt x="1421" y="6484"/>
                  </a:lnTo>
                  <a:lnTo>
                    <a:pt x="1492" y="6457"/>
                  </a:lnTo>
                  <a:lnTo>
                    <a:pt x="1528" y="6404"/>
                  </a:lnTo>
                  <a:lnTo>
                    <a:pt x="1519" y="6368"/>
                  </a:lnTo>
                  <a:lnTo>
                    <a:pt x="1376" y="5984"/>
                  </a:lnTo>
                  <a:lnTo>
                    <a:pt x="1144" y="5216"/>
                  </a:lnTo>
                  <a:lnTo>
                    <a:pt x="858" y="4064"/>
                  </a:lnTo>
                  <a:lnTo>
                    <a:pt x="590" y="2501"/>
                  </a:lnTo>
                  <a:lnTo>
                    <a:pt x="394" y="903"/>
                  </a:lnTo>
                  <a:lnTo>
                    <a:pt x="314" y="99"/>
                  </a:lnTo>
                  <a:lnTo>
                    <a:pt x="296" y="45"/>
                  </a:lnTo>
                  <a:lnTo>
                    <a:pt x="215"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6023906" flipH="1">
              <a:off x="1408107" y="2808550"/>
              <a:ext cx="50534" cy="47339"/>
            </a:xfrm>
            <a:custGeom>
              <a:avLst/>
              <a:gdLst/>
              <a:ahLst/>
              <a:cxnLst/>
              <a:rect l="l" t="t" r="r" b="b"/>
              <a:pathLst>
                <a:path w="2546" h="2385" extrusionOk="0">
                  <a:moveTo>
                    <a:pt x="188" y="0"/>
                  </a:moveTo>
                  <a:lnTo>
                    <a:pt x="90" y="18"/>
                  </a:lnTo>
                  <a:lnTo>
                    <a:pt x="19" y="98"/>
                  </a:lnTo>
                  <a:lnTo>
                    <a:pt x="1" y="197"/>
                  </a:lnTo>
                  <a:lnTo>
                    <a:pt x="37" y="232"/>
                  </a:lnTo>
                  <a:lnTo>
                    <a:pt x="680" y="759"/>
                  </a:lnTo>
                  <a:lnTo>
                    <a:pt x="1305" y="1304"/>
                  </a:lnTo>
                  <a:lnTo>
                    <a:pt x="1590" y="1581"/>
                  </a:lnTo>
                  <a:lnTo>
                    <a:pt x="2037" y="2018"/>
                  </a:lnTo>
                  <a:lnTo>
                    <a:pt x="2358" y="2277"/>
                  </a:lnTo>
                  <a:lnTo>
                    <a:pt x="2528" y="2384"/>
                  </a:lnTo>
                  <a:lnTo>
                    <a:pt x="2546" y="2384"/>
                  </a:lnTo>
                  <a:lnTo>
                    <a:pt x="2546" y="2375"/>
                  </a:lnTo>
                  <a:lnTo>
                    <a:pt x="2448" y="2206"/>
                  </a:lnTo>
                  <a:lnTo>
                    <a:pt x="2198" y="1884"/>
                  </a:lnTo>
                  <a:lnTo>
                    <a:pt x="1760" y="1447"/>
                  </a:lnTo>
                  <a:lnTo>
                    <a:pt x="1465" y="1161"/>
                  </a:lnTo>
                  <a:lnTo>
                    <a:pt x="858" y="589"/>
                  </a:lnTo>
                  <a:lnTo>
                    <a:pt x="233" y="27"/>
                  </a:lnTo>
                  <a:lnTo>
                    <a:pt x="188"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6023906" flipH="1">
              <a:off x="1595429" y="2947944"/>
              <a:ext cx="31043" cy="146601"/>
            </a:xfrm>
            <a:custGeom>
              <a:avLst/>
              <a:gdLst/>
              <a:ahLst/>
              <a:cxnLst/>
              <a:rect l="l" t="t" r="r" b="b"/>
              <a:pathLst>
                <a:path w="1564" h="7386" extrusionOk="0">
                  <a:moveTo>
                    <a:pt x="1430" y="0"/>
                  </a:moveTo>
                  <a:lnTo>
                    <a:pt x="1340" y="54"/>
                  </a:lnTo>
                  <a:lnTo>
                    <a:pt x="1305" y="116"/>
                  </a:lnTo>
                  <a:lnTo>
                    <a:pt x="1135" y="554"/>
                  </a:lnTo>
                  <a:lnTo>
                    <a:pt x="822" y="1447"/>
                  </a:lnTo>
                  <a:lnTo>
                    <a:pt x="572" y="2349"/>
                  </a:lnTo>
                  <a:lnTo>
                    <a:pt x="376" y="3260"/>
                  </a:lnTo>
                  <a:lnTo>
                    <a:pt x="162" y="4626"/>
                  </a:lnTo>
                  <a:lnTo>
                    <a:pt x="19" y="6421"/>
                  </a:lnTo>
                  <a:lnTo>
                    <a:pt x="1" y="7305"/>
                  </a:lnTo>
                  <a:lnTo>
                    <a:pt x="10" y="7341"/>
                  </a:lnTo>
                  <a:lnTo>
                    <a:pt x="54" y="7385"/>
                  </a:lnTo>
                  <a:lnTo>
                    <a:pt x="117" y="7385"/>
                  </a:lnTo>
                  <a:lnTo>
                    <a:pt x="171" y="7332"/>
                  </a:lnTo>
                  <a:lnTo>
                    <a:pt x="180" y="7287"/>
                  </a:lnTo>
                  <a:lnTo>
                    <a:pt x="242" y="6385"/>
                  </a:lnTo>
                  <a:lnTo>
                    <a:pt x="483" y="4608"/>
                  </a:lnTo>
                  <a:lnTo>
                    <a:pt x="849" y="2840"/>
                  </a:lnTo>
                  <a:lnTo>
                    <a:pt x="1305" y="1063"/>
                  </a:lnTo>
                  <a:lnTo>
                    <a:pt x="1555" y="152"/>
                  </a:lnTo>
                  <a:lnTo>
                    <a:pt x="1564" y="89"/>
                  </a:lnTo>
                  <a:lnTo>
                    <a:pt x="1519" y="18"/>
                  </a:lnTo>
                  <a:lnTo>
                    <a:pt x="143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6023906" flipH="1">
              <a:off x="1574999" y="2971720"/>
              <a:ext cx="24473" cy="66492"/>
            </a:xfrm>
            <a:custGeom>
              <a:avLst/>
              <a:gdLst/>
              <a:ahLst/>
              <a:cxnLst/>
              <a:rect l="l" t="t" r="r" b="b"/>
              <a:pathLst>
                <a:path w="1233" h="3350" extrusionOk="0">
                  <a:moveTo>
                    <a:pt x="144" y="0"/>
                  </a:moveTo>
                  <a:lnTo>
                    <a:pt x="54" y="63"/>
                  </a:lnTo>
                  <a:lnTo>
                    <a:pt x="1" y="161"/>
                  </a:lnTo>
                  <a:lnTo>
                    <a:pt x="19" y="224"/>
                  </a:lnTo>
                  <a:lnTo>
                    <a:pt x="331" y="992"/>
                  </a:lnTo>
                  <a:lnTo>
                    <a:pt x="626" y="1777"/>
                  </a:lnTo>
                  <a:lnTo>
                    <a:pt x="769" y="2170"/>
                  </a:lnTo>
                  <a:lnTo>
                    <a:pt x="1037" y="2974"/>
                  </a:lnTo>
                  <a:lnTo>
                    <a:pt x="1224" y="3340"/>
                  </a:lnTo>
                  <a:lnTo>
                    <a:pt x="1233" y="3349"/>
                  </a:lnTo>
                  <a:lnTo>
                    <a:pt x="1233" y="3340"/>
                  </a:lnTo>
                  <a:lnTo>
                    <a:pt x="1188" y="2912"/>
                  </a:lnTo>
                  <a:lnTo>
                    <a:pt x="992" y="2063"/>
                  </a:lnTo>
                  <a:lnTo>
                    <a:pt x="554" y="831"/>
                  </a:lnTo>
                  <a:lnTo>
                    <a:pt x="260" y="63"/>
                  </a:lnTo>
                  <a:lnTo>
                    <a:pt x="233" y="9"/>
                  </a:lnTo>
                  <a:lnTo>
                    <a:pt x="144"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6023906" flipH="1">
              <a:off x="1307180" y="2669048"/>
              <a:ext cx="38109" cy="38486"/>
            </a:xfrm>
            <a:custGeom>
              <a:avLst/>
              <a:gdLst/>
              <a:ahLst/>
              <a:cxnLst/>
              <a:rect l="l" t="t" r="r" b="b"/>
              <a:pathLst>
                <a:path w="1920" h="1939" extrusionOk="0">
                  <a:moveTo>
                    <a:pt x="1840" y="1"/>
                  </a:moveTo>
                  <a:lnTo>
                    <a:pt x="1759" y="19"/>
                  </a:lnTo>
                  <a:lnTo>
                    <a:pt x="1724" y="45"/>
                  </a:lnTo>
                  <a:lnTo>
                    <a:pt x="1215" y="554"/>
                  </a:lnTo>
                  <a:lnTo>
                    <a:pt x="732" y="1072"/>
                  </a:lnTo>
                  <a:lnTo>
                    <a:pt x="536" y="1269"/>
                  </a:lnTo>
                  <a:lnTo>
                    <a:pt x="214" y="1581"/>
                  </a:lnTo>
                  <a:lnTo>
                    <a:pt x="54" y="1805"/>
                  </a:lnTo>
                  <a:lnTo>
                    <a:pt x="0" y="1912"/>
                  </a:lnTo>
                  <a:lnTo>
                    <a:pt x="9" y="1939"/>
                  </a:lnTo>
                  <a:lnTo>
                    <a:pt x="36" y="1939"/>
                  </a:lnTo>
                  <a:lnTo>
                    <a:pt x="170" y="1867"/>
                  </a:lnTo>
                  <a:lnTo>
                    <a:pt x="393" y="1680"/>
                  </a:lnTo>
                  <a:lnTo>
                    <a:pt x="697" y="1358"/>
                  </a:lnTo>
                  <a:lnTo>
                    <a:pt x="893" y="1153"/>
                  </a:lnTo>
                  <a:lnTo>
                    <a:pt x="1402" y="653"/>
                  </a:lnTo>
                  <a:lnTo>
                    <a:pt x="1893" y="135"/>
                  </a:lnTo>
                  <a:lnTo>
                    <a:pt x="1920" y="99"/>
                  </a:lnTo>
                  <a:lnTo>
                    <a:pt x="1902" y="36"/>
                  </a:lnTo>
                  <a:lnTo>
                    <a:pt x="1840"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6023906" flipH="1">
              <a:off x="1353878" y="2638195"/>
              <a:ext cx="171054" cy="59049"/>
            </a:xfrm>
            <a:custGeom>
              <a:avLst/>
              <a:gdLst/>
              <a:ahLst/>
              <a:cxnLst/>
              <a:rect l="l" t="t" r="r" b="b"/>
              <a:pathLst>
                <a:path w="8618" h="2975" extrusionOk="0">
                  <a:moveTo>
                    <a:pt x="8528" y="0"/>
                  </a:moveTo>
                  <a:lnTo>
                    <a:pt x="7966" y="18"/>
                  </a:lnTo>
                  <a:lnTo>
                    <a:pt x="6832" y="99"/>
                  </a:lnTo>
                  <a:lnTo>
                    <a:pt x="5698" y="259"/>
                  </a:lnTo>
                  <a:lnTo>
                    <a:pt x="4581" y="527"/>
                  </a:lnTo>
                  <a:lnTo>
                    <a:pt x="4046" y="724"/>
                  </a:lnTo>
                  <a:lnTo>
                    <a:pt x="3510" y="938"/>
                  </a:lnTo>
                  <a:lnTo>
                    <a:pt x="2438" y="1456"/>
                  </a:lnTo>
                  <a:lnTo>
                    <a:pt x="1411" y="2036"/>
                  </a:lnTo>
                  <a:lnTo>
                    <a:pt x="447" y="2653"/>
                  </a:lnTo>
                  <a:lnTo>
                    <a:pt x="0" y="2965"/>
                  </a:lnTo>
                  <a:lnTo>
                    <a:pt x="0" y="2974"/>
                  </a:lnTo>
                  <a:lnTo>
                    <a:pt x="18" y="2974"/>
                  </a:lnTo>
                  <a:lnTo>
                    <a:pt x="482" y="2760"/>
                  </a:lnTo>
                  <a:lnTo>
                    <a:pt x="1393" y="2269"/>
                  </a:lnTo>
                  <a:lnTo>
                    <a:pt x="2286" y="1768"/>
                  </a:lnTo>
                  <a:lnTo>
                    <a:pt x="3215" y="1286"/>
                  </a:lnTo>
                  <a:lnTo>
                    <a:pt x="3697" y="1063"/>
                  </a:lnTo>
                  <a:lnTo>
                    <a:pt x="3992" y="947"/>
                  </a:lnTo>
                  <a:lnTo>
                    <a:pt x="4581" y="742"/>
                  </a:lnTo>
                  <a:lnTo>
                    <a:pt x="5474" y="518"/>
                  </a:lnTo>
                  <a:lnTo>
                    <a:pt x="6680" y="340"/>
                  </a:lnTo>
                  <a:lnTo>
                    <a:pt x="7894" y="241"/>
                  </a:lnTo>
                  <a:lnTo>
                    <a:pt x="8511" y="197"/>
                  </a:lnTo>
                  <a:lnTo>
                    <a:pt x="8555" y="188"/>
                  </a:lnTo>
                  <a:lnTo>
                    <a:pt x="8609" y="125"/>
                  </a:lnTo>
                  <a:lnTo>
                    <a:pt x="8618" y="54"/>
                  </a:lnTo>
                  <a:lnTo>
                    <a:pt x="8573" y="9"/>
                  </a:lnTo>
                  <a:lnTo>
                    <a:pt x="8528"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6023906" flipH="1">
              <a:off x="1364462" y="2609740"/>
              <a:ext cx="95015" cy="7642"/>
            </a:xfrm>
            <a:custGeom>
              <a:avLst/>
              <a:gdLst/>
              <a:ahLst/>
              <a:cxnLst/>
              <a:rect l="l" t="t" r="r" b="b"/>
              <a:pathLst>
                <a:path w="4787" h="385" extrusionOk="0">
                  <a:moveTo>
                    <a:pt x="3063" y="1"/>
                  </a:moveTo>
                  <a:lnTo>
                    <a:pt x="1795" y="72"/>
                  </a:lnTo>
                  <a:lnTo>
                    <a:pt x="572" y="251"/>
                  </a:lnTo>
                  <a:lnTo>
                    <a:pt x="18" y="358"/>
                  </a:lnTo>
                  <a:lnTo>
                    <a:pt x="0" y="376"/>
                  </a:lnTo>
                  <a:lnTo>
                    <a:pt x="18" y="385"/>
                  </a:lnTo>
                  <a:lnTo>
                    <a:pt x="661" y="322"/>
                  </a:lnTo>
                  <a:lnTo>
                    <a:pt x="1929" y="233"/>
                  </a:lnTo>
                  <a:lnTo>
                    <a:pt x="2554" y="224"/>
                  </a:lnTo>
                  <a:lnTo>
                    <a:pt x="3099" y="242"/>
                  </a:lnTo>
                  <a:lnTo>
                    <a:pt x="4188" y="322"/>
                  </a:lnTo>
                  <a:lnTo>
                    <a:pt x="4733" y="314"/>
                  </a:lnTo>
                  <a:lnTo>
                    <a:pt x="4769" y="305"/>
                  </a:lnTo>
                  <a:lnTo>
                    <a:pt x="4787" y="260"/>
                  </a:lnTo>
                  <a:lnTo>
                    <a:pt x="4760" y="242"/>
                  </a:lnTo>
                  <a:lnTo>
                    <a:pt x="4510" y="162"/>
                  </a:lnTo>
                  <a:lnTo>
                    <a:pt x="3956" y="63"/>
                  </a:lnTo>
                  <a:lnTo>
                    <a:pt x="3063"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6023906" flipH="1">
              <a:off x="1481869" y="2774948"/>
              <a:ext cx="177267" cy="59744"/>
            </a:xfrm>
            <a:custGeom>
              <a:avLst/>
              <a:gdLst/>
              <a:ahLst/>
              <a:cxnLst/>
              <a:rect l="l" t="t" r="r" b="b"/>
              <a:pathLst>
                <a:path w="8931" h="3010" extrusionOk="0">
                  <a:moveTo>
                    <a:pt x="8922" y="0"/>
                  </a:moveTo>
                  <a:lnTo>
                    <a:pt x="8690" y="143"/>
                  </a:lnTo>
                  <a:lnTo>
                    <a:pt x="8190" y="384"/>
                  </a:lnTo>
                  <a:lnTo>
                    <a:pt x="7404" y="706"/>
                  </a:lnTo>
                  <a:lnTo>
                    <a:pt x="5752" y="1215"/>
                  </a:lnTo>
                  <a:lnTo>
                    <a:pt x="4725" y="1536"/>
                  </a:lnTo>
                  <a:lnTo>
                    <a:pt x="3573" y="1938"/>
                  </a:lnTo>
                  <a:lnTo>
                    <a:pt x="1831" y="2510"/>
                  </a:lnTo>
                  <a:lnTo>
                    <a:pt x="662" y="2777"/>
                  </a:lnTo>
                  <a:lnTo>
                    <a:pt x="63" y="2849"/>
                  </a:lnTo>
                  <a:lnTo>
                    <a:pt x="10" y="2867"/>
                  </a:lnTo>
                  <a:lnTo>
                    <a:pt x="1" y="2965"/>
                  </a:lnTo>
                  <a:lnTo>
                    <a:pt x="54" y="2983"/>
                  </a:lnTo>
                  <a:lnTo>
                    <a:pt x="358" y="3010"/>
                  </a:lnTo>
                  <a:lnTo>
                    <a:pt x="974" y="2965"/>
                  </a:lnTo>
                  <a:lnTo>
                    <a:pt x="1599" y="2849"/>
                  </a:lnTo>
                  <a:lnTo>
                    <a:pt x="2242" y="2670"/>
                  </a:lnTo>
                  <a:lnTo>
                    <a:pt x="3823" y="2090"/>
                  </a:lnTo>
                  <a:lnTo>
                    <a:pt x="5002" y="1634"/>
                  </a:lnTo>
                  <a:lnTo>
                    <a:pt x="6430" y="1143"/>
                  </a:lnTo>
                  <a:lnTo>
                    <a:pt x="7868" y="625"/>
                  </a:lnTo>
                  <a:lnTo>
                    <a:pt x="8190" y="518"/>
                  </a:lnTo>
                  <a:lnTo>
                    <a:pt x="8600" y="340"/>
                  </a:lnTo>
                  <a:lnTo>
                    <a:pt x="8833" y="152"/>
                  </a:lnTo>
                  <a:lnTo>
                    <a:pt x="8931" y="9"/>
                  </a:lnTo>
                  <a:lnTo>
                    <a:pt x="8931"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6023906" flipH="1">
              <a:off x="1492928" y="2750152"/>
              <a:ext cx="117900" cy="14370"/>
            </a:xfrm>
            <a:custGeom>
              <a:avLst/>
              <a:gdLst/>
              <a:ahLst/>
              <a:cxnLst/>
              <a:rect l="l" t="t" r="r" b="b"/>
              <a:pathLst>
                <a:path w="5940" h="724" extrusionOk="0">
                  <a:moveTo>
                    <a:pt x="1135" y="0"/>
                  </a:moveTo>
                  <a:lnTo>
                    <a:pt x="394" y="36"/>
                  </a:lnTo>
                  <a:lnTo>
                    <a:pt x="37" y="81"/>
                  </a:lnTo>
                  <a:lnTo>
                    <a:pt x="1" y="98"/>
                  </a:lnTo>
                  <a:lnTo>
                    <a:pt x="1" y="152"/>
                  </a:lnTo>
                  <a:lnTo>
                    <a:pt x="28" y="170"/>
                  </a:lnTo>
                  <a:lnTo>
                    <a:pt x="760" y="259"/>
                  </a:lnTo>
                  <a:lnTo>
                    <a:pt x="2224" y="375"/>
                  </a:lnTo>
                  <a:lnTo>
                    <a:pt x="3689" y="465"/>
                  </a:lnTo>
                  <a:lnTo>
                    <a:pt x="5145" y="607"/>
                  </a:lnTo>
                  <a:lnTo>
                    <a:pt x="5868" y="723"/>
                  </a:lnTo>
                  <a:lnTo>
                    <a:pt x="5921" y="715"/>
                  </a:lnTo>
                  <a:lnTo>
                    <a:pt x="5939" y="625"/>
                  </a:lnTo>
                  <a:lnTo>
                    <a:pt x="5895" y="598"/>
                  </a:lnTo>
                  <a:lnTo>
                    <a:pt x="5216" y="465"/>
                  </a:lnTo>
                  <a:lnTo>
                    <a:pt x="3769" y="197"/>
                  </a:lnTo>
                  <a:lnTo>
                    <a:pt x="2260" y="27"/>
                  </a:lnTo>
                  <a:lnTo>
                    <a:pt x="1135"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6023906" flipH="1">
              <a:off x="1635616" y="2905435"/>
              <a:ext cx="163968" cy="50892"/>
            </a:xfrm>
            <a:custGeom>
              <a:avLst/>
              <a:gdLst/>
              <a:ahLst/>
              <a:cxnLst/>
              <a:rect l="l" t="t" r="r" b="b"/>
              <a:pathLst>
                <a:path w="8261" h="2564" extrusionOk="0">
                  <a:moveTo>
                    <a:pt x="8207" y="0"/>
                  </a:moveTo>
                  <a:lnTo>
                    <a:pt x="8172" y="9"/>
                  </a:lnTo>
                  <a:lnTo>
                    <a:pt x="7180" y="483"/>
                  </a:lnTo>
                  <a:lnTo>
                    <a:pt x="5716" y="1117"/>
                  </a:lnTo>
                  <a:lnTo>
                    <a:pt x="4725" y="1465"/>
                  </a:lnTo>
                  <a:lnTo>
                    <a:pt x="4207" y="1599"/>
                  </a:lnTo>
                  <a:lnTo>
                    <a:pt x="2117" y="2063"/>
                  </a:lnTo>
                  <a:lnTo>
                    <a:pt x="27" y="2483"/>
                  </a:lnTo>
                  <a:lnTo>
                    <a:pt x="1" y="2501"/>
                  </a:lnTo>
                  <a:lnTo>
                    <a:pt x="10" y="2563"/>
                  </a:lnTo>
                  <a:lnTo>
                    <a:pt x="36" y="2563"/>
                  </a:lnTo>
                  <a:lnTo>
                    <a:pt x="1028" y="2420"/>
                  </a:lnTo>
                  <a:lnTo>
                    <a:pt x="3135" y="2117"/>
                  </a:lnTo>
                  <a:lnTo>
                    <a:pt x="4743" y="1777"/>
                  </a:lnTo>
                  <a:lnTo>
                    <a:pt x="5796" y="1456"/>
                  </a:lnTo>
                  <a:lnTo>
                    <a:pt x="6805" y="1045"/>
                  </a:lnTo>
                  <a:lnTo>
                    <a:pt x="7770" y="500"/>
                  </a:lnTo>
                  <a:lnTo>
                    <a:pt x="8216" y="170"/>
                  </a:lnTo>
                  <a:lnTo>
                    <a:pt x="8261" y="116"/>
                  </a:lnTo>
                  <a:lnTo>
                    <a:pt x="8252" y="27"/>
                  </a:lnTo>
                  <a:lnTo>
                    <a:pt x="8207"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6023906" flipH="1">
              <a:off x="1725510" y="2846015"/>
              <a:ext cx="49462" cy="49284"/>
            </a:xfrm>
            <a:custGeom>
              <a:avLst/>
              <a:gdLst/>
              <a:ahLst/>
              <a:cxnLst/>
              <a:rect l="l" t="t" r="r" b="b"/>
              <a:pathLst>
                <a:path w="2492" h="2483" extrusionOk="0">
                  <a:moveTo>
                    <a:pt x="2483" y="0"/>
                  </a:moveTo>
                  <a:lnTo>
                    <a:pt x="2322" y="134"/>
                  </a:lnTo>
                  <a:lnTo>
                    <a:pt x="2018" y="455"/>
                  </a:lnTo>
                  <a:lnTo>
                    <a:pt x="1590" y="973"/>
                  </a:lnTo>
                  <a:lnTo>
                    <a:pt x="1295" y="1286"/>
                  </a:lnTo>
                  <a:lnTo>
                    <a:pt x="911" y="1643"/>
                  </a:lnTo>
                  <a:lnTo>
                    <a:pt x="509" y="1965"/>
                  </a:lnTo>
                  <a:lnTo>
                    <a:pt x="375" y="2072"/>
                  </a:lnTo>
                  <a:lnTo>
                    <a:pt x="116" y="2277"/>
                  </a:lnTo>
                  <a:lnTo>
                    <a:pt x="9" y="2420"/>
                  </a:lnTo>
                  <a:lnTo>
                    <a:pt x="0" y="2447"/>
                  </a:lnTo>
                  <a:lnTo>
                    <a:pt x="27" y="2483"/>
                  </a:lnTo>
                  <a:lnTo>
                    <a:pt x="54" y="2483"/>
                  </a:lnTo>
                  <a:lnTo>
                    <a:pt x="232" y="2429"/>
                  </a:lnTo>
                  <a:lnTo>
                    <a:pt x="598" y="2206"/>
                  </a:lnTo>
                  <a:lnTo>
                    <a:pt x="1125" y="1715"/>
                  </a:lnTo>
                  <a:lnTo>
                    <a:pt x="1411" y="1411"/>
                  </a:lnTo>
                  <a:lnTo>
                    <a:pt x="1715" y="1116"/>
                  </a:lnTo>
                  <a:lnTo>
                    <a:pt x="2170" y="589"/>
                  </a:lnTo>
                  <a:lnTo>
                    <a:pt x="2411" y="205"/>
                  </a:lnTo>
                  <a:lnTo>
                    <a:pt x="249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9"/>
          <p:cNvSpPr txBox="1">
            <a:spLocks noGrp="1"/>
          </p:cNvSpPr>
          <p:nvPr>
            <p:ph type="title" idx="2" hasCustomPrompt="1"/>
          </p:nvPr>
        </p:nvSpPr>
        <p:spPr>
          <a:xfrm>
            <a:off x="720000" y="610475"/>
            <a:ext cx="4582800" cy="1080600"/>
          </a:xfrm>
          <a:prstGeom prst="rect">
            <a:avLst/>
          </a:prstGeom>
        </p:spPr>
        <p:txBody>
          <a:bodyPr spcFirstLastPara="1" wrap="square" lIns="91425" tIns="91425" rIns="91425" bIns="91425" anchor="b" anchorCtr="0">
            <a:noAutofit/>
          </a:bodyPr>
          <a:lstStyle>
            <a:lvl1pPr lvl="0" rtl="0">
              <a:spcBef>
                <a:spcPts val="0"/>
              </a:spcBef>
              <a:spcAft>
                <a:spcPts val="0"/>
              </a:spcAft>
              <a:buSzPts val="6800"/>
              <a:buNone/>
              <a:defRPr sz="6800">
                <a:solidFill>
                  <a:schemeClr val="l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47" name="Google Shape;347;p9"/>
          <p:cNvSpPr/>
          <p:nvPr/>
        </p:nvSpPr>
        <p:spPr>
          <a:xfrm>
            <a:off x="5916085" y="-1955625"/>
            <a:ext cx="5305822" cy="5068902"/>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5737682" y="569077"/>
            <a:ext cx="3377122" cy="5068863"/>
          </a:xfrm>
          <a:custGeom>
            <a:avLst/>
            <a:gdLst/>
            <a:ahLst/>
            <a:cxnLst/>
            <a:rect l="l" t="t" r="r" b="b"/>
            <a:pathLst>
              <a:path w="103553" h="155427" extrusionOk="0">
                <a:moveTo>
                  <a:pt x="77781" y="152649"/>
                </a:moveTo>
                <a:lnTo>
                  <a:pt x="77691" y="152747"/>
                </a:lnTo>
                <a:lnTo>
                  <a:pt x="76691" y="153345"/>
                </a:lnTo>
                <a:lnTo>
                  <a:pt x="75798" y="153738"/>
                </a:lnTo>
                <a:lnTo>
                  <a:pt x="75030" y="154006"/>
                </a:lnTo>
                <a:lnTo>
                  <a:pt x="74110" y="154283"/>
                </a:lnTo>
                <a:lnTo>
                  <a:pt x="73021" y="154551"/>
                </a:lnTo>
                <a:lnTo>
                  <a:pt x="71753" y="154792"/>
                </a:lnTo>
                <a:lnTo>
                  <a:pt x="70297" y="155015"/>
                </a:lnTo>
                <a:lnTo>
                  <a:pt x="68636" y="155194"/>
                </a:lnTo>
                <a:lnTo>
                  <a:pt x="66770" y="155337"/>
                </a:lnTo>
                <a:lnTo>
                  <a:pt x="64680" y="155417"/>
                </a:lnTo>
                <a:lnTo>
                  <a:pt x="62350" y="155426"/>
                </a:lnTo>
                <a:lnTo>
                  <a:pt x="61091" y="155408"/>
                </a:lnTo>
                <a:lnTo>
                  <a:pt x="59822" y="155373"/>
                </a:lnTo>
                <a:lnTo>
                  <a:pt x="57483" y="155221"/>
                </a:lnTo>
                <a:lnTo>
                  <a:pt x="55366" y="154998"/>
                </a:lnTo>
                <a:lnTo>
                  <a:pt x="53464" y="154703"/>
                </a:lnTo>
                <a:lnTo>
                  <a:pt x="51768" y="154364"/>
                </a:lnTo>
                <a:lnTo>
                  <a:pt x="50267" y="153980"/>
                </a:lnTo>
                <a:lnTo>
                  <a:pt x="48955" y="153569"/>
                </a:lnTo>
                <a:lnTo>
                  <a:pt x="47821" y="153149"/>
                </a:lnTo>
                <a:lnTo>
                  <a:pt x="46847" y="152720"/>
                </a:lnTo>
                <a:lnTo>
                  <a:pt x="46026" y="152301"/>
                </a:lnTo>
                <a:lnTo>
                  <a:pt x="45052" y="151711"/>
                </a:lnTo>
                <a:lnTo>
                  <a:pt x="44240" y="151086"/>
                </a:lnTo>
                <a:lnTo>
                  <a:pt x="43865" y="150729"/>
                </a:lnTo>
                <a:lnTo>
                  <a:pt x="43838" y="150693"/>
                </a:lnTo>
                <a:lnTo>
                  <a:pt x="44677" y="51517"/>
                </a:lnTo>
                <a:lnTo>
                  <a:pt x="44418" y="50937"/>
                </a:lnTo>
                <a:lnTo>
                  <a:pt x="43900" y="49847"/>
                </a:lnTo>
                <a:lnTo>
                  <a:pt x="43123" y="48365"/>
                </a:lnTo>
                <a:lnTo>
                  <a:pt x="42043" y="46624"/>
                </a:lnTo>
                <a:lnTo>
                  <a:pt x="40927" y="45043"/>
                </a:lnTo>
                <a:lnTo>
                  <a:pt x="39167" y="42793"/>
                </a:lnTo>
                <a:lnTo>
                  <a:pt x="37248" y="40337"/>
                </a:lnTo>
                <a:lnTo>
                  <a:pt x="35872" y="38453"/>
                </a:lnTo>
                <a:lnTo>
                  <a:pt x="35158" y="37381"/>
                </a:lnTo>
                <a:lnTo>
                  <a:pt x="34908" y="37354"/>
                </a:lnTo>
                <a:lnTo>
                  <a:pt x="33041" y="37024"/>
                </a:lnTo>
                <a:lnTo>
                  <a:pt x="31122" y="36542"/>
                </a:lnTo>
                <a:lnTo>
                  <a:pt x="29336" y="35988"/>
                </a:lnTo>
                <a:lnTo>
                  <a:pt x="28014" y="35515"/>
                </a:lnTo>
                <a:lnTo>
                  <a:pt x="26576" y="34961"/>
                </a:lnTo>
                <a:lnTo>
                  <a:pt x="25049" y="34292"/>
                </a:lnTo>
                <a:lnTo>
                  <a:pt x="23433" y="33524"/>
                </a:lnTo>
                <a:lnTo>
                  <a:pt x="21736" y="32639"/>
                </a:lnTo>
                <a:lnTo>
                  <a:pt x="19968" y="31621"/>
                </a:lnTo>
                <a:lnTo>
                  <a:pt x="18128" y="30478"/>
                </a:lnTo>
                <a:lnTo>
                  <a:pt x="17191" y="29844"/>
                </a:lnTo>
                <a:lnTo>
                  <a:pt x="16718" y="29523"/>
                </a:lnTo>
                <a:lnTo>
                  <a:pt x="15789" y="28826"/>
                </a:lnTo>
                <a:lnTo>
                  <a:pt x="14431" y="27719"/>
                </a:lnTo>
                <a:lnTo>
                  <a:pt x="12699" y="26094"/>
                </a:lnTo>
                <a:lnTo>
                  <a:pt x="11038" y="24361"/>
                </a:lnTo>
                <a:lnTo>
                  <a:pt x="9475" y="22549"/>
                </a:lnTo>
                <a:lnTo>
                  <a:pt x="8011" y="20691"/>
                </a:lnTo>
                <a:lnTo>
                  <a:pt x="6653" y="18825"/>
                </a:lnTo>
                <a:lnTo>
                  <a:pt x="5394" y="16985"/>
                </a:lnTo>
                <a:lnTo>
                  <a:pt x="4251" y="15217"/>
                </a:lnTo>
                <a:lnTo>
                  <a:pt x="3233" y="13538"/>
                </a:lnTo>
                <a:lnTo>
                  <a:pt x="1929" y="11261"/>
                </a:lnTo>
                <a:lnTo>
                  <a:pt x="224" y="7975"/>
                </a:lnTo>
                <a:lnTo>
                  <a:pt x="1" y="7484"/>
                </a:lnTo>
                <a:lnTo>
                  <a:pt x="2796" y="6984"/>
                </a:lnTo>
                <a:lnTo>
                  <a:pt x="2965" y="7314"/>
                </a:lnTo>
                <a:lnTo>
                  <a:pt x="4332" y="9654"/>
                </a:lnTo>
                <a:lnTo>
                  <a:pt x="5787" y="11922"/>
                </a:lnTo>
                <a:lnTo>
                  <a:pt x="7180" y="13913"/>
                </a:lnTo>
                <a:lnTo>
                  <a:pt x="8243" y="15342"/>
                </a:lnTo>
                <a:lnTo>
                  <a:pt x="9395" y="16816"/>
                </a:lnTo>
                <a:lnTo>
                  <a:pt x="10663" y="18334"/>
                </a:lnTo>
                <a:lnTo>
                  <a:pt x="12020" y="19861"/>
                </a:lnTo>
                <a:lnTo>
                  <a:pt x="13476" y="21379"/>
                </a:lnTo>
                <a:lnTo>
                  <a:pt x="15030" y="22870"/>
                </a:lnTo>
                <a:lnTo>
                  <a:pt x="16673" y="24326"/>
                </a:lnTo>
                <a:lnTo>
                  <a:pt x="17530" y="25022"/>
                </a:lnTo>
                <a:lnTo>
                  <a:pt x="18120" y="25487"/>
                </a:lnTo>
                <a:lnTo>
                  <a:pt x="19254" y="26335"/>
                </a:lnTo>
                <a:lnTo>
                  <a:pt x="20352" y="27103"/>
                </a:lnTo>
                <a:lnTo>
                  <a:pt x="21406" y="27791"/>
                </a:lnTo>
                <a:lnTo>
                  <a:pt x="22415" y="28389"/>
                </a:lnTo>
                <a:lnTo>
                  <a:pt x="23388" y="28925"/>
                </a:lnTo>
                <a:lnTo>
                  <a:pt x="24772" y="29603"/>
                </a:lnTo>
                <a:lnTo>
                  <a:pt x="26469" y="30291"/>
                </a:lnTo>
                <a:lnTo>
                  <a:pt x="28005" y="30764"/>
                </a:lnTo>
                <a:lnTo>
                  <a:pt x="29389" y="31068"/>
                </a:lnTo>
                <a:lnTo>
                  <a:pt x="30621" y="31237"/>
                </a:lnTo>
                <a:lnTo>
                  <a:pt x="31175" y="31273"/>
                </a:lnTo>
                <a:lnTo>
                  <a:pt x="29764" y="29050"/>
                </a:lnTo>
                <a:lnTo>
                  <a:pt x="27023" y="24638"/>
                </a:lnTo>
                <a:lnTo>
                  <a:pt x="23219" y="18352"/>
                </a:lnTo>
                <a:lnTo>
                  <a:pt x="17521" y="8618"/>
                </a:lnTo>
                <a:lnTo>
                  <a:pt x="16655" y="7073"/>
                </a:lnTo>
                <a:lnTo>
                  <a:pt x="17950" y="4108"/>
                </a:lnTo>
                <a:lnTo>
                  <a:pt x="18655" y="2501"/>
                </a:lnTo>
                <a:lnTo>
                  <a:pt x="19495" y="608"/>
                </a:lnTo>
                <a:lnTo>
                  <a:pt x="30068" y="15851"/>
                </a:lnTo>
                <a:lnTo>
                  <a:pt x="30211" y="14851"/>
                </a:lnTo>
                <a:lnTo>
                  <a:pt x="30461" y="12538"/>
                </a:lnTo>
                <a:lnTo>
                  <a:pt x="30764" y="8725"/>
                </a:lnTo>
                <a:lnTo>
                  <a:pt x="31122" y="1742"/>
                </a:lnTo>
                <a:lnTo>
                  <a:pt x="31166" y="456"/>
                </a:lnTo>
                <a:lnTo>
                  <a:pt x="33202" y="1644"/>
                </a:lnTo>
                <a:lnTo>
                  <a:pt x="33220" y="1903"/>
                </a:lnTo>
                <a:lnTo>
                  <a:pt x="33381" y="4501"/>
                </a:lnTo>
                <a:lnTo>
                  <a:pt x="33479" y="7645"/>
                </a:lnTo>
                <a:lnTo>
                  <a:pt x="33506" y="10056"/>
                </a:lnTo>
                <a:lnTo>
                  <a:pt x="33452" y="12610"/>
                </a:lnTo>
                <a:lnTo>
                  <a:pt x="33318" y="15199"/>
                </a:lnTo>
                <a:lnTo>
                  <a:pt x="33202" y="16467"/>
                </a:lnTo>
                <a:lnTo>
                  <a:pt x="32997" y="18334"/>
                </a:lnTo>
                <a:lnTo>
                  <a:pt x="32809" y="19798"/>
                </a:lnTo>
                <a:lnTo>
                  <a:pt x="44642" y="36845"/>
                </a:lnTo>
                <a:lnTo>
                  <a:pt x="45070" y="3305"/>
                </a:lnTo>
                <a:lnTo>
                  <a:pt x="61198" y="1"/>
                </a:lnTo>
                <a:lnTo>
                  <a:pt x="65091" y="14681"/>
                </a:lnTo>
                <a:lnTo>
                  <a:pt x="65743" y="13654"/>
                </a:lnTo>
                <a:lnTo>
                  <a:pt x="67163" y="11538"/>
                </a:lnTo>
                <a:lnTo>
                  <a:pt x="69395" y="8386"/>
                </a:lnTo>
                <a:lnTo>
                  <a:pt x="73271" y="3233"/>
                </a:lnTo>
                <a:lnTo>
                  <a:pt x="73959" y="2367"/>
                </a:lnTo>
                <a:lnTo>
                  <a:pt x="78066" y="4733"/>
                </a:lnTo>
                <a:lnTo>
                  <a:pt x="68386" y="22459"/>
                </a:lnTo>
                <a:lnTo>
                  <a:pt x="68422" y="23710"/>
                </a:lnTo>
                <a:lnTo>
                  <a:pt x="68520" y="26005"/>
                </a:lnTo>
                <a:lnTo>
                  <a:pt x="68735" y="29121"/>
                </a:lnTo>
                <a:lnTo>
                  <a:pt x="69101" y="32979"/>
                </a:lnTo>
                <a:lnTo>
                  <a:pt x="69458" y="37024"/>
                </a:lnTo>
                <a:lnTo>
                  <a:pt x="69592" y="39328"/>
                </a:lnTo>
                <a:lnTo>
                  <a:pt x="72726" y="35720"/>
                </a:lnTo>
                <a:lnTo>
                  <a:pt x="77790" y="29934"/>
                </a:lnTo>
                <a:lnTo>
                  <a:pt x="77745" y="29389"/>
                </a:lnTo>
                <a:lnTo>
                  <a:pt x="77727" y="28139"/>
                </a:lnTo>
                <a:lnTo>
                  <a:pt x="77790" y="26719"/>
                </a:lnTo>
                <a:lnTo>
                  <a:pt x="77932" y="25165"/>
                </a:lnTo>
                <a:lnTo>
                  <a:pt x="78147" y="23504"/>
                </a:lnTo>
                <a:lnTo>
                  <a:pt x="78406" y="21772"/>
                </a:lnTo>
                <a:lnTo>
                  <a:pt x="78888" y="19093"/>
                </a:lnTo>
                <a:lnTo>
                  <a:pt x="79656" y="15539"/>
                </a:lnTo>
                <a:lnTo>
                  <a:pt x="80486" y="12226"/>
                </a:lnTo>
                <a:lnTo>
                  <a:pt x="81308" y="9377"/>
                </a:lnTo>
                <a:lnTo>
                  <a:pt x="81879" y="7734"/>
                </a:lnTo>
                <a:lnTo>
                  <a:pt x="82228" y="6894"/>
                </a:lnTo>
                <a:lnTo>
                  <a:pt x="82380" y="6582"/>
                </a:lnTo>
                <a:lnTo>
                  <a:pt x="82451" y="6484"/>
                </a:lnTo>
                <a:lnTo>
                  <a:pt x="82790" y="6234"/>
                </a:lnTo>
                <a:lnTo>
                  <a:pt x="83603" y="5787"/>
                </a:lnTo>
                <a:lnTo>
                  <a:pt x="85496" y="4930"/>
                </a:lnTo>
                <a:lnTo>
                  <a:pt x="85880" y="4778"/>
                </a:lnTo>
                <a:lnTo>
                  <a:pt x="85737" y="5242"/>
                </a:lnTo>
                <a:lnTo>
                  <a:pt x="84657" y="9573"/>
                </a:lnTo>
                <a:lnTo>
                  <a:pt x="83567" y="14422"/>
                </a:lnTo>
                <a:lnTo>
                  <a:pt x="82853" y="17869"/>
                </a:lnTo>
                <a:lnTo>
                  <a:pt x="82237" y="21227"/>
                </a:lnTo>
                <a:lnTo>
                  <a:pt x="81897" y="23513"/>
                </a:lnTo>
                <a:lnTo>
                  <a:pt x="81737" y="24870"/>
                </a:lnTo>
                <a:lnTo>
                  <a:pt x="81683" y="25487"/>
                </a:lnTo>
                <a:lnTo>
                  <a:pt x="95498" y="9743"/>
                </a:lnTo>
                <a:lnTo>
                  <a:pt x="100481" y="4082"/>
                </a:lnTo>
                <a:lnTo>
                  <a:pt x="100615" y="4082"/>
                </a:lnTo>
                <a:lnTo>
                  <a:pt x="101383" y="4126"/>
                </a:lnTo>
                <a:lnTo>
                  <a:pt x="102034" y="4215"/>
                </a:lnTo>
                <a:lnTo>
                  <a:pt x="102677" y="4376"/>
                </a:lnTo>
                <a:lnTo>
                  <a:pt x="103097" y="4555"/>
                </a:lnTo>
                <a:lnTo>
                  <a:pt x="103311" y="4707"/>
                </a:lnTo>
                <a:lnTo>
                  <a:pt x="103472" y="4894"/>
                </a:lnTo>
                <a:lnTo>
                  <a:pt x="103553" y="5108"/>
                </a:lnTo>
                <a:lnTo>
                  <a:pt x="103544" y="5359"/>
                </a:lnTo>
                <a:lnTo>
                  <a:pt x="103427" y="5653"/>
                </a:lnTo>
                <a:lnTo>
                  <a:pt x="103320" y="5814"/>
                </a:lnTo>
                <a:lnTo>
                  <a:pt x="102133" y="7493"/>
                </a:lnTo>
                <a:lnTo>
                  <a:pt x="94390" y="18343"/>
                </a:lnTo>
                <a:lnTo>
                  <a:pt x="86496" y="29541"/>
                </a:lnTo>
                <a:lnTo>
                  <a:pt x="81219" y="37122"/>
                </a:lnTo>
                <a:lnTo>
                  <a:pt x="76459" y="44097"/>
                </a:lnTo>
                <a:lnTo>
                  <a:pt x="73566" y="48472"/>
                </a:lnTo>
                <a:lnTo>
                  <a:pt x="72048" y="50883"/>
                </a:lnTo>
                <a:lnTo>
                  <a:pt x="71449" y="51875"/>
                </a:lnTo>
                <a:lnTo>
                  <a:pt x="71940" y="59965"/>
                </a:lnTo>
                <a:lnTo>
                  <a:pt x="72905" y="74155"/>
                </a:lnTo>
                <a:lnTo>
                  <a:pt x="74316" y="92390"/>
                </a:lnTo>
                <a:lnTo>
                  <a:pt x="75584" y="108651"/>
                </a:lnTo>
                <a:lnTo>
                  <a:pt x="76343" y="119671"/>
                </a:lnTo>
                <a:lnTo>
                  <a:pt x="76843" y="128529"/>
                </a:lnTo>
                <a:lnTo>
                  <a:pt x="77147" y="134825"/>
                </a:lnTo>
                <a:lnTo>
                  <a:pt x="77423" y="141549"/>
                </a:lnTo>
                <a:lnTo>
                  <a:pt x="77673" y="148782"/>
                </a:lnTo>
                <a:lnTo>
                  <a:pt x="77781" y="1526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7718337" y="1974251"/>
            <a:ext cx="40505" cy="780221"/>
          </a:xfrm>
          <a:custGeom>
            <a:avLst/>
            <a:gdLst/>
            <a:ahLst/>
            <a:cxnLst/>
            <a:rect l="l" t="t" r="r" b="b"/>
            <a:pathLst>
              <a:path w="1242" h="23924" extrusionOk="0">
                <a:moveTo>
                  <a:pt x="54" y="1"/>
                </a:moveTo>
                <a:lnTo>
                  <a:pt x="0" y="54"/>
                </a:lnTo>
                <a:lnTo>
                  <a:pt x="0" y="99"/>
                </a:lnTo>
                <a:lnTo>
                  <a:pt x="170" y="3063"/>
                </a:lnTo>
                <a:lnTo>
                  <a:pt x="474" y="8975"/>
                </a:lnTo>
                <a:lnTo>
                  <a:pt x="599" y="11940"/>
                </a:lnTo>
                <a:lnTo>
                  <a:pt x="697" y="14735"/>
                </a:lnTo>
                <a:lnTo>
                  <a:pt x="759" y="17539"/>
                </a:lnTo>
                <a:lnTo>
                  <a:pt x="795" y="19021"/>
                </a:lnTo>
                <a:lnTo>
                  <a:pt x="822" y="20504"/>
                </a:lnTo>
                <a:lnTo>
                  <a:pt x="831" y="21325"/>
                </a:lnTo>
                <a:lnTo>
                  <a:pt x="840" y="22156"/>
                </a:lnTo>
                <a:lnTo>
                  <a:pt x="867" y="22397"/>
                </a:lnTo>
                <a:lnTo>
                  <a:pt x="849" y="23013"/>
                </a:lnTo>
                <a:lnTo>
                  <a:pt x="795" y="23209"/>
                </a:lnTo>
                <a:lnTo>
                  <a:pt x="706" y="23317"/>
                </a:lnTo>
                <a:lnTo>
                  <a:pt x="563" y="23308"/>
                </a:lnTo>
                <a:lnTo>
                  <a:pt x="474" y="23236"/>
                </a:lnTo>
                <a:lnTo>
                  <a:pt x="438" y="23218"/>
                </a:lnTo>
                <a:lnTo>
                  <a:pt x="375" y="23227"/>
                </a:lnTo>
                <a:lnTo>
                  <a:pt x="331" y="23272"/>
                </a:lnTo>
                <a:lnTo>
                  <a:pt x="322" y="23326"/>
                </a:lnTo>
                <a:lnTo>
                  <a:pt x="349" y="23361"/>
                </a:lnTo>
                <a:lnTo>
                  <a:pt x="643" y="23611"/>
                </a:lnTo>
                <a:lnTo>
                  <a:pt x="920" y="23888"/>
                </a:lnTo>
                <a:lnTo>
                  <a:pt x="947" y="23915"/>
                </a:lnTo>
                <a:lnTo>
                  <a:pt x="1027" y="23924"/>
                </a:lnTo>
                <a:lnTo>
                  <a:pt x="1117" y="23879"/>
                </a:lnTo>
                <a:lnTo>
                  <a:pt x="1134" y="23799"/>
                </a:lnTo>
                <a:lnTo>
                  <a:pt x="1188" y="22316"/>
                </a:lnTo>
                <a:lnTo>
                  <a:pt x="1242" y="19352"/>
                </a:lnTo>
                <a:lnTo>
                  <a:pt x="1242" y="16387"/>
                </a:lnTo>
                <a:lnTo>
                  <a:pt x="1179" y="13413"/>
                </a:lnTo>
                <a:lnTo>
                  <a:pt x="1054" y="10449"/>
                </a:lnTo>
                <a:lnTo>
                  <a:pt x="884" y="7484"/>
                </a:lnTo>
                <a:lnTo>
                  <a:pt x="652" y="4519"/>
                </a:lnTo>
                <a:lnTo>
                  <a:pt x="375" y="1572"/>
                </a:lnTo>
                <a:lnTo>
                  <a:pt x="215" y="99"/>
                </a:lnTo>
                <a:lnTo>
                  <a:pt x="197" y="54"/>
                </a:lnTo>
                <a:lnTo>
                  <a:pt x="134"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7620173" y="2558439"/>
            <a:ext cx="50419" cy="841696"/>
          </a:xfrm>
          <a:custGeom>
            <a:avLst/>
            <a:gdLst/>
            <a:ahLst/>
            <a:cxnLst/>
            <a:rect l="l" t="t" r="r" b="b"/>
            <a:pathLst>
              <a:path w="1546" h="25809" extrusionOk="0">
                <a:moveTo>
                  <a:pt x="46" y="1"/>
                </a:moveTo>
                <a:lnTo>
                  <a:pt x="1" y="37"/>
                </a:lnTo>
                <a:lnTo>
                  <a:pt x="1" y="81"/>
                </a:lnTo>
                <a:lnTo>
                  <a:pt x="278" y="3287"/>
                </a:lnTo>
                <a:lnTo>
                  <a:pt x="742" y="9699"/>
                </a:lnTo>
                <a:lnTo>
                  <a:pt x="1090" y="16120"/>
                </a:lnTo>
                <a:lnTo>
                  <a:pt x="1314" y="22549"/>
                </a:lnTo>
                <a:lnTo>
                  <a:pt x="1367" y="25764"/>
                </a:lnTo>
                <a:lnTo>
                  <a:pt x="1376" y="25809"/>
                </a:lnTo>
                <a:lnTo>
                  <a:pt x="1457" y="25809"/>
                </a:lnTo>
                <a:lnTo>
                  <a:pt x="1465" y="25764"/>
                </a:lnTo>
                <a:lnTo>
                  <a:pt x="1510" y="24156"/>
                </a:lnTo>
                <a:lnTo>
                  <a:pt x="1546" y="20942"/>
                </a:lnTo>
                <a:lnTo>
                  <a:pt x="1510" y="17718"/>
                </a:lnTo>
                <a:lnTo>
                  <a:pt x="1421" y="14503"/>
                </a:lnTo>
                <a:lnTo>
                  <a:pt x="1260" y="11288"/>
                </a:lnTo>
                <a:lnTo>
                  <a:pt x="1037" y="8083"/>
                </a:lnTo>
                <a:lnTo>
                  <a:pt x="742" y="4877"/>
                </a:lnTo>
                <a:lnTo>
                  <a:pt x="385" y="1680"/>
                </a:lnTo>
                <a:lnTo>
                  <a:pt x="180" y="81"/>
                </a:lnTo>
                <a:lnTo>
                  <a:pt x="171" y="46"/>
                </a:lnTo>
                <a:lnTo>
                  <a:pt x="117"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7485353" y="2304225"/>
            <a:ext cx="63823" cy="731596"/>
          </a:xfrm>
          <a:custGeom>
            <a:avLst/>
            <a:gdLst/>
            <a:ahLst/>
            <a:cxnLst/>
            <a:rect l="l" t="t" r="r" b="b"/>
            <a:pathLst>
              <a:path w="1957" h="22433" extrusionOk="0">
                <a:moveTo>
                  <a:pt x="45" y="0"/>
                </a:moveTo>
                <a:lnTo>
                  <a:pt x="0" y="36"/>
                </a:lnTo>
                <a:lnTo>
                  <a:pt x="0" y="72"/>
                </a:lnTo>
                <a:lnTo>
                  <a:pt x="36" y="1474"/>
                </a:lnTo>
                <a:lnTo>
                  <a:pt x="143" y="4278"/>
                </a:lnTo>
                <a:lnTo>
                  <a:pt x="393" y="8466"/>
                </a:lnTo>
                <a:lnTo>
                  <a:pt x="875" y="14047"/>
                </a:lnTo>
                <a:lnTo>
                  <a:pt x="1492" y="19610"/>
                </a:lnTo>
                <a:lnTo>
                  <a:pt x="1858" y="22388"/>
                </a:lnTo>
                <a:lnTo>
                  <a:pt x="1876" y="22432"/>
                </a:lnTo>
                <a:lnTo>
                  <a:pt x="1947" y="22432"/>
                </a:lnTo>
                <a:lnTo>
                  <a:pt x="1956" y="22388"/>
                </a:lnTo>
                <a:lnTo>
                  <a:pt x="1661" y="19601"/>
                </a:lnTo>
                <a:lnTo>
                  <a:pt x="1143" y="14029"/>
                </a:lnTo>
                <a:lnTo>
                  <a:pt x="509" y="5662"/>
                </a:lnTo>
                <a:lnTo>
                  <a:pt x="152" y="72"/>
                </a:lnTo>
                <a:lnTo>
                  <a:pt x="152" y="36"/>
                </a:lnTo>
                <a:lnTo>
                  <a:pt x="99"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7537761" y="1764846"/>
            <a:ext cx="75172" cy="762774"/>
          </a:xfrm>
          <a:custGeom>
            <a:avLst/>
            <a:gdLst/>
            <a:ahLst/>
            <a:cxnLst/>
            <a:rect l="l" t="t" r="r" b="b"/>
            <a:pathLst>
              <a:path w="2305" h="23389" extrusionOk="0">
                <a:moveTo>
                  <a:pt x="45" y="1"/>
                </a:moveTo>
                <a:lnTo>
                  <a:pt x="1" y="37"/>
                </a:lnTo>
                <a:lnTo>
                  <a:pt x="1" y="72"/>
                </a:lnTo>
                <a:lnTo>
                  <a:pt x="215" y="2983"/>
                </a:lnTo>
                <a:lnTo>
                  <a:pt x="724" y="8806"/>
                </a:lnTo>
                <a:lnTo>
                  <a:pt x="1581" y="17539"/>
                </a:lnTo>
                <a:lnTo>
                  <a:pt x="2206" y="23344"/>
                </a:lnTo>
                <a:lnTo>
                  <a:pt x="2224" y="23388"/>
                </a:lnTo>
                <a:lnTo>
                  <a:pt x="2296" y="23388"/>
                </a:lnTo>
                <a:lnTo>
                  <a:pt x="2305" y="23344"/>
                </a:lnTo>
                <a:lnTo>
                  <a:pt x="1849" y="17521"/>
                </a:lnTo>
                <a:lnTo>
                  <a:pt x="1072" y="8788"/>
                </a:lnTo>
                <a:lnTo>
                  <a:pt x="483" y="2975"/>
                </a:lnTo>
                <a:lnTo>
                  <a:pt x="161" y="72"/>
                </a:lnTo>
                <a:lnTo>
                  <a:pt x="153" y="37"/>
                </a:lnTo>
                <a:lnTo>
                  <a:pt x="99"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7545327" y="754576"/>
            <a:ext cx="162541" cy="978277"/>
          </a:xfrm>
          <a:custGeom>
            <a:avLst/>
            <a:gdLst/>
            <a:ahLst/>
            <a:cxnLst/>
            <a:rect l="l" t="t" r="r" b="b"/>
            <a:pathLst>
              <a:path w="4984" h="29997" extrusionOk="0">
                <a:moveTo>
                  <a:pt x="135" y="1"/>
                </a:moveTo>
                <a:lnTo>
                  <a:pt x="55" y="19"/>
                </a:lnTo>
                <a:lnTo>
                  <a:pt x="1" y="90"/>
                </a:lnTo>
                <a:lnTo>
                  <a:pt x="10" y="144"/>
                </a:lnTo>
                <a:lnTo>
                  <a:pt x="796" y="3769"/>
                </a:lnTo>
                <a:lnTo>
                  <a:pt x="1983" y="9199"/>
                </a:lnTo>
                <a:lnTo>
                  <a:pt x="2698" y="12833"/>
                </a:lnTo>
                <a:lnTo>
                  <a:pt x="3010" y="14664"/>
                </a:lnTo>
                <a:lnTo>
                  <a:pt x="3323" y="16566"/>
                </a:lnTo>
                <a:lnTo>
                  <a:pt x="3859" y="20388"/>
                </a:lnTo>
                <a:lnTo>
                  <a:pt x="4528" y="26130"/>
                </a:lnTo>
                <a:lnTo>
                  <a:pt x="4912" y="29970"/>
                </a:lnTo>
                <a:lnTo>
                  <a:pt x="4921" y="29997"/>
                </a:lnTo>
                <a:lnTo>
                  <a:pt x="4975" y="29997"/>
                </a:lnTo>
                <a:lnTo>
                  <a:pt x="4984" y="29970"/>
                </a:lnTo>
                <a:lnTo>
                  <a:pt x="4930" y="28095"/>
                </a:lnTo>
                <a:lnTo>
                  <a:pt x="4734" y="24326"/>
                </a:lnTo>
                <a:lnTo>
                  <a:pt x="4403" y="20540"/>
                </a:lnTo>
                <a:lnTo>
                  <a:pt x="3948" y="16745"/>
                </a:lnTo>
                <a:lnTo>
                  <a:pt x="3368" y="12967"/>
                </a:lnTo>
                <a:lnTo>
                  <a:pt x="2644" y="9217"/>
                </a:lnTo>
                <a:lnTo>
                  <a:pt x="1787" y="5511"/>
                </a:lnTo>
                <a:lnTo>
                  <a:pt x="787" y="1867"/>
                </a:lnTo>
                <a:lnTo>
                  <a:pt x="233" y="81"/>
                </a:lnTo>
                <a:lnTo>
                  <a:pt x="206" y="37"/>
                </a:lnTo>
                <a:lnTo>
                  <a:pt x="135"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7670559" y="1022814"/>
            <a:ext cx="179434" cy="999801"/>
          </a:xfrm>
          <a:custGeom>
            <a:avLst/>
            <a:gdLst/>
            <a:ahLst/>
            <a:cxnLst/>
            <a:rect l="l" t="t" r="r" b="b"/>
            <a:pathLst>
              <a:path w="5502" h="30657" extrusionOk="0">
                <a:moveTo>
                  <a:pt x="126" y="0"/>
                </a:moveTo>
                <a:lnTo>
                  <a:pt x="45" y="27"/>
                </a:lnTo>
                <a:lnTo>
                  <a:pt x="1" y="90"/>
                </a:lnTo>
                <a:lnTo>
                  <a:pt x="1" y="143"/>
                </a:lnTo>
                <a:lnTo>
                  <a:pt x="885" y="3921"/>
                </a:lnTo>
                <a:lnTo>
                  <a:pt x="2126" y="9591"/>
                </a:lnTo>
                <a:lnTo>
                  <a:pt x="2885" y="13386"/>
                </a:lnTo>
                <a:lnTo>
                  <a:pt x="3591" y="17182"/>
                </a:lnTo>
                <a:lnTo>
                  <a:pt x="4216" y="20995"/>
                </a:lnTo>
                <a:lnTo>
                  <a:pt x="4760" y="24826"/>
                </a:lnTo>
                <a:lnTo>
                  <a:pt x="5207" y="28674"/>
                </a:lnTo>
                <a:lnTo>
                  <a:pt x="5386" y="30612"/>
                </a:lnTo>
                <a:lnTo>
                  <a:pt x="5403" y="30657"/>
                </a:lnTo>
                <a:lnTo>
                  <a:pt x="5493" y="30657"/>
                </a:lnTo>
                <a:lnTo>
                  <a:pt x="5502" y="30612"/>
                </a:lnTo>
                <a:lnTo>
                  <a:pt x="5368" y="28683"/>
                </a:lnTo>
                <a:lnTo>
                  <a:pt x="5046" y="24826"/>
                </a:lnTo>
                <a:lnTo>
                  <a:pt x="4627" y="20959"/>
                </a:lnTo>
                <a:lnTo>
                  <a:pt x="4100" y="17101"/>
                </a:lnTo>
                <a:lnTo>
                  <a:pt x="3466" y="13261"/>
                </a:lnTo>
                <a:lnTo>
                  <a:pt x="2716" y="9448"/>
                </a:lnTo>
                <a:lnTo>
                  <a:pt x="1823" y="5671"/>
                </a:lnTo>
                <a:lnTo>
                  <a:pt x="796" y="1929"/>
                </a:lnTo>
                <a:lnTo>
                  <a:pt x="215" y="81"/>
                </a:lnTo>
                <a:lnTo>
                  <a:pt x="197" y="36"/>
                </a:lnTo>
                <a:lnTo>
                  <a:pt x="126"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7890726" y="803234"/>
            <a:ext cx="232723" cy="476175"/>
          </a:xfrm>
          <a:custGeom>
            <a:avLst/>
            <a:gdLst/>
            <a:ahLst/>
            <a:cxnLst/>
            <a:rect l="l" t="t" r="r" b="b"/>
            <a:pathLst>
              <a:path w="7136" h="14601" extrusionOk="0">
                <a:moveTo>
                  <a:pt x="7029" y="0"/>
                </a:moveTo>
                <a:lnTo>
                  <a:pt x="6993" y="45"/>
                </a:lnTo>
                <a:lnTo>
                  <a:pt x="5395" y="3903"/>
                </a:lnTo>
                <a:lnTo>
                  <a:pt x="3778" y="7751"/>
                </a:lnTo>
                <a:lnTo>
                  <a:pt x="3448" y="8555"/>
                </a:lnTo>
                <a:lnTo>
                  <a:pt x="2742" y="10404"/>
                </a:lnTo>
                <a:lnTo>
                  <a:pt x="2108" y="11788"/>
                </a:lnTo>
                <a:lnTo>
                  <a:pt x="1626" y="12663"/>
                </a:lnTo>
                <a:lnTo>
                  <a:pt x="1064" y="13431"/>
                </a:lnTo>
                <a:lnTo>
                  <a:pt x="590" y="13931"/>
                </a:lnTo>
                <a:lnTo>
                  <a:pt x="251" y="14217"/>
                </a:lnTo>
                <a:lnTo>
                  <a:pt x="63" y="14342"/>
                </a:lnTo>
                <a:lnTo>
                  <a:pt x="19" y="14386"/>
                </a:lnTo>
                <a:lnTo>
                  <a:pt x="1" y="14485"/>
                </a:lnTo>
                <a:lnTo>
                  <a:pt x="54" y="14574"/>
                </a:lnTo>
                <a:lnTo>
                  <a:pt x="144" y="14601"/>
                </a:lnTo>
                <a:lnTo>
                  <a:pt x="206" y="14583"/>
                </a:lnTo>
                <a:lnTo>
                  <a:pt x="563" y="14333"/>
                </a:lnTo>
                <a:lnTo>
                  <a:pt x="1189" y="13743"/>
                </a:lnTo>
                <a:lnTo>
                  <a:pt x="1733" y="13038"/>
                </a:lnTo>
                <a:lnTo>
                  <a:pt x="2207" y="12252"/>
                </a:lnTo>
                <a:lnTo>
                  <a:pt x="2832" y="11002"/>
                </a:lnTo>
                <a:lnTo>
                  <a:pt x="3528" y="9305"/>
                </a:lnTo>
                <a:lnTo>
                  <a:pt x="3868" y="8537"/>
                </a:lnTo>
                <a:lnTo>
                  <a:pt x="4323" y="7501"/>
                </a:lnTo>
                <a:lnTo>
                  <a:pt x="5207" y="5412"/>
                </a:lnTo>
                <a:lnTo>
                  <a:pt x="6029" y="3304"/>
                </a:lnTo>
                <a:lnTo>
                  <a:pt x="6788" y="1170"/>
                </a:lnTo>
                <a:lnTo>
                  <a:pt x="7136" y="90"/>
                </a:lnTo>
                <a:lnTo>
                  <a:pt x="7136" y="54"/>
                </a:lnTo>
                <a:lnTo>
                  <a:pt x="7109" y="9"/>
                </a:lnTo>
                <a:lnTo>
                  <a:pt x="7029"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7374112" y="768274"/>
            <a:ext cx="53615" cy="811105"/>
          </a:xfrm>
          <a:custGeom>
            <a:avLst/>
            <a:gdLst/>
            <a:ahLst/>
            <a:cxnLst/>
            <a:rect l="l" t="t" r="r" b="b"/>
            <a:pathLst>
              <a:path w="1644" h="24871" extrusionOk="0">
                <a:moveTo>
                  <a:pt x="98" y="1"/>
                </a:moveTo>
                <a:lnTo>
                  <a:pt x="36" y="10"/>
                </a:lnTo>
                <a:lnTo>
                  <a:pt x="0" y="54"/>
                </a:lnTo>
                <a:lnTo>
                  <a:pt x="0" y="90"/>
                </a:lnTo>
                <a:lnTo>
                  <a:pt x="268" y="3180"/>
                </a:lnTo>
                <a:lnTo>
                  <a:pt x="715" y="9368"/>
                </a:lnTo>
                <a:lnTo>
                  <a:pt x="1045" y="15548"/>
                </a:lnTo>
                <a:lnTo>
                  <a:pt x="1304" y="21736"/>
                </a:lnTo>
                <a:lnTo>
                  <a:pt x="1402" y="24844"/>
                </a:lnTo>
                <a:lnTo>
                  <a:pt x="1402" y="24871"/>
                </a:lnTo>
                <a:lnTo>
                  <a:pt x="1447" y="24871"/>
                </a:lnTo>
                <a:lnTo>
                  <a:pt x="1447" y="24844"/>
                </a:lnTo>
                <a:lnTo>
                  <a:pt x="1536" y="23299"/>
                </a:lnTo>
                <a:lnTo>
                  <a:pt x="1634" y="20200"/>
                </a:lnTo>
                <a:lnTo>
                  <a:pt x="1643" y="17093"/>
                </a:lnTo>
                <a:lnTo>
                  <a:pt x="1563" y="13976"/>
                </a:lnTo>
                <a:lnTo>
                  <a:pt x="1393" y="10859"/>
                </a:lnTo>
                <a:lnTo>
                  <a:pt x="1143" y="7761"/>
                </a:lnTo>
                <a:lnTo>
                  <a:pt x="813" y="4662"/>
                </a:lnTo>
                <a:lnTo>
                  <a:pt x="402" y="1590"/>
                </a:lnTo>
                <a:lnTo>
                  <a:pt x="161" y="63"/>
                </a:lnTo>
                <a:lnTo>
                  <a:pt x="152" y="36"/>
                </a:lnTo>
                <a:lnTo>
                  <a:pt x="98"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7275948" y="1383345"/>
            <a:ext cx="46342" cy="652674"/>
          </a:xfrm>
          <a:custGeom>
            <a:avLst/>
            <a:gdLst/>
            <a:ahLst/>
            <a:cxnLst/>
            <a:rect l="l" t="t" r="r" b="b"/>
            <a:pathLst>
              <a:path w="1421" h="20013" extrusionOk="0">
                <a:moveTo>
                  <a:pt x="108" y="1"/>
                </a:moveTo>
                <a:lnTo>
                  <a:pt x="45" y="10"/>
                </a:lnTo>
                <a:lnTo>
                  <a:pt x="1" y="45"/>
                </a:lnTo>
                <a:lnTo>
                  <a:pt x="1" y="81"/>
                </a:lnTo>
                <a:lnTo>
                  <a:pt x="304" y="2564"/>
                </a:lnTo>
                <a:lnTo>
                  <a:pt x="795" y="7529"/>
                </a:lnTo>
                <a:lnTo>
                  <a:pt x="1046" y="11252"/>
                </a:lnTo>
                <a:lnTo>
                  <a:pt x="1162" y="13735"/>
                </a:lnTo>
                <a:lnTo>
                  <a:pt x="1224" y="16235"/>
                </a:lnTo>
                <a:lnTo>
                  <a:pt x="1224" y="18727"/>
                </a:lnTo>
                <a:lnTo>
                  <a:pt x="1197" y="19977"/>
                </a:lnTo>
                <a:lnTo>
                  <a:pt x="1206" y="20013"/>
                </a:lnTo>
                <a:lnTo>
                  <a:pt x="1269" y="20013"/>
                </a:lnTo>
                <a:lnTo>
                  <a:pt x="1278" y="19977"/>
                </a:lnTo>
                <a:lnTo>
                  <a:pt x="1340" y="18727"/>
                </a:lnTo>
                <a:lnTo>
                  <a:pt x="1412" y="16235"/>
                </a:lnTo>
                <a:lnTo>
                  <a:pt x="1421" y="13735"/>
                </a:lnTo>
                <a:lnTo>
                  <a:pt x="1367" y="11235"/>
                </a:lnTo>
                <a:lnTo>
                  <a:pt x="1242" y="8734"/>
                </a:lnTo>
                <a:lnTo>
                  <a:pt x="1046" y="6243"/>
                </a:lnTo>
                <a:lnTo>
                  <a:pt x="760" y="3760"/>
                </a:lnTo>
                <a:lnTo>
                  <a:pt x="394" y="1287"/>
                </a:lnTo>
                <a:lnTo>
                  <a:pt x="170" y="54"/>
                </a:lnTo>
                <a:lnTo>
                  <a:pt x="161" y="27"/>
                </a:lnTo>
                <a:lnTo>
                  <a:pt x="108"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7533098" y="1413055"/>
            <a:ext cx="50125" cy="361738"/>
          </a:xfrm>
          <a:custGeom>
            <a:avLst/>
            <a:gdLst/>
            <a:ahLst/>
            <a:cxnLst/>
            <a:rect l="l" t="t" r="r" b="b"/>
            <a:pathLst>
              <a:path w="1537" h="11092" extrusionOk="0">
                <a:moveTo>
                  <a:pt x="126" y="1"/>
                </a:moveTo>
                <a:lnTo>
                  <a:pt x="54" y="9"/>
                </a:lnTo>
                <a:lnTo>
                  <a:pt x="10" y="54"/>
                </a:lnTo>
                <a:lnTo>
                  <a:pt x="1" y="99"/>
                </a:lnTo>
                <a:lnTo>
                  <a:pt x="135" y="1465"/>
                </a:lnTo>
                <a:lnTo>
                  <a:pt x="438" y="4198"/>
                </a:lnTo>
                <a:lnTo>
                  <a:pt x="965" y="8288"/>
                </a:lnTo>
                <a:lnTo>
                  <a:pt x="1340" y="11020"/>
                </a:lnTo>
                <a:lnTo>
                  <a:pt x="1349" y="11056"/>
                </a:lnTo>
                <a:lnTo>
                  <a:pt x="1412" y="11092"/>
                </a:lnTo>
                <a:lnTo>
                  <a:pt x="1483" y="11083"/>
                </a:lnTo>
                <a:lnTo>
                  <a:pt x="1537" y="11029"/>
                </a:lnTo>
                <a:lnTo>
                  <a:pt x="1537" y="10993"/>
                </a:lnTo>
                <a:lnTo>
                  <a:pt x="1242" y="8252"/>
                </a:lnTo>
                <a:lnTo>
                  <a:pt x="769" y="4162"/>
                </a:lnTo>
                <a:lnTo>
                  <a:pt x="403" y="1429"/>
                </a:lnTo>
                <a:lnTo>
                  <a:pt x="197" y="72"/>
                </a:lnTo>
                <a:lnTo>
                  <a:pt x="188" y="36"/>
                </a:lnTo>
                <a:lnTo>
                  <a:pt x="126"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8025286" y="1675456"/>
            <a:ext cx="324462" cy="416788"/>
          </a:xfrm>
          <a:custGeom>
            <a:avLst/>
            <a:gdLst/>
            <a:ahLst/>
            <a:cxnLst/>
            <a:rect l="l" t="t" r="r" b="b"/>
            <a:pathLst>
              <a:path w="9949" h="12780" extrusionOk="0">
                <a:moveTo>
                  <a:pt x="9859" y="0"/>
                </a:moveTo>
                <a:lnTo>
                  <a:pt x="9779" y="9"/>
                </a:lnTo>
                <a:lnTo>
                  <a:pt x="9752" y="45"/>
                </a:lnTo>
                <a:lnTo>
                  <a:pt x="8591" y="1679"/>
                </a:lnTo>
                <a:lnTo>
                  <a:pt x="6198" y="4876"/>
                </a:lnTo>
                <a:lnTo>
                  <a:pt x="2510" y="9591"/>
                </a:lnTo>
                <a:lnTo>
                  <a:pt x="9" y="12708"/>
                </a:lnTo>
                <a:lnTo>
                  <a:pt x="1" y="12734"/>
                </a:lnTo>
                <a:lnTo>
                  <a:pt x="36" y="12779"/>
                </a:lnTo>
                <a:lnTo>
                  <a:pt x="63" y="12761"/>
                </a:lnTo>
                <a:lnTo>
                  <a:pt x="760" y="12029"/>
                </a:lnTo>
                <a:lnTo>
                  <a:pt x="2099" y="10547"/>
                </a:lnTo>
                <a:lnTo>
                  <a:pt x="3403" y="9029"/>
                </a:lnTo>
                <a:lnTo>
                  <a:pt x="4662" y="7466"/>
                </a:lnTo>
                <a:lnTo>
                  <a:pt x="6493" y="5082"/>
                </a:lnTo>
                <a:lnTo>
                  <a:pt x="8814" y="1813"/>
                </a:lnTo>
                <a:lnTo>
                  <a:pt x="9931" y="152"/>
                </a:lnTo>
                <a:lnTo>
                  <a:pt x="9948" y="108"/>
                </a:lnTo>
                <a:lnTo>
                  <a:pt x="9931" y="36"/>
                </a:lnTo>
                <a:lnTo>
                  <a:pt x="9859"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8175271" y="1453821"/>
            <a:ext cx="292436" cy="356487"/>
          </a:xfrm>
          <a:custGeom>
            <a:avLst/>
            <a:gdLst/>
            <a:ahLst/>
            <a:cxnLst/>
            <a:rect l="l" t="t" r="r" b="b"/>
            <a:pathLst>
              <a:path w="8967" h="10931" extrusionOk="0">
                <a:moveTo>
                  <a:pt x="8895" y="1"/>
                </a:moveTo>
                <a:lnTo>
                  <a:pt x="8859" y="28"/>
                </a:lnTo>
                <a:lnTo>
                  <a:pt x="8368" y="751"/>
                </a:lnTo>
                <a:lnTo>
                  <a:pt x="7359" y="2180"/>
                </a:lnTo>
                <a:lnTo>
                  <a:pt x="5787" y="4269"/>
                </a:lnTo>
                <a:lnTo>
                  <a:pt x="3572" y="6975"/>
                </a:lnTo>
                <a:lnTo>
                  <a:pt x="1242" y="9565"/>
                </a:lnTo>
                <a:lnTo>
                  <a:pt x="18" y="10815"/>
                </a:lnTo>
                <a:lnTo>
                  <a:pt x="0" y="10860"/>
                </a:lnTo>
                <a:lnTo>
                  <a:pt x="63" y="10931"/>
                </a:lnTo>
                <a:lnTo>
                  <a:pt x="108" y="10904"/>
                </a:lnTo>
                <a:lnTo>
                  <a:pt x="751" y="10297"/>
                </a:lnTo>
                <a:lnTo>
                  <a:pt x="1992" y="9047"/>
                </a:lnTo>
                <a:lnTo>
                  <a:pt x="3180" y="7770"/>
                </a:lnTo>
                <a:lnTo>
                  <a:pt x="4331" y="6457"/>
                </a:lnTo>
                <a:lnTo>
                  <a:pt x="5430" y="5109"/>
                </a:lnTo>
                <a:lnTo>
                  <a:pt x="6493" y="3716"/>
                </a:lnTo>
                <a:lnTo>
                  <a:pt x="7511" y="2296"/>
                </a:lnTo>
                <a:lnTo>
                  <a:pt x="8484" y="831"/>
                </a:lnTo>
                <a:lnTo>
                  <a:pt x="8957" y="90"/>
                </a:lnTo>
                <a:lnTo>
                  <a:pt x="8966" y="45"/>
                </a:lnTo>
                <a:lnTo>
                  <a:pt x="8895"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8600472" y="917084"/>
            <a:ext cx="303785" cy="461630"/>
          </a:xfrm>
          <a:custGeom>
            <a:avLst/>
            <a:gdLst/>
            <a:ahLst/>
            <a:cxnLst/>
            <a:rect l="l" t="t" r="r" b="b"/>
            <a:pathLst>
              <a:path w="9315" h="14155" extrusionOk="0">
                <a:moveTo>
                  <a:pt x="9234" y="1"/>
                </a:moveTo>
                <a:lnTo>
                  <a:pt x="9198" y="37"/>
                </a:lnTo>
                <a:lnTo>
                  <a:pt x="6876" y="3537"/>
                </a:lnTo>
                <a:lnTo>
                  <a:pt x="4581" y="7055"/>
                </a:lnTo>
                <a:lnTo>
                  <a:pt x="3403" y="8770"/>
                </a:lnTo>
                <a:lnTo>
                  <a:pt x="1581" y="11378"/>
                </a:lnTo>
                <a:lnTo>
                  <a:pt x="741" y="12717"/>
                </a:lnTo>
                <a:lnTo>
                  <a:pt x="232" y="13619"/>
                </a:lnTo>
                <a:lnTo>
                  <a:pt x="0" y="14083"/>
                </a:lnTo>
                <a:lnTo>
                  <a:pt x="0" y="14119"/>
                </a:lnTo>
                <a:lnTo>
                  <a:pt x="45" y="14155"/>
                </a:lnTo>
                <a:lnTo>
                  <a:pt x="81" y="14137"/>
                </a:lnTo>
                <a:lnTo>
                  <a:pt x="420" y="13771"/>
                </a:lnTo>
                <a:lnTo>
                  <a:pt x="1063" y="13003"/>
                </a:lnTo>
                <a:lnTo>
                  <a:pt x="1974" y="11788"/>
                </a:lnTo>
                <a:lnTo>
                  <a:pt x="3661" y="9208"/>
                </a:lnTo>
                <a:lnTo>
                  <a:pt x="4733" y="7520"/>
                </a:lnTo>
                <a:lnTo>
                  <a:pt x="5921" y="5689"/>
                </a:lnTo>
                <a:lnTo>
                  <a:pt x="7653" y="2921"/>
                </a:lnTo>
                <a:lnTo>
                  <a:pt x="8760" y="1046"/>
                </a:lnTo>
                <a:lnTo>
                  <a:pt x="9305" y="99"/>
                </a:lnTo>
                <a:lnTo>
                  <a:pt x="9314" y="45"/>
                </a:lnTo>
                <a:lnTo>
                  <a:pt x="9234" y="1"/>
                </a:lnTo>
                <a:close/>
              </a:path>
            </a:pathLst>
          </a:custGeom>
          <a:solidFill>
            <a:srgbClr val="8D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8503483" y="1169310"/>
            <a:ext cx="171868" cy="219026"/>
          </a:xfrm>
          <a:custGeom>
            <a:avLst/>
            <a:gdLst/>
            <a:ahLst/>
            <a:cxnLst/>
            <a:rect l="l" t="t" r="r" b="b"/>
            <a:pathLst>
              <a:path w="5270" h="6716" extrusionOk="0">
                <a:moveTo>
                  <a:pt x="5198" y="0"/>
                </a:moveTo>
                <a:lnTo>
                  <a:pt x="5153" y="27"/>
                </a:lnTo>
                <a:lnTo>
                  <a:pt x="4474" y="822"/>
                </a:lnTo>
                <a:lnTo>
                  <a:pt x="3162" y="2447"/>
                </a:lnTo>
                <a:lnTo>
                  <a:pt x="1260" y="4929"/>
                </a:lnTo>
                <a:lnTo>
                  <a:pt x="9" y="6608"/>
                </a:lnTo>
                <a:lnTo>
                  <a:pt x="1" y="6653"/>
                </a:lnTo>
                <a:lnTo>
                  <a:pt x="72" y="6715"/>
                </a:lnTo>
                <a:lnTo>
                  <a:pt x="108" y="6689"/>
                </a:lnTo>
                <a:lnTo>
                  <a:pt x="1438" y="5072"/>
                </a:lnTo>
                <a:lnTo>
                  <a:pt x="3394" y="2626"/>
                </a:lnTo>
                <a:lnTo>
                  <a:pt x="4653" y="956"/>
                </a:lnTo>
                <a:lnTo>
                  <a:pt x="5251" y="107"/>
                </a:lnTo>
                <a:lnTo>
                  <a:pt x="5269" y="63"/>
                </a:lnTo>
                <a:lnTo>
                  <a:pt x="5198"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8366608" y="987854"/>
            <a:ext cx="49538" cy="411537"/>
          </a:xfrm>
          <a:custGeom>
            <a:avLst/>
            <a:gdLst/>
            <a:ahLst/>
            <a:cxnLst/>
            <a:rect l="l" t="t" r="r" b="b"/>
            <a:pathLst>
              <a:path w="1519" h="12619" extrusionOk="0">
                <a:moveTo>
                  <a:pt x="1402" y="1"/>
                </a:moveTo>
                <a:lnTo>
                  <a:pt x="1349" y="28"/>
                </a:lnTo>
                <a:lnTo>
                  <a:pt x="1331" y="63"/>
                </a:lnTo>
                <a:lnTo>
                  <a:pt x="1063" y="1608"/>
                </a:lnTo>
                <a:lnTo>
                  <a:pt x="572" y="4725"/>
                </a:lnTo>
                <a:lnTo>
                  <a:pt x="286" y="7091"/>
                </a:lnTo>
                <a:lnTo>
                  <a:pt x="143" y="8672"/>
                </a:lnTo>
                <a:lnTo>
                  <a:pt x="45" y="10243"/>
                </a:lnTo>
                <a:lnTo>
                  <a:pt x="0" y="11815"/>
                </a:lnTo>
                <a:lnTo>
                  <a:pt x="0" y="12592"/>
                </a:lnTo>
                <a:lnTo>
                  <a:pt x="18" y="12619"/>
                </a:lnTo>
                <a:lnTo>
                  <a:pt x="45" y="12601"/>
                </a:lnTo>
                <a:lnTo>
                  <a:pt x="277" y="11047"/>
                </a:lnTo>
                <a:lnTo>
                  <a:pt x="679" y="7922"/>
                </a:lnTo>
                <a:lnTo>
                  <a:pt x="1179" y="3216"/>
                </a:lnTo>
                <a:lnTo>
                  <a:pt x="1519" y="90"/>
                </a:lnTo>
                <a:lnTo>
                  <a:pt x="1519" y="54"/>
                </a:lnTo>
                <a:lnTo>
                  <a:pt x="1474" y="10"/>
                </a:lnTo>
                <a:lnTo>
                  <a:pt x="1402"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6968412" y="1569726"/>
            <a:ext cx="365227" cy="478817"/>
          </a:xfrm>
          <a:custGeom>
            <a:avLst/>
            <a:gdLst/>
            <a:ahLst/>
            <a:cxnLst/>
            <a:rect l="l" t="t" r="r" b="b"/>
            <a:pathLst>
              <a:path w="11199" h="14682" extrusionOk="0">
                <a:moveTo>
                  <a:pt x="90" y="1"/>
                </a:moveTo>
                <a:lnTo>
                  <a:pt x="19" y="28"/>
                </a:lnTo>
                <a:lnTo>
                  <a:pt x="1" y="81"/>
                </a:lnTo>
                <a:lnTo>
                  <a:pt x="19" y="108"/>
                </a:lnTo>
                <a:lnTo>
                  <a:pt x="608" y="1090"/>
                </a:lnTo>
                <a:lnTo>
                  <a:pt x="1840" y="3019"/>
                </a:lnTo>
                <a:lnTo>
                  <a:pt x="3135" y="4912"/>
                </a:lnTo>
                <a:lnTo>
                  <a:pt x="4475" y="6761"/>
                </a:lnTo>
                <a:lnTo>
                  <a:pt x="5868" y="8574"/>
                </a:lnTo>
                <a:lnTo>
                  <a:pt x="7305" y="10351"/>
                </a:lnTo>
                <a:lnTo>
                  <a:pt x="8788" y="12092"/>
                </a:lnTo>
                <a:lnTo>
                  <a:pt x="10315" y="13807"/>
                </a:lnTo>
                <a:lnTo>
                  <a:pt x="11092" y="14655"/>
                </a:lnTo>
                <a:lnTo>
                  <a:pt x="11136" y="14682"/>
                </a:lnTo>
                <a:lnTo>
                  <a:pt x="11199" y="14610"/>
                </a:lnTo>
                <a:lnTo>
                  <a:pt x="11181" y="14566"/>
                </a:lnTo>
                <a:lnTo>
                  <a:pt x="10431" y="13708"/>
                </a:lnTo>
                <a:lnTo>
                  <a:pt x="8948" y="11958"/>
                </a:lnTo>
                <a:lnTo>
                  <a:pt x="6805" y="9297"/>
                </a:lnTo>
                <a:lnTo>
                  <a:pt x="4055" y="5653"/>
                </a:lnTo>
                <a:lnTo>
                  <a:pt x="1421" y="1921"/>
                </a:lnTo>
                <a:lnTo>
                  <a:pt x="135" y="37"/>
                </a:lnTo>
                <a:lnTo>
                  <a:pt x="90"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6738625" y="1366159"/>
            <a:ext cx="336431" cy="536769"/>
          </a:xfrm>
          <a:custGeom>
            <a:avLst/>
            <a:gdLst/>
            <a:ahLst/>
            <a:cxnLst/>
            <a:rect l="l" t="t" r="r" b="b"/>
            <a:pathLst>
              <a:path w="10316" h="16459" extrusionOk="0">
                <a:moveTo>
                  <a:pt x="63" y="1"/>
                </a:moveTo>
                <a:lnTo>
                  <a:pt x="1" y="45"/>
                </a:lnTo>
                <a:lnTo>
                  <a:pt x="10" y="108"/>
                </a:lnTo>
                <a:lnTo>
                  <a:pt x="519" y="1206"/>
                </a:lnTo>
                <a:lnTo>
                  <a:pt x="1590" y="3358"/>
                </a:lnTo>
                <a:lnTo>
                  <a:pt x="2751" y="5484"/>
                </a:lnTo>
                <a:lnTo>
                  <a:pt x="3975" y="7564"/>
                </a:lnTo>
                <a:lnTo>
                  <a:pt x="5270" y="9600"/>
                </a:lnTo>
                <a:lnTo>
                  <a:pt x="6627" y="11601"/>
                </a:lnTo>
                <a:lnTo>
                  <a:pt x="8038" y="13565"/>
                </a:lnTo>
                <a:lnTo>
                  <a:pt x="9485" y="15494"/>
                </a:lnTo>
                <a:lnTo>
                  <a:pt x="10226" y="16441"/>
                </a:lnTo>
                <a:lnTo>
                  <a:pt x="10261" y="16459"/>
                </a:lnTo>
                <a:lnTo>
                  <a:pt x="10315" y="16414"/>
                </a:lnTo>
                <a:lnTo>
                  <a:pt x="10306" y="16387"/>
                </a:lnTo>
                <a:lnTo>
                  <a:pt x="9592" y="15405"/>
                </a:lnTo>
                <a:lnTo>
                  <a:pt x="8216" y="13431"/>
                </a:lnTo>
                <a:lnTo>
                  <a:pt x="6886" y="11422"/>
                </a:lnTo>
                <a:lnTo>
                  <a:pt x="5591" y="9395"/>
                </a:lnTo>
                <a:lnTo>
                  <a:pt x="3716" y="6314"/>
                </a:lnTo>
                <a:lnTo>
                  <a:pt x="1305" y="2144"/>
                </a:lnTo>
                <a:lnTo>
                  <a:pt x="135" y="37"/>
                </a:lnTo>
                <a:lnTo>
                  <a:pt x="117" y="10"/>
                </a:lnTo>
                <a:lnTo>
                  <a:pt x="63"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6448569" y="835260"/>
            <a:ext cx="348334" cy="482306"/>
          </a:xfrm>
          <a:custGeom>
            <a:avLst/>
            <a:gdLst/>
            <a:ahLst/>
            <a:cxnLst/>
            <a:rect l="l" t="t" r="r" b="b"/>
            <a:pathLst>
              <a:path w="10681" h="14789" extrusionOk="0">
                <a:moveTo>
                  <a:pt x="81" y="1"/>
                </a:moveTo>
                <a:lnTo>
                  <a:pt x="27" y="27"/>
                </a:lnTo>
                <a:lnTo>
                  <a:pt x="1" y="90"/>
                </a:lnTo>
                <a:lnTo>
                  <a:pt x="19" y="126"/>
                </a:lnTo>
                <a:lnTo>
                  <a:pt x="545" y="1108"/>
                </a:lnTo>
                <a:lnTo>
                  <a:pt x="1680" y="3055"/>
                </a:lnTo>
                <a:lnTo>
                  <a:pt x="2894" y="4974"/>
                </a:lnTo>
                <a:lnTo>
                  <a:pt x="4171" y="6850"/>
                </a:lnTo>
                <a:lnTo>
                  <a:pt x="5510" y="8680"/>
                </a:lnTo>
                <a:lnTo>
                  <a:pt x="6912" y="10475"/>
                </a:lnTo>
                <a:lnTo>
                  <a:pt x="8350" y="12226"/>
                </a:lnTo>
                <a:lnTo>
                  <a:pt x="9824" y="13931"/>
                </a:lnTo>
                <a:lnTo>
                  <a:pt x="10574" y="14762"/>
                </a:lnTo>
                <a:lnTo>
                  <a:pt x="10618" y="14789"/>
                </a:lnTo>
                <a:lnTo>
                  <a:pt x="10681" y="14726"/>
                </a:lnTo>
                <a:lnTo>
                  <a:pt x="10663" y="14672"/>
                </a:lnTo>
                <a:lnTo>
                  <a:pt x="9270" y="12895"/>
                </a:lnTo>
                <a:lnTo>
                  <a:pt x="6591" y="9270"/>
                </a:lnTo>
                <a:lnTo>
                  <a:pt x="2715" y="3760"/>
                </a:lnTo>
                <a:lnTo>
                  <a:pt x="161" y="36"/>
                </a:lnTo>
                <a:lnTo>
                  <a:pt x="144" y="9"/>
                </a:lnTo>
                <a:lnTo>
                  <a:pt x="81"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6328294" y="1473062"/>
            <a:ext cx="401069" cy="204741"/>
          </a:xfrm>
          <a:custGeom>
            <a:avLst/>
            <a:gdLst/>
            <a:ahLst/>
            <a:cxnLst/>
            <a:rect l="l" t="t" r="r" b="b"/>
            <a:pathLst>
              <a:path w="12298" h="6278" extrusionOk="0">
                <a:moveTo>
                  <a:pt x="90" y="0"/>
                </a:moveTo>
                <a:lnTo>
                  <a:pt x="36" y="18"/>
                </a:lnTo>
                <a:lnTo>
                  <a:pt x="1" y="63"/>
                </a:lnTo>
                <a:lnTo>
                  <a:pt x="1" y="125"/>
                </a:lnTo>
                <a:lnTo>
                  <a:pt x="18" y="152"/>
                </a:lnTo>
                <a:lnTo>
                  <a:pt x="706" y="679"/>
                </a:lnTo>
                <a:lnTo>
                  <a:pt x="2117" y="1670"/>
                </a:lnTo>
                <a:lnTo>
                  <a:pt x="3573" y="2581"/>
                </a:lnTo>
                <a:lnTo>
                  <a:pt x="5073" y="3420"/>
                </a:lnTo>
                <a:lnTo>
                  <a:pt x="6609" y="4188"/>
                </a:lnTo>
                <a:lnTo>
                  <a:pt x="8180" y="4876"/>
                </a:lnTo>
                <a:lnTo>
                  <a:pt x="9788" y="5492"/>
                </a:lnTo>
                <a:lnTo>
                  <a:pt x="11422" y="6037"/>
                </a:lnTo>
                <a:lnTo>
                  <a:pt x="12253" y="6278"/>
                </a:lnTo>
                <a:lnTo>
                  <a:pt x="12279" y="6278"/>
                </a:lnTo>
                <a:lnTo>
                  <a:pt x="12297" y="6233"/>
                </a:lnTo>
                <a:lnTo>
                  <a:pt x="12270" y="6224"/>
                </a:lnTo>
                <a:lnTo>
                  <a:pt x="11467" y="5921"/>
                </a:lnTo>
                <a:lnTo>
                  <a:pt x="9877" y="5278"/>
                </a:lnTo>
                <a:lnTo>
                  <a:pt x="8314" y="4590"/>
                </a:lnTo>
                <a:lnTo>
                  <a:pt x="6778" y="3858"/>
                </a:lnTo>
                <a:lnTo>
                  <a:pt x="5260" y="3072"/>
                </a:lnTo>
                <a:lnTo>
                  <a:pt x="3769" y="2250"/>
                </a:lnTo>
                <a:lnTo>
                  <a:pt x="1563" y="947"/>
                </a:lnTo>
                <a:lnTo>
                  <a:pt x="126" y="18"/>
                </a:lnTo>
                <a:lnTo>
                  <a:pt x="90"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5935151" y="1064167"/>
            <a:ext cx="216971" cy="247855"/>
          </a:xfrm>
          <a:custGeom>
            <a:avLst/>
            <a:gdLst/>
            <a:ahLst/>
            <a:cxnLst/>
            <a:rect l="l" t="t" r="r" b="b"/>
            <a:pathLst>
              <a:path w="6653" h="7600" extrusionOk="0">
                <a:moveTo>
                  <a:pt x="81" y="0"/>
                </a:moveTo>
                <a:lnTo>
                  <a:pt x="0" y="63"/>
                </a:lnTo>
                <a:lnTo>
                  <a:pt x="18" y="108"/>
                </a:lnTo>
                <a:lnTo>
                  <a:pt x="741" y="1126"/>
                </a:lnTo>
                <a:lnTo>
                  <a:pt x="2286" y="3072"/>
                </a:lnTo>
                <a:lnTo>
                  <a:pt x="3938" y="4930"/>
                </a:lnTo>
                <a:lnTo>
                  <a:pt x="5671" y="6716"/>
                </a:lnTo>
                <a:lnTo>
                  <a:pt x="6573" y="7582"/>
                </a:lnTo>
                <a:lnTo>
                  <a:pt x="6608" y="7600"/>
                </a:lnTo>
                <a:lnTo>
                  <a:pt x="6653" y="7555"/>
                </a:lnTo>
                <a:lnTo>
                  <a:pt x="6635" y="7519"/>
                </a:lnTo>
                <a:lnTo>
                  <a:pt x="5787" y="6609"/>
                </a:lnTo>
                <a:lnTo>
                  <a:pt x="4135" y="4760"/>
                </a:lnTo>
                <a:lnTo>
                  <a:pt x="1715" y="1929"/>
                </a:lnTo>
                <a:lnTo>
                  <a:pt x="125" y="27"/>
                </a:lnTo>
                <a:lnTo>
                  <a:pt x="81"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7342641" y="2661853"/>
            <a:ext cx="47516" cy="794767"/>
          </a:xfrm>
          <a:custGeom>
            <a:avLst/>
            <a:gdLst/>
            <a:ahLst/>
            <a:cxnLst/>
            <a:rect l="l" t="t" r="r" b="b"/>
            <a:pathLst>
              <a:path w="1457" h="24370" extrusionOk="0">
                <a:moveTo>
                  <a:pt x="81" y="0"/>
                </a:moveTo>
                <a:lnTo>
                  <a:pt x="10" y="63"/>
                </a:lnTo>
                <a:lnTo>
                  <a:pt x="1" y="125"/>
                </a:lnTo>
                <a:lnTo>
                  <a:pt x="19" y="1634"/>
                </a:lnTo>
                <a:lnTo>
                  <a:pt x="81" y="4662"/>
                </a:lnTo>
                <a:lnTo>
                  <a:pt x="260" y="9216"/>
                </a:lnTo>
                <a:lnTo>
                  <a:pt x="635" y="15288"/>
                </a:lnTo>
                <a:lnTo>
                  <a:pt x="1117" y="21343"/>
                </a:lnTo>
                <a:lnTo>
                  <a:pt x="1394" y="24343"/>
                </a:lnTo>
                <a:lnTo>
                  <a:pt x="1403" y="24370"/>
                </a:lnTo>
                <a:lnTo>
                  <a:pt x="1438" y="24370"/>
                </a:lnTo>
                <a:lnTo>
                  <a:pt x="1447" y="24343"/>
                </a:lnTo>
                <a:lnTo>
                  <a:pt x="1456" y="21334"/>
                </a:lnTo>
                <a:lnTo>
                  <a:pt x="1349" y="15261"/>
                </a:lnTo>
                <a:lnTo>
                  <a:pt x="1162" y="10698"/>
                </a:lnTo>
                <a:lnTo>
                  <a:pt x="974" y="7662"/>
                </a:lnTo>
                <a:lnTo>
                  <a:pt x="742" y="4635"/>
                </a:lnTo>
                <a:lnTo>
                  <a:pt x="447" y="1625"/>
                </a:lnTo>
                <a:lnTo>
                  <a:pt x="277" y="125"/>
                </a:lnTo>
                <a:lnTo>
                  <a:pt x="260" y="72"/>
                </a:lnTo>
                <a:lnTo>
                  <a:pt x="179"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346424" y="2304225"/>
            <a:ext cx="40244" cy="275804"/>
          </a:xfrm>
          <a:custGeom>
            <a:avLst/>
            <a:gdLst/>
            <a:ahLst/>
            <a:cxnLst/>
            <a:rect l="l" t="t" r="r" b="b"/>
            <a:pathLst>
              <a:path w="1234" h="8457" extrusionOk="0">
                <a:moveTo>
                  <a:pt x="108" y="0"/>
                </a:moveTo>
                <a:lnTo>
                  <a:pt x="45" y="9"/>
                </a:lnTo>
                <a:lnTo>
                  <a:pt x="10" y="45"/>
                </a:lnTo>
                <a:lnTo>
                  <a:pt x="1" y="81"/>
                </a:lnTo>
                <a:lnTo>
                  <a:pt x="72" y="1134"/>
                </a:lnTo>
                <a:lnTo>
                  <a:pt x="304" y="3224"/>
                </a:lnTo>
                <a:lnTo>
                  <a:pt x="760" y="6340"/>
                </a:lnTo>
                <a:lnTo>
                  <a:pt x="1108" y="8421"/>
                </a:lnTo>
                <a:lnTo>
                  <a:pt x="1135" y="8457"/>
                </a:lnTo>
                <a:lnTo>
                  <a:pt x="1224" y="8448"/>
                </a:lnTo>
                <a:lnTo>
                  <a:pt x="1233" y="8403"/>
                </a:lnTo>
                <a:lnTo>
                  <a:pt x="992" y="6314"/>
                </a:lnTo>
                <a:lnTo>
                  <a:pt x="626" y="3179"/>
                </a:lnTo>
                <a:lnTo>
                  <a:pt x="340" y="1099"/>
                </a:lnTo>
                <a:lnTo>
                  <a:pt x="170" y="63"/>
                </a:lnTo>
                <a:lnTo>
                  <a:pt x="161" y="27"/>
                </a:lnTo>
                <a:lnTo>
                  <a:pt x="108"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7824914" y="3246921"/>
            <a:ext cx="58572" cy="622083"/>
          </a:xfrm>
          <a:custGeom>
            <a:avLst/>
            <a:gdLst/>
            <a:ahLst/>
            <a:cxnLst/>
            <a:rect l="l" t="t" r="r" b="b"/>
            <a:pathLst>
              <a:path w="1796" h="19075" extrusionOk="0">
                <a:moveTo>
                  <a:pt x="54" y="0"/>
                </a:moveTo>
                <a:lnTo>
                  <a:pt x="1" y="54"/>
                </a:lnTo>
                <a:lnTo>
                  <a:pt x="1" y="99"/>
                </a:lnTo>
                <a:lnTo>
                  <a:pt x="126" y="2474"/>
                </a:lnTo>
                <a:lnTo>
                  <a:pt x="465" y="7216"/>
                </a:lnTo>
                <a:lnTo>
                  <a:pt x="894" y="11949"/>
                </a:lnTo>
                <a:lnTo>
                  <a:pt x="1412" y="16673"/>
                </a:lnTo>
                <a:lnTo>
                  <a:pt x="1688" y="19039"/>
                </a:lnTo>
                <a:lnTo>
                  <a:pt x="1706" y="19075"/>
                </a:lnTo>
                <a:lnTo>
                  <a:pt x="1787" y="19075"/>
                </a:lnTo>
                <a:lnTo>
                  <a:pt x="1796" y="19039"/>
                </a:lnTo>
                <a:lnTo>
                  <a:pt x="1671" y="16664"/>
                </a:lnTo>
                <a:lnTo>
                  <a:pt x="1358" y="11922"/>
                </a:lnTo>
                <a:lnTo>
                  <a:pt x="974" y="7180"/>
                </a:lnTo>
                <a:lnTo>
                  <a:pt x="501" y="2456"/>
                </a:lnTo>
                <a:lnTo>
                  <a:pt x="215" y="99"/>
                </a:lnTo>
                <a:lnTo>
                  <a:pt x="197" y="54"/>
                </a:lnTo>
                <a:lnTo>
                  <a:pt x="135"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7983639" y="2563396"/>
            <a:ext cx="107491" cy="1219120"/>
          </a:xfrm>
          <a:custGeom>
            <a:avLst/>
            <a:gdLst/>
            <a:ahLst/>
            <a:cxnLst/>
            <a:rect l="l" t="t" r="r" b="b"/>
            <a:pathLst>
              <a:path w="3296" h="37382" extrusionOk="0">
                <a:moveTo>
                  <a:pt x="99" y="1"/>
                </a:moveTo>
                <a:lnTo>
                  <a:pt x="36" y="19"/>
                </a:lnTo>
                <a:lnTo>
                  <a:pt x="1" y="72"/>
                </a:lnTo>
                <a:lnTo>
                  <a:pt x="1" y="108"/>
                </a:lnTo>
                <a:lnTo>
                  <a:pt x="179" y="1305"/>
                </a:lnTo>
                <a:lnTo>
                  <a:pt x="492" y="3698"/>
                </a:lnTo>
                <a:lnTo>
                  <a:pt x="876" y="7297"/>
                </a:lnTo>
                <a:lnTo>
                  <a:pt x="1242" y="12101"/>
                </a:lnTo>
                <a:lnTo>
                  <a:pt x="1483" y="16914"/>
                </a:lnTo>
                <a:lnTo>
                  <a:pt x="1563" y="19334"/>
                </a:lnTo>
                <a:lnTo>
                  <a:pt x="1644" y="21602"/>
                </a:lnTo>
                <a:lnTo>
                  <a:pt x="1858" y="26121"/>
                </a:lnTo>
                <a:lnTo>
                  <a:pt x="2117" y="29505"/>
                </a:lnTo>
                <a:lnTo>
                  <a:pt x="2349" y="31756"/>
                </a:lnTo>
                <a:lnTo>
                  <a:pt x="2644" y="33997"/>
                </a:lnTo>
                <a:lnTo>
                  <a:pt x="3001" y="36238"/>
                </a:lnTo>
                <a:lnTo>
                  <a:pt x="3215" y="37346"/>
                </a:lnTo>
                <a:lnTo>
                  <a:pt x="3233" y="37382"/>
                </a:lnTo>
                <a:lnTo>
                  <a:pt x="3296" y="37364"/>
                </a:lnTo>
                <a:lnTo>
                  <a:pt x="3296" y="37328"/>
                </a:lnTo>
                <a:lnTo>
                  <a:pt x="3126" y="36176"/>
                </a:lnTo>
                <a:lnTo>
                  <a:pt x="2840" y="33854"/>
                </a:lnTo>
                <a:lnTo>
                  <a:pt x="2635" y="31523"/>
                </a:lnTo>
                <a:lnTo>
                  <a:pt x="2483" y="29193"/>
                </a:lnTo>
                <a:lnTo>
                  <a:pt x="2331" y="25674"/>
                </a:lnTo>
                <a:lnTo>
                  <a:pt x="2215" y="20977"/>
                </a:lnTo>
                <a:lnTo>
                  <a:pt x="2099" y="16280"/>
                </a:lnTo>
                <a:lnTo>
                  <a:pt x="1947" y="12762"/>
                </a:lnTo>
                <a:lnTo>
                  <a:pt x="1787" y="10431"/>
                </a:lnTo>
                <a:lnTo>
                  <a:pt x="1572" y="8109"/>
                </a:lnTo>
                <a:lnTo>
                  <a:pt x="1286" y="5787"/>
                </a:lnTo>
                <a:lnTo>
                  <a:pt x="911" y="3483"/>
                </a:lnTo>
                <a:lnTo>
                  <a:pt x="447" y="1197"/>
                </a:lnTo>
                <a:lnTo>
                  <a:pt x="170" y="63"/>
                </a:lnTo>
                <a:lnTo>
                  <a:pt x="152" y="28"/>
                </a:lnTo>
                <a:lnTo>
                  <a:pt x="99"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7890172" y="2066871"/>
            <a:ext cx="69334" cy="434235"/>
          </a:xfrm>
          <a:custGeom>
            <a:avLst/>
            <a:gdLst/>
            <a:ahLst/>
            <a:cxnLst/>
            <a:rect l="l" t="t" r="r" b="b"/>
            <a:pathLst>
              <a:path w="2126" h="13315" extrusionOk="0">
                <a:moveTo>
                  <a:pt x="98" y="0"/>
                </a:moveTo>
                <a:lnTo>
                  <a:pt x="36" y="18"/>
                </a:lnTo>
                <a:lnTo>
                  <a:pt x="0" y="63"/>
                </a:lnTo>
                <a:lnTo>
                  <a:pt x="0" y="98"/>
                </a:lnTo>
                <a:lnTo>
                  <a:pt x="491" y="3403"/>
                </a:lnTo>
                <a:lnTo>
                  <a:pt x="1304" y="8332"/>
                </a:lnTo>
                <a:lnTo>
                  <a:pt x="1813" y="11627"/>
                </a:lnTo>
                <a:lnTo>
                  <a:pt x="2036" y="13279"/>
                </a:lnTo>
                <a:lnTo>
                  <a:pt x="2054" y="13315"/>
                </a:lnTo>
                <a:lnTo>
                  <a:pt x="2116" y="13315"/>
                </a:lnTo>
                <a:lnTo>
                  <a:pt x="2125" y="13279"/>
                </a:lnTo>
                <a:lnTo>
                  <a:pt x="1974" y="11618"/>
                </a:lnTo>
                <a:lnTo>
                  <a:pt x="1625" y="8287"/>
                </a:lnTo>
                <a:lnTo>
                  <a:pt x="1161" y="4974"/>
                </a:lnTo>
                <a:lnTo>
                  <a:pt x="714" y="2501"/>
                </a:lnTo>
                <a:lnTo>
                  <a:pt x="357" y="866"/>
                </a:lnTo>
                <a:lnTo>
                  <a:pt x="161" y="54"/>
                </a:lnTo>
                <a:lnTo>
                  <a:pt x="143" y="27"/>
                </a:lnTo>
                <a:lnTo>
                  <a:pt x="98"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7853157" y="2545655"/>
            <a:ext cx="21002" cy="498613"/>
          </a:xfrm>
          <a:custGeom>
            <a:avLst/>
            <a:gdLst/>
            <a:ahLst/>
            <a:cxnLst/>
            <a:rect l="l" t="t" r="r" b="b"/>
            <a:pathLst>
              <a:path w="644" h="15289" extrusionOk="0">
                <a:moveTo>
                  <a:pt x="108" y="0"/>
                </a:moveTo>
                <a:lnTo>
                  <a:pt x="72" y="36"/>
                </a:lnTo>
                <a:lnTo>
                  <a:pt x="63" y="63"/>
                </a:lnTo>
                <a:lnTo>
                  <a:pt x="81" y="1956"/>
                </a:lnTo>
                <a:lnTo>
                  <a:pt x="46" y="5760"/>
                </a:lnTo>
                <a:lnTo>
                  <a:pt x="1" y="9573"/>
                </a:lnTo>
                <a:lnTo>
                  <a:pt x="19" y="12422"/>
                </a:lnTo>
                <a:lnTo>
                  <a:pt x="81" y="14315"/>
                </a:lnTo>
                <a:lnTo>
                  <a:pt x="126" y="15261"/>
                </a:lnTo>
                <a:lnTo>
                  <a:pt x="135" y="15279"/>
                </a:lnTo>
                <a:lnTo>
                  <a:pt x="171" y="15288"/>
                </a:lnTo>
                <a:lnTo>
                  <a:pt x="179" y="15270"/>
                </a:lnTo>
                <a:lnTo>
                  <a:pt x="313" y="14342"/>
                </a:lnTo>
                <a:lnTo>
                  <a:pt x="501" y="12457"/>
                </a:lnTo>
                <a:lnTo>
                  <a:pt x="608" y="10555"/>
                </a:lnTo>
                <a:lnTo>
                  <a:pt x="644" y="8635"/>
                </a:lnTo>
                <a:lnTo>
                  <a:pt x="617" y="6715"/>
                </a:lnTo>
                <a:lnTo>
                  <a:pt x="546" y="4795"/>
                </a:lnTo>
                <a:lnTo>
                  <a:pt x="367" y="1938"/>
                </a:lnTo>
                <a:lnTo>
                  <a:pt x="215" y="63"/>
                </a:lnTo>
                <a:lnTo>
                  <a:pt x="206" y="36"/>
                </a:lnTo>
                <a:lnTo>
                  <a:pt x="162"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7485940" y="3909184"/>
            <a:ext cx="73411" cy="1017869"/>
          </a:xfrm>
          <a:custGeom>
            <a:avLst/>
            <a:gdLst/>
            <a:ahLst/>
            <a:cxnLst/>
            <a:rect l="l" t="t" r="r" b="b"/>
            <a:pathLst>
              <a:path w="2251" h="31211" extrusionOk="0">
                <a:moveTo>
                  <a:pt x="45" y="0"/>
                </a:moveTo>
                <a:lnTo>
                  <a:pt x="0" y="45"/>
                </a:lnTo>
                <a:lnTo>
                  <a:pt x="0" y="80"/>
                </a:lnTo>
                <a:lnTo>
                  <a:pt x="223" y="3965"/>
                </a:lnTo>
                <a:lnTo>
                  <a:pt x="759" y="11734"/>
                </a:lnTo>
                <a:lnTo>
                  <a:pt x="1331" y="19494"/>
                </a:lnTo>
                <a:lnTo>
                  <a:pt x="1876" y="27263"/>
                </a:lnTo>
                <a:lnTo>
                  <a:pt x="2117" y="31148"/>
                </a:lnTo>
                <a:lnTo>
                  <a:pt x="2134" y="31201"/>
                </a:lnTo>
                <a:lnTo>
                  <a:pt x="2215" y="31210"/>
                </a:lnTo>
                <a:lnTo>
                  <a:pt x="2251" y="31174"/>
                </a:lnTo>
                <a:lnTo>
                  <a:pt x="2251" y="31148"/>
                </a:lnTo>
                <a:lnTo>
                  <a:pt x="2108" y="27254"/>
                </a:lnTo>
                <a:lnTo>
                  <a:pt x="1750" y="19476"/>
                </a:lnTo>
                <a:lnTo>
                  <a:pt x="1402" y="13645"/>
                </a:lnTo>
                <a:lnTo>
                  <a:pt x="1116" y="9760"/>
                </a:lnTo>
                <a:lnTo>
                  <a:pt x="786" y="5885"/>
                </a:lnTo>
                <a:lnTo>
                  <a:pt x="393" y="2009"/>
                </a:lnTo>
                <a:lnTo>
                  <a:pt x="170" y="80"/>
                </a:lnTo>
                <a:lnTo>
                  <a:pt x="161" y="45"/>
                </a:lnTo>
                <a:lnTo>
                  <a:pt x="107"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7655134" y="3742012"/>
            <a:ext cx="80422" cy="833804"/>
          </a:xfrm>
          <a:custGeom>
            <a:avLst/>
            <a:gdLst/>
            <a:ahLst/>
            <a:cxnLst/>
            <a:rect l="l" t="t" r="r" b="b"/>
            <a:pathLst>
              <a:path w="2466" h="25567" extrusionOk="0">
                <a:moveTo>
                  <a:pt x="54" y="0"/>
                </a:moveTo>
                <a:lnTo>
                  <a:pt x="1" y="45"/>
                </a:lnTo>
                <a:lnTo>
                  <a:pt x="1" y="90"/>
                </a:lnTo>
                <a:lnTo>
                  <a:pt x="143" y="3260"/>
                </a:lnTo>
                <a:lnTo>
                  <a:pt x="545" y="9654"/>
                </a:lnTo>
                <a:lnTo>
                  <a:pt x="956" y="14449"/>
                </a:lnTo>
                <a:lnTo>
                  <a:pt x="1286" y="17637"/>
                </a:lnTo>
                <a:lnTo>
                  <a:pt x="1679" y="20816"/>
                </a:lnTo>
                <a:lnTo>
                  <a:pt x="2135" y="23968"/>
                </a:lnTo>
                <a:lnTo>
                  <a:pt x="2385" y="25540"/>
                </a:lnTo>
                <a:lnTo>
                  <a:pt x="2403" y="25567"/>
                </a:lnTo>
                <a:lnTo>
                  <a:pt x="2456" y="25558"/>
                </a:lnTo>
                <a:lnTo>
                  <a:pt x="2465" y="25531"/>
                </a:lnTo>
                <a:lnTo>
                  <a:pt x="2394" y="23941"/>
                </a:lnTo>
                <a:lnTo>
                  <a:pt x="2206" y="20753"/>
                </a:lnTo>
                <a:lnTo>
                  <a:pt x="1849" y="15976"/>
                </a:lnTo>
                <a:lnTo>
                  <a:pt x="1242" y="9600"/>
                </a:lnTo>
                <a:lnTo>
                  <a:pt x="554" y="3251"/>
                </a:lnTo>
                <a:lnTo>
                  <a:pt x="197" y="90"/>
                </a:lnTo>
                <a:lnTo>
                  <a:pt x="188" y="45"/>
                </a:lnTo>
                <a:lnTo>
                  <a:pt x="126"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7753852" y="3650273"/>
            <a:ext cx="62062" cy="346573"/>
          </a:xfrm>
          <a:custGeom>
            <a:avLst/>
            <a:gdLst/>
            <a:ahLst/>
            <a:cxnLst/>
            <a:rect l="l" t="t" r="r" b="b"/>
            <a:pathLst>
              <a:path w="1903" h="10627" extrusionOk="0">
                <a:moveTo>
                  <a:pt x="117" y="0"/>
                </a:moveTo>
                <a:lnTo>
                  <a:pt x="45" y="18"/>
                </a:lnTo>
                <a:lnTo>
                  <a:pt x="1" y="90"/>
                </a:lnTo>
                <a:lnTo>
                  <a:pt x="10" y="134"/>
                </a:lnTo>
                <a:lnTo>
                  <a:pt x="304" y="1429"/>
                </a:lnTo>
                <a:lnTo>
                  <a:pt x="849" y="4019"/>
                </a:lnTo>
                <a:lnTo>
                  <a:pt x="1296" y="6626"/>
                </a:lnTo>
                <a:lnTo>
                  <a:pt x="1644" y="9252"/>
                </a:lnTo>
                <a:lnTo>
                  <a:pt x="1778" y="10573"/>
                </a:lnTo>
                <a:lnTo>
                  <a:pt x="1796" y="10627"/>
                </a:lnTo>
                <a:lnTo>
                  <a:pt x="1894" y="10627"/>
                </a:lnTo>
                <a:lnTo>
                  <a:pt x="1903" y="10573"/>
                </a:lnTo>
                <a:lnTo>
                  <a:pt x="1885" y="9904"/>
                </a:lnTo>
                <a:lnTo>
                  <a:pt x="1814" y="8564"/>
                </a:lnTo>
                <a:lnTo>
                  <a:pt x="1697" y="7243"/>
                </a:lnTo>
                <a:lnTo>
                  <a:pt x="1537" y="5921"/>
                </a:lnTo>
                <a:lnTo>
                  <a:pt x="1331" y="4608"/>
                </a:lnTo>
                <a:lnTo>
                  <a:pt x="1072" y="3304"/>
                </a:lnTo>
                <a:lnTo>
                  <a:pt x="769" y="2010"/>
                </a:lnTo>
                <a:lnTo>
                  <a:pt x="412" y="724"/>
                </a:lnTo>
                <a:lnTo>
                  <a:pt x="206" y="81"/>
                </a:lnTo>
                <a:lnTo>
                  <a:pt x="188" y="36"/>
                </a:lnTo>
                <a:lnTo>
                  <a:pt x="117"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7490017" y="3334877"/>
            <a:ext cx="21002" cy="389393"/>
          </a:xfrm>
          <a:custGeom>
            <a:avLst/>
            <a:gdLst/>
            <a:ahLst/>
            <a:cxnLst/>
            <a:rect l="l" t="t" r="r" b="b"/>
            <a:pathLst>
              <a:path w="644" h="11940" extrusionOk="0">
                <a:moveTo>
                  <a:pt x="54" y="0"/>
                </a:moveTo>
                <a:lnTo>
                  <a:pt x="9" y="36"/>
                </a:lnTo>
                <a:lnTo>
                  <a:pt x="0" y="72"/>
                </a:lnTo>
                <a:lnTo>
                  <a:pt x="9" y="1554"/>
                </a:lnTo>
                <a:lnTo>
                  <a:pt x="98" y="4519"/>
                </a:lnTo>
                <a:lnTo>
                  <a:pt x="259" y="7483"/>
                </a:lnTo>
                <a:lnTo>
                  <a:pt x="474" y="10448"/>
                </a:lnTo>
                <a:lnTo>
                  <a:pt x="590" y="11922"/>
                </a:lnTo>
                <a:lnTo>
                  <a:pt x="599" y="11940"/>
                </a:lnTo>
                <a:lnTo>
                  <a:pt x="643" y="11940"/>
                </a:lnTo>
                <a:lnTo>
                  <a:pt x="643" y="11922"/>
                </a:lnTo>
                <a:lnTo>
                  <a:pt x="563" y="8957"/>
                </a:lnTo>
                <a:lnTo>
                  <a:pt x="429" y="4510"/>
                </a:lnTo>
                <a:lnTo>
                  <a:pt x="286" y="1554"/>
                </a:lnTo>
                <a:lnTo>
                  <a:pt x="170" y="72"/>
                </a:lnTo>
                <a:lnTo>
                  <a:pt x="161" y="36"/>
                </a:lnTo>
                <a:lnTo>
                  <a:pt x="116"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7924220" y="3006959"/>
            <a:ext cx="40244" cy="578676"/>
          </a:xfrm>
          <a:custGeom>
            <a:avLst/>
            <a:gdLst/>
            <a:ahLst/>
            <a:cxnLst/>
            <a:rect l="l" t="t" r="r" b="b"/>
            <a:pathLst>
              <a:path w="1234" h="17744" extrusionOk="0">
                <a:moveTo>
                  <a:pt x="10" y="0"/>
                </a:moveTo>
                <a:lnTo>
                  <a:pt x="1" y="36"/>
                </a:lnTo>
                <a:lnTo>
                  <a:pt x="90" y="2206"/>
                </a:lnTo>
                <a:lnTo>
                  <a:pt x="287" y="6537"/>
                </a:lnTo>
                <a:lnTo>
                  <a:pt x="412" y="8707"/>
                </a:lnTo>
                <a:lnTo>
                  <a:pt x="537" y="10707"/>
                </a:lnTo>
                <a:lnTo>
                  <a:pt x="653" y="12716"/>
                </a:lnTo>
                <a:lnTo>
                  <a:pt x="697" y="13288"/>
                </a:lnTo>
                <a:lnTo>
                  <a:pt x="831" y="14547"/>
                </a:lnTo>
                <a:lnTo>
                  <a:pt x="885" y="15511"/>
                </a:lnTo>
                <a:lnTo>
                  <a:pt x="867" y="16136"/>
                </a:lnTo>
                <a:lnTo>
                  <a:pt x="787" y="16744"/>
                </a:lnTo>
                <a:lnTo>
                  <a:pt x="617" y="17315"/>
                </a:lnTo>
                <a:lnTo>
                  <a:pt x="492" y="17583"/>
                </a:lnTo>
                <a:lnTo>
                  <a:pt x="474" y="17619"/>
                </a:lnTo>
                <a:lnTo>
                  <a:pt x="492" y="17690"/>
                </a:lnTo>
                <a:lnTo>
                  <a:pt x="554" y="17744"/>
                </a:lnTo>
                <a:lnTo>
                  <a:pt x="626" y="17735"/>
                </a:lnTo>
                <a:lnTo>
                  <a:pt x="653" y="17708"/>
                </a:lnTo>
                <a:lnTo>
                  <a:pt x="849" y="17440"/>
                </a:lnTo>
                <a:lnTo>
                  <a:pt x="1099" y="16896"/>
                </a:lnTo>
                <a:lnTo>
                  <a:pt x="1215" y="16324"/>
                </a:lnTo>
                <a:lnTo>
                  <a:pt x="1233" y="15717"/>
                </a:lnTo>
                <a:lnTo>
                  <a:pt x="1233" y="15377"/>
                </a:lnTo>
                <a:lnTo>
                  <a:pt x="1180" y="14127"/>
                </a:lnTo>
                <a:lnTo>
                  <a:pt x="992" y="11627"/>
                </a:lnTo>
                <a:lnTo>
                  <a:pt x="903" y="10377"/>
                </a:lnTo>
                <a:lnTo>
                  <a:pt x="724" y="7787"/>
                </a:lnTo>
                <a:lnTo>
                  <a:pt x="313" y="2617"/>
                </a:lnTo>
                <a:lnTo>
                  <a:pt x="90" y="36"/>
                </a:lnTo>
                <a:lnTo>
                  <a:pt x="72"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7745112" y="3006959"/>
            <a:ext cx="19274" cy="156410"/>
          </a:xfrm>
          <a:custGeom>
            <a:avLst/>
            <a:gdLst/>
            <a:ahLst/>
            <a:cxnLst/>
            <a:rect l="l" t="t" r="r" b="b"/>
            <a:pathLst>
              <a:path w="591" h="4796" extrusionOk="0">
                <a:moveTo>
                  <a:pt x="10" y="0"/>
                </a:moveTo>
                <a:lnTo>
                  <a:pt x="1" y="45"/>
                </a:lnTo>
                <a:lnTo>
                  <a:pt x="117" y="1223"/>
                </a:lnTo>
                <a:lnTo>
                  <a:pt x="349" y="3581"/>
                </a:lnTo>
                <a:lnTo>
                  <a:pt x="492" y="4751"/>
                </a:lnTo>
                <a:lnTo>
                  <a:pt x="510" y="4795"/>
                </a:lnTo>
                <a:lnTo>
                  <a:pt x="581" y="4795"/>
                </a:lnTo>
                <a:lnTo>
                  <a:pt x="590" y="4751"/>
                </a:lnTo>
                <a:lnTo>
                  <a:pt x="492" y="3572"/>
                </a:lnTo>
                <a:lnTo>
                  <a:pt x="233" y="1223"/>
                </a:lnTo>
                <a:lnTo>
                  <a:pt x="99" y="45"/>
                </a:lnTo>
                <a:lnTo>
                  <a:pt x="81" y="9"/>
                </a:lnTo>
                <a:lnTo>
                  <a:pt x="10"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7301582" y="3634260"/>
            <a:ext cx="37309" cy="608680"/>
          </a:xfrm>
          <a:custGeom>
            <a:avLst/>
            <a:gdLst/>
            <a:ahLst/>
            <a:cxnLst/>
            <a:rect l="l" t="t" r="r" b="b"/>
            <a:pathLst>
              <a:path w="1144" h="18664" extrusionOk="0">
                <a:moveTo>
                  <a:pt x="27" y="0"/>
                </a:moveTo>
                <a:lnTo>
                  <a:pt x="18" y="45"/>
                </a:lnTo>
                <a:lnTo>
                  <a:pt x="1" y="2367"/>
                </a:lnTo>
                <a:lnTo>
                  <a:pt x="72" y="7010"/>
                </a:lnTo>
                <a:lnTo>
                  <a:pt x="242" y="10493"/>
                </a:lnTo>
                <a:lnTo>
                  <a:pt x="393" y="12815"/>
                </a:lnTo>
                <a:lnTo>
                  <a:pt x="599" y="15128"/>
                </a:lnTo>
                <a:lnTo>
                  <a:pt x="849" y="17440"/>
                </a:lnTo>
                <a:lnTo>
                  <a:pt x="1001" y="18592"/>
                </a:lnTo>
                <a:lnTo>
                  <a:pt x="1027" y="18646"/>
                </a:lnTo>
                <a:lnTo>
                  <a:pt x="1108" y="18664"/>
                </a:lnTo>
                <a:lnTo>
                  <a:pt x="1144" y="18628"/>
                </a:lnTo>
                <a:lnTo>
                  <a:pt x="1144" y="18592"/>
                </a:lnTo>
                <a:lnTo>
                  <a:pt x="822" y="13958"/>
                </a:lnTo>
                <a:lnTo>
                  <a:pt x="402" y="7001"/>
                </a:lnTo>
                <a:lnTo>
                  <a:pt x="188" y="2367"/>
                </a:lnTo>
                <a:lnTo>
                  <a:pt x="108" y="45"/>
                </a:lnTo>
                <a:lnTo>
                  <a:pt x="99"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8041298" y="4095564"/>
            <a:ext cx="69628" cy="458988"/>
          </a:xfrm>
          <a:custGeom>
            <a:avLst/>
            <a:gdLst/>
            <a:ahLst/>
            <a:cxnLst/>
            <a:rect l="l" t="t" r="r" b="b"/>
            <a:pathLst>
              <a:path w="2135" h="14074" extrusionOk="0">
                <a:moveTo>
                  <a:pt x="10" y="0"/>
                </a:moveTo>
                <a:lnTo>
                  <a:pt x="1" y="27"/>
                </a:lnTo>
                <a:lnTo>
                  <a:pt x="170" y="1786"/>
                </a:lnTo>
                <a:lnTo>
                  <a:pt x="563" y="5305"/>
                </a:lnTo>
                <a:lnTo>
                  <a:pt x="1045" y="8814"/>
                </a:lnTo>
                <a:lnTo>
                  <a:pt x="1653" y="12297"/>
                </a:lnTo>
                <a:lnTo>
                  <a:pt x="2010" y="14029"/>
                </a:lnTo>
                <a:lnTo>
                  <a:pt x="2037" y="14074"/>
                </a:lnTo>
                <a:lnTo>
                  <a:pt x="2126" y="14047"/>
                </a:lnTo>
                <a:lnTo>
                  <a:pt x="2135" y="13993"/>
                </a:lnTo>
                <a:lnTo>
                  <a:pt x="1608" y="10502"/>
                </a:lnTo>
                <a:lnTo>
                  <a:pt x="795" y="5269"/>
                </a:lnTo>
                <a:lnTo>
                  <a:pt x="295" y="1777"/>
                </a:lnTo>
                <a:lnTo>
                  <a:pt x="63" y="27"/>
                </a:lnTo>
                <a:lnTo>
                  <a:pt x="54"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8140310" y="4173899"/>
            <a:ext cx="46929" cy="366695"/>
          </a:xfrm>
          <a:custGeom>
            <a:avLst/>
            <a:gdLst/>
            <a:ahLst/>
            <a:cxnLst/>
            <a:rect l="l" t="t" r="r" b="b"/>
            <a:pathLst>
              <a:path w="1439" h="11244" extrusionOk="0">
                <a:moveTo>
                  <a:pt x="54" y="0"/>
                </a:moveTo>
                <a:lnTo>
                  <a:pt x="10" y="18"/>
                </a:lnTo>
                <a:lnTo>
                  <a:pt x="1" y="45"/>
                </a:lnTo>
                <a:lnTo>
                  <a:pt x="215" y="1429"/>
                </a:lnTo>
                <a:lnTo>
                  <a:pt x="581" y="4215"/>
                </a:lnTo>
                <a:lnTo>
                  <a:pt x="1055" y="8403"/>
                </a:lnTo>
                <a:lnTo>
                  <a:pt x="1331" y="11199"/>
                </a:lnTo>
                <a:lnTo>
                  <a:pt x="1349" y="11243"/>
                </a:lnTo>
                <a:lnTo>
                  <a:pt x="1430" y="11243"/>
                </a:lnTo>
                <a:lnTo>
                  <a:pt x="1439" y="11199"/>
                </a:lnTo>
                <a:lnTo>
                  <a:pt x="1376" y="9788"/>
                </a:lnTo>
                <a:lnTo>
                  <a:pt x="1144" y="6984"/>
                </a:lnTo>
                <a:lnTo>
                  <a:pt x="778" y="4189"/>
                </a:lnTo>
                <a:lnTo>
                  <a:pt x="322" y="1411"/>
                </a:lnTo>
                <a:lnTo>
                  <a:pt x="63" y="27"/>
                </a:lnTo>
                <a:lnTo>
                  <a:pt x="54"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7822012" y="4002651"/>
            <a:ext cx="23611" cy="411831"/>
          </a:xfrm>
          <a:custGeom>
            <a:avLst/>
            <a:gdLst/>
            <a:ahLst/>
            <a:cxnLst/>
            <a:rect l="l" t="t" r="r" b="b"/>
            <a:pathLst>
              <a:path w="724" h="12628" extrusionOk="0">
                <a:moveTo>
                  <a:pt x="643" y="1"/>
                </a:moveTo>
                <a:lnTo>
                  <a:pt x="634" y="45"/>
                </a:lnTo>
                <a:lnTo>
                  <a:pt x="456" y="3171"/>
                </a:lnTo>
                <a:lnTo>
                  <a:pt x="179" y="7859"/>
                </a:lnTo>
                <a:lnTo>
                  <a:pt x="45" y="10984"/>
                </a:lnTo>
                <a:lnTo>
                  <a:pt x="0" y="12547"/>
                </a:lnTo>
                <a:lnTo>
                  <a:pt x="9" y="12583"/>
                </a:lnTo>
                <a:lnTo>
                  <a:pt x="54" y="12627"/>
                </a:lnTo>
                <a:lnTo>
                  <a:pt x="116" y="12627"/>
                </a:lnTo>
                <a:lnTo>
                  <a:pt x="161" y="12583"/>
                </a:lnTo>
                <a:lnTo>
                  <a:pt x="170" y="12547"/>
                </a:lnTo>
                <a:lnTo>
                  <a:pt x="322" y="10993"/>
                </a:lnTo>
                <a:lnTo>
                  <a:pt x="536" y="7868"/>
                </a:lnTo>
                <a:lnTo>
                  <a:pt x="652" y="4733"/>
                </a:lnTo>
                <a:lnTo>
                  <a:pt x="715" y="1608"/>
                </a:lnTo>
                <a:lnTo>
                  <a:pt x="724" y="45"/>
                </a:lnTo>
                <a:lnTo>
                  <a:pt x="715"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7919556" y="4168942"/>
            <a:ext cx="33526" cy="218439"/>
          </a:xfrm>
          <a:custGeom>
            <a:avLst/>
            <a:gdLst/>
            <a:ahLst/>
            <a:cxnLst/>
            <a:rect l="l" t="t" r="r" b="b"/>
            <a:pathLst>
              <a:path w="1028" h="6698" extrusionOk="0">
                <a:moveTo>
                  <a:pt x="55" y="1"/>
                </a:moveTo>
                <a:lnTo>
                  <a:pt x="1" y="9"/>
                </a:lnTo>
                <a:lnTo>
                  <a:pt x="1" y="45"/>
                </a:lnTo>
                <a:lnTo>
                  <a:pt x="278" y="1688"/>
                </a:lnTo>
                <a:lnTo>
                  <a:pt x="715" y="4992"/>
                </a:lnTo>
                <a:lnTo>
                  <a:pt x="903" y="6644"/>
                </a:lnTo>
                <a:lnTo>
                  <a:pt x="921" y="6698"/>
                </a:lnTo>
                <a:lnTo>
                  <a:pt x="1019" y="6698"/>
                </a:lnTo>
                <a:lnTo>
                  <a:pt x="1028" y="6644"/>
                </a:lnTo>
                <a:lnTo>
                  <a:pt x="974" y="5805"/>
                </a:lnTo>
                <a:lnTo>
                  <a:pt x="796" y="4144"/>
                </a:lnTo>
                <a:lnTo>
                  <a:pt x="555" y="2492"/>
                </a:lnTo>
                <a:lnTo>
                  <a:pt x="242" y="849"/>
                </a:lnTo>
                <a:lnTo>
                  <a:pt x="72" y="27"/>
                </a:lnTo>
                <a:lnTo>
                  <a:pt x="55"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7967333" y="3910325"/>
            <a:ext cx="25079" cy="196621"/>
          </a:xfrm>
          <a:custGeom>
            <a:avLst/>
            <a:gdLst/>
            <a:ahLst/>
            <a:cxnLst/>
            <a:rect l="l" t="t" r="r" b="b"/>
            <a:pathLst>
              <a:path w="769" h="6029" extrusionOk="0">
                <a:moveTo>
                  <a:pt x="18" y="1"/>
                </a:moveTo>
                <a:lnTo>
                  <a:pt x="0" y="45"/>
                </a:lnTo>
                <a:lnTo>
                  <a:pt x="18" y="796"/>
                </a:lnTo>
                <a:lnTo>
                  <a:pt x="108" y="2296"/>
                </a:lnTo>
                <a:lnTo>
                  <a:pt x="259" y="3778"/>
                </a:lnTo>
                <a:lnTo>
                  <a:pt x="501" y="5252"/>
                </a:lnTo>
                <a:lnTo>
                  <a:pt x="670" y="5984"/>
                </a:lnTo>
                <a:lnTo>
                  <a:pt x="688" y="6028"/>
                </a:lnTo>
                <a:lnTo>
                  <a:pt x="759" y="6002"/>
                </a:lnTo>
                <a:lnTo>
                  <a:pt x="768" y="5957"/>
                </a:lnTo>
                <a:lnTo>
                  <a:pt x="563" y="4484"/>
                </a:lnTo>
                <a:lnTo>
                  <a:pt x="295" y="2269"/>
                </a:lnTo>
                <a:lnTo>
                  <a:pt x="170" y="796"/>
                </a:lnTo>
                <a:lnTo>
                  <a:pt x="134" y="45"/>
                </a:lnTo>
                <a:lnTo>
                  <a:pt x="117"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8092859" y="3940622"/>
            <a:ext cx="20709" cy="187881"/>
          </a:xfrm>
          <a:custGeom>
            <a:avLst/>
            <a:gdLst/>
            <a:ahLst/>
            <a:cxnLst/>
            <a:rect l="l" t="t" r="r" b="b"/>
            <a:pathLst>
              <a:path w="635" h="5761" extrusionOk="0">
                <a:moveTo>
                  <a:pt x="90" y="0"/>
                </a:moveTo>
                <a:lnTo>
                  <a:pt x="9" y="9"/>
                </a:lnTo>
                <a:lnTo>
                  <a:pt x="0" y="54"/>
                </a:lnTo>
                <a:lnTo>
                  <a:pt x="161" y="1465"/>
                </a:lnTo>
                <a:lnTo>
                  <a:pt x="393" y="4287"/>
                </a:lnTo>
                <a:lnTo>
                  <a:pt x="465" y="5707"/>
                </a:lnTo>
                <a:lnTo>
                  <a:pt x="482" y="5760"/>
                </a:lnTo>
                <a:lnTo>
                  <a:pt x="581" y="5760"/>
                </a:lnTo>
                <a:lnTo>
                  <a:pt x="599" y="5707"/>
                </a:lnTo>
                <a:lnTo>
                  <a:pt x="634" y="4992"/>
                </a:lnTo>
                <a:lnTo>
                  <a:pt x="607" y="3564"/>
                </a:lnTo>
                <a:lnTo>
                  <a:pt x="482" y="2144"/>
                </a:lnTo>
                <a:lnTo>
                  <a:pt x="268" y="742"/>
                </a:lnTo>
                <a:lnTo>
                  <a:pt x="116" y="36"/>
                </a:lnTo>
                <a:lnTo>
                  <a:pt x="90"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7291113" y="3068401"/>
            <a:ext cx="20122" cy="401916"/>
          </a:xfrm>
          <a:custGeom>
            <a:avLst/>
            <a:gdLst/>
            <a:ahLst/>
            <a:cxnLst/>
            <a:rect l="l" t="t" r="r" b="b"/>
            <a:pathLst>
              <a:path w="617" h="12324" extrusionOk="0">
                <a:moveTo>
                  <a:pt x="9" y="0"/>
                </a:moveTo>
                <a:lnTo>
                  <a:pt x="0" y="45"/>
                </a:lnTo>
                <a:lnTo>
                  <a:pt x="0" y="1518"/>
                </a:lnTo>
                <a:lnTo>
                  <a:pt x="54" y="4465"/>
                </a:lnTo>
                <a:lnTo>
                  <a:pt x="98" y="5939"/>
                </a:lnTo>
                <a:lnTo>
                  <a:pt x="143" y="7251"/>
                </a:lnTo>
                <a:lnTo>
                  <a:pt x="197" y="8555"/>
                </a:lnTo>
                <a:lnTo>
                  <a:pt x="268" y="9412"/>
                </a:lnTo>
                <a:lnTo>
                  <a:pt x="375" y="10707"/>
                </a:lnTo>
                <a:lnTo>
                  <a:pt x="366" y="11207"/>
                </a:lnTo>
                <a:lnTo>
                  <a:pt x="304" y="11672"/>
                </a:lnTo>
                <a:lnTo>
                  <a:pt x="179" y="12091"/>
                </a:lnTo>
                <a:lnTo>
                  <a:pt x="80" y="12261"/>
                </a:lnTo>
                <a:lnTo>
                  <a:pt x="72" y="12297"/>
                </a:lnTo>
                <a:lnTo>
                  <a:pt x="116" y="12324"/>
                </a:lnTo>
                <a:lnTo>
                  <a:pt x="143" y="12306"/>
                </a:lnTo>
                <a:lnTo>
                  <a:pt x="286" y="12065"/>
                </a:lnTo>
                <a:lnTo>
                  <a:pt x="491" y="11502"/>
                </a:lnTo>
                <a:lnTo>
                  <a:pt x="589" y="10868"/>
                </a:lnTo>
                <a:lnTo>
                  <a:pt x="616" y="10189"/>
                </a:lnTo>
                <a:lnTo>
                  <a:pt x="563" y="9145"/>
                </a:lnTo>
                <a:lnTo>
                  <a:pt x="438" y="7814"/>
                </a:lnTo>
                <a:lnTo>
                  <a:pt x="402" y="7251"/>
                </a:lnTo>
                <a:lnTo>
                  <a:pt x="348" y="5448"/>
                </a:lnTo>
                <a:lnTo>
                  <a:pt x="205" y="1840"/>
                </a:lnTo>
                <a:lnTo>
                  <a:pt x="98" y="45"/>
                </a:lnTo>
                <a:lnTo>
                  <a:pt x="89"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7468166" y="3064618"/>
            <a:ext cx="8479" cy="129048"/>
          </a:xfrm>
          <a:custGeom>
            <a:avLst/>
            <a:gdLst/>
            <a:ahLst/>
            <a:cxnLst/>
            <a:rect l="l" t="t" r="r" b="b"/>
            <a:pathLst>
              <a:path w="260" h="3957" extrusionOk="0">
                <a:moveTo>
                  <a:pt x="36" y="0"/>
                </a:moveTo>
                <a:lnTo>
                  <a:pt x="27" y="27"/>
                </a:lnTo>
                <a:lnTo>
                  <a:pt x="0" y="1000"/>
                </a:lnTo>
                <a:lnTo>
                  <a:pt x="72" y="2947"/>
                </a:lnTo>
                <a:lnTo>
                  <a:pt x="161" y="3920"/>
                </a:lnTo>
                <a:lnTo>
                  <a:pt x="179" y="3956"/>
                </a:lnTo>
                <a:lnTo>
                  <a:pt x="251" y="3956"/>
                </a:lnTo>
                <a:lnTo>
                  <a:pt x="259" y="3920"/>
                </a:lnTo>
                <a:lnTo>
                  <a:pt x="170" y="2947"/>
                </a:lnTo>
                <a:lnTo>
                  <a:pt x="90" y="1000"/>
                </a:lnTo>
                <a:lnTo>
                  <a:pt x="90" y="27"/>
                </a:lnTo>
                <a:lnTo>
                  <a:pt x="81"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7414584" y="1919201"/>
            <a:ext cx="18361" cy="199817"/>
          </a:xfrm>
          <a:custGeom>
            <a:avLst/>
            <a:gdLst/>
            <a:ahLst/>
            <a:cxnLst/>
            <a:rect l="l" t="t" r="r" b="b"/>
            <a:pathLst>
              <a:path w="563" h="6127" extrusionOk="0">
                <a:moveTo>
                  <a:pt x="9" y="1"/>
                </a:moveTo>
                <a:lnTo>
                  <a:pt x="0" y="45"/>
                </a:lnTo>
                <a:lnTo>
                  <a:pt x="81" y="1563"/>
                </a:lnTo>
                <a:lnTo>
                  <a:pt x="340" y="4582"/>
                </a:lnTo>
                <a:lnTo>
                  <a:pt x="492" y="6091"/>
                </a:lnTo>
                <a:lnTo>
                  <a:pt x="500" y="6127"/>
                </a:lnTo>
                <a:lnTo>
                  <a:pt x="554" y="6127"/>
                </a:lnTo>
                <a:lnTo>
                  <a:pt x="563" y="6091"/>
                </a:lnTo>
                <a:lnTo>
                  <a:pt x="474" y="4582"/>
                </a:lnTo>
                <a:lnTo>
                  <a:pt x="250" y="1555"/>
                </a:lnTo>
                <a:lnTo>
                  <a:pt x="99" y="45"/>
                </a:lnTo>
                <a:lnTo>
                  <a:pt x="81" y="10"/>
                </a:lnTo>
                <a:lnTo>
                  <a:pt x="9"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7298679" y="975917"/>
            <a:ext cx="7599" cy="196327"/>
          </a:xfrm>
          <a:custGeom>
            <a:avLst/>
            <a:gdLst/>
            <a:ahLst/>
            <a:cxnLst/>
            <a:rect l="l" t="t" r="r" b="b"/>
            <a:pathLst>
              <a:path w="233" h="6020" extrusionOk="0">
                <a:moveTo>
                  <a:pt x="18" y="1"/>
                </a:moveTo>
                <a:lnTo>
                  <a:pt x="0" y="54"/>
                </a:lnTo>
                <a:lnTo>
                  <a:pt x="9" y="1537"/>
                </a:lnTo>
                <a:lnTo>
                  <a:pt x="81" y="4492"/>
                </a:lnTo>
                <a:lnTo>
                  <a:pt x="116" y="5975"/>
                </a:lnTo>
                <a:lnTo>
                  <a:pt x="134" y="6019"/>
                </a:lnTo>
                <a:lnTo>
                  <a:pt x="223" y="6019"/>
                </a:lnTo>
                <a:lnTo>
                  <a:pt x="232" y="5975"/>
                </a:lnTo>
                <a:lnTo>
                  <a:pt x="223" y="4492"/>
                </a:lnTo>
                <a:lnTo>
                  <a:pt x="179" y="1528"/>
                </a:lnTo>
                <a:lnTo>
                  <a:pt x="134" y="54"/>
                </a:lnTo>
                <a:lnTo>
                  <a:pt x="116"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7538935" y="1049328"/>
            <a:ext cx="49538" cy="258617"/>
          </a:xfrm>
          <a:custGeom>
            <a:avLst/>
            <a:gdLst/>
            <a:ahLst/>
            <a:cxnLst/>
            <a:rect l="l" t="t" r="r" b="b"/>
            <a:pathLst>
              <a:path w="1519" h="7930" extrusionOk="0">
                <a:moveTo>
                  <a:pt x="90" y="0"/>
                </a:moveTo>
                <a:lnTo>
                  <a:pt x="36" y="18"/>
                </a:lnTo>
                <a:lnTo>
                  <a:pt x="0" y="71"/>
                </a:lnTo>
                <a:lnTo>
                  <a:pt x="0" y="107"/>
                </a:lnTo>
                <a:lnTo>
                  <a:pt x="143" y="1081"/>
                </a:lnTo>
                <a:lnTo>
                  <a:pt x="492" y="3036"/>
                </a:lnTo>
                <a:lnTo>
                  <a:pt x="1063" y="5956"/>
                </a:lnTo>
                <a:lnTo>
                  <a:pt x="1456" y="7903"/>
                </a:lnTo>
                <a:lnTo>
                  <a:pt x="1465" y="7930"/>
                </a:lnTo>
                <a:lnTo>
                  <a:pt x="1510" y="7912"/>
                </a:lnTo>
                <a:lnTo>
                  <a:pt x="1519" y="7885"/>
                </a:lnTo>
                <a:lnTo>
                  <a:pt x="1206" y="5930"/>
                </a:lnTo>
                <a:lnTo>
                  <a:pt x="724" y="2983"/>
                </a:lnTo>
                <a:lnTo>
                  <a:pt x="358" y="1036"/>
                </a:lnTo>
                <a:lnTo>
                  <a:pt x="152" y="63"/>
                </a:lnTo>
                <a:lnTo>
                  <a:pt x="143" y="27"/>
                </a:lnTo>
                <a:lnTo>
                  <a:pt x="90"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7816174" y="1334133"/>
            <a:ext cx="75172" cy="302318"/>
          </a:xfrm>
          <a:custGeom>
            <a:avLst/>
            <a:gdLst/>
            <a:ahLst/>
            <a:cxnLst/>
            <a:rect l="l" t="t" r="r" b="b"/>
            <a:pathLst>
              <a:path w="2305" h="9270" extrusionOk="0">
                <a:moveTo>
                  <a:pt x="117" y="1"/>
                </a:moveTo>
                <a:lnTo>
                  <a:pt x="37" y="27"/>
                </a:lnTo>
                <a:lnTo>
                  <a:pt x="1" y="90"/>
                </a:lnTo>
                <a:lnTo>
                  <a:pt x="1" y="143"/>
                </a:lnTo>
                <a:lnTo>
                  <a:pt x="340" y="1269"/>
                </a:lnTo>
                <a:lnTo>
                  <a:pt x="938" y="3537"/>
                </a:lnTo>
                <a:lnTo>
                  <a:pt x="1724" y="6948"/>
                </a:lnTo>
                <a:lnTo>
                  <a:pt x="2224" y="9243"/>
                </a:lnTo>
                <a:lnTo>
                  <a:pt x="2242" y="9270"/>
                </a:lnTo>
                <a:lnTo>
                  <a:pt x="2305" y="9261"/>
                </a:lnTo>
                <a:lnTo>
                  <a:pt x="2305" y="9234"/>
                </a:lnTo>
                <a:lnTo>
                  <a:pt x="2278" y="8645"/>
                </a:lnTo>
                <a:lnTo>
                  <a:pt x="2171" y="7475"/>
                </a:lnTo>
                <a:lnTo>
                  <a:pt x="2010" y="6305"/>
                </a:lnTo>
                <a:lnTo>
                  <a:pt x="1787" y="5144"/>
                </a:lnTo>
                <a:lnTo>
                  <a:pt x="1510" y="3992"/>
                </a:lnTo>
                <a:lnTo>
                  <a:pt x="1197" y="2858"/>
                </a:lnTo>
                <a:lnTo>
                  <a:pt x="644" y="1179"/>
                </a:lnTo>
                <a:lnTo>
                  <a:pt x="215" y="81"/>
                </a:lnTo>
                <a:lnTo>
                  <a:pt x="197" y="36"/>
                </a:lnTo>
                <a:lnTo>
                  <a:pt x="117" y="1"/>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7952201" y="1826321"/>
            <a:ext cx="23318" cy="148550"/>
          </a:xfrm>
          <a:custGeom>
            <a:avLst/>
            <a:gdLst/>
            <a:ahLst/>
            <a:cxnLst/>
            <a:rect l="l" t="t" r="r" b="b"/>
            <a:pathLst>
              <a:path w="715" h="4555" extrusionOk="0">
                <a:moveTo>
                  <a:pt x="98" y="0"/>
                </a:moveTo>
                <a:lnTo>
                  <a:pt x="9" y="18"/>
                </a:lnTo>
                <a:lnTo>
                  <a:pt x="0" y="63"/>
                </a:lnTo>
                <a:lnTo>
                  <a:pt x="116" y="1179"/>
                </a:lnTo>
                <a:lnTo>
                  <a:pt x="447" y="3411"/>
                </a:lnTo>
                <a:lnTo>
                  <a:pt x="625" y="4519"/>
                </a:lnTo>
                <a:lnTo>
                  <a:pt x="643" y="4554"/>
                </a:lnTo>
                <a:lnTo>
                  <a:pt x="714" y="4545"/>
                </a:lnTo>
                <a:lnTo>
                  <a:pt x="714" y="4510"/>
                </a:lnTo>
                <a:lnTo>
                  <a:pt x="589" y="3393"/>
                </a:lnTo>
                <a:lnTo>
                  <a:pt x="313" y="1152"/>
                </a:lnTo>
                <a:lnTo>
                  <a:pt x="125" y="45"/>
                </a:lnTo>
                <a:lnTo>
                  <a:pt x="98"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7186264" y="1983578"/>
            <a:ext cx="98457" cy="139810"/>
          </a:xfrm>
          <a:custGeom>
            <a:avLst/>
            <a:gdLst/>
            <a:ahLst/>
            <a:cxnLst/>
            <a:rect l="l" t="t" r="r" b="b"/>
            <a:pathLst>
              <a:path w="3019" h="4287" extrusionOk="0">
                <a:moveTo>
                  <a:pt x="81" y="0"/>
                </a:moveTo>
                <a:lnTo>
                  <a:pt x="18" y="27"/>
                </a:lnTo>
                <a:lnTo>
                  <a:pt x="0" y="99"/>
                </a:lnTo>
                <a:lnTo>
                  <a:pt x="9" y="134"/>
                </a:lnTo>
                <a:lnTo>
                  <a:pt x="313" y="688"/>
                </a:lnTo>
                <a:lnTo>
                  <a:pt x="956" y="1786"/>
                </a:lnTo>
                <a:lnTo>
                  <a:pt x="1670" y="2840"/>
                </a:lnTo>
                <a:lnTo>
                  <a:pt x="2474" y="3813"/>
                </a:lnTo>
                <a:lnTo>
                  <a:pt x="2920" y="4260"/>
                </a:lnTo>
                <a:lnTo>
                  <a:pt x="2956" y="4287"/>
                </a:lnTo>
                <a:lnTo>
                  <a:pt x="3019" y="4242"/>
                </a:lnTo>
                <a:lnTo>
                  <a:pt x="3001" y="4197"/>
                </a:lnTo>
                <a:lnTo>
                  <a:pt x="2688" y="3662"/>
                </a:lnTo>
                <a:lnTo>
                  <a:pt x="1992" y="2608"/>
                </a:lnTo>
                <a:lnTo>
                  <a:pt x="902" y="1063"/>
                </a:lnTo>
                <a:lnTo>
                  <a:pt x="179" y="45"/>
                </a:lnTo>
                <a:lnTo>
                  <a:pt x="143" y="9"/>
                </a:lnTo>
                <a:lnTo>
                  <a:pt x="81" y="0"/>
                </a:lnTo>
                <a:close/>
              </a:path>
            </a:pathLst>
          </a:custGeom>
          <a:solidFill>
            <a:srgbClr val="F28A1E">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4874891" y="-224602"/>
            <a:ext cx="1681966" cy="1606861"/>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7763310" y="914525"/>
            <a:ext cx="2362523" cy="5219435"/>
          </a:xfrm>
          <a:custGeom>
            <a:avLst/>
            <a:gdLst/>
            <a:ahLst/>
            <a:cxnLst/>
            <a:rect l="l" t="t" r="r" b="b"/>
            <a:pathLst>
              <a:path w="90980" h="160044" extrusionOk="0">
                <a:moveTo>
                  <a:pt x="46142" y="1"/>
                </a:moveTo>
                <a:lnTo>
                  <a:pt x="31497" y="2144"/>
                </a:lnTo>
                <a:lnTo>
                  <a:pt x="30854" y="25585"/>
                </a:lnTo>
                <a:lnTo>
                  <a:pt x="30434" y="25255"/>
                </a:lnTo>
                <a:lnTo>
                  <a:pt x="29452" y="24281"/>
                </a:lnTo>
                <a:lnTo>
                  <a:pt x="28318" y="23004"/>
                </a:lnTo>
                <a:lnTo>
                  <a:pt x="27059" y="21468"/>
                </a:lnTo>
                <a:lnTo>
                  <a:pt x="25023" y="18816"/>
                </a:lnTo>
                <a:lnTo>
                  <a:pt x="22156" y="14842"/>
                </a:lnTo>
                <a:lnTo>
                  <a:pt x="19370" y="10806"/>
                </a:lnTo>
                <a:lnTo>
                  <a:pt x="16905" y="7136"/>
                </a:lnTo>
                <a:lnTo>
                  <a:pt x="14244" y="3073"/>
                </a:lnTo>
                <a:lnTo>
                  <a:pt x="13842" y="2448"/>
                </a:lnTo>
                <a:lnTo>
                  <a:pt x="11654" y="4894"/>
                </a:lnTo>
                <a:lnTo>
                  <a:pt x="21486" y="19834"/>
                </a:lnTo>
                <a:lnTo>
                  <a:pt x="18647" y="18379"/>
                </a:lnTo>
                <a:lnTo>
                  <a:pt x="11637" y="14673"/>
                </a:lnTo>
                <a:lnTo>
                  <a:pt x="1823" y="9413"/>
                </a:lnTo>
                <a:lnTo>
                  <a:pt x="1" y="8431"/>
                </a:lnTo>
                <a:lnTo>
                  <a:pt x="1" y="11020"/>
                </a:lnTo>
                <a:lnTo>
                  <a:pt x="24594" y="24558"/>
                </a:lnTo>
                <a:lnTo>
                  <a:pt x="30881" y="34122"/>
                </a:lnTo>
                <a:lnTo>
                  <a:pt x="31354" y="157811"/>
                </a:lnTo>
                <a:lnTo>
                  <a:pt x="31363" y="157873"/>
                </a:lnTo>
                <a:lnTo>
                  <a:pt x="31765" y="158266"/>
                </a:lnTo>
                <a:lnTo>
                  <a:pt x="32426" y="158614"/>
                </a:lnTo>
                <a:lnTo>
                  <a:pt x="33542" y="158998"/>
                </a:lnTo>
                <a:lnTo>
                  <a:pt x="34783" y="159284"/>
                </a:lnTo>
                <a:lnTo>
                  <a:pt x="35810" y="159463"/>
                </a:lnTo>
                <a:lnTo>
                  <a:pt x="37016" y="159623"/>
                </a:lnTo>
                <a:lnTo>
                  <a:pt x="38418" y="159766"/>
                </a:lnTo>
                <a:lnTo>
                  <a:pt x="40043" y="159882"/>
                </a:lnTo>
                <a:lnTo>
                  <a:pt x="41891" y="159972"/>
                </a:lnTo>
                <a:lnTo>
                  <a:pt x="42918" y="159998"/>
                </a:lnTo>
                <a:lnTo>
                  <a:pt x="44963" y="160034"/>
                </a:lnTo>
                <a:lnTo>
                  <a:pt x="48580" y="160043"/>
                </a:lnTo>
                <a:lnTo>
                  <a:pt x="51625" y="159972"/>
                </a:lnTo>
                <a:lnTo>
                  <a:pt x="54125" y="159865"/>
                </a:lnTo>
                <a:lnTo>
                  <a:pt x="56947" y="159659"/>
                </a:lnTo>
                <a:lnTo>
                  <a:pt x="58849" y="159427"/>
                </a:lnTo>
                <a:lnTo>
                  <a:pt x="59010" y="159400"/>
                </a:lnTo>
                <a:lnTo>
                  <a:pt x="58912" y="156239"/>
                </a:lnTo>
                <a:lnTo>
                  <a:pt x="58698" y="149818"/>
                </a:lnTo>
                <a:lnTo>
                  <a:pt x="58287" y="139986"/>
                </a:lnTo>
                <a:lnTo>
                  <a:pt x="57599" y="126538"/>
                </a:lnTo>
                <a:lnTo>
                  <a:pt x="56804" y="112831"/>
                </a:lnTo>
                <a:lnTo>
                  <a:pt x="55474" y="92015"/>
                </a:lnTo>
                <a:lnTo>
                  <a:pt x="54108" y="71199"/>
                </a:lnTo>
                <a:lnTo>
                  <a:pt x="53232" y="57501"/>
                </a:lnTo>
                <a:lnTo>
                  <a:pt x="52822" y="50759"/>
                </a:lnTo>
                <a:lnTo>
                  <a:pt x="53402" y="49937"/>
                </a:lnTo>
                <a:lnTo>
                  <a:pt x="54849" y="47776"/>
                </a:lnTo>
                <a:lnTo>
                  <a:pt x="57537" y="43615"/>
                </a:lnTo>
                <a:lnTo>
                  <a:pt x="61894" y="36703"/>
                </a:lnTo>
                <a:lnTo>
                  <a:pt x="66645" y="29032"/>
                </a:lnTo>
                <a:lnTo>
                  <a:pt x="69012" y="25183"/>
                </a:lnTo>
                <a:lnTo>
                  <a:pt x="69985" y="24960"/>
                </a:lnTo>
                <a:lnTo>
                  <a:pt x="71753" y="24478"/>
                </a:lnTo>
                <a:lnTo>
                  <a:pt x="73066" y="24058"/>
                </a:lnTo>
                <a:lnTo>
                  <a:pt x="74477" y="23549"/>
                </a:lnTo>
                <a:lnTo>
                  <a:pt x="75968" y="22942"/>
                </a:lnTo>
                <a:lnTo>
                  <a:pt x="77531" y="22227"/>
                </a:lnTo>
                <a:lnTo>
                  <a:pt x="79147" y="21406"/>
                </a:lnTo>
                <a:lnTo>
                  <a:pt x="79969" y="20941"/>
                </a:lnTo>
                <a:lnTo>
                  <a:pt x="80630" y="20557"/>
                </a:lnTo>
                <a:lnTo>
                  <a:pt x="81889" y="19718"/>
                </a:lnTo>
                <a:lnTo>
                  <a:pt x="83067" y="18816"/>
                </a:lnTo>
                <a:lnTo>
                  <a:pt x="84166" y="17870"/>
                </a:lnTo>
                <a:lnTo>
                  <a:pt x="85193" y="16905"/>
                </a:lnTo>
                <a:lnTo>
                  <a:pt x="86139" y="15923"/>
                </a:lnTo>
                <a:lnTo>
                  <a:pt x="87006" y="14949"/>
                </a:lnTo>
                <a:lnTo>
                  <a:pt x="87782" y="13994"/>
                </a:lnTo>
                <a:lnTo>
                  <a:pt x="88809" y="12637"/>
                </a:lnTo>
                <a:lnTo>
                  <a:pt x="89872" y="11065"/>
                </a:lnTo>
                <a:lnTo>
                  <a:pt x="90854" y="9413"/>
                </a:lnTo>
                <a:lnTo>
                  <a:pt x="90979" y="9172"/>
                </a:lnTo>
                <a:lnTo>
                  <a:pt x="89283" y="8493"/>
                </a:lnTo>
                <a:lnTo>
                  <a:pt x="89006" y="8824"/>
                </a:lnTo>
                <a:lnTo>
                  <a:pt x="86970" y="10993"/>
                </a:lnTo>
                <a:lnTo>
                  <a:pt x="84907" y="13012"/>
                </a:lnTo>
                <a:lnTo>
                  <a:pt x="83014" y="14708"/>
                </a:lnTo>
                <a:lnTo>
                  <a:pt x="81621" y="15869"/>
                </a:lnTo>
                <a:lnTo>
                  <a:pt x="80138" y="17039"/>
                </a:lnTo>
                <a:lnTo>
                  <a:pt x="78567" y="18173"/>
                </a:lnTo>
                <a:lnTo>
                  <a:pt x="76924" y="19272"/>
                </a:lnTo>
                <a:lnTo>
                  <a:pt x="75218" y="20290"/>
                </a:lnTo>
                <a:lnTo>
                  <a:pt x="73468" y="21200"/>
                </a:lnTo>
                <a:lnTo>
                  <a:pt x="71673" y="21995"/>
                </a:lnTo>
                <a:lnTo>
                  <a:pt x="70762" y="22326"/>
                </a:lnTo>
                <a:lnTo>
                  <a:pt x="78218" y="10092"/>
                </a:lnTo>
                <a:lnTo>
                  <a:pt x="80380" y="6511"/>
                </a:lnTo>
                <a:lnTo>
                  <a:pt x="76656" y="4966"/>
                </a:lnTo>
                <a:lnTo>
                  <a:pt x="75673" y="6421"/>
                </a:lnTo>
                <a:lnTo>
                  <a:pt x="69574" y="15253"/>
                </a:lnTo>
                <a:lnTo>
                  <a:pt x="64359" y="22674"/>
                </a:lnTo>
                <a:lnTo>
                  <a:pt x="61671" y="26424"/>
                </a:lnTo>
                <a:lnTo>
                  <a:pt x="61582" y="25505"/>
                </a:lnTo>
                <a:lnTo>
                  <a:pt x="61519" y="23844"/>
                </a:lnTo>
                <a:lnTo>
                  <a:pt x="61546" y="22602"/>
                </a:lnTo>
                <a:lnTo>
                  <a:pt x="61644" y="21263"/>
                </a:lnTo>
                <a:lnTo>
                  <a:pt x="61850" y="19834"/>
                </a:lnTo>
                <a:lnTo>
                  <a:pt x="62171" y="18334"/>
                </a:lnTo>
                <a:lnTo>
                  <a:pt x="62645" y="16762"/>
                </a:lnTo>
                <a:lnTo>
                  <a:pt x="62939" y="15950"/>
                </a:lnTo>
                <a:lnTo>
                  <a:pt x="63752" y="13896"/>
                </a:lnTo>
                <a:lnTo>
                  <a:pt x="65181" y="10601"/>
                </a:lnTo>
                <a:lnTo>
                  <a:pt x="66699" y="7457"/>
                </a:lnTo>
                <a:lnTo>
                  <a:pt x="66922" y="7055"/>
                </a:lnTo>
                <a:lnTo>
                  <a:pt x="65734" y="6296"/>
                </a:lnTo>
                <a:lnTo>
                  <a:pt x="65600" y="6520"/>
                </a:lnTo>
                <a:lnTo>
                  <a:pt x="64279" y="8779"/>
                </a:lnTo>
                <a:lnTo>
                  <a:pt x="62868" y="11458"/>
                </a:lnTo>
                <a:lnTo>
                  <a:pt x="61903" y="13467"/>
                </a:lnTo>
                <a:lnTo>
                  <a:pt x="61019" y="15557"/>
                </a:lnTo>
                <a:lnTo>
                  <a:pt x="60475" y="17093"/>
                </a:lnTo>
                <a:lnTo>
                  <a:pt x="60180" y="18093"/>
                </a:lnTo>
                <a:lnTo>
                  <a:pt x="60064" y="18575"/>
                </a:lnTo>
                <a:lnTo>
                  <a:pt x="59912" y="19254"/>
                </a:lnTo>
                <a:lnTo>
                  <a:pt x="59707" y="20665"/>
                </a:lnTo>
                <a:lnTo>
                  <a:pt x="59591" y="22093"/>
                </a:lnTo>
                <a:lnTo>
                  <a:pt x="59555" y="23513"/>
                </a:lnTo>
                <a:lnTo>
                  <a:pt x="59582" y="24888"/>
                </a:lnTo>
                <a:lnTo>
                  <a:pt x="59644" y="26183"/>
                </a:lnTo>
                <a:lnTo>
                  <a:pt x="59796" y="27925"/>
                </a:lnTo>
                <a:lnTo>
                  <a:pt x="59912" y="28836"/>
                </a:lnTo>
                <a:lnTo>
                  <a:pt x="58733" y="30443"/>
                </a:lnTo>
                <a:lnTo>
                  <a:pt x="56510" y="33408"/>
                </a:lnTo>
                <a:lnTo>
                  <a:pt x="54518" y="35971"/>
                </a:lnTo>
                <a:lnTo>
                  <a:pt x="52831" y="38007"/>
                </a:lnTo>
                <a:lnTo>
                  <a:pt x="52143" y="38766"/>
                </a:lnTo>
                <a:lnTo>
                  <a:pt x="51848" y="33015"/>
                </a:lnTo>
                <a:lnTo>
                  <a:pt x="51580" y="27389"/>
                </a:lnTo>
                <a:lnTo>
                  <a:pt x="66020" y="2599"/>
                </a:lnTo>
                <a:lnTo>
                  <a:pt x="63966" y="929"/>
                </a:lnTo>
                <a:lnTo>
                  <a:pt x="55188" y="14807"/>
                </a:lnTo>
                <a:lnTo>
                  <a:pt x="55188" y="14807"/>
                </a:lnTo>
                <a:lnTo>
                  <a:pt x="55224" y="14056"/>
                </a:lnTo>
                <a:lnTo>
                  <a:pt x="55242" y="12521"/>
                </a:lnTo>
                <a:lnTo>
                  <a:pt x="55170" y="10243"/>
                </a:lnTo>
                <a:lnTo>
                  <a:pt x="54849" y="6529"/>
                </a:lnTo>
                <a:lnTo>
                  <a:pt x="54768" y="5912"/>
                </a:lnTo>
                <a:lnTo>
                  <a:pt x="53456" y="6421"/>
                </a:lnTo>
                <a:lnTo>
                  <a:pt x="53527" y="6689"/>
                </a:lnTo>
                <a:lnTo>
                  <a:pt x="53634" y="7305"/>
                </a:lnTo>
                <a:lnTo>
                  <a:pt x="53732" y="8323"/>
                </a:lnTo>
                <a:lnTo>
                  <a:pt x="53741" y="9868"/>
                </a:lnTo>
                <a:lnTo>
                  <a:pt x="53652" y="11538"/>
                </a:lnTo>
                <a:lnTo>
                  <a:pt x="53393" y="14128"/>
                </a:lnTo>
                <a:lnTo>
                  <a:pt x="52938" y="17369"/>
                </a:lnTo>
                <a:lnTo>
                  <a:pt x="52732" y="18682"/>
                </a:lnTo>
                <a:lnTo>
                  <a:pt x="49928" y="23120"/>
                </a:lnTo>
                <a:lnTo>
                  <a:pt x="461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flipH="1">
            <a:off x="5407952" y="4387147"/>
            <a:ext cx="4489926" cy="1396761"/>
          </a:xfrm>
          <a:custGeom>
            <a:avLst/>
            <a:gdLst/>
            <a:ahLst/>
            <a:cxnLst/>
            <a:rect l="l" t="t" r="r" b="b"/>
            <a:pathLst>
              <a:path w="137675" h="42829" extrusionOk="0">
                <a:moveTo>
                  <a:pt x="1" y="1"/>
                </a:moveTo>
                <a:lnTo>
                  <a:pt x="1" y="42829"/>
                </a:lnTo>
                <a:lnTo>
                  <a:pt x="137674" y="42829"/>
                </a:lnTo>
                <a:lnTo>
                  <a:pt x="136076" y="42355"/>
                </a:lnTo>
                <a:lnTo>
                  <a:pt x="132950" y="41373"/>
                </a:lnTo>
                <a:lnTo>
                  <a:pt x="129878" y="40337"/>
                </a:lnTo>
                <a:lnTo>
                  <a:pt x="126860" y="39266"/>
                </a:lnTo>
                <a:lnTo>
                  <a:pt x="122404" y="37605"/>
                </a:lnTo>
                <a:lnTo>
                  <a:pt x="116590" y="35283"/>
                </a:lnTo>
                <a:lnTo>
                  <a:pt x="108044" y="31702"/>
                </a:lnTo>
                <a:lnTo>
                  <a:pt x="99552" y="28139"/>
                </a:lnTo>
                <a:lnTo>
                  <a:pt x="93837" y="25844"/>
                </a:lnTo>
                <a:lnTo>
                  <a:pt x="90944" y="24745"/>
                </a:lnTo>
                <a:lnTo>
                  <a:pt x="87631" y="23522"/>
                </a:lnTo>
                <a:lnTo>
                  <a:pt x="80915" y="21120"/>
                </a:lnTo>
                <a:lnTo>
                  <a:pt x="74084" y="18780"/>
                </a:lnTo>
                <a:lnTo>
                  <a:pt x="67145" y="16503"/>
                </a:lnTo>
                <a:lnTo>
                  <a:pt x="60108" y="14288"/>
                </a:lnTo>
                <a:lnTo>
                  <a:pt x="52973" y="12154"/>
                </a:lnTo>
                <a:lnTo>
                  <a:pt x="45749" y="10082"/>
                </a:lnTo>
                <a:lnTo>
                  <a:pt x="38444" y="8091"/>
                </a:lnTo>
                <a:lnTo>
                  <a:pt x="34756" y="7127"/>
                </a:lnTo>
                <a:lnTo>
                  <a:pt x="32676" y="6591"/>
                </a:lnTo>
                <a:lnTo>
                  <a:pt x="28461" y="5537"/>
                </a:lnTo>
                <a:lnTo>
                  <a:pt x="24192" y="4528"/>
                </a:lnTo>
                <a:lnTo>
                  <a:pt x="19879" y="3564"/>
                </a:lnTo>
                <a:lnTo>
                  <a:pt x="15521" y="2653"/>
                </a:lnTo>
                <a:lnTo>
                  <a:pt x="11128" y="1804"/>
                </a:lnTo>
                <a:lnTo>
                  <a:pt x="6698" y="1019"/>
                </a:lnTo>
                <a:lnTo>
                  <a:pt x="2242" y="313"/>
                </a:lnTo>
                <a:lnTo>
                  <a:pt x="1" y="1"/>
                </a:lnTo>
                <a:close/>
              </a:path>
            </a:pathLst>
          </a:custGeom>
          <a:solidFill>
            <a:srgbClr val="F6A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rot="333422" flipH="1">
            <a:off x="4291309" y="4236064"/>
            <a:ext cx="7182017" cy="1950540"/>
          </a:xfrm>
          <a:custGeom>
            <a:avLst/>
            <a:gdLst/>
            <a:ahLst/>
            <a:cxnLst/>
            <a:rect l="l" t="t" r="r" b="b"/>
            <a:pathLst>
              <a:path w="226911" h="61626" extrusionOk="0">
                <a:moveTo>
                  <a:pt x="9573" y="0"/>
                </a:moveTo>
                <a:lnTo>
                  <a:pt x="8055" y="9"/>
                </a:lnTo>
                <a:lnTo>
                  <a:pt x="6555" y="72"/>
                </a:lnTo>
                <a:lnTo>
                  <a:pt x="5073" y="188"/>
                </a:lnTo>
                <a:lnTo>
                  <a:pt x="3626" y="349"/>
                </a:lnTo>
                <a:lnTo>
                  <a:pt x="2921" y="447"/>
                </a:lnTo>
                <a:lnTo>
                  <a:pt x="2492" y="518"/>
                </a:lnTo>
                <a:lnTo>
                  <a:pt x="1697" y="724"/>
                </a:lnTo>
                <a:lnTo>
                  <a:pt x="965" y="983"/>
                </a:lnTo>
                <a:lnTo>
                  <a:pt x="304" y="1304"/>
                </a:lnTo>
                <a:lnTo>
                  <a:pt x="0" y="1492"/>
                </a:lnTo>
                <a:lnTo>
                  <a:pt x="0" y="34372"/>
                </a:lnTo>
                <a:lnTo>
                  <a:pt x="822" y="37381"/>
                </a:lnTo>
                <a:lnTo>
                  <a:pt x="2036" y="41908"/>
                </a:lnTo>
                <a:lnTo>
                  <a:pt x="2796" y="44918"/>
                </a:lnTo>
                <a:lnTo>
                  <a:pt x="3456" y="47936"/>
                </a:lnTo>
                <a:lnTo>
                  <a:pt x="3992" y="50963"/>
                </a:lnTo>
                <a:lnTo>
                  <a:pt x="4278" y="53232"/>
                </a:lnTo>
                <a:lnTo>
                  <a:pt x="4421" y="54741"/>
                </a:lnTo>
                <a:lnTo>
                  <a:pt x="4501" y="56259"/>
                </a:lnTo>
                <a:lnTo>
                  <a:pt x="4528" y="57777"/>
                </a:lnTo>
                <a:lnTo>
                  <a:pt x="4519" y="58536"/>
                </a:lnTo>
                <a:lnTo>
                  <a:pt x="4519" y="58741"/>
                </a:lnTo>
                <a:lnTo>
                  <a:pt x="4599" y="59054"/>
                </a:lnTo>
                <a:lnTo>
                  <a:pt x="4742" y="59233"/>
                </a:lnTo>
                <a:lnTo>
                  <a:pt x="4867" y="59313"/>
                </a:lnTo>
                <a:lnTo>
                  <a:pt x="5010" y="59402"/>
                </a:lnTo>
                <a:lnTo>
                  <a:pt x="5385" y="59509"/>
                </a:lnTo>
                <a:lnTo>
                  <a:pt x="6028" y="59599"/>
                </a:lnTo>
                <a:lnTo>
                  <a:pt x="6475" y="59625"/>
                </a:lnTo>
                <a:lnTo>
                  <a:pt x="16405" y="60161"/>
                </a:lnTo>
                <a:lnTo>
                  <a:pt x="31318" y="60938"/>
                </a:lnTo>
                <a:lnTo>
                  <a:pt x="41266" y="61411"/>
                </a:lnTo>
                <a:lnTo>
                  <a:pt x="46240" y="61626"/>
                </a:lnTo>
                <a:lnTo>
                  <a:pt x="46918" y="61376"/>
                </a:lnTo>
                <a:lnTo>
                  <a:pt x="48392" y="60956"/>
                </a:lnTo>
                <a:lnTo>
                  <a:pt x="49981" y="60661"/>
                </a:lnTo>
                <a:lnTo>
                  <a:pt x="51660" y="60501"/>
                </a:lnTo>
                <a:lnTo>
                  <a:pt x="52535" y="60492"/>
                </a:lnTo>
                <a:lnTo>
                  <a:pt x="129485" y="60492"/>
                </a:lnTo>
                <a:lnTo>
                  <a:pt x="132994" y="60286"/>
                </a:lnTo>
                <a:lnTo>
                  <a:pt x="140022" y="59938"/>
                </a:lnTo>
                <a:lnTo>
                  <a:pt x="147059" y="59688"/>
                </a:lnTo>
                <a:lnTo>
                  <a:pt x="152346" y="59599"/>
                </a:lnTo>
                <a:lnTo>
                  <a:pt x="155882" y="59581"/>
                </a:lnTo>
                <a:lnTo>
                  <a:pt x="157650" y="59590"/>
                </a:lnTo>
                <a:lnTo>
                  <a:pt x="166312" y="59679"/>
                </a:lnTo>
                <a:lnTo>
                  <a:pt x="183610" y="59965"/>
                </a:lnTo>
                <a:lnTo>
                  <a:pt x="200907" y="60268"/>
                </a:lnTo>
                <a:lnTo>
                  <a:pt x="213900" y="60429"/>
                </a:lnTo>
                <a:lnTo>
                  <a:pt x="222571" y="60492"/>
                </a:lnTo>
                <a:lnTo>
                  <a:pt x="226911" y="60501"/>
                </a:lnTo>
                <a:lnTo>
                  <a:pt x="226911" y="60501"/>
                </a:lnTo>
                <a:lnTo>
                  <a:pt x="226607" y="59447"/>
                </a:lnTo>
                <a:lnTo>
                  <a:pt x="225955" y="57331"/>
                </a:lnTo>
                <a:lnTo>
                  <a:pt x="225196" y="55223"/>
                </a:lnTo>
                <a:lnTo>
                  <a:pt x="224518" y="53651"/>
                </a:lnTo>
                <a:lnTo>
                  <a:pt x="224009" y="52624"/>
                </a:lnTo>
                <a:lnTo>
                  <a:pt x="223437" y="51606"/>
                </a:lnTo>
                <a:lnTo>
                  <a:pt x="222803" y="50606"/>
                </a:lnTo>
                <a:lnTo>
                  <a:pt x="222107" y="49624"/>
                </a:lnTo>
                <a:lnTo>
                  <a:pt x="221321" y="48660"/>
                </a:lnTo>
                <a:lnTo>
                  <a:pt x="220463" y="47731"/>
                </a:lnTo>
                <a:lnTo>
                  <a:pt x="219508" y="46820"/>
                </a:lnTo>
                <a:lnTo>
                  <a:pt x="218454" y="45945"/>
                </a:lnTo>
                <a:lnTo>
                  <a:pt x="217293" y="45105"/>
                </a:lnTo>
                <a:lnTo>
                  <a:pt x="216668" y="44704"/>
                </a:lnTo>
                <a:lnTo>
                  <a:pt x="215990" y="44284"/>
                </a:lnTo>
                <a:lnTo>
                  <a:pt x="214552" y="43489"/>
                </a:lnTo>
                <a:lnTo>
                  <a:pt x="213034" y="42757"/>
                </a:lnTo>
                <a:lnTo>
                  <a:pt x="211426" y="42078"/>
                </a:lnTo>
                <a:lnTo>
                  <a:pt x="209756" y="41462"/>
                </a:lnTo>
                <a:lnTo>
                  <a:pt x="208024" y="40882"/>
                </a:lnTo>
                <a:lnTo>
                  <a:pt x="206229" y="40355"/>
                </a:lnTo>
                <a:lnTo>
                  <a:pt x="204381" y="39864"/>
                </a:lnTo>
                <a:lnTo>
                  <a:pt x="201532" y="39194"/>
                </a:lnTo>
                <a:lnTo>
                  <a:pt x="197621" y="38426"/>
                </a:lnTo>
                <a:lnTo>
                  <a:pt x="193620" y="37765"/>
                </a:lnTo>
                <a:lnTo>
                  <a:pt x="189593" y="37176"/>
                </a:lnTo>
                <a:lnTo>
                  <a:pt x="187583" y="36908"/>
                </a:lnTo>
                <a:lnTo>
                  <a:pt x="181949" y="36167"/>
                </a:lnTo>
                <a:lnTo>
                  <a:pt x="170634" y="34747"/>
                </a:lnTo>
                <a:lnTo>
                  <a:pt x="159293" y="33363"/>
                </a:lnTo>
                <a:lnTo>
                  <a:pt x="147979" y="31943"/>
                </a:lnTo>
                <a:lnTo>
                  <a:pt x="139531" y="30809"/>
                </a:lnTo>
                <a:lnTo>
                  <a:pt x="133932" y="30014"/>
                </a:lnTo>
                <a:lnTo>
                  <a:pt x="128360" y="29165"/>
                </a:lnTo>
                <a:lnTo>
                  <a:pt x="122814" y="28264"/>
                </a:lnTo>
                <a:lnTo>
                  <a:pt x="117313" y="27308"/>
                </a:lnTo>
                <a:lnTo>
                  <a:pt x="111857" y="26272"/>
                </a:lnTo>
                <a:lnTo>
                  <a:pt x="106455" y="25165"/>
                </a:lnTo>
                <a:lnTo>
                  <a:pt x="101106" y="23968"/>
                </a:lnTo>
                <a:lnTo>
                  <a:pt x="98453" y="23334"/>
                </a:lnTo>
                <a:lnTo>
                  <a:pt x="95355" y="22566"/>
                </a:lnTo>
                <a:lnTo>
                  <a:pt x="89264" y="20941"/>
                </a:lnTo>
                <a:lnTo>
                  <a:pt x="83255" y="19218"/>
                </a:lnTo>
                <a:lnTo>
                  <a:pt x="77325" y="17423"/>
                </a:lnTo>
                <a:lnTo>
                  <a:pt x="68502" y="14645"/>
                </a:lnTo>
                <a:lnTo>
                  <a:pt x="56795" y="10886"/>
                </a:lnTo>
                <a:lnTo>
                  <a:pt x="50901" y="9055"/>
                </a:lnTo>
                <a:lnTo>
                  <a:pt x="45990" y="7519"/>
                </a:lnTo>
                <a:lnTo>
                  <a:pt x="37328" y="4903"/>
                </a:lnTo>
                <a:lnTo>
                  <a:pt x="32693" y="3626"/>
                </a:lnTo>
                <a:lnTo>
                  <a:pt x="29523" y="2831"/>
                </a:lnTo>
                <a:lnTo>
                  <a:pt x="26317" y="2099"/>
                </a:lnTo>
                <a:lnTo>
                  <a:pt x="23084" y="1438"/>
                </a:lnTo>
                <a:lnTo>
                  <a:pt x="19852" y="884"/>
                </a:lnTo>
                <a:lnTo>
                  <a:pt x="16637" y="447"/>
                </a:lnTo>
                <a:lnTo>
                  <a:pt x="13458" y="152"/>
                </a:lnTo>
                <a:lnTo>
                  <a:pt x="11118" y="27"/>
                </a:lnTo>
                <a:lnTo>
                  <a:pt x="9573" y="0"/>
                </a:lnTo>
                <a:close/>
              </a:path>
            </a:pathLst>
          </a:custGeom>
          <a:solidFill>
            <a:srgbClr val="6A2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CUSTOM_11">
    <p:spTree>
      <p:nvGrpSpPr>
        <p:cNvPr id="1" name="Shape 458"/>
        <p:cNvGrpSpPr/>
        <p:nvPr/>
      </p:nvGrpSpPr>
      <p:grpSpPr>
        <a:xfrm>
          <a:off x="0" y="0"/>
          <a:ext cx="0" cy="0"/>
          <a:chOff x="0" y="0"/>
          <a:chExt cx="0" cy="0"/>
        </a:xfrm>
      </p:grpSpPr>
      <p:grpSp>
        <p:nvGrpSpPr>
          <p:cNvPr id="459" name="Google Shape;459;p13"/>
          <p:cNvGrpSpPr/>
          <p:nvPr/>
        </p:nvGrpSpPr>
        <p:grpSpPr>
          <a:xfrm rot="661272">
            <a:off x="8229598" y="4035039"/>
            <a:ext cx="594169" cy="795034"/>
            <a:chOff x="7208125" y="2035403"/>
            <a:chExt cx="706836" cy="945900"/>
          </a:xfrm>
        </p:grpSpPr>
        <p:sp>
          <p:nvSpPr>
            <p:cNvPr id="460" name="Google Shape;460;p13"/>
            <p:cNvSpPr/>
            <p:nvPr/>
          </p:nvSpPr>
          <p:spPr>
            <a:xfrm>
              <a:off x="7208125" y="2035403"/>
              <a:ext cx="706836" cy="945900"/>
            </a:xfrm>
            <a:custGeom>
              <a:avLst/>
              <a:gdLst/>
              <a:ahLst/>
              <a:cxnLst/>
              <a:rect l="l" t="t" r="r" b="b"/>
              <a:pathLst>
                <a:path w="49214" h="65859" extrusionOk="0">
                  <a:moveTo>
                    <a:pt x="42033" y="1"/>
                  </a:moveTo>
                  <a:lnTo>
                    <a:pt x="41658" y="18"/>
                  </a:lnTo>
                  <a:lnTo>
                    <a:pt x="41283" y="108"/>
                  </a:lnTo>
                  <a:lnTo>
                    <a:pt x="40926" y="277"/>
                  </a:lnTo>
                  <a:lnTo>
                    <a:pt x="40596" y="519"/>
                  </a:lnTo>
                  <a:lnTo>
                    <a:pt x="40292" y="822"/>
                  </a:lnTo>
                  <a:lnTo>
                    <a:pt x="40033" y="1188"/>
                  </a:lnTo>
                  <a:lnTo>
                    <a:pt x="39828" y="1608"/>
                  </a:lnTo>
                  <a:lnTo>
                    <a:pt x="39676" y="2081"/>
                  </a:lnTo>
                  <a:lnTo>
                    <a:pt x="39596" y="2590"/>
                  </a:lnTo>
                  <a:lnTo>
                    <a:pt x="39587" y="2867"/>
                  </a:lnTo>
                  <a:lnTo>
                    <a:pt x="39596" y="3394"/>
                  </a:lnTo>
                  <a:lnTo>
                    <a:pt x="39676" y="4332"/>
                  </a:lnTo>
                  <a:lnTo>
                    <a:pt x="39863" y="5484"/>
                  </a:lnTo>
                  <a:lnTo>
                    <a:pt x="39980" y="6341"/>
                  </a:lnTo>
                  <a:lnTo>
                    <a:pt x="39953" y="6689"/>
                  </a:lnTo>
                  <a:lnTo>
                    <a:pt x="39899" y="6895"/>
                  </a:lnTo>
                  <a:lnTo>
                    <a:pt x="39801" y="7073"/>
                  </a:lnTo>
                  <a:lnTo>
                    <a:pt x="39658" y="7234"/>
                  </a:lnTo>
                  <a:lnTo>
                    <a:pt x="39462" y="7377"/>
                  </a:lnTo>
                  <a:lnTo>
                    <a:pt x="39212" y="7502"/>
                  </a:lnTo>
                  <a:lnTo>
                    <a:pt x="39051" y="7555"/>
                  </a:lnTo>
                  <a:lnTo>
                    <a:pt x="38944" y="7591"/>
                  </a:lnTo>
                  <a:lnTo>
                    <a:pt x="38720" y="7600"/>
                  </a:lnTo>
                  <a:lnTo>
                    <a:pt x="38390" y="7529"/>
                  </a:lnTo>
                  <a:lnTo>
                    <a:pt x="37729" y="7154"/>
                  </a:lnTo>
                  <a:lnTo>
                    <a:pt x="37015" y="6662"/>
                  </a:lnTo>
                  <a:lnTo>
                    <a:pt x="36506" y="6412"/>
                  </a:lnTo>
                  <a:lnTo>
                    <a:pt x="36095" y="6323"/>
                  </a:lnTo>
                  <a:lnTo>
                    <a:pt x="35800" y="6323"/>
                  </a:lnTo>
                  <a:lnTo>
                    <a:pt x="35497" y="6386"/>
                  </a:lnTo>
                  <a:lnTo>
                    <a:pt x="35175" y="6511"/>
                  </a:lnTo>
                  <a:lnTo>
                    <a:pt x="35006" y="6609"/>
                  </a:lnTo>
                  <a:lnTo>
                    <a:pt x="34881" y="6689"/>
                  </a:lnTo>
                  <a:lnTo>
                    <a:pt x="34675" y="6886"/>
                  </a:lnTo>
                  <a:lnTo>
                    <a:pt x="34514" y="7127"/>
                  </a:lnTo>
                  <a:lnTo>
                    <a:pt x="34389" y="7395"/>
                  </a:lnTo>
                  <a:lnTo>
                    <a:pt x="34273" y="7841"/>
                  </a:lnTo>
                  <a:lnTo>
                    <a:pt x="34247" y="8529"/>
                  </a:lnTo>
                  <a:lnTo>
                    <a:pt x="34327" y="9288"/>
                  </a:lnTo>
                  <a:lnTo>
                    <a:pt x="34479" y="10091"/>
                  </a:lnTo>
                  <a:lnTo>
                    <a:pt x="34800" y="11315"/>
                  </a:lnTo>
                  <a:lnTo>
                    <a:pt x="35023" y="12092"/>
                  </a:lnTo>
                  <a:lnTo>
                    <a:pt x="35140" y="12494"/>
                  </a:lnTo>
                  <a:lnTo>
                    <a:pt x="35318" y="13458"/>
                  </a:lnTo>
                  <a:lnTo>
                    <a:pt x="35434" y="14539"/>
                  </a:lnTo>
                  <a:lnTo>
                    <a:pt x="35461" y="15619"/>
                  </a:lnTo>
                  <a:lnTo>
                    <a:pt x="35407" y="16619"/>
                  </a:lnTo>
                  <a:lnTo>
                    <a:pt x="35282" y="17253"/>
                  </a:lnTo>
                  <a:lnTo>
                    <a:pt x="35175" y="17602"/>
                  </a:lnTo>
                  <a:lnTo>
                    <a:pt x="35032" y="17878"/>
                  </a:lnTo>
                  <a:lnTo>
                    <a:pt x="34854" y="18066"/>
                  </a:lnTo>
                  <a:lnTo>
                    <a:pt x="34648" y="18155"/>
                  </a:lnTo>
                  <a:lnTo>
                    <a:pt x="34398" y="18137"/>
                  </a:lnTo>
                  <a:lnTo>
                    <a:pt x="34264" y="18084"/>
                  </a:lnTo>
                  <a:lnTo>
                    <a:pt x="33988" y="17941"/>
                  </a:lnTo>
                  <a:lnTo>
                    <a:pt x="33505" y="17602"/>
                  </a:lnTo>
                  <a:lnTo>
                    <a:pt x="33086" y="17218"/>
                  </a:lnTo>
                  <a:lnTo>
                    <a:pt x="32728" y="16789"/>
                  </a:lnTo>
                  <a:lnTo>
                    <a:pt x="32425" y="16325"/>
                  </a:lnTo>
                  <a:lnTo>
                    <a:pt x="32157" y="15833"/>
                  </a:lnTo>
                  <a:lnTo>
                    <a:pt x="31818" y="15074"/>
                  </a:lnTo>
                  <a:lnTo>
                    <a:pt x="31425" y="14047"/>
                  </a:lnTo>
                  <a:lnTo>
                    <a:pt x="31041" y="13074"/>
                  </a:lnTo>
                  <a:lnTo>
                    <a:pt x="30701" y="12431"/>
                  </a:lnTo>
                  <a:lnTo>
                    <a:pt x="30433" y="12047"/>
                  </a:lnTo>
                  <a:lnTo>
                    <a:pt x="30139" y="11726"/>
                  </a:lnTo>
                  <a:lnTo>
                    <a:pt x="29782" y="11458"/>
                  </a:lnTo>
                  <a:lnTo>
                    <a:pt x="29585" y="11360"/>
                  </a:lnTo>
                  <a:lnTo>
                    <a:pt x="29380" y="11279"/>
                  </a:lnTo>
                  <a:lnTo>
                    <a:pt x="28960" y="11172"/>
                  </a:lnTo>
                  <a:lnTo>
                    <a:pt x="28522" y="11118"/>
                  </a:lnTo>
                  <a:lnTo>
                    <a:pt x="28067" y="11127"/>
                  </a:lnTo>
                  <a:lnTo>
                    <a:pt x="27612" y="11199"/>
                  </a:lnTo>
                  <a:lnTo>
                    <a:pt x="27147" y="11324"/>
                  </a:lnTo>
                  <a:lnTo>
                    <a:pt x="26692" y="11493"/>
                  </a:lnTo>
                  <a:lnTo>
                    <a:pt x="26254" y="11726"/>
                  </a:lnTo>
                  <a:lnTo>
                    <a:pt x="25826" y="12002"/>
                  </a:lnTo>
                  <a:lnTo>
                    <a:pt x="25424" y="12333"/>
                  </a:lnTo>
                  <a:lnTo>
                    <a:pt x="25049" y="12708"/>
                  </a:lnTo>
                  <a:lnTo>
                    <a:pt x="24700" y="13128"/>
                  </a:lnTo>
                  <a:lnTo>
                    <a:pt x="24406" y="13592"/>
                  </a:lnTo>
                  <a:lnTo>
                    <a:pt x="24147" y="14101"/>
                  </a:lnTo>
                  <a:lnTo>
                    <a:pt x="23941" y="14646"/>
                  </a:lnTo>
                  <a:lnTo>
                    <a:pt x="23798" y="15226"/>
                  </a:lnTo>
                  <a:lnTo>
                    <a:pt x="23745" y="15530"/>
                  </a:lnTo>
                  <a:lnTo>
                    <a:pt x="23700" y="15958"/>
                  </a:lnTo>
                  <a:lnTo>
                    <a:pt x="23718" y="16762"/>
                  </a:lnTo>
                  <a:lnTo>
                    <a:pt x="23852" y="17512"/>
                  </a:lnTo>
                  <a:lnTo>
                    <a:pt x="24093" y="18218"/>
                  </a:lnTo>
                  <a:lnTo>
                    <a:pt x="24397" y="18879"/>
                  </a:lnTo>
                  <a:lnTo>
                    <a:pt x="24763" y="19521"/>
                  </a:lnTo>
                  <a:lnTo>
                    <a:pt x="25361" y="20441"/>
                  </a:lnTo>
                  <a:lnTo>
                    <a:pt x="25763" y="21048"/>
                  </a:lnTo>
                  <a:lnTo>
                    <a:pt x="25960" y="21361"/>
                  </a:lnTo>
                  <a:lnTo>
                    <a:pt x="26326" y="22075"/>
                  </a:lnTo>
                  <a:lnTo>
                    <a:pt x="26638" y="22852"/>
                  </a:lnTo>
                  <a:lnTo>
                    <a:pt x="26861" y="23665"/>
                  </a:lnTo>
                  <a:lnTo>
                    <a:pt x="26995" y="24504"/>
                  </a:lnTo>
                  <a:lnTo>
                    <a:pt x="27004" y="25344"/>
                  </a:lnTo>
                  <a:lnTo>
                    <a:pt x="26915" y="25960"/>
                  </a:lnTo>
                  <a:lnTo>
                    <a:pt x="26808" y="26362"/>
                  </a:lnTo>
                  <a:lnTo>
                    <a:pt x="26656" y="26746"/>
                  </a:lnTo>
                  <a:lnTo>
                    <a:pt x="26460" y="27121"/>
                  </a:lnTo>
                  <a:lnTo>
                    <a:pt x="26344" y="27308"/>
                  </a:lnTo>
                  <a:lnTo>
                    <a:pt x="25915" y="27139"/>
                  </a:lnTo>
                  <a:lnTo>
                    <a:pt x="24995" y="26844"/>
                  </a:lnTo>
                  <a:lnTo>
                    <a:pt x="24040" y="26648"/>
                  </a:lnTo>
                  <a:lnTo>
                    <a:pt x="23075" y="26576"/>
                  </a:lnTo>
                  <a:lnTo>
                    <a:pt x="22370" y="26612"/>
                  </a:lnTo>
                  <a:lnTo>
                    <a:pt x="21905" y="26692"/>
                  </a:lnTo>
                  <a:lnTo>
                    <a:pt x="21459" y="26817"/>
                  </a:lnTo>
                  <a:lnTo>
                    <a:pt x="21030" y="26987"/>
                  </a:lnTo>
                  <a:lnTo>
                    <a:pt x="20619" y="27210"/>
                  </a:lnTo>
                  <a:lnTo>
                    <a:pt x="20244" y="27496"/>
                  </a:lnTo>
                  <a:lnTo>
                    <a:pt x="19887" y="27835"/>
                  </a:lnTo>
                  <a:lnTo>
                    <a:pt x="19575" y="28237"/>
                  </a:lnTo>
                  <a:lnTo>
                    <a:pt x="19423" y="28469"/>
                  </a:lnTo>
                  <a:lnTo>
                    <a:pt x="19325" y="28639"/>
                  </a:lnTo>
                  <a:lnTo>
                    <a:pt x="19164" y="28978"/>
                  </a:lnTo>
                  <a:lnTo>
                    <a:pt x="19048" y="29344"/>
                  </a:lnTo>
                  <a:lnTo>
                    <a:pt x="18976" y="29719"/>
                  </a:lnTo>
                  <a:lnTo>
                    <a:pt x="18941" y="30318"/>
                  </a:lnTo>
                  <a:lnTo>
                    <a:pt x="19003" y="31148"/>
                  </a:lnTo>
                  <a:lnTo>
                    <a:pt x="19182" y="32023"/>
                  </a:lnTo>
                  <a:lnTo>
                    <a:pt x="19441" y="32916"/>
                  </a:lnTo>
                  <a:lnTo>
                    <a:pt x="19914" y="34256"/>
                  </a:lnTo>
                  <a:lnTo>
                    <a:pt x="20557" y="35970"/>
                  </a:lnTo>
                  <a:lnTo>
                    <a:pt x="20914" y="37131"/>
                  </a:lnTo>
                  <a:lnTo>
                    <a:pt x="21048" y="37828"/>
                  </a:lnTo>
                  <a:lnTo>
                    <a:pt x="21057" y="38435"/>
                  </a:lnTo>
                  <a:lnTo>
                    <a:pt x="20968" y="38828"/>
                  </a:lnTo>
                  <a:lnTo>
                    <a:pt x="20861" y="39051"/>
                  </a:lnTo>
                  <a:lnTo>
                    <a:pt x="20700" y="39257"/>
                  </a:lnTo>
                  <a:lnTo>
                    <a:pt x="20503" y="39426"/>
                  </a:lnTo>
                  <a:lnTo>
                    <a:pt x="20244" y="39560"/>
                  </a:lnTo>
                  <a:lnTo>
                    <a:pt x="19932" y="39658"/>
                  </a:lnTo>
                  <a:lnTo>
                    <a:pt x="19744" y="39694"/>
                  </a:lnTo>
                  <a:lnTo>
                    <a:pt x="19539" y="39721"/>
                  </a:lnTo>
                  <a:lnTo>
                    <a:pt x="19146" y="39721"/>
                  </a:lnTo>
                  <a:lnTo>
                    <a:pt x="18762" y="39650"/>
                  </a:lnTo>
                  <a:lnTo>
                    <a:pt x="18387" y="39525"/>
                  </a:lnTo>
                  <a:lnTo>
                    <a:pt x="17851" y="39266"/>
                  </a:lnTo>
                  <a:lnTo>
                    <a:pt x="17155" y="38792"/>
                  </a:lnTo>
                  <a:lnTo>
                    <a:pt x="16119" y="37980"/>
                  </a:lnTo>
                  <a:lnTo>
                    <a:pt x="15047" y="37265"/>
                  </a:lnTo>
                  <a:lnTo>
                    <a:pt x="14476" y="37024"/>
                  </a:lnTo>
                  <a:lnTo>
                    <a:pt x="14083" y="36917"/>
                  </a:lnTo>
                  <a:lnTo>
                    <a:pt x="13877" y="36881"/>
                  </a:lnTo>
                  <a:lnTo>
                    <a:pt x="13466" y="36846"/>
                  </a:lnTo>
                  <a:lnTo>
                    <a:pt x="12618" y="36854"/>
                  </a:lnTo>
                  <a:lnTo>
                    <a:pt x="11761" y="36971"/>
                  </a:lnTo>
                  <a:lnTo>
                    <a:pt x="10921" y="37185"/>
                  </a:lnTo>
                  <a:lnTo>
                    <a:pt x="10109" y="37489"/>
                  </a:lnTo>
                  <a:lnTo>
                    <a:pt x="9368" y="37899"/>
                  </a:lnTo>
                  <a:lnTo>
                    <a:pt x="8707" y="38390"/>
                  </a:lnTo>
                  <a:lnTo>
                    <a:pt x="8162" y="38980"/>
                  </a:lnTo>
                  <a:lnTo>
                    <a:pt x="7948" y="39301"/>
                  </a:lnTo>
                  <a:lnTo>
                    <a:pt x="7841" y="39471"/>
                  </a:lnTo>
                  <a:lnTo>
                    <a:pt x="7671" y="39801"/>
                  </a:lnTo>
                  <a:lnTo>
                    <a:pt x="7483" y="40319"/>
                  </a:lnTo>
                  <a:lnTo>
                    <a:pt x="7385" y="41043"/>
                  </a:lnTo>
                  <a:lnTo>
                    <a:pt x="7403" y="41793"/>
                  </a:lnTo>
                  <a:lnTo>
                    <a:pt x="7528" y="42570"/>
                  </a:lnTo>
                  <a:lnTo>
                    <a:pt x="7716" y="43347"/>
                  </a:lnTo>
                  <a:lnTo>
                    <a:pt x="8091" y="44534"/>
                  </a:lnTo>
                  <a:lnTo>
                    <a:pt x="8609" y="46088"/>
                  </a:lnTo>
                  <a:lnTo>
                    <a:pt x="8894" y="47204"/>
                  </a:lnTo>
                  <a:lnTo>
                    <a:pt x="8984" y="47910"/>
                  </a:lnTo>
                  <a:lnTo>
                    <a:pt x="8966" y="48580"/>
                  </a:lnTo>
                  <a:lnTo>
                    <a:pt x="8823" y="49205"/>
                  </a:lnTo>
                  <a:lnTo>
                    <a:pt x="8609" y="49642"/>
                  </a:lnTo>
                  <a:lnTo>
                    <a:pt x="8403" y="49919"/>
                  </a:lnTo>
                  <a:lnTo>
                    <a:pt x="8162" y="50169"/>
                  </a:lnTo>
                  <a:lnTo>
                    <a:pt x="7867" y="50419"/>
                  </a:lnTo>
                  <a:lnTo>
                    <a:pt x="7698" y="50526"/>
                  </a:lnTo>
                  <a:lnTo>
                    <a:pt x="7385" y="50687"/>
                  </a:lnTo>
                  <a:lnTo>
                    <a:pt x="6707" y="50919"/>
                  </a:lnTo>
                  <a:lnTo>
                    <a:pt x="5965" y="51053"/>
                  </a:lnTo>
                  <a:lnTo>
                    <a:pt x="5188" y="51142"/>
                  </a:lnTo>
                  <a:lnTo>
                    <a:pt x="4001" y="51223"/>
                  </a:lnTo>
                  <a:lnTo>
                    <a:pt x="2849" y="51366"/>
                  </a:lnTo>
                  <a:lnTo>
                    <a:pt x="2125" y="51535"/>
                  </a:lnTo>
                  <a:lnTo>
                    <a:pt x="1795" y="51660"/>
                  </a:lnTo>
                  <a:lnTo>
                    <a:pt x="1563" y="51750"/>
                  </a:lnTo>
                  <a:lnTo>
                    <a:pt x="1170" y="51964"/>
                  </a:lnTo>
                  <a:lnTo>
                    <a:pt x="831" y="52214"/>
                  </a:lnTo>
                  <a:lnTo>
                    <a:pt x="554" y="52509"/>
                  </a:lnTo>
                  <a:lnTo>
                    <a:pt x="339" y="52821"/>
                  </a:lnTo>
                  <a:lnTo>
                    <a:pt x="170" y="53169"/>
                  </a:lnTo>
                  <a:lnTo>
                    <a:pt x="63" y="53545"/>
                  </a:lnTo>
                  <a:lnTo>
                    <a:pt x="9" y="53929"/>
                  </a:lnTo>
                  <a:lnTo>
                    <a:pt x="0" y="54339"/>
                  </a:lnTo>
                  <a:lnTo>
                    <a:pt x="45" y="54759"/>
                  </a:lnTo>
                  <a:lnTo>
                    <a:pt x="179" y="55402"/>
                  </a:lnTo>
                  <a:lnTo>
                    <a:pt x="509" y="56277"/>
                  </a:lnTo>
                  <a:lnTo>
                    <a:pt x="982" y="57134"/>
                  </a:lnTo>
                  <a:lnTo>
                    <a:pt x="1268" y="57554"/>
                  </a:lnTo>
                  <a:lnTo>
                    <a:pt x="1509" y="57885"/>
                  </a:lnTo>
                  <a:lnTo>
                    <a:pt x="2081" y="58581"/>
                  </a:lnTo>
                  <a:lnTo>
                    <a:pt x="2742" y="59313"/>
                  </a:lnTo>
                  <a:lnTo>
                    <a:pt x="3492" y="60072"/>
                  </a:lnTo>
                  <a:lnTo>
                    <a:pt x="4313" y="60831"/>
                  </a:lnTo>
                  <a:lnTo>
                    <a:pt x="5206" y="61590"/>
                  </a:lnTo>
                  <a:lnTo>
                    <a:pt x="6144" y="62323"/>
                  </a:lnTo>
                  <a:lnTo>
                    <a:pt x="7126" y="63028"/>
                  </a:lnTo>
                  <a:lnTo>
                    <a:pt x="8144" y="63680"/>
                  </a:lnTo>
                  <a:lnTo>
                    <a:pt x="9189" y="64278"/>
                  </a:lnTo>
                  <a:lnTo>
                    <a:pt x="10234" y="64796"/>
                  </a:lnTo>
                  <a:lnTo>
                    <a:pt x="11288" y="65225"/>
                  </a:lnTo>
                  <a:lnTo>
                    <a:pt x="12332" y="65555"/>
                  </a:lnTo>
                  <a:lnTo>
                    <a:pt x="13359" y="65770"/>
                  </a:lnTo>
                  <a:lnTo>
                    <a:pt x="14359" y="65859"/>
                  </a:lnTo>
                  <a:lnTo>
                    <a:pt x="15315" y="65805"/>
                  </a:lnTo>
                  <a:lnTo>
                    <a:pt x="15770" y="65716"/>
                  </a:lnTo>
                  <a:lnTo>
                    <a:pt x="16003" y="65636"/>
                  </a:lnTo>
                  <a:lnTo>
                    <a:pt x="16413" y="65439"/>
                  </a:lnTo>
                  <a:lnTo>
                    <a:pt x="16762" y="65189"/>
                  </a:lnTo>
                  <a:lnTo>
                    <a:pt x="17074" y="64886"/>
                  </a:lnTo>
                  <a:lnTo>
                    <a:pt x="17476" y="64368"/>
                  </a:lnTo>
                  <a:lnTo>
                    <a:pt x="17923" y="63582"/>
                  </a:lnTo>
                  <a:lnTo>
                    <a:pt x="18342" y="62769"/>
                  </a:lnTo>
                  <a:lnTo>
                    <a:pt x="18789" y="61983"/>
                  </a:lnTo>
                  <a:lnTo>
                    <a:pt x="19182" y="61465"/>
                  </a:lnTo>
                  <a:lnTo>
                    <a:pt x="19485" y="61171"/>
                  </a:lnTo>
                  <a:lnTo>
                    <a:pt x="19834" y="60912"/>
                  </a:lnTo>
                  <a:lnTo>
                    <a:pt x="20226" y="60715"/>
                  </a:lnTo>
                  <a:lnTo>
                    <a:pt x="20450" y="60644"/>
                  </a:lnTo>
                  <a:lnTo>
                    <a:pt x="20744" y="60555"/>
                  </a:lnTo>
                  <a:lnTo>
                    <a:pt x="21298" y="60447"/>
                  </a:lnTo>
                  <a:lnTo>
                    <a:pt x="21825" y="60430"/>
                  </a:lnTo>
                  <a:lnTo>
                    <a:pt x="22325" y="60483"/>
                  </a:lnTo>
                  <a:lnTo>
                    <a:pt x="22798" y="60608"/>
                  </a:lnTo>
                  <a:lnTo>
                    <a:pt x="23254" y="60796"/>
                  </a:lnTo>
                  <a:lnTo>
                    <a:pt x="23923" y="61162"/>
                  </a:lnTo>
                  <a:lnTo>
                    <a:pt x="25218" y="62117"/>
                  </a:lnTo>
                  <a:lnTo>
                    <a:pt x="26602" y="63180"/>
                  </a:lnTo>
                  <a:lnTo>
                    <a:pt x="27362" y="63680"/>
                  </a:lnTo>
                  <a:lnTo>
                    <a:pt x="27906" y="63975"/>
                  </a:lnTo>
                  <a:lnTo>
                    <a:pt x="28192" y="64109"/>
                  </a:lnTo>
                  <a:lnTo>
                    <a:pt x="28540" y="64260"/>
                  </a:lnTo>
                  <a:lnTo>
                    <a:pt x="29210" y="64430"/>
                  </a:lnTo>
                  <a:lnTo>
                    <a:pt x="29835" y="64475"/>
                  </a:lnTo>
                  <a:lnTo>
                    <a:pt x="30416" y="64377"/>
                  </a:lnTo>
                  <a:lnTo>
                    <a:pt x="30942" y="64171"/>
                  </a:lnTo>
                  <a:lnTo>
                    <a:pt x="31407" y="63850"/>
                  </a:lnTo>
                  <a:lnTo>
                    <a:pt x="31827" y="63439"/>
                  </a:lnTo>
                  <a:lnTo>
                    <a:pt x="32175" y="62948"/>
                  </a:lnTo>
                  <a:lnTo>
                    <a:pt x="32461" y="62385"/>
                  </a:lnTo>
                  <a:lnTo>
                    <a:pt x="32684" y="61760"/>
                  </a:lnTo>
                  <a:lnTo>
                    <a:pt x="32827" y="61081"/>
                  </a:lnTo>
                  <a:lnTo>
                    <a:pt x="32907" y="60367"/>
                  </a:lnTo>
                  <a:lnTo>
                    <a:pt x="32907" y="59635"/>
                  </a:lnTo>
                  <a:lnTo>
                    <a:pt x="32818" y="58876"/>
                  </a:lnTo>
                  <a:lnTo>
                    <a:pt x="32648" y="58126"/>
                  </a:lnTo>
                  <a:lnTo>
                    <a:pt x="32398" y="57375"/>
                  </a:lnTo>
                  <a:lnTo>
                    <a:pt x="32237" y="57009"/>
                  </a:lnTo>
                  <a:lnTo>
                    <a:pt x="31952" y="56393"/>
                  </a:lnTo>
                  <a:lnTo>
                    <a:pt x="31478" y="55197"/>
                  </a:lnTo>
                  <a:lnTo>
                    <a:pt x="31112" y="54018"/>
                  </a:lnTo>
                  <a:lnTo>
                    <a:pt x="30880" y="52875"/>
                  </a:lnTo>
                  <a:lnTo>
                    <a:pt x="30817" y="52044"/>
                  </a:lnTo>
                  <a:lnTo>
                    <a:pt x="30817" y="51500"/>
                  </a:lnTo>
                  <a:lnTo>
                    <a:pt x="30862" y="50973"/>
                  </a:lnTo>
                  <a:lnTo>
                    <a:pt x="30951" y="50455"/>
                  </a:lnTo>
                  <a:lnTo>
                    <a:pt x="31085" y="49964"/>
                  </a:lnTo>
                  <a:lnTo>
                    <a:pt x="31273" y="49472"/>
                  </a:lnTo>
                  <a:lnTo>
                    <a:pt x="31514" y="49008"/>
                  </a:lnTo>
                  <a:lnTo>
                    <a:pt x="31800" y="48553"/>
                  </a:lnTo>
                  <a:lnTo>
                    <a:pt x="31969" y="48338"/>
                  </a:lnTo>
                  <a:lnTo>
                    <a:pt x="32532" y="48160"/>
                  </a:lnTo>
                  <a:lnTo>
                    <a:pt x="33523" y="47963"/>
                  </a:lnTo>
                  <a:lnTo>
                    <a:pt x="34389" y="47954"/>
                  </a:lnTo>
                  <a:lnTo>
                    <a:pt x="35193" y="48079"/>
                  </a:lnTo>
                  <a:lnTo>
                    <a:pt x="35979" y="48321"/>
                  </a:lnTo>
                  <a:lnTo>
                    <a:pt x="36800" y="48660"/>
                  </a:lnTo>
                  <a:lnTo>
                    <a:pt x="37729" y="49053"/>
                  </a:lnTo>
                  <a:lnTo>
                    <a:pt x="38792" y="49472"/>
                  </a:lnTo>
                  <a:lnTo>
                    <a:pt x="39417" y="49687"/>
                  </a:lnTo>
                  <a:lnTo>
                    <a:pt x="40060" y="49901"/>
                  </a:lnTo>
                  <a:lnTo>
                    <a:pt x="41060" y="50124"/>
                  </a:lnTo>
                  <a:lnTo>
                    <a:pt x="41730" y="50232"/>
                  </a:lnTo>
                  <a:lnTo>
                    <a:pt x="42400" y="50285"/>
                  </a:lnTo>
                  <a:lnTo>
                    <a:pt x="43051" y="50285"/>
                  </a:lnTo>
                  <a:lnTo>
                    <a:pt x="43694" y="50232"/>
                  </a:lnTo>
                  <a:lnTo>
                    <a:pt x="44311" y="50124"/>
                  </a:lnTo>
                  <a:lnTo>
                    <a:pt x="44900" y="49955"/>
                  </a:lnTo>
                  <a:lnTo>
                    <a:pt x="45454" y="49723"/>
                  </a:lnTo>
                  <a:lnTo>
                    <a:pt x="45954" y="49419"/>
                  </a:lnTo>
                  <a:lnTo>
                    <a:pt x="46418" y="49053"/>
                  </a:lnTo>
                  <a:lnTo>
                    <a:pt x="46820" y="48606"/>
                  </a:lnTo>
                  <a:lnTo>
                    <a:pt x="47159" y="48079"/>
                  </a:lnTo>
                  <a:lnTo>
                    <a:pt x="47427" y="47472"/>
                  </a:lnTo>
                  <a:lnTo>
                    <a:pt x="47624" y="46785"/>
                  </a:lnTo>
                  <a:lnTo>
                    <a:pt x="47695" y="46401"/>
                  </a:lnTo>
                  <a:lnTo>
                    <a:pt x="47740" y="45972"/>
                  </a:lnTo>
                  <a:lnTo>
                    <a:pt x="47758" y="45115"/>
                  </a:lnTo>
                  <a:lnTo>
                    <a:pt x="47677" y="44275"/>
                  </a:lnTo>
                  <a:lnTo>
                    <a:pt x="47525" y="43436"/>
                  </a:lnTo>
                  <a:lnTo>
                    <a:pt x="47293" y="42614"/>
                  </a:lnTo>
                  <a:lnTo>
                    <a:pt x="46999" y="41811"/>
                  </a:lnTo>
                  <a:lnTo>
                    <a:pt x="46641" y="41007"/>
                  </a:lnTo>
                  <a:lnTo>
                    <a:pt x="46248" y="40212"/>
                  </a:lnTo>
                  <a:lnTo>
                    <a:pt x="45579" y="39042"/>
                  </a:lnTo>
                  <a:lnTo>
                    <a:pt x="44596" y="37515"/>
                  </a:lnTo>
                  <a:lnTo>
                    <a:pt x="43060" y="35283"/>
                  </a:lnTo>
                  <a:lnTo>
                    <a:pt x="42132" y="33836"/>
                  </a:lnTo>
                  <a:lnTo>
                    <a:pt x="41926" y="33506"/>
                  </a:lnTo>
                  <a:lnTo>
                    <a:pt x="41542" y="32774"/>
                  </a:lnTo>
                  <a:lnTo>
                    <a:pt x="41212" y="31997"/>
                  </a:lnTo>
                  <a:lnTo>
                    <a:pt x="40944" y="31184"/>
                  </a:lnTo>
                  <a:lnTo>
                    <a:pt x="40765" y="30371"/>
                  </a:lnTo>
                  <a:lnTo>
                    <a:pt x="40694" y="29568"/>
                  </a:lnTo>
                  <a:lnTo>
                    <a:pt x="40739" y="28782"/>
                  </a:lnTo>
                  <a:lnTo>
                    <a:pt x="40864" y="28237"/>
                  </a:lnTo>
                  <a:lnTo>
                    <a:pt x="40998" y="27880"/>
                  </a:lnTo>
                  <a:lnTo>
                    <a:pt x="41078" y="27719"/>
                  </a:lnTo>
                  <a:lnTo>
                    <a:pt x="41158" y="27549"/>
                  </a:lnTo>
                  <a:lnTo>
                    <a:pt x="41346" y="27255"/>
                  </a:lnTo>
                  <a:lnTo>
                    <a:pt x="41667" y="26889"/>
                  </a:lnTo>
                  <a:lnTo>
                    <a:pt x="42167" y="26540"/>
                  </a:lnTo>
                  <a:lnTo>
                    <a:pt x="42730" y="26326"/>
                  </a:lnTo>
                  <a:lnTo>
                    <a:pt x="43337" y="26210"/>
                  </a:lnTo>
                  <a:lnTo>
                    <a:pt x="43980" y="26165"/>
                  </a:lnTo>
                  <a:lnTo>
                    <a:pt x="44980" y="26192"/>
                  </a:lnTo>
                  <a:lnTo>
                    <a:pt x="46311" y="26264"/>
                  </a:lnTo>
                  <a:lnTo>
                    <a:pt x="47222" y="26228"/>
                  </a:lnTo>
                  <a:lnTo>
                    <a:pt x="47775" y="26103"/>
                  </a:lnTo>
                  <a:lnTo>
                    <a:pt x="48258" y="25889"/>
                  </a:lnTo>
                  <a:lnTo>
                    <a:pt x="48561" y="25638"/>
                  </a:lnTo>
                  <a:lnTo>
                    <a:pt x="48740" y="25424"/>
                  </a:lnTo>
                  <a:lnTo>
                    <a:pt x="48901" y="25174"/>
                  </a:lnTo>
                  <a:lnTo>
                    <a:pt x="49026" y="24888"/>
                  </a:lnTo>
                  <a:lnTo>
                    <a:pt x="49160" y="24362"/>
                  </a:lnTo>
                  <a:lnTo>
                    <a:pt x="49213" y="23942"/>
                  </a:lnTo>
                  <a:lnTo>
                    <a:pt x="49151" y="23558"/>
                  </a:lnTo>
                  <a:lnTo>
                    <a:pt x="48972" y="22817"/>
                  </a:lnTo>
                  <a:lnTo>
                    <a:pt x="48722" y="22120"/>
                  </a:lnTo>
                  <a:lnTo>
                    <a:pt x="48427" y="21477"/>
                  </a:lnTo>
                  <a:lnTo>
                    <a:pt x="48079" y="20897"/>
                  </a:lnTo>
                  <a:lnTo>
                    <a:pt x="47686" y="20397"/>
                  </a:lnTo>
                  <a:lnTo>
                    <a:pt x="47257" y="19977"/>
                  </a:lnTo>
                  <a:lnTo>
                    <a:pt x="46811" y="19655"/>
                  </a:lnTo>
                  <a:lnTo>
                    <a:pt x="46570" y="19539"/>
                  </a:lnTo>
                  <a:lnTo>
                    <a:pt x="45981" y="19325"/>
                  </a:lnTo>
                  <a:lnTo>
                    <a:pt x="45007" y="19048"/>
                  </a:lnTo>
                  <a:lnTo>
                    <a:pt x="44373" y="18834"/>
                  </a:lnTo>
                  <a:lnTo>
                    <a:pt x="43802" y="18557"/>
                  </a:lnTo>
                  <a:lnTo>
                    <a:pt x="43435" y="18289"/>
                  </a:lnTo>
                  <a:lnTo>
                    <a:pt x="43230" y="18075"/>
                  </a:lnTo>
                  <a:lnTo>
                    <a:pt x="43051" y="17816"/>
                  </a:lnTo>
                  <a:lnTo>
                    <a:pt x="42918" y="17521"/>
                  </a:lnTo>
                  <a:lnTo>
                    <a:pt x="42828" y="17182"/>
                  </a:lnTo>
                  <a:lnTo>
                    <a:pt x="42793" y="16798"/>
                  </a:lnTo>
                  <a:lnTo>
                    <a:pt x="42793" y="16584"/>
                  </a:lnTo>
                  <a:lnTo>
                    <a:pt x="42810" y="16333"/>
                  </a:lnTo>
                  <a:lnTo>
                    <a:pt x="42891" y="15905"/>
                  </a:lnTo>
                  <a:lnTo>
                    <a:pt x="43034" y="15557"/>
                  </a:lnTo>
                  <a:lnTo>
                    <a:pt x="43230" y="15262"/>
                  </a:lnTo>
                  <a:lnTo>
                    <a:pt x="43471" y="15021"/>
                  </a:lnTo>
                  <a:lnTo>
                    <a:pt x="43748" y="14815"/>
                  </a:lnTo>
                  <a:lnTo>
                    <a:pt x="44212" y="14574"/>
                  </a:lnTo>
                  <a:lnTo>
                    <a:pt x="44891" y="14297"/>
                  </a:lnTo>
                  <a:lnTo>
                    <a:pt x="45588" y="13994"/>
                  </a:lnTo>
                  <a:lnTo>
                    <a:pt x="46079" y="13699"/>
                  </a:lnTo>
                  <a:lnTo>
                    <a:pt x="46382" y="13458"/>
                  </a:lnTo>
                  <a:lnTo>
                    <a:pt x="46650" y="13163"/>
                  </a:lnTo>
                  <a:lnTo>
                    <a:pt x="46873" y="12806"/>
                  </a:lnTo>
                  <a:lnTo>
                    <a:pt x="46972" y="12601"/>
                  </a:lnTo>
                  <a:lnTo>
                    <a:pt x="47079" y="12324"/>
                  </a:lnTo>
                  <a:lnTo>
                    <a:pt x="47195" y="11726"/>
                  </a:lnTo>
                  <a:lnTo>
                    <a:pt x="47213" y="11092"/>
                  </a:lnTo>
                  <a:lnTo>
                    <a:pt x="47141" y="10449"/>
                  </a:lnTo>
                  <a:lnTo>
                    <a:pt x="46999" y="9824"/>
                  </a:lnTo>
                  <a:lnTo>
                    <a:pt x="46793" y="9243"/>
                  </a:lnTo>
                  <a:lnTo>
                    <a:pt x="46525" y="8716"/>
                  </a:lnTo>
                  <a:lnTo>
                    <a:pt x="46213" y="8279"/>
                  </a:lnTo>
                  <a:lnTo>
                    <a:pt x="46043" y="8109"/>
                  </a:lnTo>
                  <a:lnTo>
                    <a:pt x="45954" y="8038"/>
                  </a:lnTo>
                  <a:lnTo>
                    <a:pt x="45766" y="7921"/>
                  </a:lnTo>
                  <a:lnTo>
                    <a:pt x="45454" y="7823"/>
                  </a:lnTo>
                  <a:lnTo>
                    <a:pt x="44998" y="7788"/>
                  </a:lnTo>
                  <a:lnTo>
                    <a:pt x="44534" y="7823"/>
                  </a:lnTo>
                  <a:lnTo>
                    <a:pt x="44078" y="7877"/>
                  </a:lnTo>
                  <a:lnTo>
                    <a:pt x="43668" y="7904"/>
                  </a:lnTo>
                  <a:lnTo>
                    <a:pt x="43319" y="7850"/>
                  </a:lnTo>
                  <a:lnTo>
                    <a:pt x="43123" y="7716"/>
                  </a:lnTo>
                  <a:lnTo>
                    <a:pt x="43034" y="7582"/>
                  </a:lnTo>
                  <a:lnTo>
                    <a:pt x="42998" y="7493"/>
                  </a:lnTo>
                  <a:lnTo>
                    <a:pt x="42944" y="7314"/>
                  </a:lnTo>
                  <a:lnTo>
                    <a:pt x="42882" y="6984"/>
                  </a:lnTo>
                  <a:lnTo>
                    <a:pt x="42882" y="6653"/>
                  </a:lnTo>
                  <a:lnTo>
                    <a:pt x="42926" y="6341"/>
                  </a:lnTo>
                  <a:lnTo>
                    <a:pt x="43069" y="5877"/>
                  </a:lnTo>
                  <a:lnTo>
                    <a:pt x="43337" y="5260"/>
                  </a:lnTo>
                  <a:lnTo>
                    <a:pt x="43650" y="4644"/>
                  </a:lnTo>
                  <a:lnTo>
                    <a:pt x="43936" y="3992"/>
                  </a:lnTo>
                  <a:lnTo>
                    <a:pt x="44078" y="3483"/>
                  </a:lnTo>
                  <a:lnTo>
                    <a:pt x="44132" y="3126"/>
                  </a:lnTo>
                  <a:lnTo>
                    <a:pt x="44141" y="2751"/>
                  </a:lnTo>
                  <a:lnTo>
                    <a:pt x="44087" y="2349"/>
                  </a:lnTo>
                  <a:lnTo>
                    <a:pt x="44043" y="2144"/>
                  </a:lnTo>
                  <a:lnTo>
                    <a:pt x="43944" y="1822"/>
                  </a:lnTo>
                  <a:lnTo>
                    <a:pt x="43712" y="1269"/>
                  </a:lnTo>
                  <a:lnTo>
                    <a:pt x="43435" y="822"/>
                  </a:lnTo>
                  <a:lnTo>
                    <a:pt x="43123" y="474"/>
                  </a:lnTo>
                  <a:lnTo>
                    <a:pt x="42775" y="224"/>
                  </a:lnTo>
                  <a:lnTo>
                    <a:pt x="42417" y="72"/>
                  </a:lnTo>
                  <a:lnTo>
                    <a:pt x="42033" y="1"/>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7293277" y="2261267"/>
              <a:ext cx="492390" cy="650779"/>
            </a:xfrm>
            <a:custGeom>
              <a:avLst/>
              <a:gdLst/>
              <a:ahLst/>
              <a:cxnLst/>
              <a:rect l="l" t="t" r="r" b="b"/>
              <a:pathLst>
                <a:path w="34283" h="45311" extrusionOk="0">
                  <a:moveTo>
                    <a:pt x="34247" y="0"/>
                  </a:moveTo>
                  <a:lnTo>
                    <a:pt x="34229" y="27"/>
                  </a:lnTo>
                  <a:lnTo>
                    <a:pt x="33595" y="2170"/>
                  </a:lnTo>
                  <a:lnTo>
                    <a:pt x="32274" y="6287"/>
                  </a:lnTo>
                  <a:lnTo>
                    <a:pt x="31202" y="9252"/>
                  </a:lnTo>
                  <a:lnTo>
                    <a:pt x="30443" y="11181"/>
                  </a:lnTo>
                  <a:lnTo>
                    <a:pt x="29648" y="13074"/>
                  </a:lnTo>
                  <a:lnTo>
                    <a:pt x="28809" y="14940"/>
                  </a:lnTo>
                  <a:lnTo>
                    <a:pt x="28362" y="15869"/>
                  </a:lnTo>
                  <a:lnTo>
                    <a:pt x="27425" y="17565"/>
                  </a:lnTo>
                  <a:lnTo>
                    <a:pt x="25487" y="20843"/>
                  </a:lnTo>
                  <a:lnTo>
                    <a:pt x="23477" y="24004"/>
                  </a:lnTo>
                  <a:lnTo>
                    <a:pt x="21406" y="27040"/>
                  </a:lnTo>
                  <a:lnTo>
                    <a:pt x="20334" y="28505"/>
                  </a:lnTo>
                  <a:lnTo>
                    <a:pt x="19200" y="29844"/>
                  </a:lnTo>
                  <a:lnTo>
                    <a:pt x="16878" y="32407"/>
                  </a:lnTo>
                  <a:lnTo>
                    <a:pt x="14485" y="34845"/>
                  </a:lnTo>
                  <a:lnTo>
                    <a:pt x="12011" y="37149"/>
                  </a:lnTo>
                  <a:lnTo>
                    <a:pt x="10752" y="38247"/>
                  </a:lnTo>
                  <a:lnTo>
                    <a:pt x="10109" y="38712"/>
                  </a:lnTo>
                  <a:lnTo>
                    <a:pt x="8788" y="39596"/>
                  </a:lnTo>
                  <a:lnTo>
                    <a:pt x="6716" y="40855"/>
                  </a:lnTo>
                  <a:lnTo>
                    <a:pt x="3921" y="42471"/>
                  </a:lnTo>
                  <a:lnTo>
                    <a:pt x="1912" y="43703"/>
                  </a:lnTo>
                  <a:lnTo>
                    <a:pt x="644" y="44552"/>
                  </a:lnTo>
                  <a:lnTo>
                    <a:pt x="45" y="44989"/>
                  </a:lnTo>
                  <a:lnTo>
                    <a:pt x="1" y="45043"/>
                  </a:lnTo>
                  <a:lnTo>
                    <a:pt x="18" y="45159"/>
                  </a:lnTo>
                  <a:lnTo>
                    <a:pt x="143" y="45266"/>
                  </a:lnTo>
                  <a:lnTo>
                    <a:pt x="304" y="45311"/>
                  </a:lnTo>
                  <a:lnTo>
                    <a:pt x="385" y="45302"/>
                  </a:lnTo>
                  <a:lnTo>
                    <a:pt x="813" y="45168"/>
                  </a:lnTo>
                  <a:lnTo>
                    <a:pt x="1653" y="44873"/>
                  </a:lnTo>
                  <a:lnTo>
                    <a:pt x="2885" y="44364"/>
                  </a:lnTo>
                  <a:lnTo>
                    <a:pt x="4466" y="43561"/>
                  </a:lnTo>
                  <a:lnTo>
                    <a:pt x="5993" y="42659"/>
                  </a:lnTo>
                  <a:lnTo>
                    <a:pt x="7466" y="41676"/>
                  </a:lnTo>
                  <a:lnTo>
                    <a:pt x="8904" y="40640"/>
                  </a:lnTo>
                  <a:lnTo>
                    <a:pt x="10993" y="39042"/>
                  </a:lnTo>
                  <a:lnTo>
                    <a:pt x="12351" y="37979"/>
                  </a:lnTo>
                  <a:lnTo>
                    <a:pt x="13637" y="36801"/>
                  </a:lnTo>
                  <a:lnTo>
                    <a:pt x="16146" y="34336"/>
                  </a:lnTo>
                  <a:lnTo>
                    <a:pt x="18584" y="31719"/>
                  </a:lnTo>
                  <a:lnTo>
                    <a:pt x="20932" y="28969"/>
                  </a:lnTo>
                  <a:lnTo>
                    <a:pt x="22075" y="27540"/>
                  </a:lnTo>
                  <a:lnTo>
                    <a:pt x="23120" y="26004"/>
                  </a:lnTo>
                  <a:lnTo>
                    <a:pt x="25138" y="22834"/>
                  </a:lnTo>
                  <a:lnTo>
                    <a:pt x="27094" y="19539"/>
                  </a:lnTo>
                  <a:lnTo>
                    <a:pt x="28969" y="16110"/>
                  </a:lnTo>
                  <a:lnTo>
                    <a:pt x="29871" y="14342"/>
                  </a:lnTo>
                  <a:lnTo>
                    <a:pt x="30586" y="12752"/>
                  </a:lnTo>
                  <a:lnTo>
                    <a:pt x="31657" y="10234"/>
                  </a:lnTo>
                  <a:lnTo>
                    <a:pt x="32327" y="8502"/>
                  </a:lnTo>
                  <a:lnTo>
                    <a:pt x="32943" y="6707"/>
                  </a:lnTo>
                  <a:lnTo>
                    <a:pt x="33479" y="4867"/>
                  </a:lnTo>
                  <a:lnTo>
                    <a:pt x="33899" y="2974"/>
                  </a:lnTo>
                  <a:lnTo>
                    <a:pt x="34193" y="1036"/>
                  </a:lnTo>
                  <a:lnTo>
                    <a:pt x="34283" y="45"/>
                  </a:lnTo>
                  <a:lnTo>
                    <a:pt x="34283" y="18"/>
                  </a:lnTo>
                  <a:lnTo>
                    <a:pt x="34247"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7665983" y="2582669"/>
              <a:ext cx="139675" cy="28237"/>
            </a:xfrm>
            <a:custGeom>
              <a:avLst/>
              <a:gdLst/>
              <a:ahLst/>
              <a:cxnLst/>
              <a:rect l="l" t="t" r="r" b="b"/>
              <a:pathLst>
                <a:path w="9725" h="1966" extrusionOk="0">
                  <a:moveTo>
                    <a:pt x="4126" y="1"/>
                  </a:moveTo>
                  <a:lnTo>
                    <a:pt x="2920" y="19"/>
                  </a:lnTo>
                  <a:lnTo>
                    <a:pt x="1741" y="179"/>
                  </a:lnTo>
                  <a:lnTo>
                    <a:pt x="598" y="483"/>
                  </a:lnTo>
                  <a:lnTo>
                    <a:pt x="54" y="688"/>
                  </a:lnTo>
                  <a:lnTo>
                    <a:pt x="27" y="706"/>
                  </a:lnTo>
                  <a:lnTo>
                    <a:pt x="0" y="769"/>
                  </a:lnTo>
                  <a:lnTo>
                    <a:pt x="9" y="840"/>
                  </a:lnTo>
                  <a:lnTo>
                    <a:pt x="54" y="885"/>
                  </a:lnTo>
                  <a:lnTo>
                    <a:pt x="89" y="894"/>
                  </a:lnTo>
                  <a:lnTo>
                    <a:pt x="1286" y="822"/>
                  </a:lnTo>
                  <a:lnTo>
                    <a:pt x="3036" y="787"/>
                  </a:lnTo>
                  <a:lnTo>
                    <a:pt x="4179" y="822"/>
                  </a:lnTo>
                  <a:lnTo>
                    <a:pt x="5322" y="920"/>
                  </a:lnTo>
                  <a:lnTo>
                    <a:pt x="6465" y="1090"/>
                  </a:lnTo>
                  <a:lnTo>
                    <a:pt x="7635" y="1358"/>
                  </a:lnTo>
                  <a:lnTo>
                    <a:pt x="8823" y="1715"/>
                  </a:lnTo>
                  <a:lnTo>
                    <a:pt x="9439" y="1947"/>
                  </a:lnTo>
                  <a:lnTo>
                    <a:pt x="9493" y="1965"/>
                  </a:lnTo>
                  <a:lnTo>
                    <a:pt x="9600" y="1947"/>
                  </a:lnTo>
                  <a:lnTo>
                    <a:pt x="9698" y="1840"/>
                  </a:lnTo>
                  <a:lnTo>
                    <a:pt x="9725" y="1590"/>
                  </a:lnTo>
                  <a:lnTo>
                    <a:pt x="9653" y="1412"/>
                  </a:lnTo>
                  <a:lnTo>
                    <a:pt x="9573" y="1313"/>
                  </a:lnTo>
                  <a:lnTo>
                    <a:pt x="9510" y="1278"/>
                  </a:lnTo>
                  <a:lnTo>
                    <a:pt x="8948" y="1037"/>
                  </a:lnTo>
                  <a:lnTo>
                    <a:pt x="7769" y="626"/>
                  </a:lnTo>
                  <a:lnTo>
                    <a:pt x="6573" y="304"/>
                  </a:lnTo>
                  <a:lnTo>
                    <a:pt x="5349" y="99"/>
                  </a:lnTo>
                  <a:lnTo>
                    <a:pt x="4126"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7769346" y="2353991"/>
              <a:ext cx="68251" cy="27978"/>
            </a:xfrm>
            <a:custGeom>
              <a:avLst/>
              <a:gdLst/>
              <a:ahLst/>
              <a:cxnLst/>
              <a:rect l="l" t="t" r="r" b="b"/>
              <a:pathLst>
                <a:path w="4752" h="1948" extrusionOk="0">
                  <a:moveTo>
                    <a:pt x="3778" y="1"/>
                  </a:moveTo>
                  <a:lnTo>
                    <a:pt x="3412" y="36"/>
                  </a:lnTo>
                  <a:lnTo>
                    <a:pt x="2849" y="161"/>
                  </a:lnTo>
                  <a:lnTo>
                    <a:pt x="2126" y="402"/>
                  </a:lnTo>
                  <a:lnTo>
                    <a:pt x="1787" y="536"/>
                  </a:lnTo>
                  <a:lnTo>
                    <a:pt x="1358" y="670"/>
                  </a:lnTo>
                  <a:lnTo>
                    <a:pt x="617" y="992"/>
                  </a:lnTo>
                  <a:lnTo>
                    <a:pt x="349" y="1170"/>
                  </a:lnTo>
                  <a:lnTo>
                    <a:pt x="152" y="1385"/>
                  </a:lnTo>
                  <a:lnTo>
                    <a:pt x="27" y="1644"/>
                  </a:lnTo>
                  <a:lnTo>
                    <a:pt x="1" y="1787"/>
                  </a:lnTo>
                  <a:lnTo>
                    <a:pt x="10" y="1840"/>
                  </a:lnTo>
                  <a:lnTo>
                    <a:pt x="45" y="1921"/>
                  </a:lnTo>
                  <a:lnTo>
                    <a:pt x="81" y="1938"/>
                  </a:lnTo>
                  <a:lnTo>
                    <a:pt x="117" y="1938"/>
                  </a:lnTo>
                  <a:lnTo>
                    <a:pt x="152" y="1947"/>
                  </a:lnTo>
                  <a:lnTo>
                    <a:pt x="188" y="1938"/>
                  </a:lnTo>
                  <a:lnTo>
                    <a:pt x="206" y="1885"/>
                  </a:lnTo>
                  <a:lnTo>
                    <a:pt x="215" y="1849"/>
                  </a:lnTo>
                  <a:lnTo>
                    <a:pt x="215" y="1813"/>
                  </a:lnTo>
                  <a:lnTo>
                    <a:pt x="215" y="1796"/>
                  </a:lnTo>
                  <a:lnTo>
                    <a:pt x="197" y="1796"/>
                  </a:lnTo>
                  <a:lnTo>
                    <a:pt x="724" y="1590"/>
                  </a:lnTo>
                  <a:lnTo>
                    <a:pt x="1858" y="1144"/>
                  </a:lnTo>
                  <a:lnTo>
                    <a:pt x="2412" y="965"/>
                  </a:lnTo>
                  <a:lnTo>
                    <a:pt x="2697" y="894"/>
                  </a:lnTo>
                  <a:lnTo>
                    <a:pt x="3269" y="822"/>
                  </a:lnTo>
                  <a:lnTo>
                    <a:pt x="3849" y="751"/>
                  </a:lnTo>
                  <a:lnTo>
                    <a:pt x="4412" y="626"/>
                  </a:lnTo>
                  <a:lnTo>
                    <a:pt x="4680" y="510"/>
                  </a:lnTo>
                  <a:lnTo>
                    <a:pt x="4716" y="483"/>
                  </a:lnTo>
                  <a:lnTo>
                    <a:pt x="4751" y="394"/>
                  </a:lnTo>
                  <a:lnTo>
                    <a:pt x="4751" y="286"/>
                  </a:lnTo>
                  <a:lnTo>
                    <a:pt x="4707" y="188"/>
                  </a:lnTo>
                  <a:lnTo>
                    <a:pt x="4680" y="170"/>
                  </a:lnTo>
                  <a:lnTo>
                    <a:pt x="4501" y="99"/>
                  </a:lnTo>
                  <a:lnTo>
                    <a:pt x="4144" y="18"/>
                  </a:lnTo>
                  <a:lnTo>
                    <a:pt x="3778"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7655082" y="2360784"/>
              <a:ext cx="49263" cy="109169"/>
            </a:xfrm>
            <a:custGeom>
              <a:avLst/>
              <a:gdLst/>
              <a:ahLst/>
              <a:cxnLst/>
              <a:rect l="l" t="t" r="r" b="b"/>
              <a:pathLst>
                <a:path w="3430" h="7601" extrusionOk="0">
                  <a:moveTo>
                    <a:pt x="125" y="1"/>
                  </a:moveTo>
                  <a:lnTo>
                    <a:pt x="63" y="10"/>
                  </a:lnTo>
                  <a:lnTo>
                    <a:pt x="0" y="117"/>
                  </a:lnTo>
                  <a:lnTo>
                    <a:pt x="9" y="188"/>
                  </a:lnTo>
                  <a:lnTo>
                    <a:pt x="45" y="358"/>
                  </a:lnTo>
                  <a:lnTo>
                    <a:pt x="170" y="671"/>
                  </a:lnTo>
                  <a:lnTo>
                    <a:pt x="438" y="1135"/>
                  </a:lnTo>
                  <a:lnTo>
                    <a:pt x="893" y="1698"/>
                  </a:lnTo>
                  <a:lnTo>
                    <a:pt x="1340" y="2251"/>
                  </a:lnTo>
                  <a:lnTo>
                    <a:pt x="1509" y="2528"/>
                  </a:lnTo>
                  <a:lnTo>
                    <a:pt x="1795" y="3073"/>
                  </a:lnTo>
                  <a:lnTo>
                    <a:pt x="2277" y="4243"/>
                  </a:lnTo>
                  <a:lnTo>
                    <a:pt x="2652" y="5484"/>
                  </a:lnTo>
                  <a:lnTo>
                    <a:pt x="2938" y="6779"/>
                  </a:lnTo>
                  <a:lnTo>
                    <a:pt x="3063" y="7440"/>
                  </a:lnTo>
                  <a:lnTo>
                    <a:pt x="3090" y="7529"/>
                  </a:lnTo>
                  <a:lnTo>
                    <a:pt x="3206" y="7600"/>
                  </a:lnTo>
                  <a:lnTo>
                    <a:pt x="3349" y="7556"/>
                  </a:lnTo>
                  <a:lnTo>
                    <a:pt x="3429" y="7431"/>
                  </a:lnTo>
                  <a:lnTo>
                    <a:pt x="3429" y="7332"/>
                  </a:lnTo>
                  <a:lnTo>
                    <a:pt x="3322" y="6654"/>
                  </a:lnTo>
                  <a:lnTo>
                    <a:pt x="3054" y="5332"/>
                  </a:lnTo>
                  <a:lnTo>
                    <a:pt x="2706" y="4046"/>
                  </a:lnTo>
                  <a:lnTo>
                    <a:pt x="2250" y="2841"/>
                  </a:lnTo>
                  <a:lnTo>
                    <a:pt x="1982" y="2269"/>
                  </a:lnTo>
                  <a:lnTo>
                    <a:pt x="1822" y="1957"/>
                  </a:lnTo>
                  <a:lnTo>
                    <a:pt x="1420" y="1233"/>
                  </a:lnTo>
                  <a:lnTo>
                    <a:pt x="1063" y="697"/>
                  </a:lnTo>
                  <a:lnTo>
                    <a:pt x="813" y="394"/>
                  </a:lnTo>
                  <a:lnTo>
                    <a:pt x="545" y="162"/>
                  </a:lnTo>
                  <a:lnTo>
                    <a:pt x="268" y="19"/>
                  </a:lnTo>
                  <a:lnTo>
                    <a:pt x="125"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7424100" y="2648852"/>
              <a:ext cx="53113" cy="107877"/>
            </a:xfrm>
            <a:custGeom>
              <a:avLst/>
              <a:gdLst/>
              <a:ahLst/>
              <a:cxnLst/>
              <a:rect l="l" t="t" r="r" b="b"/>
              <a:pathLst>
                <a:path w="3698" h="7511" extrusionOk="0">
                  <a:moveTo>
                    <a:pt x="322" y="1"/>
                  </a:moveTo>
                  <a:lnTo>
                    <a:pt x="143" y="27"/>
                  </a:lnTo>
                  <a:lnTo>
                    <a:pt x="18" y="161"/>
                  </a:lnTo>
                  <a:lnTo>
                    <a:pt x="0" y="340"/>
                  </a:lnTo>
                  <a:lnTo>
                    <a:pt x="63" y="411"/>
                  </a:lnTo>
                  <a:lnTo>
                    <a:pt x="447" y="795"/>
                  </a:lnTo>
                  <a:lnTo>
                    <a:pt x="1116" y="1554"/>
                  </a:lnTo>
                  <a:lnTo>
                    <a:pt x="1688" y="2340"/>
                  </a:lnTo>
                  <a:lnTo>
                    <a:pt x="2170" y="3153"/>
                  </a:lnTo>
                  <a:lnTo>
                    <a:pt x="2563" y="4001"/>
                  </a:lnTo>
                  <a:lnTo>
                    <a:pt x="2876" y="4894"/>
                  </a:lnTo>
                  <a:lnTo>
                    <a:pt x="3117" y="5832"/>
                  </a:lnTo>
                  <a:lnTo>
                    <a:pt x="3286" y="6832"/>
                  </a:lnTo>
                  <a:lnTo>
                    <a:pt x="3340" y="7359"/>
                  </a:lnTo>
                  <a:lnTo>
                    <a:pt x="3358" y="7421"/>
                  </a:lnTo>
                  <a:lnTo>
                    <a:pt x="3429" y="7502"/>
                  </a:lnTo>
                  <a:lnTo>
                    <a:pt x="3528" y="7511"/>
                  </a:lnTo>
                  <a:lnTo>
                    <a:pt x="3608" y="7457"/>
                  </a:lnTo>
                  <a:lnTo>
                    <a:pt x="3626" y="7403"/>
                  </a:lnTo>
                  <a:lnTo>
                    <a:pt x="3661" y="7153"/>
                  </a:lnTo>
                  <a:lnTo>
                    <a:pt x="3697" y="6653"/>
                  </a:lnTo>
                  <a:lnTo>
                    <a:pt x="3679" y="5885"/>
                  </a:lnTo>
                  <a:lnTo>
                    <a:pt x="3510" y="4849"/>
                  </a:lnTo>
                  <a:lnTo>
                    <a:pt x="3197" y="3840"/>
                  </a:lnTo>
                  <a:lnTo>
                    <a:pt x="2760" y="2858"/>
                  </a:lnTo>
                  <a:lnTo>
                    <a:pt x="2206" y="1938"/>
                  </a:lnTo>
                  <a:lnTo>
                    <a:pt x="1554" y="1099"/>
                  </a:lnTo>
                  <a:lnTo>
                    <a:pt x="813" y="367"/>
                  </a:lnTo>
                  <a:lnTo>
                    <a:pt x="411" y="45"/>
                  </a:lnTo>
                  <a:lnTo>
                    <a:pt x="322"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7469756" y="2817380"/>
              <a:ext cx="126850" cy="55425"/>
            </a:xfrm>
            <a:custGeom>
              <a:avLst/>
              <a:gdLst/>
              <a:ahLst/>
              <a:cxnLst/>
              <a:rect l="l" t="t" r="r" b="b"/>
              <a:pathLst>
                <a:path w="8832" h="3859" extrusionOk="0">
                  <a:moveTo>
                    <a:pt x="90" y="0"/>
                  </a:moveTo>
                  <a:lnTo>
                    <a:pt x="45" y="9"/>
                  </a:lnTo>
                  <a:lnTo>
                    <a:pt x="0" y="54"/>
                  </a:lnTo>
                  <a:lnTo>
                    <a:pt x="36" y="161"/>
                  </a:lnTo>
                  <a:lnTo>
                    <a:pt x="107" y="197"/>
                  </a:lnTo>
                  <a:lnTo>
                    <a:pt x="1242" y="527"/>
                  </a:lnTo>
                  <a:lnTo>
                    <a:pt x="3385" y="1108"/>
                  </a:lnTo>
                  <a:lnTo>
                    <a:pt x="4921" y="1644"/>
                  </a:lnTo>
                  <a:lnTo>
                    <a:pt x="5930" y="2090"/>
                  </a:lnTo>
                  <a:lnTo>
                    <a:pt x="6930" y="2653"/>
                  </a:lnTo>
                  <a:lnTo>
                    <a:pt x="7939" y="3358"/>
                  </a:lnTo>
                  <a:lnTo>
                    <a:pt x="8439" y="3787"/>
                  </a:lnTo>
                  <a:lnTo>
                    <a:pt x="8537" y="3858"/>
                  </a:lnTo>
                  <a:lnTo>
                    <a:pt x="8716" y="3849"/>
                  </a:lnTo>
                  <a:lnTo>
                    <a:pt x="8832" y="3724"/>
                  </a:lnTo>
                  <a:lnTo>
                    <a:pt x="8832" y="3528"/>
                  </a:lnTo>
                  <a:lnTo>
                    <a:pt x="8769" y="3430"/>
                  </a:lnTo>
                  <a:lnTo>
                    <a:pt x="8564" y="3197"/>
                  </a:lnTo>
                  <a:lnTo>
                    <a:pt x="8127" y="2760"/>
                  </a:lnTo>
                  <a:lnTo>
                    <a:pt x="7662" y="2358"/>
                  </a:lnTo>
                  <a:lnTo>
                    <a:pt x="7162" y="1992"/>
                  </a:lnTo>
                  <a:lnTo>
                    <a:pt x="6376" y="1510"/>
                  </a:lnTo>
                  <a:lnTo>
                    <a:pt x="5251" y="974"/>
                  </a:lnTo>
                  <a:lnTo>
                    <a:pt x="4072" y="572"/>
                  </a:lnTo>
                  <a:lnTo>
                    <a:pt x="2894" y="286"/>
                  </a:lnTo>
                  <a:lnTo>
                    <a:pt x="1724" y="99"/>
                  </a:lnTo>
                  <a:lnTo>
                    <a:pt x="607" y="9"/>
                  </a:lnTo>
                  <a:lnTo>
                    <a:pt x="9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7557737" y="2492761"/>
              <a:ext cx="39899" cy="150720"/>
            </a:xfrm>
            <a:custGeom>
              <a:avLst/>
              <a:gdLst/>
              <a:ahLst/>
              <a:cxnLst/>
              <a:rect l="l" t="t" r="r" b="b"/>
              <a:pathLst>
                <a:path w="2778" h="10494" extrusionOk="0">
                  <a:moveTo>
                    <a:pt x="286" y="1"/>
                  </a:moveTo>
                  <a:lnTo>
                    <a:pt x="143" y="37"/>
                  </a:lnTo>
                  <a:lnTo>
                    <a:pt x="18" y="197"/>
                  </a:lnTo>
                  <a:lnTo>
                    <a:pt x="0" y="349"/>
                  </a:lnTo>
                  <a:lnTo>
                    <a:pt x="36" y="447"/>
                  </a:lnTo>
                  <a:lnTo>
                    <a:pt x="81" y="492"/>
                  </a:lnTo>
                  <a:lnTo>
                    <a:pt x="313" y="724"/>
                  </a:lnTo>
                  <a:lnTo>
                    <a:pt x="741" y="1215"/>
                  </a:lnTo>
                  <a:lnTo>
                    <a:pt x="1108" y="1742"/>
                  </a:lnTo>
                  <a:lnTo>
                    <a:pt x="1411" y="2287"/>
                  </a:lnTo>
                  <a:lnTo>
                    <a:pt x="1661" y="2858"/>
                  </a:lnTo>
                  <a:lnTo>
                    <a:pt x="1867" y="3457"/>
                  </a:lnTo>
                  <a:lnTo>
                    <a:pt x="2108" y="4394"/>
                  </a:lnTo>
                  <a:lnTo>
                    <a:pt x="2286" y="5689"/>
                  </a:lnTo>
                  <a:lnTo>
                    <a:pt x="2367" y="7029"/>
                  </a:lnTo>
                  <a:lnTo>
                    <a:pt x="2384" y="9083"/>
                  </a:lnTo>
                  <a:lnTo>
                    <a:pt x="2376" y="10449"/>
                  </a:lnTo>
                  <a:lnTo>
                    <a:pt x="2384" y="10485"/>
                  </a:lnTo>
                  <a:lnTo>
                    <a:pt x="2438" y="10493"/>
                  </a:lnTo>
                  <a:lnTo>
                    <a:pt x="2456" y="10467"/>
                  </a:lnTo>
                  <a:lnTo>
                    <a:pt x="2572" y="9788"/>
                  </a:lnTo>
                  <a:lnTo>
                    <a:pt x="2733" y="8395"/>
                  </a:lnTo>
                  <a:lnTo>
                    <a:pt x="2777" y="6966"/>
                  </a:lnTo>
                  <a:lnTo>
                    <a:pt x="2697" y="5537"/>
                  </a:lnTo>
                  <a:lnTo>
                    <a:pt x="2483" y="4153"/>
                  </a:lnTo>
                  <a:lnTo>
                    <a:pt x="2215" y="3153"/>
                  </a:lnTo>
                  <a:lnTo>
                    <a:pt x="1992" y="2519"/>
                  </a:lnTo>
                  <a:lnTo>
                    <a:pt x="1724" y="1903"/>
                  </a:lnTo>
                  <a:lnTo>
                    <a:pt x="1411" y="1331"/>
                  </a:lnTo>
                  <a:lnTo>
                    <a:pt x="1054" y="787"/>
                  </a:lnTo>
                  <a:lnTo>
                    <a:pt x="643" y="295"/>
                  </a:lnTo>
                  <a:lnTo>
                    <a:pt x="420" y="63"/>
                  </a:lnTo>
                  <a:lnTo>
                    <a:pt x="375" y="28"/>
                  </a:lnTo>
                  <a:lnTo>
                    <a:pt x="286"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13"/>
          <p:cNvGrpSpPr/>
          <p:nvPr/>
        </p:nvGrpSpPr>
        <p:grpSpPr>
          <a:xfrm>
            <a:off x="-327451" y="3324190"/>
            <a:ext cx="3157393" cy="1836101"/>
            <a:chOff x="-327451" y="3324190"/>
            <a:chExt cx="3157393" cy="1836101"/>
          </a:xfrm>
        </p:grpSpPr>
        <p:sp>
          <p:nvSpPr>
            <p:cNvPr id="469" name="Google Shape;469;p13"/>
            <p:cNvSpPr/>
            <p:nvPr/>
          </p:nvSpPr>
          <p:spPr>
            <a:xfrm>
              <a:off x="-327451" y="4259232"/>
              <a:ext cx="2896454" cy="901051"/>
            </a:xfrm>
            <a:custGeom>
              <a:avLst/>
              <a:gdLst/>
              <a:ahLst/>
              <a:cxnLst/>
              <a:rect l="l" t="t" r="r" b="b"/>
              <a:pathLst>
                <a:path w="137675" h="42829" extrusionOk="0">
                  <a:moveTo>
                    <a:pt x="1" y="1"/>
                  </a:moveTo>
                  <a:lnTo>
                    <a:pt x="1" y="42829"/>
                  </a:lnTo>
                  <a:lnTo>
                    <a:pt x="137674" y="42829"/>
                  </a:lnTo>
                  <a:lnTo>
                    <a:pt x="136076" y="42355"/>
                  </a:lnTo>
                  <a:lnTo>
                    <a:pt x="132950" y="41373"/>
                  </a:lnTo>
                  <a:lnTo>
                    <a:pt x="129878" y="40337"/>
                  </a:lnTo>
                  <a:lnTo>
                    <a:pt x="126860" y="39266"/>
                  </a:lnTo>
                  <a:lnTo>
                    <a:pt x="122404" y="37605"/>
                  </a:lnTo>
                  <a:lnTo>
                    <a:pt x="116590" y="35283"/>
                  </a:lnTo>
                  <a:lnTo>
                    <a:pt x="108044" y="31702"/>
                  </a:lnTo>
                  <a:lnTo>
                    <a:pt x="99552" y="28139"/>
                  </a:lnTo>
                  <a:lnTo>
                    <a:pt x="93837" y="25844"/>
                  </a:lnTo>
                  <a:lnTo>
                    <a:pt x="90944" y="24745"/>
                  </a:lnTo>
                  <a:lnTo>
                    <a:pt x="87631" y="23522"/>
                  </a:lnTo>
                  <a:lnTo>
                    <a:pt x="80915" y="21120"/>
                  </a:lnTo>
                  <a:lnTo>
                    <a:pt x="74084" y="18780"/>
                  </a:lnTo>
                  <a:lnTo>
                    <a:pt x="67145" y="16503"/>
                  </a:lnTo>
                  <a:lnTo>
                    <a:pt x="60108" y="14288"/>
                  </a:lnTo>
                  <a:lnTo>
                    <a:pt x="52973" y="12154"/>
                  </a:lnTo>
                  <a:lnTo>
                    <a:pt x="45749" y="10082"/>
                  </a:lnTo>
                  <a:lnTo>
                    <a:pt x="38444" y="8091"/>
                  </a:lnTo>
                  <a:lnTo>
                    <a:pt x="34756" y="7127"/>
                  </a:lnTo>
                  <a:lnTo>
                    <a:pt x="32676" y="6591"/>
                  </a:lnTo>
                  <a:lnTo>
                    <a:pt x="28461" y="5537"/>
                  </a:lnTo>
                  <a:lnTo>
                    <a:pt x="24192" y="4528"/>
                  </a:lnTo>
                  <a:lnTo>
                    <a:pt x="19879" y="3564"/>
                  </a:lnTo>
                  <a:lnTo>
                    <a:pt x="15521" y="2653"/>
                  </a:lnTo>
                  <a:lnTo>
                    <a:pt x="11128" y="1804"/>
                  </a:lnTo>
                  <a:lnTo>
                    <a:pt x="6698" y="1019"/>
                  </a:lnTo>
                  <a:lnTo>
                    <a:pt x="2242" y="313"/>
                  </a:lnTo>
                  <a:lnTo>
                    <a:pt x="1" y="1"/>
                  </a:lnTo>
                  <a:close/>
                </a:path>
              </a:pathLst>
            </a:custGeom>
            <a:solidFill>
              <a:srgbClr val="F6A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327451" y="4486937"/>
              <a:ext cx="3157393" cy="673353"/>
            </a:xfrm>
            <a:custGeom>
              <a:avLst/>
              <a:gdLst/>
              <a:ahLst/>
              <a:cxnLst/>
              <a:rect l="l" t="t" r="r" b="b"/>
              <a:pathLst>
                <a:path w="150078" h="32006" extrusionOk="0">
                  <a:moveTo>
                    <a:pt x="1" y="1"/>
                  </a:moveTo>
                  <a:lnTo>
                    <a:pt x="1" y="32006"/>
                  </a:lnTo>
                  <a:lnTo>
                    <a:pt x="150078" y="32006"/>
                  </a:lnTo>
                  <a:lnTo>
                    <a:pt x="144470" y="31264"/>
                  </a:lnTo>
                  <a:lnTo>
                    <a:pt x="133200" y="29862"/>
                  </a:lnTo>
                  <a:lnTo>
                    <a:pt x="121904" y="28487"/>
                  </a:lnTo>
                  <a:lnTo>
                    <a:pt x="110634" y="27067"/>
                  </a:lnTo>
                  <a:lnTo>
                    <a:pt x="102231" y="25933"/>
                  </a:lnTo>
                  <a:lnTo>
                    <a:pt x="96650" y="25138"/>
                  </a:lnTo>
                  <a:lnTo>
                    <a:pt x="91095" y="24299"/>
                  </a:lnTo>
                  <a:lnTo>
                    <a:pt x="85586" y="23397"/>
                  </a:lnTo>
                  <a:lnTo>
                    <a:pt x="80103" y="22442"/>
                  </a:lnTo>
                  <a:lnTo>
                    <a:pt x="74673" y="21415"/>
                  </a:lnTo>
                  <a:lnTo>
                    <a:pt x="69288" y="20307"/>
                  </a:lnTo>
                  <a:lnTo>
                    <a:pt x="63957" y="19120"/>
                  </a:lnTo>
                  <a:lnTo>
                    <a:pt x="61323" y="18486"/>
                  </a:lnTo>
                  <a:lnTo>
                    <a:pt x="58224" y="17718"/>
                  </a:lnTo>
                  <a:lnTo>
                    <a:pt x="52134" y="16083"/>
                  </a:lnTo>
                  <a:lnTo>
                    <a:pt x="46124" y="14360"/>
                  </a:lnTo>
                  <a:lnTo>
                    <a:pt x="40195" y="12565"/>
                  </a:lnTo>
                  <a:lnTo>
                    <a:pt x="31372" y="9788"/>
                  </a:lnTo>
                  <a:lnTo>
                    <a:pt x="19656" y="6037"/>
                  </a:lnTo>
                  <a:lnTo>
                    <a:pt x="13762" y="4207"/>
                  </a:lnTo>
                  <a:lnTo>
                    <a:pt x="10726" y="3260"/>
                  </a:lnTo>
                  <a:lnTo>
                    <a:pt x="5573" y="1653"/>
                  </a:lnTo>
                  <a:lnTo>
                    <a:pt x="1912" y="554"/>
                  </a:lnTo>
                  <a:lnTo>
                    <a:pt x="1" y="1"/>
                  </a:lnTo>
                  <a:close/>
                </a:path>
              </a:pathLst>
            </a:custGeom>
            <a:solidFill>
              <a:srgbClr val="6A2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52867" y="3324190"/>
              <a:ext cx="785562" cy="1029494"/>
            </a:xfrm>
            <a:custGeom>
              <a:avLst/>
              <a:gdLst/>
              <a:ahLst/>
              <a:cxnLst/>
              <a:rect l="l" t="t" r="r" b="b"/>
              <a:pathLst>
                <a:path w="27264" h="35730" extrusionOk="0">
                  <a:moveTo>
                    <a:pt x="25022" y="0"/>
                  </a:moveTo>
                  <a:lnTo>
                    <a:pt x="24540" y="36"/>
                  </a:lnTo>
                  <a:lnTo>
                    <a:pt x="24058" y="134"/>
                  </a:lnTo>
                  <a:lnTo>
                    <a:pt x="23576" y="295"/>
                  </a:lnTo>
                  <a:lnTo>
                    <a:pt x="23344" y="393"/>
                  </a:lnTo>
                  <a:lnTo>
                    <a:pt x="22272" y="893"/>
                  </a:lnTo>
                  <a:lnTo>
                    <a:pt x="20164" y="2001"/>
                  </a:lnTo>
                  <a:lnTo>
                    <a:pt x="18128" y="3224"/>
                  </a:lnTo>
                  <a:lnTo>
                    <a:pt x="16173" y="4572"/>
                  </a:lnTo>
                  <a:lnTo>
                    <a:pt x="14289" y="6037"/>
                  </a:lnTo>
                  <a:lnTo>
                    <a:pt x="12485" y="7591"/>
                  </a:lnTo>
                  <a:lnTo>
                    <a:pt x="10779" y="9243"/>
                  </a:lnTo>
                  <a:lnTo>
                    <a:pt x="9163" y="10984"/>
                  </a:lnTo>
                  <a:lnTo>
                    <a:pt x="8395" y="11886"/>
                  </a:lnTo>
                  <a:lnTo>
                    <a:pt x="7636" y="12815"/>
                  </a:lnTo>
                  <a:lnTo>
                    <a:pt x="6198" y="14744"/>
                  </a:lnTo>
                  <a:lnTo>
                    <a:pt x="4876" y="16753"/>
                  </a:lnTo>
                  <a:lnTo>
                    <a:pt x="3662" y="18825"/>
                  </a:lnTo>
                  <a:lnTo>
                    <a:pt x="3108" y="19896"/>
                  </a:lnTo>
                  <a:lnTo>
                    <a:pt x="2564" y="20959"/>
                  </a:lnTo>
                  <a:lnTo>
                    <a:pt x="1760" y="22611"/>
                  </a:lnTo>
                  <a:lnTo>
                    <a:pt x="1251" y="23745"/>
                  </a:lnTo>
                  <a:lnTo>
                    <a:pt x="804" y="24897"/>
                  </a:lnTo>
                  <a:lnTo>
                    <a:pt x="429" y="26076"/>
                  </a:lnTo>
                  <a:lnTo>
                    <a:pt x="161" y="27272"/>
                  </a:lnTo>
                  <a:lnTo>
                    <a:pt x="18" y="28487"/>
                  </a:lnTo>
                  <a:lnTo>
                    <a:pt x="1" y="29103"/>
                  </a:lnTo>
                  <a:lnTo>
                    <a:pt x="10" y="29380"/>
                  </a:lnTo>
                  <a:lnTo>
                    <a:pt x="54" y="29942"/>
                  </a:lnTo>
                  <a:lnTo>
                    <a:pt x="197" y="30827"/>
                  </a:lnTo>
                  <a:lnTo>
                    <a:pt x="447" y="31728"/>
                  </a:lnTo>
                  <a:lnTo>
                    <a:pt x="670" y="32318"/>
                  </a:lnTo>
                  <a:lnTo>
                    <a:pt x="929" y="32889"/>
                  </a:lnTo>
                  <a:lnTo>
                    <a:pt x="1233" y="33443"/>
                  </a:lnTo>
                  <a:lnTo>
                    <a:pt x="1572" y="33952"/>
                  </a:lnTo>
                  <a:lnTo>
                    <a:pt x="1956" y="34416"/>
                  </a:lnTo>
                  <a:lnTo>
                    <a:pt x="2385" y="34827"/>
                  </a:lnTo>
                  <a:lnTo>
                    <a:pt x="2849" y="35175"/>
                  </a:lnTo>
                  <a:lnTo>
                    <a:pt x="3358" y="35443"/>
                  </a:lnTo>
                  <a:lnTo>
                    <a:pt x="3903" y="35631"/>
                  </a:lnTo>
                  <a:lnTo>
                    <a:pt x="4483" y="35729"/>
                  </a:lnTo>
                  <a:lnTo>
                    <a:pt x="5109" y="35729"/>
                  </a:lnTo>
                  <a:lnTo>
                    <a:pt x="5439" y="35675"/>
                  </a:lnTo>
                  <a:lnTo>
                    <a:pt x="6037" y="35559"/>
                  </a:lnTo>
                  <a:lnTo>
                    <a:pt x="7216" y="35220"/>
                  </a:lnTo>
                  <a:lnTo>
                    <a:pt x="8368" y="34756"/>
                  </a:lnTo>
                  <a:lnTo>
                    <a:pt x="9493" y="34184"/>
                  </a:lnTo>
                  <a:lnTo>
                    <a:pt x="10038" y="33863"/>
                  </a:lnTo>
                  <a:lnTo>
                    <a:pt x="10449" y="33613"/>
                  </a:lnTo>
                  <a:lnTo>
                    <a:pt x="11243" y="33077"/>
                  </a:lnTo>
                  <a:lnTo>
                    <a:pt x="12413" y="32193"/>
                  </a:lnTo>
                  <a:lnTo>
                    <a:pt x="13896" y="30880"/>
                  </a:lnTo>
                  <a:lnTo>
                    <a:pt x="15307" y="29460"/>
                  </a:lnTo>
                  <a:lnTo>
                    <a:pt x="16637" y="27978"/>
                  </a:lnTo>
                  <a:lnTo>
                    <a:pt x="17878" y="26451"/>
                  </a:lnTo>
                  <a:lnTo>
                    <a:pt x="19030" y="24933"/>
                  </a:lnTo>
                  <a:lnTo>
                    <a:pt x="20084" y="23450"/>
                  </a:lnTo>
                  <a:lnTo>
                    <a:pt x="20566" y="22736"/>
                  </a:lnTo>
                  <a:lnTo>
                    <a:pt x="21227" y="21754"/>
                  </a:lnTo>
                  <a:lnTo>
                    <a:pt x="22477" y="19736"/>
                  </a:lnTo>
                  <a:lnTo>
                    <a:pt x="23620" y="17655"/>
                  </a:lnTo>
                  <a:lnTo>
                    <a:pt x="24656" y="15521"/>
                  </a:lnTo>
                  <a:lnTo>
                    <a:pt x="25112" y="14422"/>
                  </a:lnTo>
                  <a:lnTo>
                    <a:pt x="25540" y="13351"/>
                  </a:lnTo>
                  <a:lnTo>
                    <a:pt x="26094" y="11716"/>
                  </a:lnTo>
                  <a:lnTo>
                    <a:pt x="26407" y="10609"/>
                  </a:lnTo>
                  <a:lnTo>
                    <a:pt x="26683" y="9493"/>
                  </a:lnTo>
                  <a:lnTo>
                    <a:pt x="26907" y="8359"/>
                  </a:lnTo>
                  <a:lnTo>
                    <a:pt x="27067" y="7225"/>
                  </a:lnTo>
                  <a:lnTo>
                    <a:pt x="27183" y="6073"/>
                  </a:lnTo>
                  <a:lnTo>
                    <a:pt x="27210" y="5501"/>
                  </a:lnTo>
                  <a:lnTo>
                    <a:pt x="27237" y="4974"/>
                  </a:lnTo>
                  <a:lnTo>
                    <a:pt x="27264" y="3849"/>
                  </a:lnTo>
                  <a:lnTo>
                    <a:pt x="27228" y="2983"/>
                  </a:lnTo>
                  <a:lnTo>
                    <a:pt x="27157" y="2420"/>
                  </a:lnTo>
                  <a:lnTo>
                    <a:pt x="27041" y="1885"/>
                  </a:lnTo>
                  <a:lnTo>
                    <a:pt x="26862" y="1367"/>
                  </a:lnTo>
                  <a:lnTo>
                    <a:pt x="26755" y="1126"/>
                  </a:lnTo>
                  <a:lnTo>
                    <a:pt x="26612" y="875"/>
                  </a:lnTo>
                  <a:lnTo>
                    <a:pt x="26282" y="483"/>
                  </a:lnTo>
                  <a:lnTo>
                    <a:pt x="25898" y="224"/>
                  </a:lnTo>
                  <a:lnTo>
                    <a:pt x="25478" y="63"/>
                  </a:lnTo>
                  <a:lnTo>
                    <a:pt x="25022" y="0"/>
                  </a:lnTo>
                  <a:close/>
                </a:path>
              </a:pathLst>
            </a:custGeom>
            <a:solidFill>
              <a:srgbClr val="F6A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356047" y="3506087"/>
              <a:ext cx="565833" cy="806422"/>
            </a:xfrm>
            <a:custGeom>
              <a:avLst/>
              <a:gdLst/>
              <a:ahLst/>
              <a:cxnLst/>
              <a:rect l="l" t="t" r="r" b="b"/>
              <a:pathLst>
                <a:path w="19638" h="27988" extrusionOk="0">
                  <a:moveTo>
                    <a:pt x="18602" y="1"/>
                  </a:moveTo>
                  <a:lnTo>
                    <a:pt x="18566" y="28"/>
                  </a:lnTo>
                  <a:lnTo>
                    <a:pt x="17977" y="590"/>
                  </a:lnTo>
                  <a:lnTo>
                    <a:pt x="16860" y="1760"/>
                  </a:lnTo>
                  <a:lnTo>
                    <a:pt x="15271" y="3600"/>
                  </a:lnTo>
                  <a:lnTo>
                    <a:pt x="14262" y="4850"/>
                  </a:lnTo>
                  <a:lnTo>
                    <a:pt x="14101" y="5055"/>
                  </a:lnTo>
                  <a:lnTo>
                    <a:pt x="13940" y="5252"/>
                  </a:lnTo>
                  <a:lnTo>
                    <a:pt x="13913" y="5002"/>
                  </a:lnTo>
                  <a:lnTo>
                    <a:pt x="13878" y="4752"/>
                  </a:lnTo>
                  <a:lnTo>
                    <a:pt x="13833" y="4350"/>
                  </a:lnTo>
                  <a:lnTo>
                    <a:pt x="13788" y="3555"/>
                  </a:lnTo>
                  <a:lnTo>
                    <a:pt x="13788" y="3153"/>
                  </a:lnTo>
                  <a:lnTo>
                    <a:pt x="13797" y="2421"/>
                  </a:lnTo>
                  <a:lnTo>
                    <a:pt x="13842" y="1689"/>
                  </a:lnTo>
                  <a:lnTo>
                    <a:pt x="13878" y="1349"/>
                  </a:lnTo>
                  <a:lnTo>
                    <a:pt x="13949" y="679"/>
                  </a:lnTo>
                  <a:lnTo>
                    <a:pt x="13931" y="340"/>
                  </a:lnTo>
                  <a:lnTo>
                    <a:pt x="13922" y="322"/>
                  </a:lnTo>
                  <a:lnTo>
                    <a:pt x="13905" y="331"/>
                  </a:lnTo>
                  <a:lnTo>
                    <a:pt x="13824" y="483"/>
                  </a:lnTo>
                  <a:lnTo>
                    <a:pt x="13699" y="822"/>
                  </a:lnTo>
                  <a:lnTo>
                    <a:pt x="13565" y="1367"/>
                  </a:lnTo>
                  <a:lnTo>
                    <a:pt x="13458" y="2510"/>
                  </a:lnTo>
                  <a:lnTo>
                    <a:pt x="13458" y="3225"/>
                  </a:lnTo>
                  <a:lnTo>
                    <a:pt x="13458" y="3930"/>
                  </a:lnTo>
                  <a:lnTo>
                    <a:pt x="13512" y="4627"/>
                  </a:lnTo>
                  <a:lnTo>
                    <a:pt x="13529" y="4877"/>
                  </a:lnTo>
                  <a:lnTo>
                    <a:pt x="13583" y="5377"/>
                  </a:lnTo>
                  <a:lnTo>
                    <a:pt x="13654" y="5618"/>
                  </a:lnTo>
                  <a:lnTo>
                    <a:pt x="12797" y="6707"/>
                  </a:lnTo>
                  <a:lnTo>
                    <a:pt x="11145" y="8922"/>
                  </a:lnTo>
                  <a:lnTo>
                    <a:pt x="10341" y="10047"/>
                  </a:lnTo>
                  <a:lnTo>
                    <a:pt x="9395" y="11386"/>
                  </a:lnTo>
                  <a:lnTo>
                    <a:pt x="7573" y="14119"/>
                  </a:lnTo>
                  <a:lnTo>
                    <a:pt x="5832" y="16887"/>
                  </a:lnTo>
                  <a:lnTo>
                    <a:pt x="4162" y="19718"/>
                  </a:lnTo>
                  <a:lnTo>
                    <a:pt x="3358" y="21147"/>
                  </a:lnTo>
                  <a:lnTo>
                    <a:pt x="2653" y="22433"/>
                  </a:lnTo>
                  <a:lnTo>
                    <a:pt x="1974" y="23728"/>
                  </a:lnTo>
                  <a:lnTo>
                    <a:pt x="1760" y="23308"/>
                  </a:lnTo>
                  <a:lnTo>
                    <a:pt x="1385" y="22451"/>
                  </a:lnTo>
                  <a:lnTo>
                    <a:pt x="1063" y="21584"/>
                  </a:lnTo>
                  <a:lnTo>
                    <a:pt x="840" y="20674"/>
                  </a:lnTo>
                  <a:lnTo>
                    <a:pt x="769" y="20200"/>
                  </a:lnTo>
                  <a:lnTo>
                    <a:pt x="706" y="19647"/>
                  </a:lnTo>
                  <a:lnTo>
                    <a:pt x="688" y="18522"/>
                  </a:lnTo>
                  <a:lnTo>
                    <a:pt x="742" y="17968"/>
                  </a:lnTo>
                  <a:lnTo>
                    <a:pt x="822" y="17441"/>
                  </a:lnTo>
                  <a:lnTo>
                    <a:pt x="1063" y="16405"/>
                  </a:lnTo>
                  <a:lnTo>
                    <a:pt x="1161" y="15887"/>
                  </a:lnTo>
                  <a:lnTo>
                    <a:pt x="1153" y="15843"/>
                  </a:lnTo>
                  <a:lnTo>
                    <a:pt x="1090" y="15825"/>
                  </a:lnTo>
                  <a:lnTo>
                    <a:pt x="1063" y="15851"/>
                  </a:lnTo>
                  <a:lnTo>
                    <a:pt x="929" y="16084"/>
                  </a:lnTo>
                  <a:lnTo>
                    <a:pt x="697" y="16593"/>
                  </a:lnTo>
                  <a:lnTo>
                    <a:pt x="527" y="17120"/>
                  </a:lnTo>
                  <a:lnTo>
                    <a:pt x="402" y="17673"/>
                  </a:lnTo>
                  <a:lnTo>
                    <a:pt x="286" y="18530"/>
                  </a:lnTo>
                  <a:lnTo>
                    <a:pt x="277" y="19656"/>
                  </a:lnTo>
                  <a:lnTo>
                    <a:pt x="322" y="20200"/>
                  </a:lnTo>
                  <a:lnTo>
                    <a:pt x="393" y="20709"/>
                  </a:lnTo>
                  <a:lnTo>
                    <a:pt x="617" y="21736"/>
                  </a:lnTo>
                  <a:lnTo>
                    <a:pt x="965" y="22745"/>
                  </a:lnTo>
                  <a:lnTo>
                    <a:pt x="1331" y="23451"/>
                  </a:lnTo>
                  <a:lnTo>
                    <a:pt x="1617" y="23888"/>
                  </a:lnTo>
                  <a:lnTo>
                    <a:pt x="1778" y="24094"/>
                  </a:lnTo>
                  <a:lnTo>
                    <a:pt x="894" y="25808"/>
                  </a:lnTo>
                  <a:lnTo>
                    <a:pt x="54" y="27559"/>
                  </a:lnTo>
                  <a:lnTo>
                    <a:pt x="18" y="27612"/>
                  </a:lnTo>
                  <a:lnTo>
                    <a:pt x="1" y="27719"/>
                  </a:lnTo>
                  <a:lnTo>
                    <a:pt x="54" y="27862"/>
                  </a:lnTo>
                  <a:lnTo>
                    <a:pt x="242" y="27987"/>
                  </a:lnTo>
                  <a:lnTo>
                    <a:pt x="402" y="27978"/>
                  </a:lnTo>
                  <a:lnTo>
                    <a:pt x="492" y="27916"/>
                  </a:lnTo>
                  <a:lnTo>
                    <a:pt x="518" y="27862"/>
                  </a:lnTo>
                  <a:lnTo>
                    <a:pt x="1090" y="26710"/>
                  </a:lnTo>
                  <a:lnTo>
                    <a:pt x="2269" y="24424"/>
                  </a:lnTo>
                  <a:lnTo>
                    <a:pt x="3492" y="22165"/>
                  </a:lnTo>
                  <a:lnTo>
                    <a:pt x="4760" y="19932"/>
                  </a:lnTo>
                  <a:lnTo>
                    <a:pt x="6073" y="17736"/>
                  </a:lnTo>
                  <a:lnTo>
                    <a:pt x="7430" y="15557"/>
                  </a:lnTo>
                  <a:lnTo>
                    <a:pt x="8823" y="13414"/>
                  </a:lnTo>
                  <a:lnTo>
                    <a:pt x="10270" y="11288"/>
                  </a:lnTo>
                  <a:lnTo>
                    <a:pt x="11011" y="10243"/>
                  </a:lnTo>
                  <a:lnTo>
                    <a:pt x="11029" y="10279"/>
                  </a:lnTo>
                  <a:lnTo>
                    <a:pt x="11100" y="10324"/>
                  </a:lnTo>
                  <a:lnTo>
                    <a:pt x="11145" y="10324"/>
                  </a:lnTo>
                  <a:lnTo>
                    <a:pt x="11708" y="10252"/>
                  </a:lnTo>
                  <a:lnTo>
                    <a:pt x="12824" y="10020"/>
                  </a:lnTo>
                  <a:lnTo>
                    <a:pt x="13931" y="9699"/>
                  </a:lnTo>
                  <a:lnTo>
                    <a:pt x="15012" y="9315"/>
                  </a:lnTo>
                  <a:lnTo>
                    <a:pt x="15539" y="9118"/>
                  </a:lnTo>
                  <a:lnTo>
                    <a:pt x="16057" y="8913"/>
                  </a:lnTo>
                  <a:lnTo>
                    <a:pt x="17119" y="8475"/>
                  </a:lnTo>
                  <a:lnTo>
                    <a:pt x="18164" y="7975"/>
                  </a:lnTo>
                  <a:lnTo>
                    <a:pt x="19146" y="7377"/>
                  </a:lnTo>
                  <a:lnTo>
                    <a:pt x="19584" y="7038"/>
                  </a:lnTo>
                  <a:lnTo>
                    <a:pt x="19629" y="6984"/>
                  </a:lnTo>
                  <a:lnTo>
                    <a:pt x="19638" y="6886"/>
                  </a:lnTo>
                  <a:lnTo>
                    <a:pt x="19575" y="6805"/>
                  </a:lnTo>
                  <a:lnTo>
                    <a:pt x="19477" y="6770"/>
                  </a:lnTo>
                  <a:lnTo>
                    <a:pt x="19414" y="6779"/>
                  </a:lnTo>
                  <a:lnTo>
                    <a:pt x="18896" y="7011"/>
                  </a:lnTo>
                  <a:lnTo>
                    <a:pt x="17896" y="7538"/>
                  </a:lnTo>
                  <a:lnTo>
                    <a:pt x="17396" y="7788"/>
                  </a:lnTo>
                  <a:lnTo>
                    <a:pt x="16896" y="8038"/>
                  </a:lnTo>
                  <a:lnTo>
                    <a:pt x="15860" y="8493"/>
                  </a:lnTo>
                  <a:lnTo>
                    <a:pt x="15342" y="8708"/>
                  </a:lnTo>
                  <a:lnTo>
                    <a:pt x="14851" y="8895"/>
                  </a:lnTo>
                  <a:lnTo>
                    <a:pt x="13878" y="9234"/>
                  </a:lnTo>
                  <a:lnTo>
                    <a:pt x="12386" y="9681"/>
                  </a:lnTo>
                  <a:lnTo>
                    <a:pt x="11404" y="9993"/>
                  </a:lnTo>
                  <a:lnTo>
                    <a:pt x="11431" y="9940"/>
                  </a:lnTo>
                  <a:lnTo>
                    <a:pt x="11467" y="9886"/>
                  </a:lnTo>
                  <a:lnTo>
                    <a:pt x="11467" y="9868"/>
                  </a:lnTo>
                  <a:lnTo>
                    <a:pt x="11449" y="9868"/>
                  </a:lnTo>
                  <a:lnTo>
                    <a:pt x="11270" y="9976"/>
                  </a:lnTo>
                  <a:lnTo>
                    <a:pt x="11145" y="10047"/>
                  </a:lnTo>
                  <a:lnTo>
                    <a:pt x="11895" y="9002"/>
                  </a:lnTo>
                  <a:lnTo>
                    <a:pt x="13440" y="6930"/>
                  </a:lnTo>
                  <a:lnTo>
                    <a:pt x="14226" y="5904"/>
                  </a:lnTo>
                  <a:lnTo>
                    <a:pt x="15360" y="4475"/>
                  </a:lnTo>
                  <a:lnTo>
                    <a:pt x="17084" y="2358"/>
                  </a:lnTo>
                  <a:lnTo>
                    <a:pt x="18209" y="921"/>
                  </a:lnTo>
                  <a:lnTo>
                    <a:pt x="18745" y="188"/>
                  </a:lnTo>
                  <a:lnTo>
                    <a:pt x="18771" y="153"/>
                  </a:lnTo>
                  <a:lnTo>
                    <a:pt x="18753" y="63"/>
                  </a:lnTo>
                  <a:lnTo>
                    <a:pt x="18691" y="10"/>
                  </a:lnTo>
                  <a:lnTo>
                    <a:pt x="186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523797" y="3698040"/>
              <a:ext cx="34000" cy="240100"/>
            </a:xfrm>
            <a:custGeom>
              <a:avLst/>
              <a:gdLst/>
              <a:ahLst/>
              <a:cxnLst/>
              <a:rect l="l" t="t" r="r" b="b"/>
              <a:pathLst>
                <a:path w="1180" h="8333" extrusionOk="0">
                  <a:moveTo>
                    <a:pt x="1171" y="1"/>
                  </a:moveTo>
                  <a:lnTo>
                    <a:pt x="1144" y="9"/>
                  </a:lnTo>
                  <a:lnTo>
                    <a:pt x="1001" y="215"/>
                  </a:lnTo>
                  <a:lnTo>
                    <a:pt x="760" y="679"/>
                  </a:lnTo>
                  <a:lnTo>
                    <a:pt x="555" y="1170"/>
                  </a:lnTo>
                  <a:lnTo>
                    <a:pt x="394" y="1697"/>
                  </a:lnTo>
                  <a:lnTo>
                    <a:pt x="215" y="2510"/>
                  </a:lnTo>
                  <a:lnTo>
                    <a:pt x="72" y="3581"/>
                  </a:lnTo>
                  <a:lnTo>
                    <a:pt x="37" y="4082"/>
                  </a:lnTo>
                  <a:lnTo>
                    <a:pt x="1" y="4617"/>
                  </a:lnTo>
                  <a:lnTo>
                    <a:pt x="19" y="5671"/>
                  </a:lnTo>
                  <a:lnTo>
                    <a:pt x="63" y="6189"/>
                  </a:lnTo>
                  <a:lnTo>
                    <a:pt x="117" y="6725"/>
                  </a:lnTo>
                  <a:lnTo>
                    <a:pt x="278" y="7555"/>
                  </a:lnTo>
                  <a:lnTo>
                    <a:pt x="465" y="8064"/>
                  </a:lnTo>
                  <a:lnTo>
                    <a:pt x="608" y="8296"/>
                  </a:lnTo>
                  <a:lnTo>
                    <a:pt x="644" y="8332"/>
                  </a:lnTo>
                  <a:lnTo>
                    <a:pt x="724" y="8314"/>
                  </a:lnTo>
                  <a:lnTo>
                    <a:pt x="742" y="8270"/>
                  </a:lnTo>
                  <a:lnTo>
                    <a:pt x="742" y="8020"/>
                  </a:lnTo>
                  <a:lnTo>
                    <a:pt x="688" y="7528"/>
                  </a:lnTo>
                  <a:lnTo>
                    <a:pt x="546" y="6787"/>
                  </a:lnTo>
                  <a:lnTo>
                    <a:pt x="474" y="6296"/>
                  </a:lnTo>
                  <a:lnTo>
                    <a:pt x="412" y="5751"/>
                  </a:lnTo>
                  <a:lnTo>
                    <a:pt x="367" y="4662"/>
                  </a:lnTo>
                  <a:lnTo>
                    <a:pt x="385" y="4108"/>
                  </a:lnTo>
                  <a:lnTo>
                    <a:pt x="421" y="3564"/>
                  </a:lnTo>
                  <a:lnTo>
                    <a:pt x="563" y="2474"/>
                  </a:lnTo>
                  <a:lnTo>
                    <a:pt x="680" y="1929"/>
                  </a:lnTo>
                  <a:lnTo>
                    <a:pt x="805" y="1456"/>
                  </a:lnTo>
                  <a:lnTo>
                    <a:pt x="1081" y="501"/>
                  </a:lnTo>
                  <a:lnTo>
                    <a:pt x="1180" y="18"/>
                  </a:lnTo>
                  <a:lnTo>
                    <a:pt x="11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513770" y="3915724"/>
              <a:ext cx="278681" cy="153632"/>
            </a:xfrm>
            <a:custGeom>
              <a:avLst/>
              <a:gdLst/>
              <a:ahLst/>
              <a:cxnLst/>
              <a:rect l="l" t="t" r="r" b="b"/>
              <a:pathLst>
                <a:path w="9672" h="5332" extrusionOk="0">
                  <a:moveTo>
                    <a:pt x="9511" y="0"/>
                  </a:moveTo>
                  <a:lnTo>
                    <a:pt x="9466" y="36"/>
                  </a:lnTo>
                  <a:lnTo>
                    <a:pt x="8359" y="884"/>
                  </a:lnTo>
                  <a:lnTo>
                    <a:pt x="6653" y="2099"/>
                  </a:lnTo>
                  <a:lnTo>
                    <a:pt x="5466" y="2840"/>
                  </a:lnTo>
                  <a:lnTo>
                    <a:pt x="4850" y="3179"/>
                  </a:lnTo>
                  <a:lnTo>
                    <a:pt x="4260" y="3483"/>
                  </a:lnTo>
                  <a:lnTo>
                    <a:pt x="3046" y="4037"/>
                  </a:lnTo>
                  <a:lnTo>
                    <a:pt x="2421" y="4278"/>
                  </a:lnTo>
                  <a:lnTo>
                    <a:pt x="1733" y="4546"/>
                  </a:lnTo>
                  <a:lnTo>
                    <a:pt x="1028" y="4778"/>
                  </a:lnTo>
                  <a:lnTo>
                    <a:pt x="769" y="4849"/>
                  </a:lnTo>
                  <a:lnTo>
                    <a:pt x="376" y="4974"/>
                  </a:lnTo>
                  <a:lnTo>
                    <a:pt x="135" y="5099"/>
                  </a:lnTo>
                  <a:lnTo>
                    <a:pt x="27" y="5180"/>
                  </a:lnTo>
                  <a:lnTo>
                    <a:pt x="1" y="5206"/>
                  </a:lnTo>
                  <a:lnTo>
                    <a:pt x="18" y="5287"/>
                  </a:lnTo>
                  <a:lnTo>
                    <a:pt x="45" y="5305"/>
                  </a:lnTo>
                  <a:lnTo>
                    <a:pt x="179" y="5323"/>
                  </a:lnTo>
                  <a:lnTo>
                    <a:pt x="456" y="5331"/>
                  </a:lnTo>
                  <a:lnTo>
                    <a:pt x="903" y="5269"/>
                  </a:lnTo>
                  <a:lnTo>
                    <a:pt x="1813" y="4983"/>
                  </a:lnTo>
                  <a:lnTo>
                    <a:pt x="2331" y="4787"/>
                  </a:lnTo>
                  <a:lnTo>
                    <a:pt x="3037" y="4546"/>
                  </a:lnTo>
                  <a:lnTo>
                    <a:pt x="4403" y="3947"/>
                  </a:lnTo>
                  <a:lnTo>
                    <a:pt x="5064" y="3617"/>
                  </a:lnTo>
                  <a:lnTo>
                    <a:pt x="5698" y="3278"/>
                  </a:lnTo>
                  <a:lnTo>
                    <a:pt x="6921" y="2536"/>
                  </a:lnTo>
                  <a:lnTo>
                    <a:pt x="8082" y="1697"/>
                  </a:lnTo>
                  <a:lnTo>
                    <a:pt x="9145" y="750"/>
                  </a:lnTo>
                  <a:lnTo>
                    <a:pt x="9636" y="232"/>
                  </a:lnTo>
                  <a:lnTo>
                    <a:pt x="9672" y="179"/>
                  </a:lnTo>
                  <a:lnTo>
                    <a:pt x="9672" y="81"/>
                  </a:lnTo>
                  <a:lnTo>
                    <a:pt x="9609" y="18"/>
                  </a:lnTo>
                  <a:lnTo>
                    <a:pt x="95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13"/>
            <p:cNvGrpSpPr/>
            <p:nvPr/>
          </p:nvGrpSpPr>
          <p:grpSpPr>
            <a:xfrm>
              <a:off x="-278732" y="3328365"/>
              <a:ext cx="1071186" cy="1151690"/>
              <a:chOff x="-694197" y="2759314"/>
              <a:chExt cx="1212435" cy="1303554"/>
            </a:xfrm>
          </p:grpSpPr>
          <p:sp>
            <p:nvSpPr>
              <p:cNvPr id="476" name="Google Shape;476;p13"/>
              <p:cNvSpPr/>
              <p:nvPr/>
            </p:nvSpPr>
            <p:spPr>
              <a:xfrm>
                <a:off x="-694197" y="2759314"/>
                <a:ext cx="1212435" cy="1303554"/>
              </a:xfrm>
              <a:custGeom>
                <a:avLst/>
                <a:gdLst/>
                <a:ahLst/>
                <a:cxnLst/>
                <a:rect l="l" t="t" r="r" b="b"/>
                <a:pathLst>
                  <a:path w="37177" h="39971" extrusionOk="0">
                    <a:moveTo>
                      <a:pt x="5850" y="0"/>
                    </a:moveTo>
                    <a:lnTo>
                      <a:pt x="5430" y="9"/>
                    </a:lnTo>
                    <a:lnTo>
                      <a:pt x="4993" y="63"/>
                    </a:lnTo>
                    <a:lnTo>
                      <a:pt x="4778" y="116"/>
                    </a:lnTo>
                    <a:lnTo>
                      <a:pt x="4475" y="206"/>
                    </a:lnTo>
                    <a:lnTo>
                      <a:pt x="3912" y="509"/>
                    </a:lnTo>
                    <a:lnTo>
                      <a:pt x="3421" y="929"/>
                    </a:lnTo>
                    <a:lnTo>
                      <a:pt x="3046" y="1438"/>
                    </a:lnTo>
                    <a:lnTo>
                      <a:pt x="2787" y="2009"/>
                    </a:lnTo>
                    <a:lnTo>
                      <a:pt x="2698" y="2456"/>
                    </a:lnTo>
                    <a:lnTo>
                      <a:pt x="2680" y="2768"/>
                    </a:lnTo>
                    <a:lnTo>
                      <a:pt x="2715" y="3072"/>
                    </a:lnTo>
                    <a:lnTo>
                      <a:pt x="2796" y="3376"/>
                    </a:lnTo>
                    <a:lnTo>
                      <a:pt x="2921" y="3670"/>
                    </a:lnTo>
                    <a:lnTo>
                      <a:pt x="3099" y="3956"/>
                    </a:lnTo>
                    <a:lnTo>
                      <a:pt x="3215" y="4090"/>
                    </a:lnTo>
                    <a:lnTo>
                      <a:pt x="3394" y="4287"/>
                    </a:lnTo>
                    <a:lnTo>
                      <a:pt x="3805" y="4599"/>
                    </a:lnTo>
                    <a:lnTo>
                      <a:pt x="4278" y="4858"/>
                    </a:lnTo>
                    <a:lnTo>
                      <a:pt x="4796" y="5063"/>
                    </a:lnTo>
                    <a:lnTo>
                      <a:pt x="5600" y="5331"/>
                    </a:lnTo>
                    <a:lnTo>
                      <a:pt x="6653" y="5671"/>
                    </a:lnTo>
                    <a:lnTo>
                      <a:pt x="7118" y="5876"/>
                    </a:lnTo>
                    <a:lnTo>
                      <a:pt x="7564" y="6117"/>
                    </a:lnTo>
                    <a:lnTo>
                      <a:pt x="8395" y="6653"/>
                    </a:lnTo>
                    <a:lnTo>
                      <a:pt x="9520" y="7555"/>
                    </a:lnTo>
                    <a:lnTo>
                      <a:pt x="10234" y="8216"/>
                    </a:lnTo>
                    <a:lnTo>
                      <a:pt x="10467" y="8823"/>
                    </a:lnTo>
                    <a:lnTo>
                      <a:pt x="11065" y="10037"/>
                    </a:lnTo>
                    <a:lnTo>
                      <a:pt x="11386" y="10627"/>
                    </a:lnTo>
                    <a:lnTo>
                      <a:pt x="11529" y="10895"/>
                    </a:lnTo>
                    <a:lnTo>
                      <a:pt x="11663" y="11172"/>
                    </a:lnTo>
                    <a:lnTo>
                      <a:pt x="11154" y="11207"/>
                    </a:lnTo>
                    <a:lnTo>
                      <a:pt x="10145" y="11198"/>
                    </a:lnTo>
                    <a:lnTo>
                      <a:pt x="9145" y="11073"/>
                    </a:lnTo>
                    <a:lnTo>
                      <a:pt x="8163" y="10832"/>
                    </a:lnTo>
                    <a:lnTo>
                      <a:pt x="7680" y="10663"/>
                    </a:lnTo>
                    <a:lnTo>
                      <a:pt x="7198" y="10466"/>
                    </a:lnTo>
                    <a:lnTo>
                      <a:pt x="6261" y="9993"/>
                    </a:lnTo>
                    <a:lnTo>
                      <a:pt x="5332" y="9511"/>
                    </a:lnTo>
                    <a:lnTo>
                      <a:pt x="4376" y="9091"/>
                    </a:lnTo>
                    <a:lnTo>
                      <a:pt x="3867" y="8939"/>
                    </a:lnTo>
                    <a:lnTo>
                      <a:pt x="3617" y="8885"/>
                    </a:lnTo>
                    <a:lnTo>
                      <a:pt x="2983" y="8841"/>
                    </a:lnTo>
                    <a:lnTo>
                      <a:pt x="2260" y="8885"/>
                    </a:lnTo>
                    <a:lnTo>
                      <a:pt x="1537" y="9028"/>
                    </a:lnTo>
                    <a:lnTo>
                      <a:pt x="1037" y="9216"/>
                    </a:lnTo>
                    <a:lnTo>
                      <a:pt x="733" y="9377"/>
                    </a:lnTo>
                    <a:lnTo>
                      <a:pt x="474" y="9555"/>
                    </a:lnTo>
                    <a:lnTo>
                      <a:pt x="260" y="9778"/>
                    </a:lnTo>
                    <a:lnTo>
                      <a:pt x="108" y="10029"/>
                    </a:lnTo>
                    <a:lnTo>
                      <a:pt x="19" y="10305"/>
                    </a:lnTo>
                    <a:lnTo>
                      <a:pt x="1" y="10618"/>
                    </a:lnTo>
                    <a:lnTo>
                      <a:pt x="72" y="10975"/>
                    </a:lnTo>
                    <a:lnTo>
                      <a:pt x="144" y="11163"/>
                    </a:lnTo>
                    <a:lnTo>
                      <a:pt x="224" y="11323"/>
                    </a:lnTo>
                    <a:lnTo>
                      <a:pt x="420" y="11636"/>
                    </a:lnTo>
                    <a:lnTo>
                      <a:pt x="804" y="12073"/>
                    </a:lnTo>
                    <a:lnTo>
                      <a:pt x="1412" y="12609"/>
                    </a:lnTo>
                    <a:lnTo>
                      <a:pt x="2046" y="13065"/>
                    </a:lnTo>
                    <a:lnTo>
                      <a:pt x="2340" y="13261"/>
                    </a:lnTo>
                    <a:lnTo>
                      <a:pt x="2689" y="13493"/>
                    </a:lnTo>
                    <a:lnTo>
                      <a:pt x="3439" y="13895"/>
                    </a:lnTo>
                    <a:lnTo>
                      <a:pt x="4216" y="14208"/>
                    </a:lnTo>
                    <a:lnTo>
                      <a:pt x="5037" y="14404"/>
                    </a:lnTo>
                    <a:lnTo>
                      <a:pt x="5457" y="14449"/>
                    </a:lnTo>
                    <a:lnTo>
                      <a:pt x="5903" y="14467"/>
                    </a:lnTo>
                    <a:lnTo>
                      <a:pt x="6787" y="14368"/>
                    </a:lnTo>
                    <a:lnTo>
                      <a:pt x="7636" y="14145"/>
                    </a:lnTo>
                    <a:lnTo>
                      <a:pt x="8475" y="13824"/>
                    </a:lnTo>
                    <a:lnTo>
                      <a:pt x="9716" y="13243"/>
                    </a:lnTo>
                    <a:lnTo>
                      <a:pt x="10958" y="12654"/>
                    </a:lnTo>
                    <a:lnTo>
                      <a:pt x="11779" y="12324"/>
                    </a:lnTo>
                    <a:lnTo>
                      <a:pt x="12199" y="12190"/>
                    </a:lnTo>
                    <a:lnTo>
                      <a:pt x="12833" y="13342"/>
                    </a:lnTo>
                    <a:lnTo>
                      <a:pt x="14164" y="15592"/>
                    </a:lnTo>
                    <a:lnTo>
                      <a:pt x="14869" y="16699"/>
                    </a:lnTo>
                    <a:lnTo>
                      <a:pt x="14476" y="16887"/>
                    </a:lnTo>
                    <a:lnTo>
                      <a:pt x="13699" y="17289"/>
                    </a:lnTo>
                    <a:lnTo>
                      <a:pt x="13297" y="17449"/>
                    </a:lnTo>
                    <a:lnTo>
                      <a:pt x="12806" y="17610"/>
                    </a:lnTo>
                    <a:lnTo>
                      <a:pt x="11806" y="17815"/>
                    </a:lnTo>
                    <a:lnTo>
                      <a:pt x="11297" y="17860"/>
                    </a:lnTo>
                    <a:lnTo>
                      <a:pt x="11047" y="17878"/>
                    </a:lnTo>
                    <a:lnTo>
                      <a:pt x="10556" y="17860"/>
                    </a:lnTo>
                    <a:lnTo>
                      <a:pt x="9841" y="17771"/>
                    </a:lnTo>
                    <a:lnTo>
                      <a:pt x="8904" y="17574"/>
                    </a:lnTo>
                    <a:lnTo>
                      <a:pt x="7948" y="17378"/>
                    </a:lnTo>
                    <a:lnTo>
                      <a:pt x="7466" y="17315"/>
                    </a:lnTo>
                    <a:lnTo>
                      <a:pt x="7279" y="17297"/>
                    </a:lnTo>
                    <a:lnTo>
                      <a:pt x="6921" y="17306"/>
                    </a:lnTo>
                    <a:lnTo>
                      <a:pt x="6591" y="17369"/>
                    </a:lnTo>
                    <a:lnTo>
                      <a:pt x="6287" y="17458"/>
                    </a:lnTo>
                    <a:lnTo>
                      <a:pt x="6002" y="17601"/>
                    </a:lnTo>
                    <a:lnTo>
                      <a:pt x="5752" y="17762"/>
                    </a:lnTo>
                    <a:lnTo>
                      <a:pt x="5528" y="17967"/>
                    </a:lnTo>
                    <a:lnTo>
                      <a:pt x="5341" y="18190"/>
                    </a:lnTo>
                    <a:lnTo>
                      <a:pt x="5198" y="18441"/>
                    </a:lnTo>
                    <a:lnTo>
                      <a:pt x="5082" y="18717"/>
                    </a:lnTo>
                    <a:lnTo>
                      <a:pt x="5019" y="19003"/>
                    </a:lnTo>
                    <a:lnTo>
                      <a:pt x="4993" y="19307"/>
                    </a:lnTo>
                    <a:lnTo>
                      <a:pt x="5010" y="19619"/>
                    </a:lnTo>
                    <a:lnTo>
                      <a:pt x="5082" y="19941"/>
                    </a:lnTo>
                    <a:lnTo>
                      <a:pt x="5198" y="20262"/>
                    </a:lnTo>
                    <a:lnTo>
                      <a:pt x="5368" y="20575"/>
                    </a:lnTo>
                    <a:lnTo>
                      <a:pt x="5475" y="20736"/>
                    </a:lnTo>
                    <a:lnTo>
                      <a:pt x="5600" y="20905"/>
                    </a:lnTo>
                    <a:lnTo>
                      <a:pt x="5886" y="21218"/>
                    </a:lnTo>
                    <a:lnTo>
                      <a:pt x="6198" y="21486"/>
                    </a:lnTo>
                    <a:lnTo>
                      <a:pt x="6537" y="21727"/>
                    </a:lnTo>
                    <a:lnTo>
                      <a:pt x="7082" y="22021"/>
                    </a:lnTo>
                    <a:lnTo>
                      <a:pt x="7886" y="22307"/>
                    </a:lnTo>
                    <a:lnTo>
                      <a:pt x="8734" y="22468"/>
                    </a:lnTo>
                    <a:lnTo>
                      <a:pt x="9591" y="22513"/>
                    </a:lnTo>
                    <a:lnTo>
                      <a:pt x="10449" y="22459"/>
                    </a:lnTo>
                    <a:lnTo>
                      <a:pt x="11261" y="22307"/>
                    </a:lnTo>
                    <a:lnTo>
                      <a:pt x="11636" y="22191"/>
                    </a:lnTo>
                    <a:lnTo>
                      <a:pt x="12003" y="22057"/>
                    </a:lnTo>
                    <a:lnTo>
                      <a:pt x="12699" y="21727"/>
                    </a:lnTo>
                    <a:lnTo>
                      <a:pt x="13342" y="21307"/>
                    </a:lnTo>
                    <a:lnTo>
                      <a:pt x="13922" y="20816"/>
                    </a:lnTo>
                    <a:lnTo>
                      <a:pt x="14440" y="20253"/>
                    </a:lnTo>
                    <a:lnTo>
                      <a:pt x="14887" y="19637"/>
                    </a:lnTo>
                    <a:lnTo>
                      <a:pt x="15262" y="18976"/>
                    </a:lnTo>
                    <a:lnTo>
                      <a:pt x="15548" y="18262"/>
                    </a:lnTo>
                    <a:lnTo>
                      <a:pt x="15655" y="17896"/>
                    </a:lnTo>
                    <a:lnTo>
                      <a:pt x="16235" y="18744"/>
                    </a:lnTo>
                    <a:lnTo>
                      <a:pt x="17432" y="20396"/>
                    </a:lnTo>
                    <a:lnTo>
                      <a:pt x="18691" y="22012"/>
                    </a:lnTo>
                    <a:lnTo>
                      <a:pt x="19995" y="23593"/>
                    </a:lnTo>
                    <a:lnTo>
                      <a:pt x="20665" y="24361"/>
                    </a:lnTo>
                    <a:lnTo>
                      <a:pt x="20665" y="24361"/>
                    </a:lnTo>
                    <a:lnTo>
                      <a:pt x="19432" y="24281"/>
                    </a:lnTo>
                    <a:lnTo>
                      <a:pt x="18245" y="24209"/>
                    </a:lnTo>
                    <a:lnTo>
                      <a:pt x="16092" y="23986"/>
                    </a:lnTo>
                    <a:lnTo>
                      <a:pt x="13940" y="23816"/>
                    </a:lnTo>
                    <a:lnTo>
                      <a:pt x="13672" y="23807"/>
                    </a:lnTo>
                    <a:lnTo>
                      <a:pt x="13074" y="23825"/>
                    </a:lnTo>
                    <a:lnTo>
                      <a:pt x="12467" y="23915"/>
                    </a:lnTo>
                    <a:lnTo>
                      <a:pt x="11878" y="24084"/>
                    </a:lnTo>
                    <a:lnTo>
                      <a:pt x="11351" y="24334"/>
                    </a:lnTo>
                    <a:lnTo>
                      <a:pt x="11029" y="24602"/>
                    </a:lnTo>
                    <a:lnTo>
                      <a:pt x="10860" y="24808"/>
                    </a:lnTo>
                    <a:lnTo>
                      <a:pt x="10726" y="25040"/>
                    </a:lnTo>
                    <a:lnTo>
                      <a:pt x="10636" y="25299"/>
                    </a:lnTo>
                    <a:lnTo>
                      <a:pt x="10609" y="25602"/>
                    </a:lnTo>
                    <a:lnTo>
                      <a:pt x="10627" y="25933"/>
                    </a:lnTo>
                    <a:lnTo>
                      <a:pt x="10663" y="26111"/>
                    </a:lnTo>
                    <a:lnTo>
                      <a:pt x="10717" y="26317"/>
                    </a:lnTo>
                    <a:lnTo>
                      <a:pt x="10877" y="26674"/>
                    </a:lnTo>
                    <a:lnTo>
                      <a:pt x="11083" y="26986"/>
                    </a:lnTo>
                    <a:lnTo>
                      <a:pt x="11333" y="27254"/>
                    </a:lnTo>
                    <a:lnTo>
                      <a:pt x="11627" y="27487"/>
                    </a:lnTo>
                    <a:lnTo>
                      <a:pt x="11958" y="27674"/>
                    </a:lnTo>
                    <a:lnTo>
                      <a:pt x="12512" y="27888"/>
                    </a:lnTo>
                    <a:lnTo>
                      <a:pt x="13306" y="28058"/>
                    </a:lnTo>
                    <a:lnTo>
                      <a:pt x="14137" y="28130"/>
                    </a:lnTo>
                    <a:lnTo>
                      <a:pt x="14958" y="28103"/>
                    </a:lnTo>
                    <a:lnTo>
                      <a:pt x="15708" y="28013"/>
                    </a:lnTo>
                    <a:lnTo>
                      <a:pt x="16048" y="27960"/>
                    </a:lnTo>
                    <a:lnTo>
                      <a:pt x="16423" y="27879"/>
                    </a:lnTo>
                    <a:lnTo>
                      <a:pt x="17155" y="27665"/>
                    </a:lnTo>
                    <a:lnTo>
                      <a:pt x="17861" y="27379"/>
                    </a:lnTo>
                    <a:lnTo>
                      <a:pt x="18539" y="27040"/>
                    </a:lnTo>
                    <a:lnTo>
                      <a:pt x="18870" y="26844"/>
                    </a:lnTo>
                    <a:lnTo>
                      <a:pt x="19575" y="26379"/>
                    </a:lnTo>
                    <a:lnTo>
                      <a:pt x="20281" y="25924"/>
                    </a:lnTo>
                    <a:lnTo>
                      <a:pt x="20602" y="25745"/>
                    </a:lnTo>
                    <a:lnTo>
                      <a:pt x="21263" y="25504"/>
                    </a:lnTo>
                    <a:lnTo>
                      <a:pt x="21593" y="25397"/>
                    </a:lnTo>
                    <a:lnTo>
                      <a:pt x="22308" y="26165"/>
                    </a:lnTo>
                    <a:lnTo>
                      <a:pt x="23772" y="27656"/>
                    </a:lnTo>
                    <a:lnTo>
                      <a:pt x="25281" y="29094"/>
                    </a:lnTo>
                    <a:lnTo>
                      <a:pt x="26844" y="30487"/>
                    </a:lnTo>
                    <a:lnTo>
                      <a:pt x="27639" y="31166"/>
                    </a:lnTo>
                    <a:lnTo>
                      <a:pt x="26942" y="30934"/>
                    </a:lnTo>
                    <a:lnTo>
                      <a:pt x="25514" y="30612"/>
                    </a:lnTo>
                    <a:lnTo>
                      <a:pt x="24058" y="30433"/>
                    </a:lnTo>
                    <a:lnTo>
                      <a:pt x="22593" y="30416"/>
                    </a:lnTo>
                    <a:lnTo>
                      <a:pt x="21852" y="30478"/>
                    </a:lnTo>
                    <a:lnTo>
                      <a:pt x="21200" y="30550"/>
                    </a:lnTo>
                    <a:lnTo>
                      <a:pt x="20022" y="30782"/>
                    </a:lnTo>
                    <a:lnTo>
                      <a:pt x="19227" y="31023"/>
                    </a:lnTo>
                    <a:lnTo>
                      <a:pt x="18495" y="31362"/>
                    </a:lnTo>
                    <a:lnTo>
                      <a:pt x="18030" y="31693"/>
                    </a:lnTo>
                    <a:lnTo>
                      <a:pt x="17762" y="31943"/>
                    </a:lnTo>
                    <a:lnTo>
                      <a:pt x="17557" y="32228"/>
                    </a:lnTo>
                    <a:lnTo>
                      <a:pt x="17405" y="32550"/>
                    </a:lnTo>
                    <a:lnTo>
                      <a:pt x="17325" y="32907"/>
                    </a:lnTo>
                    <a:lnTo>
                      <a:pt x="17325" y="33300"/>
                    </a:lnTo>
                    <a:lnTo>
                      <a:pt x="17352" y="33514"/>
                    </a:lnTo>
                    <a:lnTo>
                      <a:pt x="17396" y="33720"/>
                    </a:lnTo>
                    <a:lnTo>
                      <a:pt x="17539" y="34068"/>
                    </a:lnTo>
                    <a:lnTo>
                      <a:pt x="17745" y="34354"/>
                    </a:lnTo>
                    <a:lnTo>
                      <a:pt x="18012" y="34586"/>
                    </a:lnTo>
                    <a:lnTo>
                      <a:pt x="18325" y="34764"/>
                    </a:lnTo>
                    <a:lnTo>
                      <a:pt x="18673" y="34898"/>
                    </a:lnTo>
                    <a:lnTo>
                      <a:pt x="19245" y="35014"/>
                    </a:lnTo>
                    <a:lnTo>
                      <a:pt x="20084" y="35041"/>
                    </a:lnTo>
                    <a:lnTo>
                      <a:pt x="20941" y="34943"/>
                    </a:lnTo>
                    <a:lnTo>
                      <a:pt x="21745" y="34773"/>
                    </a:lnTo>
                    <a:lnTo>
                      <a:pt x="22442" y="34550"/>
                    </a:lnTo>
                    <a:lnTo>
                      <a:pt x="22710" y="34425"/>
                    </a:lnTo>
                    <a:lnTo>
                      <a:pt x="23201" y="34184"/>
                    </a:lnTo>
                    <a:lnTo>
                      <a:pt x="24138" y="33612"/>
                    </a:lnTo>
                    <a:lnTo>
                      <a:pt x="25067" y="33059"/>
                    </a:lnTo>
                    <a:lnTo>
                      <a:pt x="25817" y="32737"/>
                    </a:lnTo>
                    <a:lnTo>
                      <a:pt x="26344" y="32594"/>
                    </a:lnTo>
                    <a:lnTo>
                      <a:pt x="26621" y="32559"/>
                    </a:lnTo>
                    <a:lnTo>
                      <a:pt x="26907" y="32532"/>
                    </a:lnTo>
                    <a:lnTo>
                      <a:pt x="27442" y="32532"/>
                    </a:lnTo>
                    <a:lnTo>
                      <a:pt x="27960" y="32594"/>
                    </a:lnTo>
                    <a:lnTo>
                      <a:pt x="28452" y="32711"/>
                    </a:lnTo>
                    <a:lnTo>
                      <a:pt x="29166" y="32978"/>
                    </a:lnTo>
                    <a:lnTo>
                      <a:pt x="30095" y="33470"/>
                    </a:lnTo>
                    <a:lnTo>
                      <a:pt x="30550" y="33755"/>
                    </a:lnTo>
                    <a:lnTo>
                      <a:pt x="30577" y="33764"/>
                    </a:lnTo>
                    <a:lnTo>
                      <a:pt x="30613" y="33720"/>
                    </a:lnTo>
                    <a:lnTo>
                      <a:pt x="30604" y="33693"/>
                    </a:lnTo>
                    <a:lnTo>
                      <a:pt x="30461" y="33496"/>
                    </a:lnTo>
                    <a:lnTo>
                      <a:pt x="30354" y="33309"/>
                    </a:lnTo>
                    <a:lnTo>
                      <a:pt x="31023" y="33809"/>
                    </a:lnTo>
                    <a:lnTo>
                      <a:pt x="32399" y="34773"/>
                    </a:lnTo>
                    <a:lnTo>
                      <a:pt x="33095" y="35238"/>
                    </a:lnTo>
                    <a:lnTo>
                      <a:pt x="33408" y="35452"/>
                    </a:lnTo>
                    <a:lnTo>
                      <a:pt x="33729" y="35666"/>
                    </a:lnTo>
                    <a:lnTo>
                      <a:pt x="33729" y="35666"/>
                    </a:lnTo>
                    <a:lnTo>
                      <a:pt x="33184" y="35523"/>
                    </a:lnTo>
                    <a:lnTo>
                      <a:pt x="32059" y="35345"/>
                    </a:lnTo>
                    <a:lnTo>
                      <a:pt x="30916" y="35282"/>
                    </a:lnTo>
                    <a:lnTo>
                      <a:pt x="29809" y="35327"/>
                    </a:lnTo>
                    <a:lnTo>
                      <a:pt x="29282" y="35381"/>
                    </a:lnTo>
                    <a:lnTo>
                      <a:pt x="28693" y="35461"/>
                    </a:lnTo>
                    <a:lnTo>
                      <a:pt x="27657" y="35675"/>
                    </a:lnTo>
                    <a:lnTo>
                      <a:pt x="26969" y="35890"/>
                    </a:lnTo>
                    <a:lnTo>
                      <a:pt x="26335" y="36184"/>
                    </a:lnTo>
                    <a:lnTo>
                      <a:pt x="25933" y="36470"/>
                    </a:lnTo>
                    <a:lnTo>
                      <a:pt x="25710" y="36693"/>
                    </a:lnTo>
                    <a:lnTo>
                      <a:pt x="25523" y="36943"/>
                    </a:lnTo>
                    <a:lnTo>
                      <a:pt x="25389" y="37220"/>
                    </a:lnTo>
                    <a:lnTo>
                      <a:pt x="25317" y="37533"/>
                    </a:lnTo>
                    <a:lnTo>
                      <a:pt x="25299" y="37881"/>
                    </a:lnTo>
                    <a:lnTo>
                      <a:pt x="25326" y="38069"/>
                    </a:lnTo>
                    <a:lnTo>
                      <a:pt x="25380" y="38381"/>
                    </a:lnTo>
                    <a:lnTo>
                      <a:pt x="25621" y="38917"/>
                    </a:lnTo>
                    <a:lnTo>
                      <a:pt x="25969" y="39337"/>
                    </a:lnTo>
                    <a:lnTo>
                      <a:pt x="26407" y="39640"/>
                    </a:lnTo>
                    <a:lnTo>
                      <a:pt x="26916" y="39855"/>
                    </a:lnTo>
                    <a:lnTo>
                      <a:pt x="27469" y="39962"/>
                    </a:lnTo>
                    <a:lnTo>
                      <a:pt x="28041" y="39971"/>
                    </a:lnTo>
                    <a:lnTo>
                      <a:pt x="28621" y="39881"/>
                    </a:lnTo>
                    <a:lnTo>
                      <a:pt x="28889" y="39801"/>
                    </a:lnTo>
                    <a:lnTo>
                      <a:pt x="29264" y="39667"/>
                    </a:lnTo>
                    <a:lnTo>
                      <a:pt x="29961" y="39310"/>
                    </a:lnTo>
                    <a:lnTo>
                      <a:pt x="30604" y="38863"/>
                    </a:lnTo>
                    <a:lnTo>
                      <a:pt x="31220" y="38363"/>
                    </a:lnTo>
                    <a:lnTo>
                      <a:pt x="32113" y="37586"/>
                    </a:lnTo>
                    <a:lnTo>
                      <a:pt x="33042" y="36881"/>
                    </a:lnTo>
                    <a:lnTo>
                      <a:pt x="33711" y="36488"/>
                    </a:lnTo>
                    <a:lnTo>
                      <a:pt x="34060" y="36336"/>
                    </a:lnTo>
                    <a:lnTo>
                      <a:pt x="34685" y="36515"/>
                    </a:lnTo>
                    <a:lnTo>
                      <a:pt x="35319" y="36693"/>
                    </a:lnTo>
                    <a:lnTo>
                      <a:pt x="35774" y="36952"/>
                    </a:lnTo>
                    <a:lnTo>
                      <a:pt x="36694" y="37381"/>
                    </a:lnTo>
                    <a:lnTo>
                      <a:pt x="37167" y="37533"/>
                    </a:lnTo>
                    <a:lnTo>
                      <a:pt x="37176" y="37533"/>
                    </a:lnTo>
                    <a:lnTo>
                      <a:pt x="37176" y="37515"/>
                    </a:lnTo>
                    <a:lnTo>
                      <a:pt x="36828" y="37211"/>
                    </a:lnTo>
                    <a:lnTo>
                      <a:pt x="36444" y="36925"/>
                    </a:lnTo>
                    <a:lnTo>
                      <a:pt x="36596" y="36854"/>
                    </a:lnTo>
                    <a:lnTo>
                      <a:pt x="36810" y="36613"/>
                    </a:lnTo>
                    <a:lnTo>
                      <a:pt x="36890" y="36381"/>
                    </a:lnTo>
                    <a:lnTo>
                      <a:pt x="36890" y="36229"/>
                    </a:lnTo>
                    <a:lnTo>
                      <a:pt x="36846" y="36077"/>
                    </a:lnTo>
                    <a:lnTo>
                      <a:pt x="36747" y="35943"/>
                    </a:lnTo>
                    <a:lnTo>
                      <a:pt x="36676" y="35881"/>
                    </a:lnTo>
                    <a:lnTo>
                      <a:pt x="35783" y="35238"/>
                    </a:lnTo>
                    <a:lnTo>
                      <a:pt x="34890" y="34604"/>
                    </a:lnTo>
                    <a:lnTo>
                      <a:pt x="34881" y="34345"/>
                    </a:lnTo>
                    <a:lnTo>
                      <a:pt x="34944" y="33854"/>
                    </a:lnTo>
                    <a:lnTo>
                      <a:pt x="35087" y="33380"/>
                    </a:lnTo>
                    <a:lnTo>
                      <a:pt x="35283" y="32907"/>
                    </a:lnTo>
                    <a:lnTo>
                      <a:pt x="35399" y="32675"/>
                    </a:lnTo>
                    <a:lnTo>
                      <a:pt x="35819" y="31943"/>
                    </a:lnTo>
                    <a:lnTo>
                      <a:pt x="36480" y="30844"/>
                    </a:lnTo>
                    <a:lnTo>
                      <a:pt x="36739" y="30264"/>
                    </a:lnTo>
                    <a:lnTo>
                      <a:pt x="36864" y="29862"/>
                    </a:lnTo>
                    <a:lnTo>
                      <a:pt x="36908" y="29648"/>
                    </a:lnTo>
                    <a:lnTo>
                      <a:pt x="36953" y="29380"/>
                    </a:lnTo>
                    <a:lnTo>
                      <a:pt x="36953" y="28844"/>
                    </a:lnTo>
                    <a:lnTo>
                      <a:pt x="36855" y="28317"/>
                    </a:lnTo>
                    <a:lnTo>
                      <a:pt x="36676" y="27835"/>
                    </a:lnTo>
                    <a:lnTo>
                      <a:pt x="36399" y="27415"/>
                    </a:lnTo>
                    <a:lnTo>
                      <a:pt x="36033" y="27085"/>
                    </a:lnTo>
                    <a:lnTo>
                      <a:pt x="35587" y="26870"/>
                    </a:lnTo>
                    <a:lnTo>
                      <a:pt x="35042" y="26808"/>
                    </a:lnTo>
                    <a:lnTo>
                      <a:pt x="34738" y="26844"/>
                    </a:lnTo>
                    <a:lnTo>
                      <a:pt x="34426" y="26906"/>
                    </a:lnTo>
                    <a:lnTo>
                      <a:pt x="33872" y="27147"/>
                    </a:lnTo>
                    <a:lnTo>
                      <a:pt x="33390" y="27495"/>
                    </a:lnTo>
                    <a:lnTo>
                      <a:pt x="32997" y="27942"/>
                    </a:lnTo>
                    <a:lnTo>
                      <a:pt x="32675" y="28460"/>
                    </a:lnTo>
                    <a:lnTo>
                      <a:pt x="32434" y="29031"/>
                    </a:lnTo>
                    <a:lnTo>
                      <a:pt x="32274" y="29630"/>
                    </a:lnTo>
                    <a:lnTo>
                      <a:pt x="32193" y="30228"/>
                    </a:lnTo>
                    <a:lnTo>
                      <a:pt x="32184" y="30523"/>
                    </a:lnTo>
                    <a:lnTo>
                      <a:pt x="32193" y="30826"/>
                    </a:lnTo>
                    <a:lnTo>
                      <a:pt x="32274" y="31469"/>
                    </a:lnTo>
                    <a:lnTo>
                      <a:pt x="32434" y="32139"/>
                    </a:lnTo>
                    <a:lnTo>
                      <a:pt x="32666" y="32800"/>
                    </a:lnTo>
                    <a:lnTo>
                      <a:pt x="32809" y="33130"/>
                    </a:lnTo>
                    <a:lnTo>
                      <a:pt x="31872" y="32452"/>
                    </a:lnTo>
                    <a:lnTo>
                      <a:pt x="30023" y="31059"/>
                    </a:lnTo>
                    <a:lnTo>
                      <a:pt x="29121" y="30326"/>
                    </a:lnTo>
                    <a:lnTo>
                      <a:pt x="29139" y="30067"/>
                    </a:lnTo>
                    <a:lnTo>
                      <a:pt x="29237" y="29540"/>
                    </a:lnTo>
                    <a:lnTo>
                      <a:pt x="29407" y="29031"/>
                    </a:lnTo>
                    <a:lnTo>
                      <a:pt x="29630" y="28540"/>
                    </a:lnTo>
                    <a:lnTo>
                      <a:pt x="29773" y="28317"/>
                    </a:lnTo>
                    <a:lnTo>
                      <a:pt x="29934" y="28058"/>
                    </a:lnTo>
                    <a:lnTo>
                      <a:pt x="30291" y="27585"/>
                    </a:lnTo>
                    <a:lnTo>
                      <a:pt x="30889" y="26897"/>
                    </a:lnTo>
                    <a:lnTo>
                      <a:pt x="31702" y="26004"/>
                    </a:lnTo>
                    <a:lnTo>
                      <a:pt x="32256" y="25299"/>
                    </a:lnTo>
                    <a:lnTo>
                      <a:pt x="32568" y="24790"/>
                    </a:lnTo>
                    <a:lnTo>
                      <a:pt x="32711" y="24522"/>
                    </a:lnTo>
                    <a:lnTo>
                      <a:pt x="32836" y="24209"/>
                    </a:lnTo>
                    <a:lnTo>
                      <a:pt x="33006" y="23513"/>
                    </a:lnTo>
                    <a:lnTo>
                      <a:pt x="33050" y="22763"/>
                    </a:lnTo>
                    <a:lnTo>
                      <a:pt x="32961" y="22021"/>
                    </a:lnTo>
                    <a:lnTo>
                      <a:pt x="32792" y="21512"/>
                    </a:lnTo>
                    <a:lnTo>
                      <a:pt x="32640" y="21200"/>
                    </a:lnTo>
                    <a:lnTo>
                      <a:pt x="32452" y="20914"/>
                    </a:lnTo>
                    <a:lnTo>
                      <a:pt x="32229" y="20673"/>
                    </a:lnTo>
                    <a:lnTo>
                      <a:pt x="31961" y="20477"/>
                    </a:lnTo>
                    <a:lnTo>
                      <a:pt x="31648" y="20334"/>
                    </a:lnTo>
                    <a:lnTo>
                      <a:pt x="31300" y="20244"/>
                    </a:lnTo>
                    <a:lnTo>
                      <a:pt x="30907" y="20227"/>
                    </a:lnTo>
                    <a:lnTo>
                      <a:pt x="30693" y="20244"/>
                    </a:lnTo>
                    <a:lnTo>
                      <a:pt x="30488" y="20280"/>
                    </a:lnTo>
                    <a:lnTo>
                      <a:pt x="30095" y="20396"/>
                    </a:lnTo>
                    <a:lnTo>
                      <a:pt x="29737" y="20566"/>
                    </a:lnTo>
                    <a:lnTo>
                      <a:pt x="29398" y="20780"/>
                    </a:lnTo>
                    <a:lnTo>
                      <a:pt x="29094" y="21048"/>
                    </a:lnTo>
                    <a:lnTo>
                      <a:pt x="28818" y="21352"/>
                    </a:lnTo>
                    <a:lnTo>
                      <a:pt x="28443" y="21861"/>
                    </a:lnTo>
                    <a:lnTo>
                      <a:pt x="28041" y="22629"/>
                    </a:lnTo>
                    <a:lnTo>
                      <a:pt x="27728" y="23441"/>
                    </a:lnTo>
                    <a:lnTo>
                      <a:pt x="27505" y="24272"/>
                    </a:lnTo>
                    <a:lnTo>
                      <a:pt x="27362" y="25058"/>
                    </a:lnTo>
                    <a:lnTo>
                      <a:pt x="27326" y="25424"/>
                    </a:lnTo>
                    <a:lnTo>
                      <a:pt x="27291" y="25906"/>
                    </a:lnTo>
                    <a:lnTo>
                      <a:pt x="27309" y="26861"/>
                    </a:lnTo>
                    <a:lnTo>
                      <a:pt x="27425" y="27817"/>
                    </a:lnTo>
                    <a:lnTo>
                      <a:pt x="27639" y="28746"/>
                    </a:lnTo>
                    <a:lnTo>
                      <a:pt x="27791" y="29201"/>
                    </a:lnTo>
                    <a:lnTo>
                      <a:pt x="26666" y="28201"/>
                    </a:lnTo>
                    <a:lnTo>
                      <a:pt x="24487" y="26129"/>
                    </a:lnTo>
                    <a:lnTo>
                      <a:pt x="23442" y="25049"/>
                    </a:lnTo>
                    <a:lnTo>
                      <a:pt x="23495" y="24834"/>
                    </a:lnTo>
                    <a:lnTo>
                      <a:pt x="23647" y="24424"/>
                    </a:lnTo>
                    <a:lnTo>
                      <a:pt x="23862" y="24031"/>
                    </a:lnTo>
                    <a:lnTo>
                      <a:pt x="24112" y="23665"/>
                    </a:lnTo>
                    <a:lnTo>
                      <a:pt x="24549" y="23129"/>
                    </a:lnTo>
                    <a:lnTo>
                      <a:pt x="25237" y="22459"/>
                    </a:lnTo>
                    <a:lnTo>
                      <a:pt x="26371" y="21512"/>
                    </a:lnTo>
                    <a:lnTo>
                      <a:pt x="27496" y="20602"/>
                    </a:lnTo>
                    <a:lnTo>
                      <a:pt x="28157" y="19976"/>
                    </a:lnTo>
                    <a:lnTo>
                      <a:pt x="28443" y="19655"/>
                    </a:lnTo>
                    <a:lnTo>
                      <a:pt x="28666" y="19369"/>
                    </a:lnTo>
                    <a:lnTo>
                      <a:pt x="29050" y="18726"/>
                    </a:lnTo>
                    <a:lnTo>
                      <a:pt x="29336" y="18021"/>
                    </a:lnTo>
                    <a:lnTo>
                      <a:pt x="29505" y="17297"/>
                    </a:lnTo>
                    <a:lnTo>
                      <a:pt x="29541" y="16565"/>
                    </a:lnTo>
                    <a:lnTo>
                      <a:pt x="29452" y="16038"/>
                    </a:lnTo>
                    <a:lnTo>
                      <a:pt x="29345" y="15699"/>
                    </a:lnTo>
                    <a:lnTo>
                      <a:pt x="29184" y="15378"/>
                    </a:lnTo>
                    <a:lnTo>
                      <a:pt x="28978" y="15083"/>
                    </a:lnTo>
                    <a:lnTo>
                      <a:pt x="28719" y="14806"/>
                    </a:lnTo>
                    <a:lnTo>
                      <a:pt x="28407" y="14556"/>
                    </a:lnTo>
                    <a:lnTo>
                      <a:pt x="28219" y="14449"/>
                    </a:lnTo>
                    <a:lnTo>
                      <a:pt x="28041" y="14351"/>
                    </a:lnTo>
                    <a:lnTo>
                      <a:pt x="27684" y="14217"/>
                    </a:lnTo>
                    <a:lnTo>
                      <a:pt x="27326" y="14145"/>
                    </a:lnTo>
                    <a:lnTo>
                      <a:pt x="26987" y="14145"/>
                    </a:lnTo>
                    <a:lnTo>
                      <a:pt x="26666" y="14208"/>
                    </a:lnTo>
                    <a:lnTo>
                      <a:pt x="26344" y="14315"/>
                    </a:lnTo>
                    <a:lnTo>
                      <a:pt x="25898" y="14565"/>
                    </a:lnTo>
                    <a:lnTo>
                      <a:pt x="25353" y="15029"/>
                    </a:lnTo>
                    <a:lnTo>
                      <a:pt x="24871" y="15601"/>
                    </a:lnTo>
                    <a:lnTo>
                      <a:pt x="24460" y="16217"/>
                    </a:lnTo>
                    <a:lnTo>
                      <a:pt x="24138" y="16851"/>
                    </a:lnTo>
                    <a:lnTo>
                      <a:pt x="24013" y="17155"/>
                    </a:lnTo>
                    <a:lnTo>
                      <a:pt x="23853" y="17574"/>
                    </a:lnTo>
                    <a:lnTo>
                      <a:pt x="23576" y="18432"/>
                    </a:lnTo>
                    <a:lnTo>
                      <a:pt x="23353" y="19316"/>
                    </a:lnTo>
                    <a:lnTo>
                      <a:pt x="23183" y="20218"/>
                    </a:lnTo>
                    <a:lnTo>
                      <a:pt x="22986" y="21593"/>
                    </a:lnTo>
                    <a:lnTo>
                      <a:pt x="22826" y="23441"/>
                    </a:lnTo>
                    <a:lnTo>
                      <a:pt x="22781" y="24352"/>
                    </a:lnTo>
                    <a:lnTo>
                      <a:pt x="22299" y="23825"/>
                    </a:lnTo>
                    <a:lnTo>
                      <a:pt x="21817" y="23298"/>
                    </a:lnTo>
                    <a:lnTo>
                      <a:pt x="21254" y="22673"/>
                    </a:lnTo>
                    <a:lnTo>
                      <a:pt x="20173" y="21396"/>
                    </a:lnTo>
                    <a:lnTo>
                      <a:pt x="18593" y="19432"/>
                    </a:lnTo>
                    <a:lnTo>
                      <a:pt x="17593" y="18092"/>
                    </a:lnTo>
                    <a:lnTo>
                      <a:pt x="17727" y="18128"/>
                    </a:lnTo>
                    <a:lnTo>
                      <a:pt x="18021" y="18164"/>
                    </a:lnTo>
                    <a:lnTo>
                      <a:pt x="18459" y="18137"/>
                    </a:lnTo>
                    <a:lnTo>
                      <a:pt x="19066" y="17976"/>
                    </a:lnTo>
                    <a:lnTo>
                      <a:pt x="19664" y="17699"/>
                    </a:lnTo>
                    <a:lnTo>
                      <a:pt x="20236" y="17351"/>
                    </a:lnTo>
                    <a:lnTo>
                      <a:pt x="20781" y="16940"/>
                    </a:lnTo>
                    <a:lnTo>
                      <a:pt x="21486" y="16315"/>
                    </a:lnTo>
                    <a:lnTo>
                      <a:pt x="21834" y="15931"/>
                    </a:lnTo>
                    <a:lnTo>
                      <a:pt x="22111" y="15619"/>
                    </a:lnTo>
                    <a:lnTo>
                      <a:pt x="22620" y="14922"/>
                    </a:lnTo>
                    <a:lnTo>
                      <a:pt x="23067" y="14172"/>
                    </a:lnTo>
                    <a:lnTo>
                      <a:pt x="23415" y="13377"/>
                    </a:lnTo>
                    <a:lnTo>
                      <a:pt x="23647" y="12556"/>
                    </a:lnTo>
                    <a:lnTo>
                      <a:pt x="23728" y="11931"/>
                    </a:lnTo>
                    <a:lnTo>
                      <a:pt x="23728" y="11520"/>
                    </a:lnTo>
                    <a:lnTo>
                      <a:pt x="23683" y="11109"/>
                    </a:lnTo>
                    <a:lnTo>
                      <a:pt x="23585" y="10698"/>
                    </a:lnTo>
                    <a:lnTo>
                      <a:pt x="23442" y="10287"/>
                    </a:lnTo>
                    <a:lnTo>
                      <a:pt x="23236" y="9895"/>
                    </a:lnTo>
                    <a:lnTo>
                      <a:pt x="23111" y="9698"/>
                    </a:lnTo>
                    <a:lnTo>
                      <a:pt x="22915" y="9439"/>
                    </a:lnTo>
                    <a:lnTo>
                      <a:pt x="22442" y="8966"/>
                    </a:lnTo>
                    <a:lnTo>
                      <a:pt x="22022" y="8689"/>
                    </a:lnTo>
                    <a:lnTo>
                      <a:pt x="21718" y="8546"/>
                    </a:lnTo>
                    <a:lnTo>
                      <a:pt x="21406" y="8439"/>
                    </a:lnTo>
                    <a:lnTo>
                      <a:pt x="21075" y="8385"/>
                    </a:lnTo>
                    <a:lnTo>
                      <a:pt x="20906" y="8376"/>
                    </a:lnTo>
                    <a:lnTo>
                      <a:pt x="20745" y="8385"/>
                    </a:lnTo>
                    <a:lnTo>
                      <a:pt x="20459" y="8448"/>
                    </a:lnTo>
                    <a:lnTo>
                      <a:pt x="20218" y="8555"/>
                    </a:lnTo>
                    <a:lnTo>
                      <a:pt x="20013" y="8716"/>
                    </a:lnTo>
                    <a:lnTo>
                      <a:pt x="19745" y="9019"/>
                    </a:lnTo>
                    <a:lnTo>
                      <a:pt x="19486" y="9528"/>
                    </a:lnTo>
                    <a:lnTo>
                      <a:pt x="19379" y="9814"/>
                    </a:lnTo>
                    <a:lnTo>
                      <a:pt x="19298" y="10029"/>
                    </a:lnTo>
                    <a:lnTo>
                      <a:pt x="19182" y="10493"/>
                    </a:lnTo>
                    <a:lnTo>
                      <a:pt x="19057" y="11234"/>
                    </a:lnTo>
                    <a:lnTo>
                      <a:pt x="18941" y="12859"/>
                    </a:lnTo>
                    <a:lnTo>
                      <a:pt x="18780" y="14493"/>
                    </a:lnTo>
                    <a:lnTo>
                      <a:pt x="18629" y="15270"/>
                    </a:lnTo>
                    <a:lnTo>
                      <a:pt x="18477" y="15753"/>
                    </a:lnTo>
                    <a:lnTo>
                      <a:pt x="18280" y="16199"/>
                    </a:lnTo>
                    <a:lnTo>
                      <a:pt x="18030" y="16619"/>
                    </a:lnTo>
                    <a:lnTo>
                      <a:pt x="17718" y="16985"/>
                    </a:lnTo>
                    <a:lnTo>
                      <a:pt x="17334" y="17306"/>
                    </a:lnTo>
                    <a:lnTo>
                      <a:pt x="17110" y="17440"/>
                    </a:lnTo>
                    <a:lnTo>
                      <a:pt x="16459" y="16521"/>
                    </a:lnTo>
                    <a:lnTo>
                      <a:pt x="15816" y="15601"/>
                    </a:lnTo>
                    <a:lnTo>
                      <a:pt x="15146" y="14601"/>
                    </a:lnTo>
                    <a:lnTo>
                      <a:pt x="13869" y="12574"/>
                    </a:lnTo>
                    <a:lnTo>
                      <a:pt x="13253" y="11547"/>
                    </a:lnTo>
                    <a:lnTo>
                      <a:pt x="13244" y="11520"/>
                    </a:lnTo>
                    <a:lnTo>
                      <a:pt x="13226" y="11493"/>
                    </a:lnTo>
                    <a:lnTo>
                      <a:pt x="13431" y="11475"/>
                    </a:lnTo>
                    <a:lnTo>
                      <a:pt x="13601" y="11422"/>
                    </a:lnTo>
                    <a:lnTo>
                      <a:pt x="13789" y="11350"/>
                    </a:lnTo>
                    <a:lnTo>
                      <a:pt x="14164" y="11154"/>
                    </a:lnTo>
                    <a:lnTo>
                      <a:pt x="14682" y="10796"/>
                    </a:lnTo>
                    <a:lnTo>
                      <a:pt x="15324" y="10189"/>
                    </a:lnTo>
                    <a:lnTo>
                      <a:pt x="15869" y="9537"/>
                    </a:lnTo>
                    <a:lnTo>
                      <a:pt x="16092" y="9216"/>
                    </a:lnTo>
                    <a:lnTo>
                      <a:pt x="16316" y="8868"/>
                    </a:lnTo>
                    <a:lnTo>
                      <a:pt x="16700" y="8153"/>
                    </a:lnTo>
                    <a:lnTo>
                      <a:pt x="17003" y="7394"/>
                    </a:lnTo>
                    <a:lnTo>
                      <a:pt x="17227" y="6608"/>
                    </a:lnTo>
                    <a:lnTo>
                      <a:pt x="17369" y="5796"/>
                    </a:lnTo>
                    <a:lnTo>
                      <a:pt x="17414" y="4983"/>
                    </a:lnTo>
                    <a:lnTo>
                      <a:pt x="17369" y="4170"/>
                    </a:lnTo>
                    <a:lnTo>
                      <a:pt x="17227" y="3367"/>
                    </a:lnTo>
                    <a:lnTo>
                      <a:pt x="17110" y="2974"/>
                    </a:lnTo>
                    <a:lnTo>
                      <a:pt x="16994" y="2608"/>
                    </a:lnTo>
                    <a:lnTo>
                      <a:pt x="16655" y="1867"/>
                    </a:lnTo>
                    <a:lnTo>
                      <a:pt x="16298" y="1375"/>
                    </a:lnTo>
                    <a:lnTo>
                      <a:pt x="16021" y="1099"/>
                    </a:lnTo>
                    <a:lnTo>
                      <a:pt x="15708" y="875"/>
                    </a:lnTo>
                    <a:lnTo>
                      <a:pt x="15342" y="724"/>
                    </a:lnTo>
                    <a:lnTo>
                      <a:pt x="15137" y="679"/>
                    </a:lnTo>
                    <a:lnTo>
                      <a:pt x="14976" y="661"/>
                    </a:lnTo>
                    <a:lnTo>
                      <a:pt x="14664" y="661"/>
                    </a:lnTo>
                    <a:lnTo>
                      <a:pt x="14369" y="732"/>
                    </a:lnTo>
                    <a:lnTo>
                      <a:pt x="14101" y="849"/>
                    </a:lnTo>
                    <a:lnTo>
                      <a:pt x="13878" y="1018"/>
                    </a:lnTo>
                    <a:lnTo>
                      <a:pt x="13690" y="1233"/>
                    </a:lnTo>
                    <a:lnTo>
                      <a:pt x="13547" y="1491"/>
                    </a:lnTo>
                    <a:lnTo>
                      <a:pt x="13467" y="1786"/>
                    </a:lnTo>
                    <a:lnTo>
                      <a:pt x="13449" y="1956"/>
                    </a:lnTo>
                    <a:lnTo>
                      <a:pt x="13440" y="2152"/>
                    </a:lnTo>
                    <a:lnTo>
                      <a:pt x="13494" y="2554"/>
                    </a:lnTo>
                    <a:lnTo>
                      <a:pt x="13646" y="3170"/>
                    </a:lnTo>
                    <a:lnTo>
                      <a:pt x="13735" y="3554"/>
                    </a:lnTo>
                    <a:lnTo>
                      <a:pt x="13869" y="4206"/>
                    </a:lnTo>
                    <a:lnTo>
                      <a:pt x="14039" y="5537"/>
                    </a:lnTo>
                    <a:lnTo>
                      <a:pt x="14074" y="6206"/>
                    </a:lnTo>
                    <a:lnTo>
                      <a:pt x="14074" y="6814"/>
                    </a:lnTo>
                    <a:lnTo>
                      <a:pt x="13994" y="7707"/>
                    </a:lnTo>
                    <a:lnTo>
                      <a:pt x="13896" y="8287"/>
                    </a:lnTo>
                    <a:lnTo>
                      <a:pt x="13735" y="8850"/>
                    </a:lnTo>
                    <a:lnTo>
                      <a:pt x="13530" y="9386"/>
                    </a:lnTo>
                    <a:lnTo>
                      <a:pt x="13271" y="9912"/>
                    </a:lnTo>
                    <a:lnTo>
                      <a:pt x="12949" y="10404"/>
                    </a:lnTo>
                    <a:lnTo>
                      <a:pt x="12762" y="10636"/>
                    </a:lnTo>
                    <a:lnTo>
                      <a:pt x="12324" y="9778"/>
                    </a:lnTo>
                    <a:lnTo>
                      <a:pt x="11645" y="8493"/>
                    </a:lnTo>
                    <a:lnTo>
                      <a:pt x="11154" y="7671"/>
                    </a:lnTo>
                    <a:lnTo>
                      <a:pt x="10886" y="7287"/>
                    </a:lnTo>
                    <a:lnTo>
                      <a:pt x="10833" y="6269"/>
                    </a:lnTo>
                    <a:lnTo>
                      <a:pt x="10690" y="4751"/>
                    </a:lnTo>
                    <a:lnTo>
                      <a:pt x="10511" y="4028"/>
                    </a:lnTo>
                    <a:lnTo>
                      <a:pt x="10333" y="3554"/>
                    </a:lnTo>
                    <a:lnTo>
                      <a:pt x="10217" y="3331"/>
                    </a:lnTo>
                    <a:lnTo>
                      <a:pt x="10020" y="2974"/>
                    </a:lnTo>
                    <a:lnTo>
                      <a:pt x="9538" y="2268"/>
                    </a:lnTo>
                    <a:lnTo>
                      <a:pt x="8975" y="1608"/>
                    </a:lnTo>
                    <a:lnTo>
                      <a:pt x="8332" y="1027"/>
                    </a:lnTo>
                    <a:lnTo>
                      <a:pt x="7627" y="545"/>
                    </a:lnTo>
                    <a:lnTo>
                      <a:pt x="7064" y="277"/>
                    </a:lnTo>
                    <a:lnTo>
                      <a:pt x="6671" y="143"/>
                    </a:lnTo>
                    <a:lnTo>
                      <a:pt x="6261" y="54"/>
                    </a:lnTo>
                    <a:lnTo>
                      <a:pt x="5850" y="0"/>
                    </a:lnTo>
                    <a:close/>
                  </a:path>
                </a:pathLst>
              </a:custGeom>
              <a:solidFill>
                <a:srgbClr val="B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482770" y="2832986"/>
                <a:ext cx="117992" cy="131070"/>
              </a:xfrm>
              <a:custGeom>
                <a:avLst/>
                <a:gdLst/>
                <a:ahLst/>
                <a:cxnLst/>
                <a:rect l="l" t="t" r="r" b="b"/>
                <a:pathLst>
                  <a:path w="3618" h="4019" extrusionOk="0">
                    <a:moveTo>
                      <a:pt x="28" y="0"/>
                    </a:moveTo>
                    <a:lnTo>
                      <a:pt x="1" y="9"/>
                    </a:lnTo>
                    <a:lnTo>
                      <a:pt x="10" y="36"/>
                    </a:lnTo>
                    <a:lnTo>
                      <a:pt x="554" y="438"/>
                    </a:lnTo>
                    <a:lnTo>
                      <a:pt x="1367" y="1018"/>
                    </a:lnTo>
                    <a:lnTo>
                      <a:pt x="1876" y="1447"/>
                    </a:lnTo>
                    <a:lnTo>
                      <a:pt x="2117" y="1697"/>
                    </a:lnTo>
                    <a:lnTo>
                      <a:pt x="2340" y="1965"/>
                    </a:lnTo>
                    <a:lnTo>
                      <a:pt x="2707" y="2528"/>
                    </a:lnTo>
                    <a:lnTo>
                      <a:pt x="3171" y="3412"/>
                    </a:lnTo>
                    <a:lnTo>
                      <a:pt x="3510" y="4001"/>
                    </a:lnTo>
                    <a:lnTo>
                      <a:pt x="3537" y="4019"/>
                    </a:lnTo>
                    <a:lnTo>
                      <a:pt x="3609" y="4001"/>
                    </a:lnTo>
                    <a:lnTo>
                      <a:pt x="3617" y="3965"/>
                    </a:lnTo>
                    <a:lnTo>
                      <a:pt x="3582" y="3653"/>
                    </a:lnTo>
                    <a:lnTo>
                      <a:pt x="3376" y="3019"/>
                    </a:lnTo>
                    <a:lnTo>
                      <a:pt x="3055" y="2385"/>
                    </a:lnTo>
                    <a:lnTo>
                      <a:pt x="2626" y="1769"/>
                    </a:lnTo>
                    <a:lnTo>
                      <a:pt x="2108" y="1206"/>
                    </a:lnTo>
                    <a:lnTo>
                      <a:pt x="1546" y="724"/>
                    </a:lnTo>
                    <a:lnTo>
                      <a:pt x="938" y="331"/>
                    </a:lnTo>
                    <a:lnTo>
                      <a:pt x="331" y="72"/>
                    </a:lnTo>
                    <a:lnTo>
                      <a:pt x="28" y="0"/>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603045" y="3110812"/>
                <a:ext cx="247301" cy="46342"/>
              </a:xfrm>
              <a:custGeom>
                <a:avLst/>
                <a:gdLst/>
                <a:ahLst/>
                <a:cxnLst/>
                <a:rect l="l" t="t" r="r" b="b"/>
                <a:pathLst>
                  <a:path w="7583" h="1421" extrusionOk="0">
                    <a:moveTo>
                      <a:pt x="63" y="1"/>
                    </a:moveTo>
                    <a:lnTo>
                      <a:pt x="10" y="10"/>
                    </a:lnTo>
                    <a:lnTo>
                      <a:pt x="1" y="108"/>
                    </a:lnTo>
                    <a:lnTo>
                      <a:pt x="54" y="135"/>
                    </a:lnTo>
                    <a:lnTo>
                      <a:pt x="1081" y="331"/>
                    </a:lnTo>
                    <a:lnTo>
                      <a:pt x="3091" y="804"/>
                    </a:lnTo>
                    <a:lnTo>
                      <a:pt x="4109" y="1063"/>
                    </a:lnTo>
                    <a:lnTo>
                      <a:pt x="4537" y="1170"/>
                    </a:lnTo>
                    <a:lnTo>
                      <a:pt x="5394" y="1331"/>
                    </a:lnTo>
                    <a:lnTo>
                      <a:pt x="6252" y="1420"/>
                    </a:lnTo>
                    <a:lnTo>
                      <a:pt x="7127" y="1394"/>
                    </a:lnTo>
                    <a:lnTo>
                      <a:pt x="7555" y="1322"/>
                    </a:lnTo>
                    <a:lnTo>
                      <a:pt x="7582" y="1295"/>
                    </a:lnTo>
                    <a:lnTo>
                      <a:pt x="7547" y="1278"/>
                    </a:lnTo>
                    <a:lnTo>
                      <a:pt x="7029" y="1287"/>
                    </a:lnTo>
                    <a:lnTo>
                      <a:pt x="6011" y="1224"/>
                    </a:lnTo>
                    <a:lnTo>
                      <a:pt x="5019" y="1072"/>
                    </a:lnTo>
                    <a:lnTo>
                      <a:pt x="4028" y="840"/>
                    </a:lnTo>
                    <a:lnTo>
                      <a:pt x="3528" y="697"/>
                    </a:lnTo>
                    <a:lnTo>
                      <a:pt x="2680" y="456"/>
                    </a:lnTo>
                    <a:lnTo>
                      <a:pt x="1376" y="126"/>
                    </a:lnTo>
                    <a:lnTo>
                      <a:pt x="501" y="1"/>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38698" y="2869969"/>
                <a:ext cx="53908" cy="225157"/>
              </a:xfrm>
              <a:custGeom>
                <a:avLst/>
                <a:gdLst/>
                <a:ahLst/>
                <a:cxnLst/>
                <a:rect l="l" t="t" r="r" b="b"/>
                <a:pathLst>
                  <a:path w="1653" h="6904" extrusionOk="0">
                    <a:moveTo>
                      <a:pt x="1206" y="1"/>
                    </a:moveTo>
                    <a:lnTo>
                      <a:pt x="1197" y="36"/>
                    </a:lnTo>
                    <a:lnTo>
                      <a:pt x="1161" y="393"/>
                    </a:lnTo>
                    <a:lnTo>
                      <a:pt x="1179" y="1108"/>
                    </a:lnTo>
                    <a:lnTo>
                      <a:pt x="1313" y="2171"/>
                    </a:lnTo>
                    <a:lnTo>
                      <a:pt x="1384" y="2894"/>
                    </a:lnTo>
                    <a:lnTo>
                      <a:pt x="1393" y="3153"/>
                    </a:lnTo>
                    <a:lnTo>
                      <a:pt x="1375" y="3671"/>
                    </a:lnTo>
                    <a:lnTo>
                      <a:pt x="1295" y="4180"/>
                    </a:lnTo>
                    <a:lnTo>
                      <a:pt x="1179" y="4671"/>
                    </a:lnTo>
                    <a:lnTo>
                      <a:pt x="1000" y="5144"/>
                    </a:lnTo>
                    <a:lnTo>
                      <a:pt x="786" y="5600"/>
                    </a:lnTo>
                    <a:lnTo>
                      <a:pt x="518" y="6028"/>
                    </a:lnTo>
                    <a:lnTo>
                      <a:pt x="214" y="6448"/>
                    </a:lnTo>
                    <a:lnTo>
                      <a:pt x="36" y="6644"/>
                    </a:lnTo>
                    <a:lnTo>
                      <a:pt x="0" y="6698"/>
                    </a:lnTo>
                    <a:lnTo>
                      <a:pt x="18" y="6814"/>
                    </a:lnTo>
                    <a:lnTo>
                      <a:pt x="98" y="6894"/>
                    </a:lnTo>
                    <a:lnTo>
                      <a:pt x="214" y="6903"/>
                    </a:lnTo>
                    <a:lnTo>
                      <a:pt x="268" y="6850"/>
                    </a:lnTo>
                    <a:lnTo>
                      <a:pt x="545" y="6528"/>
                    </a:lnTo>
                    <a:lnTo>
                      <a:pt x="1009" y="5832"/>
                    </a:lnTo>
                    <a:lnTo>
                      <a:pt x="1357" y="5082"/>
                    </a:lnTo>
                    <a:lnTo>
                      <a:pt x="1581" y="4278"/>
                    </a:lnTo>
                    <a:lnTo>
                      <a:pt x="1634" y="3858"/>
                    </a:lnTo>
                    <a:lnTo>
                      <a:pt x="1652" y="3617"/>
                    </a:lnTo>
                    <a:lnTo>
                      <a:pt x="1652" y="3135"/>
                    </a:lnTo>
                    <a:lnTo>
                      <a:pt x="1581" y="2421"/>
                    </a:lnTo>
                    <a:lnTo>
                      <a:pt x="1429" y="1474"/>
                    </a:lnTo>
                    <a:lnTo>
                      <a:pt x="1304" y="518"/>
                    </a:lnTo>
                    <a:lnTo>
                      <a:pt x="1277" y="36"/>
                    </a:lnTo>
                    <a:lnTo>
                      <a:pt x="1268" y="9"/>
                    </a:lnTo>
                    <a:lnTo>
                      <a:pt x="1206" y="1"/>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93083" y="3106148"/>
                <a:ext cx="108078" cy="202458"/>
              </a:xfrm>
              <a:custGeom>
                <a:avLst/>
                <a:gdLst/>
                <a:ahLst/>
                <a:cxnLst/>
                <a:rect l="l" t="t" r="r" b="b"/>
                <a:pathLst>
                  <a:path w="3314" h="6208" extrusionOk="0">
                    <a:moveTo>
                      <a:pt x="3260" y="1"/>
                    </a:moveTo>
                    <a:lnTo>
                      <a:pt x="3143" y="36"/>
                    </a:lnTo>
                    <a:lnTo>
                      <a:pt x="2938" y="170"/>
                    </a:lnTo>
                    <a:lnTo>
                      <a:pt x="2786" y="376"/>
                    </a:lnTo>
                    <a:lnTo>
                      <a:pt x="2670" y="626"/>
                    </a:lnTo>
                    <a:lnTo>
                      <a:pt x="2483" y="1358"/>
                    </a:lnTo>
                    <a:lnTo>
                      <a:pt x="2367" y="1840"/>
                    </a:lnTo>
                    <a:lnTo>
                      <a:pt x="2188" y="2421"/>
                    </a:lnTo>
                    <a:lnTo>
                      <a:pt x="1750" y="3546"/>
                    </a:lnTo>
                    <a:lnTo>
                      <a:pt x="1349" y="4332"/>
                    </a:lnTo>
                    <a:lnTo>
                      <a:pt x="1036" y="4832"/>
                    </a:lnTo>
                    <a:lnTo>
                      <a:pt x="670" y="5305"/>
                    </a:lnTo>
                    <a:lnTo>
                      <a:pt x="259" y="5752"/>
                    </a:lnTo>
                    <a:lnTo>
                      <a:pt x="36" y="5966"/>
                    </a:lnTo>
                    <a:lnTo>
                      <a:pt x="0" y="6011"/>
                    </a:lnTo>
                    <a:lnTo>
                      <a:pt x="0" y="6109"/>
                    </a:lnTo>
                    <a:lnTo>
                      <a:pt x="72" y="6189"/>
                    </a:lnTo>
                    <a:lnTo>
                      <a:pt x="170" y="6207"/>
                    </a:lnTo>
                    <a:lnTo>
                      <a:pt x="214" y="6180"/>
                    </a:lnTo>
                    <a:lnTo>
                      <a:pt x="518" y="5912"/>
                    </a:lnTo>
                    <a:lnTo>
                      <a:pt x="1054" y="5323"/>
                    </a:lnTo>
                    <a:lnTo>
                      <a:pt x="1500" y="4680"/>
                    </a:lnTo>
                    <a:lnTo>
                      <a:pt x="1875" y="3975"/>
                    </a:lnTo>
                    <a:lnTo>
                      <a:pt x="2036" y="3608"/>
                    </a:lnTo>
                    <a:lnTo>
                      <a:pt x="2304" y="2930"/>
                    </a:lnTo>
                    <a:lnTo>
                      <a:pt x="2527" y="2233"/>
                    </a:lnTo>
                    <a:lnTo>
                      <a:pt x="2643" y="1742"/>
                    </a:lnTo>
                    <a:lnTo>
                      <a:pt x="2876" y="760"/>
                    </a:lnTo>
                    <a:lnTo>
                      <a:pt x="3054" y="358"/>
                    </a:lnTo>
                    <a:lnTo>
                      <a:pt x="3206" y="161"/>
                    </a:lnTo>
                    <a:lnTo>
                      <a:pt x="3295" y="99"/>
                    </a:lnTo>
                    <a:lnTo>
                      <a:pt x="3313" y="72"/>
                    </a:lnTo>
                    <a:lnTo>
                      <a:pt x="3295" y="10"/>
                    </a:lnTo>
                    <a:lnTo>
                      <a:pt x="3260" y="1"/>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478400" y="3344089"/>
                <a:ext cx="241463" cy="62355"/>
              </a:xfrm>
              <a:custGeom>
                <a:avLst/>
                <a:gdLst/>
                <a:ahLst/>
                <a:cxnLst/>
                <a:rect l="l" t="t" r="r" b="b"/>
                <a:pathLst>
                  <a:path w="7404" h="1912" extrusionOk="0">
                    <a:moveTo>
                      <a:pt x="7297" y="1"/>
                    </a:moveTo>
                    <a:lnTo>
                      <a:pt x="7270" y="18"/>
                    </a:lnTo>
                    <a:lnTo>
                      <a:pt x="7082" y="197"/>
                    </a:lnTo>
                    <a:lnTo>
                      <a:pt x="6698" y="510"/>
                    </a:lnTo>
                    <a:lnTo>
                      <a:pt x="6305" y="777"/>
                    </a:lnTo>
                    <a:lnTo>
                      <a:pt x="5895" y="1001"/>
                    </a:lnTo>
                    <a:lnTo>
                      <a:pt x="5261" y="1260"/>
                    </a:lnTo>
                    <a:lnTo>
                      <a:pt x="4385" y="1474"/>
                    </a:lnTo>
                    <a:lnTo>
                      <a:pt x="3475" y="1581"/>
                    </a:lnTo>
                    <a:lnTo>
                      <a:pt x="2546" y="1581"/>
                    </a:lnTo>
                    <a:lnTo>
                      <a:pt x="1126" y="1483"/>
                    </a:lnTo>
                    <a:lnTo>
                      <a:pt x="179" y="1376"/>
                    </a:lnTo>
                    <a:lnTo>
                      <a:pt x="108" y="1376"/>
                    </a:lnTo>
                    <a:lnTo>
                      <a:pt x="19" y="1456"/>
                    </a:lnTo>
                    <a:lnTo>
                      <a:pt x="1" y="1563"/>
                    </a:lnTo>
                    <a:lnTo>
                      <a:pt x="54" y="1661"/>
                    </a:lnTo>
                    <a:lnTo>
                      <a:pt x="126" y="1679"/>
                    </a:lnTo>
                    <a:lnTo>
                      <a:pt x="581" y="1742"/>
                    </a:lnTo>
                    <a:lnTo>
                      <a:pt x="1546" y="1849"/>
                    </a:lnTo>
                    <a:lnTo>
                      <a:pt x="2537" y="1912"/>
                    </a:lnTo>
                    <a:lnTo>
                      <a:pt x="3528" y="1894"/>
                    </a:lnTo>
                    <a:lnTo>
                      <a:pt x="4501" y="1769"/>
                    </a:lnTo>
                    <a:lnTo>
                      <a:pt x="5198" y="1581"/>
                    </a:lnTo>
                    <a:lnTo>
                      <a:pt x="5645" y="1420"/>
                    </a:lnTo>
                    <a:lnTo>
                      <a:pt x="6073" y="1215"/>
                    </a:lnTo>
                    <a:lnTo>
                      <a:pt x="6484" y="965"/>
                    </a:lnTo>
                    <a:lnTo>
                      <a:pt x="6868" y="670"/>
                    </a:lnTo>
                    <a:lnTo>
                      <a:pt x="7216" y="322"/>
                    </a:lnTo>
                    <a:lnTo>
                      <a:pt x="7386" y="126"/>
                    </a:lnTo>
                    <a:lnTo>
                      <a:pt x="7404" y="99"/>
                    </a:lnTo>
                    <a:lnTo>
                      <a:pt x="7395" y="36"/>
                    </a:lnTo>
                    <a:lnTo>
                      <a:pt x="7350" y="1"/>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296389" y="3564256"/>
                <a:ext cx="254867" cy="50125"/>
              </a:xfrm>
              <a:custGeom>
                <a:avLst/>
                <a:gdLst/>
                <a:ahLst/>
                <a:cxnLst/>
                <a:rect l="l" t="t" r="r" b="b"/>
                <a:pathLst>
                  <a:path w="7815" h="1537" extrusionOk="0">
                    <a:moveTo>
                      <a:pt x="7806" y="1"/>
                    </a:moveTo>
                    <a:lnTo>
                      <a:pt x="6779" y="277"/>
                    </a:lnTo>
                    <a:lnTo>
                      <a:pt x="5279" y="760"/>
                    </a:lnTo>
                    <a:lnTo>
                      <a:pt x="4252" y="1019"/>
                    </a:lnTo>
                    <a:lnTo>
                      <a:pt x="3716" y="1090"/>
                    </a:lnTo>
                    <a:lnTo>
                      <a:pt x="3269" y="1126"/>
                    </a:lnTo>
                    <a:lnTo>
                      <a:pt x="2359" y="1108"/>
                    </a:lnTo>
                    <a:lnTo>
                      <a:pt x="1448" y="1081"/>
                    </a:lnTo>
                    <a:lnTo>
                      <a:pt x="778" y="1099"/>
                    </a:lnTo>
                    <a:lnTo>
                      <a:pt x="331" y="1161"/>
                    </a:lnTo>
                    <a:lnTo>
                      <a:pt x="117" y="1206"/>
                    </a:lnTo>
                    <a:lnTo>
                      <a:pt x="46" y="1233"/>
                    </a:lnTo>
                    <a:lnTo>
                      <a:pt x="1" y="1349"/>
                    </a:lnTo>
                    <a:lnTo>
                      <a:pt x="37" y="1465"/>
                    </a:lnTo>
                    <a:lnTo>
                      <a:pt x="153" y="1536"/>
                    </a:lnTo>
                    <a:lnTo>
                      <a:pt x="224" y="1528"/>
                    </a:lnTo>
                    <a:lnTo>
                      <a:pt x="492" y="1474"/>
                    </a:lnTo>
                    <a:lnTo>
                      <a:pt x="1055" y="1447"/>
                    </a:lnTo>
                    <a:lnTo>
                      <a:pt x="1921" y="1492"/>
                    </a:lnTo>
                    <a:lnTo>
                      <a:pt x="2475" y="1501"/>
                    </a:lnTo>
                    <a:lnTo>
                      <a:pt x="2993" y="1483"/>
                    </a:lnTo>
                    <a:lnTo>
                      <a:pt x="4011" y="1367"/>
                    </a:lnTo>
                    <a:lnTo>
                      <a:pt x="4520" y="1278"/>
                    </a:lnTo>
                    <a:lnTo>
                      <a:pt x="4939" y="1197"/>
                    </a:lnTo>
                    <a:lnTo>
                      <a:pt x="5814" y="983"/>
                    </a:lnTo>
                    <a:lnTo>
                      <a:pt x="6672" y="688"/>
                    </a:lnTo>
                    <a:lnTo>
                      <a:pt x="7279" y="385"/>
                    </a:lnTo>
                    <a:lnTo>
                      <a:pt x="7645" y="152"/>
                    </a:lnTo>
                    <a:lnTo>
                      <a:pt x="7815" y="18"/>
                    </a:lnTo>
                    <a:lnTo>
                      <a:pt x="7815" y="9"/>
                    </a:lnTo>
                    <a:lnTo>
                      <a:pt x="7806" y="1"/>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86873" y="3293703"/>
                <a:ext cx="114796" cy="219613"/>
              </a:xfrm>
              <a:custGeom>
                <a:avLst/>
                <a:gdLst/>
                <a:ahLst/>
                <a:cxnLst/>
                <a:rect l="l" t="t" r="r" b="b"/>
                <a:pathLst>
                  <a:path w="3520" h="6734" extrusionOk="0">
                    <a:moveTo>
                      <a:pt x="3510" y="1"/>
                    </a:moveTo>
                    <a:lnTo>
                      <a:pt x="3314" y="81"/>
                    </a:lnTo>
                    <a:lnTo>
                      <a:pt x="2957" y="304"/>
                    </a:lnTo>
                    <a:lnTo>
                      <a:pt x="2635" y="572"/>
                    </a:lnTo>
                    <a:lnTo>
                      <a:pt x="2340" y="885"/>
                    </a:lnTo>
                    <a:lnTo>
                      <a:pt x="1948" y="1403"/>
                    </a:lnTo>
                    <a:lnTo>
                      <a:pt x="1501" y="2144"/>
                    </a:lnTo>
                    <a:lnTo>
                      <a:pt x="1314" y="2510"/>
                    </a:lnTo>
                    <a:lnTo>
                      <a:pt x="1081" y="2983"/>
                    </a:lnTo>
                    <a:lnTo>
                      <a:pt x="680" y="3974"/>
                    </a:lnTo>
                    <a:lnTo>
                      <a:pt x="358" y="5001"/>
                    </a:lnTo>
                    <a:lnTo>
                      <a:pt x="108" y="6037"/>
                    </a:lnTo>
                    <a:lnTo>
                      <a:pt x="10" y="6555"/>
                    </a:lnTo>
                    <a:lnTo>
                      <a:pt x="1" y="6627"/>
                    </a:lnTo>
                    <a:lnTo>
                      <a:pt x="72" y="6707"/>
                    </a:lnTo>
                    <a:lnTo>
                      <a:pt x="179" y="6734"/>
                    </a:lnTo>
                    <a:lnTo>
                      <a:pt x="278" y="6680"/>
                    </a:lnTo>
                    <a:lnTo>
                      <a:pt x="304" y="6618"/>
                    </a:lnTo>
                    <a:lnTo>
                      <a:pt x="528" y="5707"/>
                    </a:lnTo>
                    <a:lnTo>
                      <a:pt x="912" y="4350"/>
                    </a:lnTo>
                    <a:lnTo>
                      <a:pt x="1206" y="3457"/>
                    </a:lnTo>
                    <a:lnTo>
                      <a:pt x="1564" y="2599"/>
                    </a:lnTo>
                    <a:lnTo>
                      <a:pt x="1992" y="1787"/>
                    </a:lnTo>
                    <a:lnTo>
                      <a:pt x="2510" y="1028"/>
                    </a:lnTo>
                    <a:lnTo>
                      <a:pt x="3144" y="331"/>
                    </a:lnTo>
                    <a:lnTo>
                      <a:pt x="3519" y="18"/>
                    </a:lnTo>
                    <a:lnTo>
                      <a:pt x="3519" y="1"/>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233368" y="3480964"/>
                <a:ext cx="69073" cy="245540"/>
              </a:xfrm>
              <a:custGeom>
                <a:avLst/>
                <a:gdLst/>
                <a:ahLst/>
                <a:cxnLst/>
                <a:rect l="l" t="t" r="r" b="b"/>
                <a:pathLst>
                  <a:path w="2118" h="7529" extrusionOk="0">
                    <a:moveTo>
                      <a:pt x="2063" y="1"/>
                    </a:moveTo>
                    <a:lnTo>
                      <a:pt x="2028" y="18"/>
                    </a:lnTo>
                    <a:lnTo>
                      <a:pt x="1813" y="170"/>
                    </a:lnTo>
                    <a:lnTo>
                      <a:pt x="1438" y="501"/>
                    </a:lnTo>
                    <a:lnTo>
                      <a:pt x="1117" y="876"/>
                    </a:lnTo>
                    <a:lnTo>
                      <a:pt x="840" y="1278"/>
                    </a:lnTo>
                    <a:lnTo>
                      <a:pt x="617" y="1706"/>
                    </a:lnTo>
                    <a:lnTo>
                      <a:pt x="429" y="2171"/>
                    </a:lnTo>
                    <a:lnTo>
                      <a:pt x="215" y="2885"/>
                    </a:lnTo>
                    <a:lnTo>
                      <a:pt x="54" y="3894"/>
                    </a:lnTo>
                    <a:lnTo>
                      <a:pt x="1" y="4930"/>
                    </a:lnTo>
                    <a:lnTo>
                      <a:pt x="36" y="5957"/>
                    </a:lnTo>
                    <a:lnTo>
                      <a:pt x="135" y="6939"/>
                    </a:lnTo>
                    <a:lnTo>
                      <a:pt x="197" y="7404"/>
                    </a:lnTo>
                    <a:lnTo>
                      <a:pt x="215" y="7457"/>
                    </a:lnTo>
                    <a:lnTo>
                      <a:pt x="304" y="7529"/>
                    </a:lnTo>
                    <a:lnTo>
                      <a:pt x="411" y="7520"/>
                    </a:lnTo>
                    <a:lnTo>
                      <a:pt x="483" y="7448"/>
                    </a:lnTo>
                    <a:lnTo>
                      <a:pt x="483" y="7386"/>
                    </a:lnTo>
                    <a:lnTo>
                      <a:pt x="420" y="6377"/>
                    </a:lnTo>
                    <a:lnTo>
                      <a:pt x="367" y="4921"/>
                    </a:lnTo>
                    <a:lnTo>
                      <a:pt x="411" y="3974"/>
                    </a:lnTo>
                    <a:lnTo>
                      <a:pt x="536" y="3064"/>
                    </a:lnTo>
                    <a:lnTo>
                      <a:pt x="786" y="2179"/>
                    </a:lnTo>
                    <a:lnTo>
                      <a:pt x="1170" y="1322"/>
                    </a:lnTo>
                    <a:lnTo>
                      <a:pt x="1581" y="706"/>
                    </a:lnTo>
                    <a:lnTo>
                      <a:pt x="1912" y="295"/>
                    </a:lnTo>
                    <a:lnTo>
                      <a:pt x="2099" y="99"/>
                    </a:lnTo>
                    <a:lnTo>
                      <a:pt x="2117" y="63"/>
                    </a:lnTo>
                    <a:lnTo>
                      <a:pt x="2063" y="1"/>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53491" y="3787913"/>
                <a:ext cx="257476" cy="67019"/>
              </a:xfrm>
              <a:custGeom>
                <a:avLst/>
                <a:gdLst/>
                <a:ahLst/>
                <a:cxnLst/>
                <a:rect l="l" t="t" r="r" b="b"/>
                <a:pathLst>
                  <a:path w="7895" h="2055" extrusionOk="0">
                    <a:moveTo>
                      <a:pt x="7028" y="1"/>
                    </a:moveTo>
                    <a:lnTo>
                      <a:pt x="6171" y="90"/>
                    </a:lnTo>
                    <a:lnTo>
                      <a:pt x="5644" y="161"/>
                    </a:lnTo>
                    <a:lnTo>
                      <a:pt x="4180" y="295"/>
                    </a:lnTo>
                    <a:lnTo>
                      <a:pt x="2724" y="474"/>
                    </a:lnTo>
                    <a:lnTo>
                      <a:pt x="2331" y="528"/>
                    </a:lnTo>
                    <a:lnTo>
                      <a:pt x="1554" y="688"/>
                    </a:lnTo>
                    <a:lnTo>
                      <a:pt x="1010" y="894"/>
                    </a:lnTo>
                    <a:lnTo>
                      <a:pt x="679" y="1090"/>
                    </a:lnTo>
                    <a:lnTo>
                      <a:pt x="385" y="1331"/>
                    </a:lnTo>
                    <a:lnTo>
                      <a:pt x="135" y="1635"/>
                    </a:lnTo>
                    <a:lnTo>
                      <a:pt x="27" y="1822"/>
                    </a:lnTo>
                    <a:lnTo>
                      <a:pt x="1" y="1894"/>
                    </a:lnTo>
                    <a:lnTo>
                      <a:pt x="45" y="2001"/>
                    </a:lnTo>
                    <a:lnTo>
                      <a:pt x="152" y="2055"/>
                    </a:lnTo>
                    <a:lnTo>
                      <a:pt x="277" y="2028"/>
                    </a:lnTo>
                    <a:lnTo>
                      <a:pt x="322" y="1965"/>
                    </a:lnTo>
                    <a:lnTo>
                      <a:pt x="465" y="1760"/>
                    </a:lnTo>
                    <a:lnTo>
                      <a:pt x="813" y="1421"/>
                    </a:lnTo>
                    <a:lnTo>
                      <a:pt x="1224" y="1171"/>
                    </a:lnTo>
                    <a:lnTo>
                      <a:pt x="1688" y="1001"/>
                    </a:lnTo>
                    <a:lnTo>
                      <a:pt x="2430" y="831"/>
                    </a:lnTo>
                    <a:lnTo>
                      <a:pt x="3439" y="715"/>
                    </a:lnTo>
                    <a:lnTo>
                      <a:pt x="3912" y="662"/>
                    </a:lnTo>
                    <a:lnTo>
                      <a:pt x="4787" y="545"/>
                    </a:lnTo>
                    <a:lnTo>
                      <a:pt x="5662" y="447"/>
                    </a:lnTo>
                    <a:lnTo>
                      <a:pt x="6135" y="367"/>
                    </a:lnTo>
                    <a:lnTo>
                      <a:pt x="7127" y="215"/>
                    </a:lnTo>
                    <a:lnTo>
                      <a:pt x="7555" y="215"/>
                    </a:lnTo>
                    <a:lnTo>
                      <a:pt x="7788" y="269"/>
                    </a:lnTo>
                    <a:lnTo>
                      <a:pt x="7868" y="313"/>
                    </a:lnTo>
                    <a:lnTo>
                      <a:pt x="7886" y="322"/>
                    </a:lnTo>
                    <a:lnTo>
                      <a:pt x="7886" y="304"/>
                    </a:lnTo>
                    <a:lnTo>
                      <a:pt x="7895" y="233"/>
                    </a:lnTo>
                    <a:lnTo>
                      <a:pt x="7895" y="161"/>
                    </a:lnTo>
                    <a:lnTo>
                      <a:pt x="7877" y="108"/>
                    </a:lnTo>
                    <a:lnTo>
                      <a:pt x="7823" y="81"/>
                    </a:lnTo>
                    <a:lnTo>
                      <a:pt x="7573" y="19"/>
                    </a:lnTo>
                    <a:lnTo>
                      <a:pt x="7028" y="1"/>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13"/>
            <p:cNvSpPr/>
            <p:nvPr/>
          </p:nvSpPr>
          <p:spPr>
            <a:xfrm rot="1656525">
              <a:off x="260767" y="3994350"/>
              <a:ext cx="929684" cy="813499"/>
            </a:xfrm>
            <a:custGeom>
              <a:avLst/>
              <a:gdLst/>
              <a:ahLst/>
              <a:cxnLst/>
              <a:rect l="l" t="t" r="r" b="b"/>
              <a:pathLst>
                <a:path w="36016" h="31515" extrusionOk="0">
                  <a:moveTo>
                    <a:pt x="33426" y="1"/>
                  </a:moveTo>
                  <a:lnTo>
                    <a:pt x="32890" y="37"/>
                  </a:lnTo>
                  <a:lnTo>
                    <a:pt x="32613" y="72"/>
                  </a:lnTo>
                  <a:lnTo>
                    <a:pt x="31354" y="278"/>
                  </a:lnTo>
                  <a:lnTo>
                    <a:pt x="28871" y="822"/>
                  </a:lnTo>
                  <a:lnTo>
                    <a:pt x="26416" y="1519"/>
                  </a:lnTo>
                  <a:lnTo>
                    <a:pt x="24005" y="2349"/>
                  </a:lnTo>
                  <a:lnTo>
                    <a:pt x="21638" y="3323"/>
                  </a:lnTo>
                  <a:lnTo>
                    <a:pt x="19334" y="4430"/>
                  </a:lnTo>
                  <a:lnTo>
                    <a:pt x="17093" y="5653"/>
                  </a:lnTo>
                  <a:lnTo>
                    <a:pt x="14932" y="6984"/>
                  </a:lnTo>
                  <a:lnTo>
                    <a:pt x="13878" y="7698"/>
                  </a:lnTo>
                  <a:lnTo>
                    <a:pt x="12824" y="8449"/>
                  </a:lnTo>
                  <a:lnTo>
                    <a:pt x="10797" y="10029"/>
                  </a:lnTo>
                  <a:lnTo>
                    <a:pt x="8850" y="11726"/>
                  </a:lnTo>
                  <a:lnTo>
                    <a:pt x="7011" y="13539"/>
                  </a:lnTo>
                  <a:lnTo>
                    <a:pt x="6136" y="14476"/>
                  </a:lnTo>
                  <a:lnTo>
                    <a:pt x="5269" y="15423"/>
                  </a:lnTo>
                  <a:lnTo>
                    <a:pt x="3966" y="16905"/>
                  </a:lnTo>
                  <a:lnTo>
                    <a:pt x="3117" y="17932"/>
                  </a:lnTo>
                  <a:lnTo>
                    <a:pt x="2323" y="19004"/>
                  </a:lnTo>
                  <a:lnTo>
                    <a:pt x="1608" y="20111"/>
                  </a:lnTo>
                  <a:lnTo>
                    <a:pt x="983" y="21272"/>
                  </a:lnTo>
                  <a:lnTo>
                    <a:pt x="492" y="22486"/>
                  </a:lnTo>
                  <a:lnTo>
                    <a:pt x="304" y="23120"/>
                  </a:lnTo>
                  <a:lnTo>
                    <a:pt x="224" y="23406"/>
                  </a:lnTo>
                  <a:lnTo>
                    <a:pt x="117" y="24005"/>
                  </a:lnTo>
                  <a:lnTo>
                    <a:pt x="37" y="24639"/>
                  </a:lnTo>
                  <a:lnTo>
                    <a:pt x="1" y="25290"/>
                  </a:lnTo>
                  <a:lnTo>
                    <a:pt x="19" y="25960"/>
                  </a:lnTo>
                  <a:lnTo>
                    <a:pt x="72" y="26639"/>
                  </a:lnTo>
                  <a:lnTo>
                    <a:pt x="179" y="27300"/>
                  </a:lnTo>
                  <a:lnTo>
                    <a:pt x="331" y="27952"/>
                  </a:lnTo>
                  <a:lnTo>
                    <a:pt x="546" y="28586"/>
                  </a:lnTo>
                  <a:lnTo>
                    <a:pt x="813" y="29175"/>
                  </a:lnTo>
                  <a:lnTo>
                    <a:pt x="1135" y="29720"/>
                  </a:lnTo>
                  <a:lnTo>
                    <a:pt x="1519" y="30211"/>
                  </a:lnTo>
                  <a:lnTo>
                    <a:pt x="1965" y="30639"/>
                  </a:lnTo>
                  <a:lnTo>
                    <a:pt x="2474" y="30988"/>
                  </a:lnTo>
                  <a:lnTo>
                    <a:pt x="3055" y="31256"/>
                  </a:lnTo>
                  <a:lnTo>
                    <a:pt x="3698" y="31425"/>
                  </a:lnTo>
                  <a:lnTo>
                    <a:pt x="4055" y="31470"/>
                  </a:lnTo>
                  <a:lnTo>
                    <a:pt x="4707" y="31515"/>
                  </a:lnTo>
                  <a:lnTo>
                    <a:pt x="6020" y="31497"/>
                  </a:lnTo>
                  <a:lnTo>
                    <a:pt x="7341" y="31345"/>
                  </a:lnTo>
                  <a:lnTo>
                    <a:pt x="8663" y="31077"/>
                  </a:lnTo>
                  <a:lnTo>
                    <a:pt x="9324" y="30898"/>
                  </a:lnTo>
                  <a:lnTo>
                    <a:pt x="9815" y="30756"/>
                  </a:lnTo>
                  <a:lnTo>
                    <a:pt x="10797" y="30425"/>
                  </a:lnTo>
                  <a:lnTo>
                    <a:pt x="11770" y="30041"/>
                  </a:lnTo>
                  <a:lnTo>
                    <a:pt x="12735" y="29621"/>
                  </a:lnTo>
                  <a:lnTo>
                    <a:pt x="14164" y="28916"/>
                  </a:lnTo>
                  <a:lnTo>
                    <a:pt x="16030" y="27844"/>
                  </a:lnTo>
                  <a:lnTo>
                    <a:pt x="17825" y="26683"/>
                  </a:lnTo>
                  <a:lnTo>
                    <a:pt x="19548" y="25469"/>
                  </a:lnTo>
                  <a:lnTo>
                    <a:pt x="21174" y="24219"/>
                  </a:lnTo>
                  <a:lnTo>
                    <a:pt x="22683" y="22987"/>
                  </a:lnTo>
                  <a:lnTo>
                    <a:pt x="23379" y="22397"/>
                  </a:lnTo>
                  <a:lnTo>
                    <a:pt x="24344" y="21558"/>
                  </a:lnTo>
                  <a:lnTo>
                    <a:pt x="26210" y="19825"/>
                  </a:lnTo>
                  <a:lnTo>
                    <a:pt x="27987" y="18004"/>
                  </a:lnTo>
                  <a:lnTo>
                    <a:pt x="29666" y="16084"/>
                  </a:lnTo>
                  <a:lnTo>
                    <a:pt x="30452" y="15084"/>
                  </a:lnTo>
                  <a:lnTo>
                    <a:pt x="30827" y="14592"/>
                  </a:lnTo>
                  <a:lnTo>
                    <a:pt x="31550" y="13592"/>
                  </a:lnTo>
                  <a:lnTo>
                    <a:pt x="32229" y="12565"/>
                  </a:lnTo>
                  <a:lnTo>
                    <a:pt x="32881" y="11512"/>
                  </a:lnTo>
                  <a:lnTo>
                    <a:pt x="33479" y="10431"/>
                  </a:lnTo>
                  <a:lnTo>
                    <a:pt x="34024" y="9324"/>
                  </a:lnTo>
                  <a:lnTo>
                    <a:pt x="34524" y="8190"/>
                  </a:lnTo>
                  <a:lnTo>
                    <a:pt x="34971" y="7038"/>
                  </a:lnTo>
                  <a:lnTo>
                    <a:pt x="35167" y="6448"/>
                  </a:lnTo>
                  <a:lnTo>
                    <a:pt x="35337" y="5912"/>
                  </a:lnTo>
                  <a:lnTo>
                    <a:pt x="35685" y="4760"/>
                  </a:lnTo>
                  <a:lnTo>
                    <a:pt x="35890" y="3859"/>
                  </a:lnTo>
                  <a:lnTo>
                    <a:pt x="35980" y="3251"/>
                  </a:lnTo>
                  <a:lnTo>
                    <a:pt x="36015" y="2662"/>
                  </a:lnTo>
                  <a:lnTo>
                    <a:pt x="35980" y="2082"/>
                  </a:lnTo>
                  <a:lnTo>
                    <a:pt x="35926" y="1796"/>
                  </a:lnTo>
                  <a:lnTo>
                    <a:pt x="35855" y="1501"/>
                  </a:lnTo>
                  <a:lnTo>
                    <a:pt x="35622" y="1001"/>
                  </a:lnTo>
                  <a:lnTo>
                    <a:pt x="35301" y="617"/>
                  </a:lnTo>
                  <a:lnTo>
                    <a:pt x="34908" y="331"/>
                  </a:lnTo>
                  <a:lnTo>
                    <a:pt x="34453" y="144"/>
                  </a:lnTo>
                  <a:lnTo>
                    <a:pt x="33961" y="37"/>
                  </a:lnTo>
                  <a:lnTo>
                    <a:pt x="334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rot="1656525">
              <a:off x="315328" y="4094178"/>
              <a:ext cx="704000" cy="639235"/>
            </a:xfrm>
            <a:custGeom>
              <a:avLst/>
              <a:gdLst/>
              <a:ahLst/>
              <a:cxnLst/>
              <a:rect l="l" t="t" r="r" b="b"/>
              <a:pathLst>
                <a:path w="27273" h="24764" extrusionOk="0">
                  <a:moveTo>
                    <a:pt x="22191" y="1"/>
                  </a:moveTo>
                  <a:lnTo>
                    <a:pt x="22174" y="10"/>
                  </a:lnTo>
                  <a:lnTo>
                    <a:pt x="22049" y="144"/>
                  </a:lnTo>
                  <a:lnTo>
                    <a:pt x="21825" y="456"/>
                  </a:lnTo>
                  <a:lnTo>
                    <a:pt x="21539" y="983"/>
                  </a:lnTo>
                  <a:lnTo>
                    <a:pt x="21102" y="2135"/>
                  </a:lnTo>
                  <a:lnTo>
                    <a:pt x="20888" y="2876"/>
                  </a:lnTo>
                  <a:lnTo>
                    <a:pt x="20691" y="3599"/>
                  </a:lnTo>
                  <a:lnTo>
                    <a:pt x="20539" y="4341"/>
                  </a:lnTo>
                  <a:lnTo>
                    <a:pt x="20495" y="4600"/>
                  </a:lnTo>
                  <a:lnTo>
                    <a:pt x="20405" y="5144"/>
                  </a:lnTo>
                  <a:lnTo>
                    <a:pt x="20405" y="5412"/>
                  </a:lnTo>
                  <a:lnTo>
                    <a:pt x="19218" y="6296"/>
                  </a:lnTo>
                  <a:lnTo>
                    <a:pt x="16878" y="8109"/>
                  </a:lnTo>
                  <a:lnTo>
                    <a:pt x="15726" y="9047"/>
                  </a:lnTo>
                  <a:lnTo>
                    <a:pt x="14369" y="10163"/>
                  </a:lnTo>
                  <a:lnTo>
                    <a:pt x="11708" y="12467"/>
                  </a:lnTo>
                  <a:lnTo>
                    <a:pt x="9109" y="14842"/>
                  </a:lnTo>
                  <a:lnTo>
                    <a:pt x="6582" y="17289"/>
                  </a:lnTo>
                  <a:lnTo>
                    <a:pt x="5341" y="18539"/>
                  </a:lnTo>
                  <a:lnTo>
                    <a:pt x="4251" y="19664"/>
                  </a:lnTo>
                  <a:lnTo>
                    <a:pt x="3171" y="20807"/>
                  </a:lnTo>
                  <a:lnTo>
                    <a:pt x="3081" y="20316"/>
                  </a:lnTo>
                  <a:lnTo>
                    <a:pt x="2929" y="19325"/>
                  </a:lnTo>
                  <a:lnTo>
                    <a:pt x="2849" y="18334"/>
                  </a:lnTo>
                  <a:lnTo>
                    <a:pt x="2867" y="17334"/>
                  </a:lnTo>
                  <a:lnTo>
                    <a:pt x="2929" y="16825"/>
                  </a:lnTo>
                  <a:lnTo>
                    <a:pt x="3028" y="16226"/>
                  </a:lnTo>
                  <a:lnTo>
                    <a:pt x="3331" y="15066"/>
                  </a:lnTo>
                  <a:lnTo>
                    <a:pt x="3546" y="14503"/>
                  </a:lnTo>
                  <a:lnTo>
                    <a:pt x="3769" y="13976"/>
                  </a:lnTo>
                  <a:lnTo>
                    <a:pt x="4314" y="12976"/>
                  </a:lnTo>
                  <a:lnTo>
                    <a:pt x="4573" y="12467"/>
                  </a:lnTo>
                  <a:lnTo>
                    <a:pt x="4573" y="12431"/>
                  </a:lnTo>
                  <a:lnTo>
                    <a:pt x="4510" y="12387"/>
                  </a:lnTo>
                  <a:lnTo>
                    <a:pt x="4474" y="12404"/>
                  </a:lnTo>
                  <a:lnTo>
                    <a:pt x="4269" y="12610"/>
                  </a:lnTo>
                  <a:lnTo>
                    <a:pt x="3894" y="13065"/>
                  </a:lnTo>
                  <a:lnTo>
                    <a:pt x="3563" y="13565"/>
                  </a:lnTo>
                  <a:lnTo>
                    <a:pt x="3269" y="14110"/>
                  </a:lnTo>
                  <a:lnTo>
                    <a:pt x="2912" y="14958"/>
                  </a:lnTo>
                  <a:lnTo>
                    <a:pt x="2581" y="16119"/>
                  </a:lnTo>
                  <a:lnTo>
                    <a:pt x="2474" y="16691"/>
                  </a:lnTo>
                  <a:lnTo>
                    <a:pt x="2394" y="17236"/>
                  </a:lnTo>
                  <a:lnTo>
                    <a:pt x="2340" y="18370"/>
                  </a:lnTo>
                  <a:lnTo>
                    <a:pt x="2385" y="19227"/>
                  </a:lnTo>
                  <a:lnTo>
                    <a:pt x="2465" y="19789"/>
                  </a:lnTo>
                  <a:lnTo>
                    <a:pt x="2590" y="20343"/>
                  </a:lnTo>
                  <a:lnTo>
                    <a:pt x="2769" y="20870"/>
                  </a:lnTo>
                  <a:lnTo>
                    <a:pt x="2876" y="21129"/>
                  </a:lnTo>
                  <a:lnTo>
                    <a:pt x="1465" y="22665"/>
                  </a:lnTo>
                  <a:lnTo>
                    <a:pt x="99" y="24228"/>
                  </a:lnTo>
                  <a:lnTo>
                    <a:pt x="54" y="24272"/>
                  </a:lnTo>
                  <a:lnTo>
                    <a:pt x="0" y="24379"/>
                  </a:lnTo>
                  <a:lnTo>
                    <a:pt x="18" y="24549"/>
                  </a:lnTo>
                  <a:lnTo>
                    <a:pt x="179" y="24728"/>
                  </a:lnTo>
                  <a:lnTo>
                    <a:pt x="340" y="24763"/>
                  </a:lnTo>
                  <a:lnTo>
                    <a:pt x="447" y="24719"/>
                  </a:lnTo>
                  <a:lnTo>
                    <a:pt x="500" y="24674"/>
                  </a:lnTo>
                  <a:lnTo>
                    <a:pt x="1420" y="23647"/>
                  </a:lnTo>
                  <a:lnTo>
                    <a:pt x="3287" y="21620"/>
                  </a:lnTo>
                  <a:lnTo>
                    <a:pt x="5198" y="19629"/>
                  </a:lnTo>
                  <a:lnTo>
                    <a:pt x="7144" y="17682"/>
                  </a:lnTo>
                  <a:lnTo>
                    <a:pt x="9127" y="15780"/>
                  </a:lnTo>
                  <a:lnTo>
                    <a:pt x="11145" y="13914"/>
                  </a:lnTo>
                  <a:lnTo>
                    <a:pt x="13199" y="12092"/>
                  </a:lnTo>
                  <a:lnTo>
                    <a:pt x="15297" y="10315"/>
                  </a:lnTo>
                  <a:lnTo>
                    <a:pt x="16360" y="9440"/>
                  </a:lnTo>
                  <a:lnTo>
                    <a:pt x="16369" y="9475"/>
                  </a:lnTo>
                  <a:lnTo>
                    <a:pt x="16432" y="9547"/>
                  </a:lnTo>
                  <a:lnTo>
                    <a:pt x="16476" y="9556"/>
                  </a:lnTo>
                  <a:lnTo>
                    <a:pt x="17075" y="9645"/>
                  </a:lnTo>
                  <a:lnTo>
                    <a:pt x="18298" y="9725"/>
                  </a:lnTo>
                  <a:lnTo>
                    <a:pt x="19539" y="9699"/>
                  </a:lnTo>
                  <a:lnTo>
                    <a:pt x="20763" y="9618"/>
                  </a:lnTo>
                  <a:lnTo>
                    <a:pt x="21370" y="9556"/>
                  </a:lnTo>
                  <a:lnTo>
                    <a:pt x="21959" y="9502"/>
                  </a:lnTo>
                  <a:lnTo>
                    <a:pt x="23183" y="9350"/>
                  </a:lnTo>
                  <a:lnTo>
                    <a:pt x="24406" y="9127"/>
                  </a:lnTo>
                  <a:lnTo>
                    <a:pt x="25299" y="8886"/>
                  </a:lnTo>
                  <a:lnTo>
                    <a:pt x="25871" y="8681"/>
                  </a:lnTo>
                  <a:lnTo>
                    <a:pt x="26138" y="8556"/>
                  </a:lnTo>
                  <a:lnTo>
                    <a:pt x="26201" y="8520"/>
                  </a:lnTo>
                  <a:lnTo>
                    <a:pt x="26237" y="8422"/>
                  </a:lnTo>
                  <a:lnTo>
                    <a:pt x="26201" y="8314"/>
                  </a:lnTo>
                  <a:lnTo>
                    <a:pt x="26103" y="8252"/>
                  </a:lnTo>
                  <a:lnTo>
                    <a:pt x="26040" y="8252"/>
                  </a:lnTo>
                  <a:lnTo>
                    <a:pt x="25442" y="8332"/>
                  </a:lnTo>
                  <a:lnTo>
                    <a:pt x="24254" y="8600"/>
                  </a:lnTo>
                  <a:lnTo>
                    <a:pt x="23665" y="8716"/>
                  </a:lnTo>
                  <a:lnTo>
                    <a:pt x="23075" y="8832"/>
                  </a:lnTo>
                  <a:lnTo>
                    <a:pt x="21879" y="9011"/>
                  </a:lnTo>
                  <a:lnTo>
                    <a:pt x="21272" y="9082"/>
                  </a:lnTo>
                  <a:lnTo>
                    <a:pt x="20718" y="9145"/>
                  </a:lnTo>
                  <a:lnTo>
                    <a:pt x="19611" y="9207"/>
                  </a:lnTo>
                  <a:lnTo>
                    <a:pt x="17950" y="9252"/>
                  </a:lnTo>
                  <a:lnTo>
                    <a:pt x="16833" y="9288"/>
                  </a:lnTo>
                  <a:lnTo>
                    <a:pt x="16887" y="9243"/>
                  </a:lnTo>
                  <a:lnTo>
                    <a:pt x="16941" y="9199"/>
                  </a:lnTo>
                  <a:lnTo>
                    <a:pt x="16941" y="9181"/>
                  </a:lnTo>
                  <a:lnTo>
                    <a:pt x="16914" y="9172"/>
                  </a:lnTo>
                  <a:lnTo>
                    <a:pt x="16708" y="9234"/>
                  </a:lnTo>
                  <a:lnTo>
                    <a:pt x="16557" y="9279"/>
                  </a:lnTo>
                  <a:lnTo>
                    <a:pt x="17637" y="8404"/>
                  </a:lnTo>
                  <a:lnTo>
                    <a:pt x="19816" y="6707"/>
                  </a:lnTo>
                  <a:lnTo>
                    <a:pt x="20923" y="5868"/>
                  </a:lnTo>
                  <a:lnTo>
                    <a:pt x="22495" y="4716"/>
                  </a:lnTo>
                  <a:lnTo>
                    <a:pt x="24879" y="3010"/>
                  </a:lnTo>
                  <a:lnTo>
                    <a:pt x="26451" y="1849"/>
                  </a:lnTo>
                  <a:lnTo>
                    <a:pt x="27228" y="1242"/>
                  </a:lnTo>
                  <a:lnTo>
                    <a:pt x="27264" y="1206"/>
                  </a:lnTo>
                  <a:lnTo>
                    <a:pt x="27273" y="1117"/>
                  </a:lnTo>
                  <a:lnTo>
                    <a:pt x="27219" y="1037"/>
                  </a:lnTo>
                  <a:lnTo>
                    <a:pt x="27130" y="1010"/>
                  </a:lnTo>
                  <a:lnTo>
                    <a:pt x="27076" y="1028"/>
                  </a:lnTo>
                  <a:lnTo>
                    <a:pt x="26317" y="1438"/>
                  </a:lnTo>
                  <a:lnTo>
                    <a:pt x="24835" y="2331"/>
                  </a:lnTo>
                  <a:lnTo>
                    <a:pt x="22665" y="3778"/>
                  </a:lnTo>
                  <a:lnTo>
                    <a:pt x="21254" y="4787"/>
                  </a:lnTo>
                  <a:lnTo>
                    <a:pt x="21039" y="4948"/>
                  </a:lnTo>
                  <a:lnTo>
                    <a:pt x="20816" y="5109"/>
                  </a:lnTo>
                  <a:lnTo>
                    <a:pt x="20852" y="4841"/>
                  </a:lnTo>
                  <a:lnTo>
                    <a:pt x="20888" y="4573"/>
                  </a:lnTo>
                  <a:lnTo>
                    <a:pt x="20959" y="4153"/>
                  </a:lnTo>
                  <a:lnTo>
                    <a:pt x="21147" y="3305"/>
                  </a:lnTo>
                  <a:lnTo>
                    <a:pt x="21254" y="2894"/>
                  </a:lnTo>
                  <a:lnTo>
                    <a:pt x="21468" y="2135"/>
                  </a:lnTo>
                  <a:lnTo>
                    <a:pt x="21727" y="1403"/>
                  </a:lnTo>
                  <a:lnTo>
                    <a:pt x="21861" y="1063"/>
                  </a:lnTo>
                  <a:lnTo>
                    <a:pt x="22120" y="376"/>
                  </a:lnTo>
                  <a:lnTo>
                    <a:pt x="22200" y="19"/>
                  </a:lnTo>
                  <a:lnTo>
                    <a:pt x="221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rot="1656525">
              <a:off x="625629" y="4199799"/>
              <a:ext cx="79324" cy="218792"/>
            </a:xfrm>
            <a:custGeom>
              <a:avLst/>
              <a:gdLst/>
              <a:ahLst/>
              <a:cxnLst/>
              <a:rect l="l" t="t" r="r" b="b"/>
              <a:pathLst>
                <a:path w="3073" h="8476" extrusionOk="0">
                  <a:moveTo>
                    <a:pt x="3046" y="1"/>
                  </a:moveTo>
                  <a:lnTo>
                    <a:pt x="2841" y="179"/>
                  </a:lnTo>
                  <a:lnTo>
                    <a:pt x="2448" y="581"/>
                  </a:lnTo>
                  <a:lnTo>
                    <a:pt x="2099" y="1037"/>
                  </a:lnTo>
                  <a:lnTo>
                    <a:pt x="1787" y="1537"/>
                  </a:lnTo>
                  <a:lnTo>
                    <a:pt x="1376" y="2322"/>
                  </a:lnTo>
                  <a:lnTo>
                    <a:pt x="921" y="3394"/>
                  </a:lnTo>
                  <a:lnTo>
                    <a:pt x="733" y="3903"/>
                  </a:lnTo>
                  <a:lnTo>
                    <a:pt x="554" y="4439"/>
                  </a:lnTo>
                  <a:lnTo>
                    <a:pt x="269" y="5537"/>
                  </a:lnTo>
                  <a:lnTo>
                    <a:pt x="162" y="6091"/>
                  </a:lnTo>
                  <a:lnTo>
                    <a:pt x="72" y="6662"/>
                  </a:lnTo>
                  <a:lnTo>
                    <a:pt x="1" y="7555"/>
                  </a:lnTo>
                  <a:lnTo>
                    <a:pt x="54" y="8145"/>
                  </a:lnTo>
                  <a:lnTo>
                    <a:pt x="126" y="8422"/>
                  </a:lnTo>
                  <a:lnTo>
                    <a:pt x="153" y="8466"/>
                  </a:lnTo>
                  <a:lnTo>
                    <a:pt x="242" y="8475"/>
                  </a:lnTo>
                  <a:lnTo>
                    <a:pt x="269" y="8431"/>
                  </a:lnTo>
                  <a:lnTo>
                    <a:pt x="349" y="8172"/>
                  </a:lnTo>
                  <a:lnTo>
                    <a:pt x="429" y="7645"/>
                  </a:lnTo>
                  <a:lnTo>
                    <a:pt x="492" y="6841"/>
                  </a:lnTo>
                  <a:lnTo>
                    <a:pt x="554" y="6314"/>
                  </a:lnTo>
                  <a:lnTo>
                    <a:pt x="653" y="5734"/>
                  </a:lnTo>
                  <a:lnTo>
                    <a:pt x="921" y="4591"/>
                  </a:lnTo>
                  <a:lnTo>
                    <a:pt x="1090" y="4028"/>
                  </a:lnTo>
                  <a:lnTo>
                    <a:pt x="1287" y="3474"/>
                  </a:lnTo>
                  <a:lnTo>
                    <a:pt x="1742" y="2385"/>
                  </a:lnTo>
                  <a:lnTo>
                    <a:pt x="2019" y="1858"/>
                  </a:lnTo>
                  <a:lnTo>
                    <a:pt x="2278" y="1403"/>
                  </a:lnTo>
                  <a:lnTo>
                    <a:pt x="2841" y="492"/>
                  </a:lnTo>
                  <a:lnTo>
                    <a:pt x="3073" y="28"/>
                  </a:lnTo>
                  <a:lnTo>
                    <a:pt x="30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rot="1656525">
              <a:off x="476537" y="4463272"/>
              <a:ext cx="295766" cy="77465"/>
            </a:xfrm>
            <a:custGeom>
              <a:avLst/>
              <a:gdLst/>
              <a:ahLst/>
              <a:cxnLst/>
              <a:rect l="l" t="t" r="r" b="b"/>
              <a:pathLst>
                <a:path w="11458" h="3001" extrusionOk="0">
                  <a:moveTo>
                    <a:pt x="11324" y="1"/>
                  </a:moveTo>
                  <a:lnTo>
                    <a:pt x="11261" y="18"/>
                  </a:lnTo>
                  <a:lnTo>
                    <a:pt x="9877" y="590"/>
                  </a:lnTo>
                  <a:lnTo>
                    <a:pt x="7761" y="1358"/>
                  </a:lnTo>
                  <a:lnTo>
                    <a:pt x="6332" y="1787"/>
                  </a:lnTo>
                  <a:lnTo>
                    <a:pt x="5600" y="1956"/>
                  </a:lnTo>
                  <a:lnTo>
                    <a:pt x="4903" y="2108"/>
                  </a:lnTo>
                  <a:lnTo>
                    <a:pt x="3483" y="2331"/>
                  </a:lnTo>
                  <a:lnTo>
                    <a:pt x="2778" y="2412"/>
                  </a:lnTo>
                  <a:lnTo>
                    <a:pt x="1983" y="2483"/>
                  </a:lnTo>
                  <a:lnTo>
                    <a:pt x="1188" y="2519"/>
                  </a:lnTo>
                  <a:lnTo>
                    <a:pt x="894" y="2528"/>
                  </a:lnTo>
                  <a:lnTo>
                    <a:pt x="456" y="2546"/>
                  </a:lnTo>
                  <a:lnTo>
                    <a:pt x="170" y="2599"/>
                  </a:lnTo>
                  <a:lnTo>
                    <a:pt x="36" y="2653"/>
                  </a:lnTo>
                  <a:lnTo>
                    <a:pt x="1" y="2680"/>
                  </a:lnTo>
                  <a:lnTo>
                    <a:pt x="1" y="2760"/>
                  </a:lnTo>
                  <a:lnTo>
                    <a:pt x="27" y="2787"/>
                  </a:lnTo>
                  <a:lnTo>
                    <a:pt x="152" y="2849"/>
                  </a:lnTo>
                  <a:lnTo>
                    <a:pt x="438" y="2938"/>
                  </a:lnTo>
                  <a:lnTo>
                    <a:pt x="920" y="3001"/>
                  </a:lnTo>
                  <a:lnTo>
                    <a:pt x="1947" y="2965"/>
                  </a:lnTo>
                  <a:lnTo>
                    <a:pt x="2537" y="2912"/>
                  </a:lnTo>
                  <a:lnTo>
                    <a:pt x="3331" y="2849"/>
                  </a:lnTo>
                  <a:lnTo>
                    <a:pt x="4912" y="2626"/>
                  </a:lnTo>
                  <a:lnTo>
                    <a:pt x="5698" y="2474"/>
                  </a:lnTo>
                  <a:lnTo>
                    <a:pt x="6448" y="2304"/>
                  </a:lnTo>
                  <a:lnTo>
                    <a:pt x="7921" y="1885"/>
                  </a:lnTo>
                  <a:lnTo>
                    <a:pt x="9359" y="1349"/>
                  </a:lnTo>
                  <a:lnTo>
                    <a:pt x="10395" y="849"/>
                  </a:lnTo>
                  <a:lnTo>
                    <a:pt x="11065" y="474"/>
                  </a:lnTo>
                  <a:lnTo>
                    <a:pt x="11386" y="268"/>
                  </a:lnTo>
                  <a:lnTo>
                    <a:pt x="11431" y="233"/>
                  </a:lnTo>
                  <a:lnTo>
                    <a:pt x="11458" y="134"/>
                  </a:lnTo>
                  <a:lnTo>
                    <a:pt x="11422" y="45"/>
                  </a:lnTo>
                  <a:lnTo>
                    <a:pt x="113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13"/>
          <p:cNvSpPr txBox="1">
            <a:spLocks noGrp="1"/>
          </p:cNvSpPr>
          <p:nvPr>
            <p:ph type="subTitle" idx="1"/>
          </p:nvPr>
        </p:nvSpPr>
        <p:spPr>
          <a:xfrm>
            <a:off x="3600675" y="3257550"/>
            <a:ext cx="19425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chemeClr val="accent4"/>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1" name="Google Shape;491;p13"/>
          <p:cNvSpPr txBox="1">
            <a:spLocks noGrp="1"/>
          </p:cNvSpPr>
          <p:nvPr>
            <p:ph type="subTitle" idx="2"/>
          </p:nvPr>
        </p:nvSpPr>
        <p:spPr>
          <a:xfrm>
            <a:off x="3600675" y="2857925"/>
            <a:ext cx="19425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2" name="Google Shape;492;p13"/>
          <p:cNvSpPr txBox="1">
            <a:spLocks noGrp="1"/>
          </p:cNvSpPr>
          <p:nvPr>
            <p:ph type="subTitle" idx="3"/>
          </p:nvPr>
        </p:nvSpPr>
        <p:spPr>
          <a:xfrm>
            <a:off x="1179500" y="3257550"/>
            <a:ext cx="19425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3" name="Google Shape;493;p13"/>
          <p:cNvSpPr txBox="1">
            <a:spLocks noGrp="1"/>
          </p:cNvSpPr>
          <p:nvPr>
            <p:ph type="subTitle" idx="4"/>
          </p:nvPr>
        </p:nvSpPr>
        <p:spPr>
          <a:xfrm>
            <a:off x="1179500" y="2857925"/>
            <a:ext cx="19425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4" name="Google Shape;494;p13"/>
          <p:cNvSpPr txBox="1">
            <a:spLocks noGrp="1"/>
          </p:cNvSpPr>
          <p:nvPr>
            <p:ph type="subTitle" idx="5"/>
          </p:nvPr>
        </p:nvSpPr>
        <p:spPr>
          <a:xfrm>
            <a:off x="6021850" y="3257550"/>
            <a:ext cx="19425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chemeClr val="accent4"/>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5" name="Google Shape;495;p13"/>
          <p:cNvSpPr txBox="1">
            <a:spLocks noGrp="1"/>
          </p:cNvSpPr>
          <p:nvPr>
            <p:ph type="subTitle" idx="6"/>
          </p:nvPr>
        </p:nvSpPr>
        <p:spPr>
          <a:xfrm>
            <a:off x="6021850" y="2857925"/>
            <a:ext cx="19425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6" name="Google Shape;496;p13"/>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30">
    <p:spTree>
      <p:nvGrpSpPr>
        <p:cNvPr id="1" name="Shape 1009"/>
        <p:cNvGrpSpPr/>
        <p:nvPr/>
      </p:nvGrpSpPr>
      <p:grpSpPr>
        <a:xfrm>
          <a:off x="0" y="0"/>
          <a:ext cx="0" cy="0"/>
          <a:chOff x="0" y="0"/>
          <a:chExt cx="0" cy="0"/>
        </a:xfrm>
      </p:grpSpPr>
      <p:sp>
        <p:nvSpPr>
          <p:cNvPr id="1010" name="Google Shape;1010;p24"/>
          <p:cNvSpPr txBox="1">
            <a:spLocks noGrp="1"/>
          </p:cNvSpPr>
          <p:nvPr>
            <p:ph type="title"/>
          </p:nvPr>
        </p:nvSpPr>
        <p:spPr>
          <a:xfrm>
            <a:off x="720000" y="395850"/>
            <a:ext cx="76932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grpSp>
        <p:nvGrpSpPr>
          <p:cNvPr id="1011" name="Google Shape;1011;p24"/>
          <p:cNvGrpSpPr/>
          <p:nvPr/>
        </p:nvGrpSpPr>
        <p:grpSpPr>
          <a:xfrm rot="6626863" flipH="1">
            <a:off x="-853255" y="-410600"/>
            <a:ext cx="2297916" cy="2156963"/>
            <a:chOff x="6267770" y="3503895"/>
            <a:chExt cx="3569509" cy="3349980"/>
          </a:xfrm>
        </p:grpSpPr>
        <p:sp>
          <p:nvSpPr>
            <p:cNvPr id="1012" name="Google Shape;1012;p24"/>
            <p:cNvSpPr/>
            <p:nvPr/>
          </p:nvSpPr>
          <p:spPr>
            <a:xfrm rot="310762">
              <a:off x="6399320" y="3646881"/>
              <a:ext cx="3306409" cy="306400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rot="310762">
              <a:off x="6580174" y="4408927"/>
              <a:ext cx="2651899" cy="163916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rot="310762">
              <a:off x="8311563" y="5481535"/>
              <a:ext cx="481241" cy="255032"/>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rot="310762">
              <a:off x="9041624" y="4891567"/>
              <a:ext cx="273642" cy="58316"/>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rot="310762">
              <a:off x="8658958" y="4652399"/>
              <a:ext cx="63624" cy="451210"/>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rot="310762">
              <a:off x="7376965" y="5245894"/>
              <a:ext cx="93050" cy="450001"/>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rot="310762">
              <a:off x="8013121" y="4936084"/>
              <a:ext cx="139273" cy="579599"/>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24"/>
          <p:cNvGrpSpPr/>
          <p:nvPr/>
        </p:nvGrpSpPr>
        <p:grpSpPr>
          <a:xfrm rot="-3762503" flipH="1">
            <a:off x="7286262" y="-664877"/>
            <a:ext cx="3064050" cy="3036367"/>
            <a:chOff x="-5716253" y="2181626"/>
            <a:chExt cx="4501527" cy="4470579"/>
          </a:xfrm>
        </p:grpSpPr>
        <p:sp>
          <p:nvSpPr>
            <p:cNvPr id="1020" name="Google Shape;1020;p24"/>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34">
    <p:spTree>
      <p:nvGrpSpPr>
        <p:cNvPr id="1" name="Shape 119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Four Columns">
  <p:cSld name="CUSTOM_8_1">
    <p:spTree>
      <p:nvGrpSpPr>
        <p:cNvPr id="1" name="Shape 1193"/>
        <p:cNvGrpSpPr/>
        <p:nvPr/>
      </p:nvGrpSpPr>
      <p:grpSpPr>
        <a:xfrm>
          <a:off x="0" y="0"/>
          <a:ext cx="0" cy="0"/>
          <a:chOff x="0" y="0"/>
          <a:chExt cx="0" cy="0"/>
        </a:xfrm>
      </p:grpSpPr>
      <p:sp>
        <p:nvSpPr>
          <p:cNvPr id="1194" name="Google Shape;1194;p28"/>
          <p:cNvSpPr txBox="1">
            <a:spLocks noGrp="1"/>
          </p:cNvSpPr>
          <p:nvPr>
            <p:ph type="subTitle" idx="1"/>
          </p:nvPr>
        </p:nvSpPr>
        <p:spPr>
          <a:xfrm>
            <a:off x="720000" y="2059950"/>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rgbClr val="6A2E1F"/>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5" name="Google Shape;1195;p28"/>
          <p:cNvSpPr txBox="1">
            <a:spLocks noGrp="1"/>
          </p:cNvSpPr>
          <p:nvPr>
            <p:ph type="subTitle" idx="2"/>
          </p:nvPr>
        </p:nvSpPr>
        <p:spPr>
          <a:xfrm>
            <a:off x="720000" y="1713450"/>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6" name="Google Shape;1196;p28"/>
          <p:cNvSpPr txBox="1">
            <a:spLocks noGrp="1"/>
          </p:cNvSpPr>
          <p:nvPr>
            <p:ph type="subTitle" idx="3"/>
          </p:nvPr>
        </p:nvSpPr>
        <p:spPr>
          <a:xfrm>
            <a:off x="720000" y="3921825"/>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rgbClr val="6A2E1F"/>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7" name="Google Shape;1197;p28"/>
          <p:cNvSpPr txBox="1">
            <a:spLocks noGrp="1"/>
          </p:cNvSpPr>
          <p:nvPr>
            <p:ph type="subTitle" idx="4"/>
          </p:nvPr>
        </p:nvSpPr>
        <p:spPr>
          <a:xfrm>
            <a:off x="720000" y="3575325"/>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8" name="Google Shape;1198;p28"/>
          <p:cNvSpPr txBox="1">
            <a:spLocks noGrp="1"/>
          </p:cNvSpPr>
          <p:nvPr>
            <p:ph type="subTitle" idx="5"/>
          </p:nvPr>
        </p:nvSpPr>
        <p:spPr>
          <a:xfrm>
            <a:off x="3342975" y="2059950"/>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rgbClr val="6A2E1F"/>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9" name="Google Shape;1199;p28"/>
          <p:cNvSpPr txBox="1">
            <a:spLocks noGrp="1"/>
          </p:cNvSpPr>
          <p:nvPr>
            <p:ph type="subTitle" idx="6"/>
          </p:nvPr>
        </p:nvSpPr>
        <p:spPr>
          <a:xfrm>
            <a:off x="3342975" y="1713450"/>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00" name="Google Shape;1200;p28"/>
          <p:cNvSpPr txBox="1">
            <a:spLocks noGrp="1"/>
          </p:cNvSpPr>
          <p:nvPr>
            <p:ph type="subTitle" idx="7"/>
          </p:nvPr>
        </p:nvSpPr>
        <p:spPr>
          <a:xfrm>
            <a:off x="3342975" y="3921825"/>
            <a:ext cx="23811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A2E1F"/>
              </a:buClr>
              <a:buSzPts val="1600"/>
              <a:buNone/>
              <a:defRPr sz="1600">
                <a:solidFill>
                  <a:srgbClr val="6A2E1F"/>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01" name="Google Shape;1201;p28"/>
          <p:cNvSpPr txBox="1">
            <a:spLocks noGrp="1"/>
          </p:cNvSpPr>
          <p:nvPr>
            <p:ph type="subTitle" idx="8"/>
          </p:nvPr>
        </p:nvSpPr>
        <p:spPr>
          <a:xfrm>
            <a:off x="3342975" y="3575325"/>
            <a:ext cx="2381100" cy="4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B5F1D"/>
              </a:buClr>
              <a:buSzPts val="1800"/>
              <a:buFont typeface="Barrio"/>
              <a:buNone/>
              <a:defRPr sz="2000">
                <a:solidFill>
                  <a:schemeClr val="lt1"/>
                </a:solidFill>
                <a:latin typeface="Barrio"/>
                <a:ea typeface="Barrio"/>
                <a:cs typeface="Barrio"/>
                <a:sym typeface="Barri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202" name="Google Shape;1202;p28"/>
          <p:cNvGrpSpPr/>
          <p:nvPr/>
        </p:nvGrpSpPr>
        <p:grpSpPr>
          <a:xfrm rot="6647702">
            <a:off x="-1774556" y="-750645"/>
            <a:ext cx="3563523" cy="3274151"/>
            <a:chOff x="-1361131" y="3033798"/>
            <a:chExt cx="4031687" cy="3866819"/>
          </a:xfrm>
        </p:grpSpPr>
        <p:sp>
          <p:nvSpPr>
            <p:cNvPr id="1203" name="Google Shape;1203;p28"/>
            <p:cNvSpPr/>
            <p:nvPr/>
          </p:nvSpPr>
          <p:spPr>
            <a:xfrm rot="-975157" flipH="1">
              <a:off x="-998443" y="3435250"/>
              <a:ext cx="3306310" cy="3063916"/>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rgbClr val="F28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8"/>
            <p:cNvSpPr/>
            <p:nvPr/>
          </p:nvSpPr>
          <p:spPr>
            <a:xfrm rot="-975157" flipH="1">
              <a:off x="-698218" y="4080591"/>
              <a:ext cx="2651820" cy="1639114"/>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8"/>
            <p:cNvSpPr/>
            <p:nvPr/>
          </p:nvSpPr>
          <p:spPr>
            <a:xfrm rot="-975157" flipH="1">
              <a:off x="6331" y="5357870"/>
              <a:ext cx="481227" cy="255024"/>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8"/>
            <p:cNvSpPr/>
            <p:nvPr/>
          </p:nvSpPr>
          <p:spPr>
            <a:xfrm rot="-975157" flipH="1">
              <a:off x="-636678" y="4901000"/>
              <a:ext cx="273634"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rot="-975157" flipH="1">
              <a:off x="-61287" y="4568963"/>
              <a:ext cx="63622" cy="451196"/>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8"/>
            <p:cNvSpPr/>
            <p:nvPr/>
          </p:nvSpPr>
          <p:spPr>
            <a:xfrm rot="-975157" flipH="1">
              <a:off x="1281559" y="4908023"/>
              <a:ext cx="93047" cy="44998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rot="-975157" flipH="1">
              <a:off x="564398" y="4729396"/>
              <a:ext cx="139269" cy="57958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28"/>
          <p:cNvGrpSpPr/>
          <p:nvPr/>
        </p:nvGrpSpPr>
        <p:grpSpPr>
          <a:xfrm>
            <a:off x="8285528" y="1617837"/>
            <a:ext cx="717263" cy="1719122"/>
            <a:chOff x="7334417" y="2987505"/>
            <a:chExt cx="821984" cy="1970115"/>
          </a:xfrm>
        </p:grpSpPr>
        <p:sp>
          <p:nvSpPr>
            <p:cNvPr id="1211" name="Google Shape;1211;p28"/>
            <p:cNvSpPr/>
            <p:nvPr/>
          </p:nvSpPr>
          <p:spPr>
            <a:xfrm>
              <a:off x="7334417" y="2987505"/>
              <a:ext cx="821984" cy="1970115"/>
            </a:xfrm>
            <a:custGeom>
              <a:avLst/>
              <a:gdLst/>
              <a:ahLst/>
              <a:cxnLst/>
              <a:rect l="l" t="t" r="r" b="b"/>
              <a:pathLst>
                <a:path w="25969" h="62242" extrusionOk="0">
                  <a:moveTo>
                    <a:pt x="17164" y="0"/>
                  </a:moveTo>
                  <a:lnTo>
                    <a:pt x="16664" y="72"/>
                  </a:lnTo>
                  <a:lnTo>
                    <a:pt x="16012" y="295"/>
                  </a:lnTo>
                  <a:lnTo>
                    <a:pt x="15396" y="652"/>
                  </a:lnTo>
                  <a:lnTo>
                    <a:pt x="14815" y="1107"/>
                  </a:lnTo>
                  <a:lnTo>
                    <a:pt x="14280" y="1652"/>
                  </a:lnTo>
                  <a:lnTo>
                    <a:pt x="14039" y="1938"/>
                  </a:lnTo>
                  <a:lnTo>
                    <a:pt x="13476" y="2635"/>
                  </a:lnTo>
                  <a:lnTo>
                    <a:pt x="12395" y="4045"/>
                  </a:lnTo>
                  <a:lnTo>
                    <a:pt x="11360" y="5483"/>
                  </a:lnTo>
                  <a:lnTo>
                    <a:pt x="10368" y="6957"/>
                  </a:lnTo>
                  <a:lnTo>
                    <a:pt x="9422" y="8466"/>
                  </a:lnTo>
                  <a:lnTo>
                    <a:pt x="8511" y="9993"/>
                  </a:lnTo>
                  <a:lnTo>
                    <a:pt x="7654" y="11556"/>
                  </a:lnTo>
                  <a:lnTo>
                    <a:pt x="6832" y="13136"/>
                  </a:lnTo>
                  <a:lnTo>
                    <a:pt x="6064" y="14744"/>
                  </a:lnTo>
                  <a:lnTo>
                    <a:pt x="5341" y="16369"/>
                  </a:lnTo>
                  <a:lnTo>
                    <a:pt x="4653" y="18021"/>
                  </a:lnTo>
                  <a:lnTo>
                    <a:pt x="4019" y="19682"/>
                  </a:lnTo>
                  <a:lnTo>
                    <a:pt x="3430" y="21361"/>
                  </a:lnTo>
                  <a:lnTo>
                    <a:pt x="2885" y="23057"/>
                  </a:lnTo>
                  <a:lnTo>
                    <a:pt x="2385" y="24763"/>
                  </a:lnTo>
                  <a:lnTo>
                    <a:pt x="1929" y="26469"/>
                  </a:lnTo>
                  <a:lnTo>
                    <a:pt x="1724" y="27335"/>
                  </a:lnTo>
                  <a:lnTo>
                    <a:pt x="1519" y="28210"/>
                  </a:lnTo>
                  <a:lnTo>
                    <a:pt x="1153" y="29969"/>
                  </a:lnTo>
                  <a:lnTo>
                    <a:pt x="840" y="31746"/>
                  </a:lnTo>
                  <a:lnTo>
                    <a:pt x="581" y="33523"/>
                  </a:lnTo>
                  <a:lnTo>
                    <a:pt x="367" y="35309"/>
                  </a:lnTo>
                  <a:lnTo>
                    <a:pt x="197" y="37104"/>
                  </a:lnTo>
                  <a:lnTo>
                    <a:pt x="90" y="38899"/>
                  </a:lnTo>
                  <a:lnTo>
                    <a:pt x="27" y="40694"/>
                  </a:lnTo>
                  <a:lnTo>
                    <a:pt x="18" y="41596"/>
                  </a:lnTo>
                  <a:lnTo>
                    <a:pt x="1" y="43382"/>
                  </a:lnTo>
                  <a:lnTo>
                    <a:pt x="27" y="46141"/>
                  </a:lnTo>
                  <a:lnTo>
                    <a:pt x="108" y="47990"/>
                  </a:lnTo>
                  <a:lnTo>
                    <a:pt x="286" y="49838"/>
                  </a:lnTo>
                  <a:lnTo>
                    <a:pt x="572" y="51660"/>
                  </a:lnTo>
                  <a:lnTo>
                    <a:pt x="894" y="52999"/>
                  </a:lnTo>
                  <a:lnTo>
                    <a:pt x="1161" y="53883"/>
                  </a:lnTo>
                  <a:lnTo>
                    <a:pt x="1465" y="54741"/>
                  </a:lnTo>
                  <a:lnTo>
                    <a:pt x="1831" y="55589"/>
                  </a:lnTo>
                  <a:lnTo>
                    <a:pt x="2028" y="56000"/>
                  </a:lnTo>
                  <a:lnTo>
                    <a:pt x="2215" y="56366"/>
                  </a:lnTo>
                  <a:lnTo>
                    <a:pt x="2653" y="57089"/>
                  </a:lnTo>
                  <a:lnTo>
                    <a:pt x="3171" y="57813"/>
                  </a:lnTo>
                  <a:lnTo>
                    <a:pt x="3742" y="58527"/>
                  </a:lnTo>
                  <a:lnTo>
                    <a:pt x="4385" y="59215"/>
                  </a:lnTo>
                  <a:lnTo>
                    <a:pt x="5073" y="59858"/>
                  </a:lnTo>
                  <a:lnTo>
                    <a:pt x="5805" y="60456"/>
                  </a:lnTo>
                  <a:lnTo>
                    <a:pt x="6573" y="60983"/>
                  </a:lnTo>
                  <a:lnTo>
                    <a:pt x="7377" y="61438"/>
                  </a:lnTo>
                  <a:lnTo>
                    <a:pt x="8207" y="61804"/>
                  </a:lnTo>
                  <a:lnTo>
                    <a:pt x="9047" y="62063"/>
                  </a:lnTo>
                  <a:lnTo>
                    <a:pt x="9904" y="62215"/>
                  </a:lnTo>
                  <a:lnTo>
                    <a:pt x="10761" y="62242"/>
                  </a:lnTo>
                  <a:lnTo>
                    <a:pt x="11618" y="62126"/>
                  </a:lnTo>
                  <a:lnTo>
                    <a:pt x="12467" y="61867"/>
                  </a:lnTo>
                  <a:lnTo>
                    <a:pt x="13297" y="61438"/>
                  </a:lnTo>
                  <a:lnTo>
                    <a:pt x="13708" y="61152"/>
                  </a:lnTo>
                  <a:lnTo>
                    <a:pt x="14065" y="60876"/>
                  </a:lnTo>
                  <a:lnTo>
                    <a:pt x="14771" y="60295"/>
                  </a:lnTo>
                  <a:lnTo>
                    <a:pt x="15441" y="59670"/>
                  </a:lnTo>
                  <a:lnTo>
                    <a:pt x="16092" y="59009"/>
                  </a:lnTo>
                  <a:lnTo>
                    <a:pt x="17003" y="57964"/>
                  </a:lnTo>
                  <a:lnTo>
                    <a:pt x="18128" y="56446"/>
                  </a:lnTo>
                  <a:lnTo>
                    <a:pt x="18646" y="55643"/>
                  </a:lnTo>
                  <a:lnTo>
                    <a:pt x="19021" y="55035"/>
                  </a:lnTo>
                  <a:lnTo>
                    <a:pt x="19727" y="53785"/>
                  </a:lnTo>
                  <a:lnTo>
                    <a:pt x="20388" y="52481"/>
                  </a:lnTo>
                  <a:lnTo>
                    <a:pt x="20986" y="51133"/>
                  </a:lnTo>
                  <a:lnTo>
                    <a:pt x="21549" y="49758"/>
                  </a:lnTo>
                  <a:lnTo>
                    <a:pt x="22058" y="48365"/>
                  </a:lnTo>
                  <a:lnTo>
                    <a:pt x="22754" y="46222"/>
                  </a:lnTo>
                  <a:lnTo>
                    <a:pt x="23540" y="43346"/>
                  </a:lnTo>
                  <a:lnTo>
                    <a:pt x="24183" y="40471"/>
                  </a:lnTo>
                  <a:lnTo>
                    <a:pt x="24701" y="37667"/>
                  </a:lnTo>
                  <a:lnTo>
                    <a:pt x="25121" y="34979"/>
                  </a:lnTo>
                  <a:lnTo>
                    <a:pt x="25290" y="33702"/>
                  </a:lnTo>
                  <a:lnTo>
                    <a:pt x="25505" y="31943"/>
                  </a:lnTo>
                  <a:lnTo>
                    <a:pt x="25755" y="29290"/>
                  </a:lnTo>
                  <a:lnTo>
                    <a:pt x="25871" y="27513"/>
                  </a:lnTo>
                  <a:lnTo>
                    <a:pt x="25942" y="25745"/>
                  </a:lnTo>
                  <a:lnTo>
                    <a:pt x="25969" y="23968"/>
                  </a:lnTo>
                  <a:lnTo>
                    <a:pt x="25942" y="22191"/>
                  </a:lnTo>
                  <a:lnTo>
                    <a:pt x="25862" y="20414"/>
                  </a:lnTo>
                  <a:lnTo>
                    <a:pt x="25799" y="19530"/>
                  </a:lnTo>
                  <a:lnTo>
                    <a:pt x="25737" y="18673"/>
                  </a:lnTo>
                  <a:lnTo>
                    <a:pt x="25549" y="16958"/>
                  </a:lnTo>
                  <a:lnTo>
                    <a:pt x="25299" y="15253"/>
                  </a:lnTo>
                  <a:lnTo>
                    <a:pt x="24978" y="13556"/>
                  </a:lnTo>
                  <a:lnTo>
                    <a:pt x="24594" y="11877"/>
                  </a:lnTo>
                  <a:lnTo>
                    <a:pt x="24129" y="10216"/>
                  </a:lnTo>
                  <a:lnTo>
                    <a:pt x="23594" y="8582"/>
                  </a:lnTo>
                  <a:lnTo>
                    <a:pt x="22977" y="6966"/>
                  </a:lnTo>
                  <a:lnTo>
                    <a:pt x="22629" y="6180"/>
                  </a:lnTo>
                  <a:lnTo>
                    <a:pt x="22317" y="5456"/>
                  </a:lnTo>
                  <a:lnTo>
                    <a:pt x="21593" y="3929"/>
                  </a:lnTo>
                  <a:lnTo>
                    <a:pt x="20968" y="2804"/>
                  </a:lnTo>
                  <a:lnTo>
                    <a:pt x="20495" y="2099"/>
                  </a:lnTo>
                  <a:lnTo>
                    <a:pt x="19977" y="1456"/>
                  </a:lnTo>
                  <a:lnTo>
                    <a:pt x="19396" y="884"/>
                  </a:lnTo>
                  <a:lnTo>
                    <a:pt x="19084" y="643"/>
                  </a:lnTo>
                  <a:lnTo>
                    <a:pt x="18905" y="509"/>
                  </a:lnTo>
                  <a:lnTo>
                    <a:pt x="18557" y="313"/>
                  </a:lnTo>
                  <a:lnTo>
                    <a:pt x="18200" y="161"/>
                  </a:lnTo>
                  <a:lnTo>
                    <a:pt x="17852" y="63"/>
                  </a:lnTo>
                  <a:lnTo>
                    <a:pt x="17503" y="9"/>
                  </a:lnTo>
                  <a:lnTo>
                    <a:pt x="17164" y="0"/>
                  </a:lnTo>
                  <a:close/>
                </a:path>
              </a:pathLst>
            </a:custGeom>
            <a:solidFill>
              <a:srgbClr val="F6A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28"/>
            <p:cNvGrpSpPr/>
            <p:nvPr/>
          </p:nvGrpSpPr>
          <p:grpSpPr>
            <a:xfrm>
              <a:off x="7447180" y="3322694"/>
              <a:ext cx="599277" cy="1576389"/>
              <a:chOff x="7447180" y="3322694"/>
              <a:chExt cx="599277" cy="1576389"/>
            </a:xfrm>
          </p:grpSpPr>
          <p:sp>
            <p:nvSpPr>
              <p:cNvPr id="1213" name="Google Shape;1213;p28"/>
              <p:cNvSpPr/>
              <p:nvPr/>
            </p:nvSpPr>
            <p:spPr>
              <a:xfrm>
                <a:off x="7447180" y="3322694"/>
                <a:ext cx="599277" cy="1576389"/>
              </a:xfrm>
              <a:custGeom>
                <a:avLst/>
                <a:gdLst/>
                <a:ahLst/>
                <a:cxnLst/>
                <a:rect l="l" t="t" r="r" b="b"/>
                <a:pathLst>
                  <a:path w="18933" h="49803" extrusionOk="0">
                    <a:moveTo>
                      <a:pt x="13003" y="0"/>
                    </a:moveTo>
                    <a:lnTo>
                      <a:pt x="12887" y="54"/>
                    </a:lnTo>
                    <a:lnTo>
                      <a:pt x="12851" y="116"/>
                    </a:lnTo>
                    <a:lnTo>
                      <a:pt x="12440" y="1250"/>
                    </a:lnTo>
                    <a:lnTo>
                      <a:pt x="11735" y="3563"/>
                    </a:lnTo>
                    <a:lnTo>
                      <a:pt x="11127" y="5912"/>
                    </a:lnTo>
                    <a:lnTo>
                      <a:pt x="10574" y="8269"/>
                    </a:lnTo>
                    <a:lnTo>
                      <a:pt x="10324" y="9457"/>
                    </a:lnTo>
                    <a:lnTo>
                      <a:pt x="10243" y="9823"/>
                    </a:lnTo>
                    <a:lnTo>
                      <a:pt x="10163" y="10198"/>
                    </a:lnTo>
                    <a:lnTo>
                      <a:pt x="9949" y="9886"/>
                    </a:lnTo>
                    <a:lnTo>
                      <a:pt x="9743" y="9573"/>
                    </a:lnTo>
                    <a:lnTo>
                      <a:pt x="9422" y="9064"/>
                    </a:lnTo>
                    <a:lnTo>
                      <a:pt x="8823" y="8019"/>
                    </a:lnTo>
                    <a:lnTo>
                      <a:pt x="8547" y="7492"/>
                    </a:lnTo>
                    <a:lnTo>
                      <a:pt x="8306" y="7001"/>
                    </a:lnTo>
                    <a:lnTo>
                      <a:pt x="7850" y="6010"/>
                    </a:lnTo>
                    <a:lnTo>
                      <a:pt x="7645" y="5501"/>
                    </a:lnTo>
                    <a:lnTo>
                      <a:pt x="7466" y="5028"/>
                    </a:lnTo>
                    <a:lnTo>
                      <a:pt x="7198" y="4304"/>
                    </a:lnTo>
                    <a:lnTo>
                      <a:pt x="6984" y="3849"/>
                    </a:lnTo>
                    <a:lnTo>
                      <a:pt x="6859" y="3626"/>
                    </a:lnTo>
                    <a:lnTo>
                      <a:pt x="6832" y="3617"/>
                    </a:lnTo>
                    <a:lnTo>
                      <a:pt x="6814" y="3635"/>
                    </a:lnTo>
                    <a:lnTo>
                      <a:pt x="6814" y="3902"/>
                    </a:lnTo>
                    <a:lnTo>
                      <a:pt x="6868" y="4429"/>
                    </a:lnTo>
                    <a:lnTo>
                      <a:pt x="7055" y="5242"/>
                    </a:lnTo>
                    <a:lnTo>
                      <a:pt x="7457" y="6322"/>
                    </a:lnTo>
                    <a:lnTo>
                      <a:pt x="7922" y="7340"/>
                    </a:lnTo>
                    <a:lnTo>
                      <a:pt x="8154" y="7805"/>
                    </a:lnTo>
                    <a:lnTo>
                      <a:pt x="8386" y="8278"/>
                    </a:lnTo>
                    <a:lnTo>
                      <a:pt x="8895" y="9198"/>
                    </a:lnTo>
                    <a:lnTo>
                      <a:pt x="9163" y="9653"/>
                    </a:lnTo>
                    <a:lnTo>
                      <a:pt x="9350" y="9975"/>
                    </a:lnTo>
                    <a:lnTo>
                      <a:pt x="9770" y="10609"/>
                    </a:lnTo>
                    <a:lnTo>
                      <a:pt x="10020" y="10886"/>
                    </a:lnTo>
                    <a:lnTo>
                      <a:pt x="9609" y="12913"/>
                    </a:lnTo>
                    <a:lnTo>
                      <a:pt x="8877" y="16985"/>
                    </a:lnTo>
                    <a:lnTo>
                      <a:pt x="8556" y="19030"/>
                    </a:lnTo>
                    <a:lnTo>
                      <a:pt x="8189" y="21459"/>
                    </a:lnTo>
                    <a:lnTo>
                      <a:pt x="7582" y="26326"/>
                    </a:lnTo>
                    <a:lnTo>
                      <a:pt x="7100" y="31210"/>
                    </a:lnTo>
                    <a:lnTo>
                      <a:pt x="6761" y="36104"/>
                    </a:lnTo>
                    <a:lnTo>
                      <a:pt x="6645" y="38560"/>
                    </a:lnTo>
                    <a:lnTo>
                      <a:pt x="6564" y="40747"/>
                    </a:lnTo>
                    <a:lnTo>
                      <a:pt x="6520" y="42944"/>
                    </a:lnTo>
                    <a:lnTo>
                      <a:pt x="5957" y="42516"/>
                    </a:lnTo>
                    <a:lnTo>
                      <a:pt x="4876" y="41631"/>
                    </a:lnTo>
                    <a:lnTo>
                      <a:pt x="3876" y="40676"/>
                    </a:lnTo>
                    <a:lnTo>
                      <a:pt x="3180" y="39890"/>
                    </a:lnTo>
                    <a:lnTo>
                      <a:pt x="2742" y="39328"/>
                    </a:lnTo>
                    <a:lnTo>
                      <a:pt x="2546" y="39033"/>
                    </a:lnTo>
                    <a:lnTo>
                      <a:pt x="2314" y="38685"/>
                    </a:lnTo>
                    <a:lnTo>
                      <a:pt x="1885" y="37961"/>
                    </a:lnTo>
                    <a:lnTo>
                      <a:pt x="1501" y="37220"/>
                    </a:lnTo>
                    <a:lnTo>
                      <a:pt x="1162" y="36452"/>
                    </a:lnTo>
                    <a:lnTo>
                      <a:pt x="1010" y="36059"/>
                    </a:lnTo>
                    <a:lnTo>
                      <a:pt x="885" y="35684"/>
                    </a:lnTo>
                    <a:lnTo>
                      <a:pt x="670" y="34916"/>
                    </a:lnTo>
                    <a:lnTo>
                      <a:pt x="394" y="33755"/>
                    </a:lnTo>
                    <a:lnTo>
                      <a:pt x="179" y="32987"/>
                    </a:lnTo>
                    <a:lnTo>
                      <a:pt x="152" y="32943"/>
                    </a:lnTo>
                    <a:lnTo>
                      <a:pt x="45" y="32960"/>
                    </a:lnTo>
                    <a:lnTo>
                      <a:pt x="19" y="33014"/>
                    </a:lnTo>
                    <a:lnTo>
                      <a:pt x="1" y="33416"/>
                    </a:lnTo>
                    <a:lnTo>
                      <a:pt x="36" y="34246"/>
                    </a:lnTo>
                    <a:lnTo>
                      <a:pt x="161" y="35077"/>
                    </a:lnTo>
                    <a:lnTo>
                      <a:pt x="367" y="35898"/>
                    </a:lnTo>
                    <a:lnTo>
                      <a:pt x="635" y="36711"/>
                    </a:lnTo>
                    <a:lnTo>
                      <a:pt x="956" y="37506"/>
                    </a:lnTo>
                    <a:lnTo>
                      <a:pt x="1331" y="38265"/>
                    </a:lnTo>
                    <a:lnTo>
                      <a:pt x="1733" y="38988"/>
                    </a:lnTo>
                    <a:lnTo>
                      <a:pt x="1947" y="39319"/>
                    </a:lnTo>
                    <a:lnTo>
                      <a:pt x="2376" y="39962"/>
                    </a:lnTo>
                    <a:lnTo>
                      <a:pt x="3117" y="40890"/>
                    </a:lnTo>
                    <a:lnTo>
                      <a:pt x="3653" y="41480"/>
                    </a:lnTo>
                    <a:lnTo>
                      <a:pt x="4225" y="42033"/>
                    </a:lnTo>
                    <a:lnTo>
                      <a:pt x="4832" y="42542"/>
                    </a:lnTo>
                    <a:lnTo>
                      <a:pt x="5475" y="42998"/>
                    </a:lnTo>
                    <a:lnTo>
                      <a:pt x="6153" y="43391"/>
                    </a:lnTo>
                    <a:lnTo>
                      <a:pt x="6502" y="43560"/>
                    </a:lnTo>
                    <a:lnTo>
                      <a:pt x="6484" y="45007"/>
                    </a:lnTo>
                    <a:lnTo>
                      <a:pt x="6493" y="47909"/>
                    </a:lnTo>
                    <a:lnTo>
                      <a:pt x="6520" y="49356"/>
                    </a:lnTo>
                    <a:lnTo>
                      <a:pt x="6511" y="49445"/>
                    </a:lnTo>
                    <a:lnTo>
                      <a:pt x="6555" y="49606"/>
                    </a:lnTo>
                    <a:lnTo>
                      <a:pt x="6662" y="49722"/>
                    </a:lnTo>
                    <a:lnTo>
                      <a:pt x="6814" y="49785"/>
                    </a:lnTo>
                    <a:lnTo>
                      <a:pt x="6975" y="49802"/>
                    </a:lnTo>
                    <a:lnTo>
                      <a:pt x="7136" y="49776"/>
                    </a:lnTo>
                    <a:lnTo>
                      <a:pt x="7270" y="49686"/>
                    </a:lnTo>
                    <a:lnTo>
                      <a:pt x="7341" y="49543"/>
                    </a:lnTo>
                    <a:lnTo>
                      <a:pt x="7350" y="49445"/>
                    </a:lnTo>
                    <a:lnTo>
                      <a:pt x="7341" y="47525"/>
                    </a:lnTo>
                    <a:lnTo>
                      <a:pt x="7386" y="43676"/>
                    </a:lnTo>
                    <a:lnTo>
                      <a:pt x="7511" y="39837"/>
                    </a:lnTo>
                    <a:lnTo>
                      <a:pt x="7716" y="36006"/>
                    </a:lnTo>
                    <a:lnTo>
                      <a:pt x="7993" y="32175"/>
                    </a:lnTo>
                    <a:lnTo>
                      <a:pt x="8350" y="28362"/>
                    </a:lnTo>
                    <a:lnTo>
                      <a:pt x="8788" y="24548"/>
                    </a:lnTo>
                    <a:lnTo>
                      <a:pt x="9297" y="20744"/>
                    </a:lnTo>
                    <a:lnTo>
                      <a:pt x="9583" y="18842"/>
                    </a:lnTo>
                    <a:lnTo>
                      <a:pt x="9636" y="18878"/>
                    </a:lnTo>
                    <a:lnTo>
                      <a:pt x="9752" y="18887"/>
                    </a:lnTo>
                    <a:lnTo>
                      <a:pt x="9815" y="18860"/>
                    </a:lnTo>
                    <a:lnTo>
                      <a:pt x="10172" y="18637"/>
                    </a:lnTo>
                    <a:lnTo>
                      <a:pt x="10859" y="18137"/>
                    </a:lnTo>
                    <a:lnTo>
                      <a:pt x="11860" y="17333"/>
                    </a:lnTo>
                    <a:lnTo>
                      <a:pt x="13119" y="16154"/>
                    </a:lnTo>
                    <a:lnTo>
                      <a:pt x="14315" y="14922"/>
                    </a:lnTo>
                    <a:lnTo>
                      <a:pt x="14887" y="14297"/>
                    </a:lnTo>
                    <a:lnTo>
                      <a:pt x="15449" y="13681"/>
                    </a:lnTo>
                    <a:lnTo>
                      <a:pt x="16584" y="12386"/>
                    </a:lnTo>
                    <a:lnTo>
                      <a:pt x="17387" y="11359"/>
                    </a:lnTo>
                    <a:lnTo>
                      <a:pt x="17878" y="10654"/>
                    </a:lnTo>
                    <a:lnTo>
                      <a:pt x="18334" y="9930"/>
                    </a:lnTo>
                    <a:lnTo>
                      <a:pt x="18736" y="9180"/>
                    </a:lnTo>
                    <a:lnTo>
                      <a:pt x="18905" y="8805"/>
                    </a:lnTo>
                    <a:lnTo>
                      <a:pt x="18932" y="8716"/>
                    </a:lnTo>
                    <a:lnTo>
                      <a:pt x="18879" y="8573"/>
                    </a:lnTo>
                    <a:lnTo>
                      <a:pt x="18736" y="8501"/>
                    </a:lnTo>
                    <a:lnTo>
                      <a:pt x="18584" y="8519"/>
                    </a:lnTo>
                    <a:lnTo>
                      <a:pt x="18512" y="8582"/>
                    </a:lnTo>
                    <a:lnTo>
                      <a:pt x="18236" y="8903"/>
                    </a:lnTo>
                    <a:lnTo>
                      <a:pt x="17727" y="9564"/>
                    </a:lnTo>
                    <a:lnTo>
                      <a:pt x="16985" y="10600"/>
                    </a:lnTo>
                    <a:lnTo>
                      <a:pt x="16494" y="11279"/>
                    </a:lnTo>
                    <a:lnTo>
                      <a:pt x="15976" y="11948"/>
                    </a:lnTo>
                    <a:lnTo>
                      <a:pt x="14905" y="13252"/>
                    </a:lnTo>
                    <a:lnTo>
                      <a:pt x="14351" y="13886"/>
                    </a:lnTo>
                    <a:lnTo>
                      <a:pt x="13824" y="14467"/>
                    </a:lnTo>
                    <a:lnTo>
                      <a:pt x="12735" y="15574"/>
                    </a:lnTo>
                    <a:lnTo>
                      <a:pt x="11056" y="17172"/>
                    </a:lnTo>
                    <a:lnTo>
                      <a:pt x="9940" y="18244"/>
                    </a:lnTo>
                    <a:lnTo>
                      <a:pt x="9949" y="18155"/>
                    </a:lnTo>
                    <a:lnTo>
                      <a:pt x="9958" y="18056"/>
                    </a:lnTo>
                    <a:lnTo>
                      <a:pt x="9940" y="18030"/>
                    </a:lnTo>
                    <a:lnTo>
                      <a:pt x="9913" y="18047"/>
                    </a:lnTo>
                    <a:lnTo>
                      <a:pt x="9752" y="18306"/>
                    </a:lnTo>
                    <a:lnTo>
                      <a:pt x="9636" y="18485"/>
                    </a:lnTo>
                    <a:lnTo>
                      <a:pt x="9940" y="16583"/>
                    </a:lnTo>
                    <a:lnTo>
                      <a:pt x="10609" y="12788"/>
                    </a:lnTo>
                    <a:lnTo>
                      <a:pt x="10985" y="10886"/>
                    </a:lnTo>
                    <a:lnTo>
                      <a:pt x="11538" y="8216"/>
                    </a:lnTo>
                    <a:lnTo>
                      <a:pt x="12422" y="4224"/>
                    </a:lnTo>
                    <a:lnTo>
                      <a:pt x="12967" y="1545"/>
                    </a:lnTo>
                    <a:lnTo>
                      <a:pt x="13208" y="205"/>
                    </a:lnTo>
                    <a:lnTo>
                      <a:pt x="13208" y="134"/>
                    </a:lnTo>
                    <a:lnTo>
                      <a:pt x="13128" y="36"/>
                    </a:lnTo>
                    <a:lnTo>
                      <a:pt x="13003" y="0"/>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7501172" y="3852299"/>
                <a:ext cx="160573" cy="364384"/>
              </a:xfrm>
              <a:custGeom>
                <a:avLst/>
                <a:gdLst/>
                <a:ahLst/>
                <a:cxnLst/>
                <a:rect l="l" t="t" r="r" b="b"/>
                <a:pathLst>
                  <a:path w="5073" h="11512" extrusionOk="0">
                    <a:moveTo>
                      <a:pt x="99" y="1"/>
                    </a:moveTo>
                    <a:lnTo>
                      <a:pt x="72" y="37"/>
                    </a:lnTo>
                    <a:lnTo>
                      <a:pt x="18" y="412"/>
                    </a:lnTo>
                    <a:lnTo>
                      <a:pt x="0" y="1188"/>
                    </a:lnTo>
                    <a:lnTo>
                      <a:pt x="63" y="1992"/>
                    </a:lnTo>
                    <a:lnTo>
                      <a:pt x="197" y="2796"/>
                    </a:lnTo>
                    <a:lnTo>
                      <a:pt x="500" y="4001"/>
                    </a:lnTo>
                    <a:lnTo>
                      <a:pt x="1036" y="5537"/>
                    </a:lnTo>
                    <a:lnTo>
                      <a:pt x="1322" y="6234"/>
                    </a:lnTo>
                    <a:lnTo>
                      <a:pt x="1626" y="6966"/>
                    </a:lnTo>
                    <a:lnTo>
                      <a:pt x="2358" y="8368"/>
                    </a:lnTo>
                    <a:lnTo>
                      <a:pt x="2769" y="9038"/>
                    </a:lnTo>
                    <a:lnTo>
                      <a:pt x="2983" y="9368"/>
                    </a:lnTo>
                    <a:lnTo>
                      <a:pt x="3447" y="10056"/>
                    </a:lnTo>
                    <a:lnTo>
                      <a:pt x="3965" y="10717"/>
                    </a:lnTo>
                    <a:lnTo>
                      <a:pt x="4412" y="11136"/>
                    </a:lnTo>
                    <a:lnTo>
                      <a:pt x="4733" y="11386"/>
                    </a:lnTo>
                    <a:lnTo>
                      <a:pt x="4903" y="11485"/>
                    </a:lnTo>
                    <a:lnTo>
                      <a:pt x="4965" y="11511"/>
                    </a:lnTo>
                    <a:lnTo>
                      <a:pt x="5055" y="11467"/>
                    </a:lnTo>
                    <a:lnTo>
                      <a:pt x="5072" y="11404"/>
                    </a:lnTo>
                    <a:lnTo>
                      <a:pt x="5064" y="11360"/>
                    </a:lnTo>
                    <a:lnTo>
                      <a:pt x="4903" y="11029"/>
                    </a:lnTo>
                    <a:lnTo>
                      <a:pt x="4501" y="10404"/>
                    </a:lnTo>
                    <a:lnTo>
                      <a:pt x="3813" y="9511"/>
                    </a:lnTo>
                    <a:lnTo>
                      <a:pt x="3385" y="8904"/>
                    </a:lnTo>
                    <a:lnTo>
                      <a:pt x="2938" y="8216"/>
                    </a:lnTo>
                    <a:lnTo>
                      <a:pt x="2152" y="6779"/>
                    </a:lnTo>
                    <a:lnTo>
                      <a:pt x="1813" y="6037"/>
                    </a:lnTo>
                    <a:lnTo>
                      <a:pt x="1483" y="5278"/>
                    </a:lnTo>
                    <a:lnTo>
                      <a:pt x="947" y="3716"/>
                    </a:lnTo>
                    <a:lnTo>
                      <a:pt x="741" y="2921"/>
                    </a:lnTo>
                    <a:lnTo>
                      <a:pt x="581" y="2198"/>
                    </a:lnTo>
                    <a:lnTo>
                      <a:pt x="393" y="1108"/>
                    </a:lnTo>
                    <a:lnTo>
                      <a:pt x="232" y="385"/>
                    </a:lnTo>
                    <a:lnTo>
                      <a:pt x="125" y="28"/>
                    </a:lnTo>
                    <a:lnTo>
                      <a:pt x="99"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7710873" y="4001522"/>
                <a:ext cx="302756" cy="426834"/>
              </a:xfrm>
              <a:custGeom>
                <a:avLst/>
                <a:gdLst/>
                <a:ahLst/>
                <a:cxnLst/>
                <a:rect l="l" t="t" r="r" b="b"/>
                <a:pathLst>
                  <a:path w="9565" h="13485" extrusionOk="0">
                    <a:moveTo>
                      <a:pt x="9368" y="1"/>
                    </a:moveTo>
                    <a:lnTo>
                      <a:pt x="9234" y="54"/>
                    </a:lnTo>
                    <a:lnTo>
                      <a:pt x="9189" y="126"/>
                    </a:lnTo>
                    <a:lnTo>
                      <a:pt x="8734" y="1072"/>
                    </a:lnTo>
                    <a:lnTo>
                      <a:pt x="7805" y="2939"/>
                    </a:lnTo>
                    <a:lnTo>
                      <a:pt x="6814" y="4778"/>
                    </a:lnTo>
                    <a:lnTo>
                      <a:pt x="5724" y="6564"/>
                    </a:lnTo>
                    <a:lnTo>
                      <a:pt x="5126" y="7422"/>
                    </a:lnTo>
                    <a:lnTo>
                      <a:pt x="4537" y="8234"/>
                    </a:lnTo>
                    <a:lnTo>
                      <a:pt x="3278" y="9779"/>
                    </a:lnTo>
                    <a:lnTo>
                      <a:pt x="2617" y="10529"/>
                    </a:lnTo>
                    <a:lnTo>
                      <a:pt x="1867" y="11342"/>
                    </a:lnTo>
                    <a:lnTo>
                      <a:pt x="1081" y="12128"/>
                    </a:lnTo>
                    <a:lnTo>
                      <a:pt x="777" y="12404"/>
                    </a:lnTo>
                    <a:lnTo>
                      <a:pt x="331" y="12833"/>
                    </a:lnTo>
                    <a:lnTo>
                      <a:pt x="90" y="13155"/>
                    </a:lnTo>
                    <a:lnTo>
                      <a:pt x="9" y="13342"/>
                    </a:lnTo>
                    <a:lnTo>
                      <a:pt x="0" y="13396"/>
                    </a:lnTo>
                    <a:lnTo>
                      <a:pt x="63" y="13485"/>
                    </a:lnTo>
                    <a:lnTo>
                      <a:pt x="116" y="13485"/>
                    </a:lnTo>
                    <a:lnTo>
                      <a:pt x="313" y="13431"/>
                    </a:lnTo>
                    <a:lnTo>
                      <a:pt x="688" y="13253"/>
                    </a:lnTo>
                    <a:lnTo>
                      <a:pt x="1242" y="12878"/>
                    </a:lnTo>
                    <a:lnTo>
                      <a:pt x="2269" y="11878"/>
                    </a:lnTo>
                    <a:lnTo>
                      <a:pt x="2840" y="11270"/>
                    </a:lnTo>
                    <a:lnTo>
                      <a:pt x="3224" y="10869"/>
                    </a:lnTo>
                    <a:lnTo>
                      <a:pt x="3974" y="10047"/>
                    </a:lnTo>
                    <a:lnTo>
                      <a:pt x="5046" y="8761"/>
                    </a:lnTo>
                    <a:lnTo>
                      <a:pt x="5707" y="7859"/>
                    </a:lnTo>
                    <a:lnTo>
                      <a:pt x="6323" y="6984"/>
                    </a:lnTo>
                    <a:lnTo>
                      <a:pt x="7189" y="5636"/>
                    </a:lnTo>
                    <a:lnTo>
                      <a:pt x="7725" y="4707"/>
                    </a:lnTo>
                    <a:lnTo>
                      <a:pt x="8216" y="3760"/>
                    </a:lnTo>
                    <a:lnTo>
                      <a:pt x="8662" y="2796"/>
                    </a:lnTo>
                    <a:lnTo>
                      <a:pt x="9064" y="1805"/>
                    </a:lnTo>
                    <a:lnTo>
                      <a:pt x="9404" y="787"/>
                    </a:lnTo>
                    <a:lnTo>
                      <a:pt x="9555" y="278"/>
                    </a:lnTo>
                    <a:lnTo>
                      <a:pt x="9564" y="188"/>
                    </a:lnTo>
                    <a:lnTo>
                      <a:pt x="9502" y="54"/>
                    </a:lnTo>
                    <a:lnTo>
                      <a:pt x="9368"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6" name="Google Shape;1216;p28"/>
          <p:cNvGrpSpPr/>
          <p:nvPr/>
        </p:nvGrpSpPr>
        <p:grpSpPr>
          <a:xfrm>
            <a:off x="8509190" y="1947798"/>
            <a:ext cx="1000423" cy="1733457"/>
            <a:chOff x="7758346" y="3365641"/>
            <a:chExt cx="1146485" cy="1986543"/>
          </a:xfrm>
        </p:grpSpPr>
        <p:sp>
          <p:nvSpPr>
            <p:cNvPr id="1217" name="Google Shape;1217;p28"/>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rgbClr val="B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8" name="Google Shape;1218;p28"/>
            <p:cNvGrpSpPr/>
            <p:nvPr/>
          </p:nvGrpSpPr>
          <p:grpSpPr>
            <a:xfrm>
              <a:off x="7916334" y="3709312"/>
              <a:ext cx="852813" cy="1576674"/>
              <a:chOff x="7916334" y="3709312"/>
              <a:chExt cx="852813" cy="1576674"/>
            </a:xfrm>
          </p:grpSpPr>
          <p:sp>
            <p:nvSpPr>
              <p:cNvPr id="1219" name="Google Shape;1219;p28"/>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8"/>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8"/>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2" name="Google Shape;1222;p28"/>
          <p:cNvGrpSpPr/>
          <p:nvPr/>
        </p:nvGrpSpPr>
        <p:grpSpPr>
          <a:xfrm rot="-1062212">
            <a:off x="7552341" y="779529"/>
            <a:ext cx="1614749" cy="2054248"/>
            <a:chOff x="7799755" y="2857500"/>
            <a:chExt cx="1963343" cy="2497721"/>
          </a:xfrm>
        </p:grpSpPr>
        <p:sp>
          <p:nvSpPr>
            <p:cNvPr id="1223" name="Google Shape;1223;p28"/>
            <p:cNvSpPr/>
            <p:nvPr/>
          </p:nvSpPr>
          <p:spPr>
            <a:xfrm>
              <a:off x="8192480" y="3457836"/>
              <a:ext cx="1570618" cy="1897385"/>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a:off x="8316715" y="3360827"/>
              <a:ext cx="381997" cy="464736"/>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a:off x="7878662" y="2857500"/>
              <a:ext cx="350620" cy="619068"/>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8"/>
            <p:cNvSpPr/>
            <p:nvPr/>
          </p:nvSpPr>
          <p:spPr>
            <a:xfrm>
              <a:off x="7799755" y="3787164"/>
              <a:ext cx="638413" cy="154403"/>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8"/>
            <p:cNvSpPr/>
            <p:nvPr/>
          </p:nvSpPr>
          <p:spPr>
            <a:xfrm>
              <a:off x="8139236" y="4288929"/>
              <a:ext cx="638413" cy="154403"/>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8"/>
            <p:cNvSpPr/>
            <p:nvPr/>
          </p:nvSpPr>
          <p:spPr>
            <a:xfrm>
              <a:off x="8499305" y="4704475"/>
              <a:ext cx="638413" cy="154723"/>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8"/>
            <p:cNvSpPr/>
            <p:nvPr/>
          </p:nvSpPr>
          <p:spPr>
            <a:xfrm>
              <a:off x="8903459" y="4201148"/>
              <a:ext cx="381962" cy="46470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28"/>
          <p:cNvGrpSpPr/>
          <p:nvPr/>
        </p:nvGrpSpPr>
        <p:grpSpPr>
          <a:xfrm>
            <a:off x="4213751" y="3027657"/>
            <a:ext cx="6583529" cy="3587714"/>
            <a:chOff x="4213751" y="3027657"/>
            <a:chExt cx="6583529" cy="3587714"/>
          </a:xfrm>
        </p:grpSpPr>
        <p:sp>
          <p:nvSpPr>
            <p:cNvPr id="1231" name="Google Shape;1231;p28"/>
            <p:cNvSpPr/>
            <p:nvPr/>
          </p:nvSpPr>
          <p:spPr>
            <a:xfrm rot="-877077" flipH="1">
              <a:off x="5102799" y="3712649"/>
              <a:ext cx="5608292" cy="1402366"/>
            </a:xfrm>
            <a:custGeom>
              <a:avLst/>
              <a:gdLst/>
              <a:ahLst/>
              <a:cxnLst/>
              <a:rect l="l" t="t" r="r" b="b"/>
              <a:pathLst>
                <a:path w="215419" h="53866" extrusionOk="0">
                  <a:moveTo>
                    <a:pt x="44141" y="0"/>
                  </a:moveTo>
                  <a:lnTo>
                    <a:pt x="40257" y="45"/>
                  </a:lnTo>
                  <a:lnTo>
                    <a:pt x="36381" y="179"/>
                  </a:lnTo>
                  <a:lnTo>
                    <a:pt x="32506" y="384"/>
                  </a:lnTo>
                  <a:lnTo>
                    <a:pt x="28639" y="688"/>
                  </a:lnTo>
                  <a:lnTo>
                    <a:pt x="26710" y="875"/>
                  </a:lnTo>
                  <a:lnTo>
                    <a:pt x="24076" y="1152"/>
                  </a:lnTo>
                  <a:lnTo>
                    <a:pt x="19530" y="1715"/>
                  </a:lnTo>
                  <a:lnTo>
                    <a:pt x="16405" y="2179"/>
                  </a:lnTo>
                  <a:lnTo>
                    <a:pt x="13360" y="2742"/>
                  </a:lnTo>
                  <a:lnTo>
                    <a:pt x="11217" y="3233"/>
                  </a:lnTo>
                  <a:lnTo>
                    <a:pt x="9877" y="3590"/>
                  </a:lnTo>
                  <a:lnTo>
                    <a:pt x="8645" y="3983"/>
                  </a:lnTo>
                  <a:lnTo>
                    <a:pt x="7520" y="4394"/>
                  </a:lnTo>
                  <a:lnTo>
                    <a:pt x="6528" y="4849"/>
                  </a:lnTo>
                  <a:lnTo>
                    <a:pt x="5698" y="5331"/>
                  </a:lnTo>
                  <a:lnTo>
                    <a:pt x="5341" y="5590"/>
                  </a:lnTo>
                  <a:lnTo>
                    <a:pt x="5162" y="5733"/>
                  </a:lnTo>
                  <a:lnTo>
                    <a:pt x="4832" y="6046"/>
                  </a:lnTo>
                  <a:lnTo>
                    <a:pt x="4421" y="6528"/>
                  </a:lnTo>
                  <a:lnTo>
                    <a:pt x="4037" y="7207"/>
                  </a:lnTo>
                  <a:lnTo>
                    <a:pt x="3796" y="7912"/>
                  </a:lnTo>
                  <a:lnTo>
                    <a:pt x="3653" y="8635"/>
                  </a:lnTo>
                  <a:lnTo>
                    <a:pt x="3572" y="9359"/>
                  </a:lnTo>
                  <a:lnTo>
                    <a:pt x="3510" y="10412"/>
                  </a:lnTo>
                  <a:lnTo>
                    <a:pt x="3439" y="11082"/>
                  </a:lnTo>
                  <a:lnTo>
                    <a:pt x="3188" y="13020"/>
                  </a:lnTo>
                  <a:lnTo>
                    <a:pt x="2813" y="16904"/>
                  </a:lnTo>
                  <a:lnTo>
                    <a:pt x="2671" y="18851"/>
                  </a:lnTo>
                  <a:lnTo>
                    <a:pt x="2546" y="20762"/>
                  </a:lnTo>
                  <a:lnTo>
                    <a:pt x="2358" y="24575"/>
                  </a:lnTo>
                  <a:lnTo>
                    <a:pt x="2108" y="30308"/>
                  </a:lnTo>
                  <a:lnTo>
                    <a:pt x="1786" y="36032"/>
                  </a:lnTo>
                  <a:lnTo>
                    <a:pt x="1465" y="39845"/>
                  </a:lnTo>
                  <a:lnTo>
                    <a:pt x="1144" y="42703"/>
                  </a:lnTo>
                  <a:lnTo>
                    <a:pt x="876" y="44614"/>
                  </a:lnTo>
                  <a:lnTo>
                    <a:pt x="572" y="46516"/>
                  </a:lnTo>
                  <a:lnTo>
                    <a:pt x="206" y="48427"/>
                  </a:lnTo>
                  <a:lnTo>
                    <a:pt x="9" y="49374"/>
                  </a:lnTo>
                  <a:lnTo>
                    <a:pt x="0" y="49427"/>
                  </a:lnTo>
                  <a:lnTo>
                    <a:pt x="36" y="49526"/>
                  </a:lnTo>
                  <a:lnTo>
                    <a:pt x="170" y="49668"/>
                  </a:lnTo>
                  <a:lnTo>
                    <a:pt x="474" y="49820"/>
                  </a:lnTo>
                  <a:lnTo>
                    <a:pt x="876" y="49936"/>
                  </a:lnTo>
                  <a:lnTo>
                    <a:pt x="1090" y="49972"/>
                  </a:lnTo>
                  <a:lnTo>
                    <a:pt x="2608" y="50195"/>
                  </a:lnTo>
                  <a:lnTo>
                    <a:pt x="5680" y="50588"/>
                  </a:lnTo>
                  <a:lnTo>
                    <a:pt x="8761" y="50936"/>
                  </a:lnTo>
                  <a:lnTo>
                    <a:pt x="11851" y="51249"/>
                  </a:lnTo>
                  <a:lnTo>
                    <a:pt x="16521" y="51633"/>
                  </a:lnTo>
                  <a:lnTo>
                    <a:pt x="22790" y="51999"/>
                  </a:lnTo>
                  <a:lnTo>
                    <a:pt x="29094" y="52240"/>
                  </a:lnTo>
                  <a:lnTo>
                    <a:pt x="35444" y="52356"/>
                  </a:lnTo>
                  <a:lnTo>
                    <a:pt x="41820" y="52383"/>
                  </a:lnTo>
                  <a:lnTo>
                    <a:pt x="48213" y="52330"/>
                  </a:lnTo>
                  <a:lnTo>
                    <a:pt x="57840" y="52160"/>
                  </a:lnTo>
                  <a:lnTo>
                    <a:pt x="70690" y="51847"/>
                  </a:lnTo>
                  <a:lnTo>
                    <a:pt x="80299" y="51633"/>
                  </a:lnTo>
                  <a:lnTo>
                    <a:pt x="86693" y="51544"/>
                  </a:lnTo>
                  <a:lnTo>
                    <a:pt x="93051" y="51517"/>
                  </a:lnTo>
                  <a:lnTo>
                    <a:pt x="99382" y="51570"/>
                  </a:lnTo>
                  <a:lnTo>
                    <a:pt x="102534" y="51633"/>
                  </a:lnTo>
                  <a:lnTo>
                    <a:pt x="109160" y="51821"/>
                  </a:lnTo>
                  <a:lnTo>
                    <a:pt x="122386" y="52312"/>
                  </a:lnTo>
                  <a:lnTo>
                    <a:pt x="142192" y="53196"/>
                  </a:lnTo>
                  <a:lnTo>
                    <a:pt x="155391" y="53767"/>
                  </a:lnTo>
                  <a:lnTo>
                    <a:pt x="156989" y="53821"/>
                  </a:lnTo>
                  <a:lnTo>
                    <a:pt x="160043" y="53865"/>
                  </a:lnTo>
                  <a:lnTo>
                    <a:pt x="162972" y="53821"/>
                  </a:lnTo>
                  <a:lnTo>
                    <a:pt x="165830" y="53714"/>
                  </a:lnTo>
                  <a:lnTo>
                    <a:pt x="168652" y="53553"/>
                  </a:lnTo>
                  <a:lnTo>
                    <a:pt x="171483" y="53330"/>
                  </a:lnTo>
                  <a:lnTo>
                    <a:pt x="175814" y="52937"/>
                  </a:lnTo>
                  <a:lnTo>
                    <a:pt x="178868" y="52633"/>
                  </a:lnTo>
                  <a:lnTo>
                    <a:pt x="180680" y="52463"/>
                  </a:lnTo>
                  <a:lnTo>
                    <a:pt x="184333" y="52178"/>
                  </a:lnTo>
                  <a:lnTo>
                    <a:pt x="187994" y="51972"/>
                  </a:lnTo>
                  <a:lnTo>
                    <a:pt x="191655" y="51838"/>
                  </a:lnTo>
                  <a:lnTo>
                    <a:pt x="195335" y="51776"/>
                  </a:lnTo>
                  <a:lnTo>
                    <a:pt x="199023" y="51794"/>
                  </a:lnTo>
                  <a:lnTo>
                    <a:pt x="202711" y="51874"/>
                  </a:lnTo>
                  <a:lnTo>
                    <a:pt x="206399" y="52017"/>
                  </a:lnTo>
                  <a:lnTo>
                    <a:pt x="208247" y="52115"/>
                  </a:lnTo>
                  <a:lnTo>
                    <a:pt x="208578" y="52133"/>
                  </a:lnTo>
                  <a:lnTo>
                    <a:pt x="209185" y="52097"/>
                  </a:lnTo>
                  <a:lnTo>
                    <a:pt x="209685" y="51981"/>
                  </a:lnTo>
                  <a:lnTo>
                    <a:pt x="210060" y="51785"/>
                  </a:lnTo>
                  <a:lnTo>
                    <a:pt x="210194" y="51651"/>
                  </a:lnTo>
                  <a:lnTo>
                    <a:pt x="210864" y="50838"/>
                  </a:lnTo>
                  <a:lnTo>
                    <a:pt x="212060" y="49195"/>
                  </a:lnTo>
                  <a:lnTo>
                    <a:pt x="213096" y="47534"/>
                  </a:lnTo>
                  <a:lnTo>
                    <a:pt x="213739" y="46284"/>
                  </a:lnTo>
                  <a:lnTo>
                    <a:pt x="214123" y="45436"/>
                  </a:lnTo>
                  <a:lnTo>
                    <a:pt x="214454" y="44596"/>
                  </a:lnTo>
                  <a:lnTo>
                    <a:pt x="214739" y="43748"/>
                  </a:lnTo>
                  <a:lnTo>
                    <a:pt x="214980" y="42891"/>
                  </a:lnTo>
                  <a:lnTo>
                    <a:pt x="215168" y="42042"/>
                  </a:lnTo>
                  <a:lnTo>
                    <a:pt x="215302" y="41185"/>
                  </a:lnTo>
                  <a:lnTo>
                    <a:pt x="215391" y="40328"/>
                  </a:lnTo>
                  <a:lnTo>
                    <a:pt x="215418" y="39470"/>
                  </a:lnTo>
                  <a:lnTo>
                    <a:pt x="215400" y="38604"/>
                  </a:lnTo>
                  <a:lnTo>
                    <a:pt x="215373" y="38176"/>
                  </a:lnTo>
                  <a:lnTo>
                    <a:pt x="215320" y="37684"/>
                  </a:lnTo>
                  <a:lnTo>
                    <a:pt x="215150" y="36693"/>
                  </a:lnTo>
                  <a:lnTo>
                    <a:pt x="214864" y="35720"/>
                  </a:lnTo>
                  <a:lnTo>
                    <a:pt x="214534" y="35005"/>
                  </a:lnTo>
                  <a:lnTo>
                    <a:pt x="214257" y="34541"/>
                  </a:lnTo>
                  <a:lnTo>
                    <a:pt x="213936" y="34086"/>
                  </a:lnTo>
                  <a:lnTo>
                    <a:pt x="213561" y="33639"/>
                  </a:lnTo>
                  <a:lnTo>
                    <a:pt x="213114" y="33211"/>
                  </a:lnTo>
                  <a:lnTo>
                    <a:pt x="212614" y="32791"/>
                  </a:lnTo>
                  <a:lnTo>
                    <a:pt x="212034" y="32389"/>
                  </a:lnTo>
                  <a:lnTo>
                    <a:pt x="211382" y="32005"/>
                  </a:lnTo>
                  <a:lnTo>
                    <a:pt x="210658" y="31639"/>
                  </a:lnTo>
                  <a:lnTo>
                    <a:pt x="209846" y="31291"/>
                  </a:lnTo>
                  <a:lnTo>
                    <a:pt x="209399" y="31121"/>
                  </a:lnTo>
                  <a:lnTo>
                    <a:pt x="209408" y="31067"/>
                  </a:lnTo>
                  <a:lnTo>
                    <a:pt x="209274" y="30969"/>
                  </a:lnTo>
                  <a:lnTo>
                    <a:pt x="209131" y="30951"/>
                  </a:lnTo>
                  <a:lnTo>
                    <a:pt x="208962" y="30933"/>
                  </a:lnTo>
                  <a:lnTo>
                    <a:pt x="208783" y="30916"/>
                  </a:lnTo>
                  <a:lnTo>
                    <a:pt x="208399" y="30782"/>
                  </a:lnTo>
                  <a:lnTo>
                    <a:pt x="207997" y="30648"/>
                  </a:lnTo>
                  <a:lnTo>
                    <a:pt x="207792" y="30603"/>
                  </a:lnTo>
                  <a:lnTo>
                    <a:pt x="207390" y="30558"/>
                  </a:lnTo>
                  <a:lnTo>
                    <a:pt x="207015" y="30585"/>
                  </a:lnTo>
                  <a:lnTo>
                    <a:pt x="206693" y="30657"/>
                  </a:lnTo>
                  <a:lnTo>
                    <a:pt x="206551" y="30710"/>
                  </a:lnTo>
                  <a:lnTo>
                    <a:pt x="204381" y="30496"/>
                  </a:lnTo>
                  <a:lnTo>
                    <a:pt x="200139" y="29960"/>
                  </a:lnTo>
                  <a:lnTo>
                    <a:pt x="196004" y="29308"/>
                  </a:lnTo>
                  <a:lnTo>
                    <a:pt x="191968" y="28567"/>
                  </a:lnTo>
                  <a:lnTo>
                    <a:pt x="188021" y="27728"/>
                  </a:lnTo>
                  <a:lnTo>
                    <a:pt x="184145" y="26826"/>
                  </a:lnTo>
                  <a:lnTo>
                    <a:pt x="180341" y="25843"/>
                  </a:lnTo>
                  <a:lnTo>
                    <a:pt x="176591" y="24816"/>
                  </a:lnTo>
                  <a:lnTo>
                    <a:pt x="171045" y="23209"/>
                  </a:lnTo>
                  <a:lnTo>
                    <a:pt x="163758" y="20985"/>
                  </a:lnTo>
                  <a:lnTo>
                    <a:pt x="156516" y="18753"/>
                  </a:lnTo>
                  <a:lnTo>
                    <a:pt x="151060" y="17146"/>
                  </a:lnTo>
                  <a:lnTo>
                    <a:pt x="147390" y="16128"/>
                  </a:lnTo>
                  <a:lnTo>
                    <a:pt x="145550" y="15636"/>
                  </a:lnTo>
                  <a:lnTo>
                    <a:pt x="142130" y="14743"/>
                  </a:lnTo>
                  <a:lnTo>
                    <a:pt x="135209" y="13029"/>
                  </a:lnTo>
                  <a:lnTo>
                    <a:pt x="128172" y="11386"/>
                  </a:lnTo>
                  <a:lnTo>
                    <a:pt x="121046" y="9823"/>
                  </a:lnTo>
                  <a:lnTo>
                    <a:pt x="113813" y="8332"/>
                  </a:lnTo>
                  <a:lnTo>
                    <a:pt x="106499" y="6921"/>
                  </a:lnTo>
                  <a:lnTo>
                    <a:pt x="99105" y="5590"/>
                  </a:lnTo>
                  <a:lnTo>
                    <a:pt x="91640" y="4340"/>
                  </a:lnTo>
                  <a:lnTo>
                    <a:pt x="87880" y="3751"/>
                  </a:lnTo>
                  <a:lnTo>
                    <a:pt x="84219" y="3197"/>
                  </a:lnTo>
                  <a:lnTo>
                    <a:pt x="76780" y="2188"/>
                  </a:lnTo>
                  <a:lnTo>
                    <a:pt x="71119" y="1527"/>
                  </a:lnTo>
                  <a:lnTo>
                    <a:pt x="67315" y="1143"/>
                  </a:lnTo>
                  <a:lnTo>
                    <a:pt x="63484" y="804"/>
                  </a:lnTo>
                  <a:lnTo>
                    <a:pt x="59635" y="518"/>
                  </a:lnTo>
                  <a:lnTo>
                    <a:pt x="55777" y="295"/>
                  </a:lnTo>
                  <a:lnTo>
                    <a:pt x="51901" y="125"/>
                  </a:lnTo>
                  <a:lnTo>
                    <a:pt x="48026" y="27"/>
                  </a:lnTo>
                  <a:lnTo>
                    <a:pt x="441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rot="-877077" flipH="1">
              <a:off x="4320591" y="4291504"/>
              <a:ext cx="5907478" cy="1604392"/>
            </a:xfrm>
            <a:custGeom>
              <a:avLst/>
              <a:gdLst/>
              <a:ahLst/>
              <a:cxnLst/>
              <a:rect l="l" t="t" r="r" b="b"/>
              <a:pathLst>
                <a:path w="226911" h="61626" extrusionOk="0">
                  <a:moveTo>
                    <a:pt x="9573" y="0"/>
                  </a:moveTo>
                  <a:lnTo>
                    <a:pt x="8055" y="9"/>
                  </a:lnTo>
                  <a:lnTo>
                    <a:pt x="6555" y="72"/>
                  </a:lnTo>
                  <a:lnTo>
                    <a:pt x="5073" y="188"/>
                  </a:lnTo>
                  <a:lnTo>
                    <a:pt x="3626" y="349"/>
                  </a:lnTo>
                  <a:lnTo>
                    <a:pt x="2921" y="447"/>
                  </a:lnTo>
                  <a:lnTo>
                    <a:pt x="2492" y="518"/>
                  </a:lnTo>
                  <a:lnTo>
                    <a:pt x="1697" y="724"/>
                  </a:lnTo>
                  <a:lnTo>
                    <a:pt x="965" y="983"/>
                  </a:lnTo>
                  <a:lnTo>
                    <a:pt x="304" y="1304"/>
                  </a:lnTo>
                  <a:lnTo>
                    <a:pt x="0" y="1492"/>
                  </a:lnTo>
                  <a:lnTo>
                    <a:pt x="0" y="34372"/>
                  </a:lnTo>
                  <a:lnTo>
                    <a:pt x="822" y="37381"/>
                  </a:lnTo>
                  <a:lnTo>
                    <a:pt x="2036" y="41908"/>
                  </a:lnTo>
                  <a:lnTo>
                    <a:pt x="2796" y="44918"/>
                  </a:lnTo>
                  <a:lnTo>
                    <a:pt x="3456" y="47936"/>
                  </a:lnTo>
                  <a:lnTo>
                    <a:pt x="3992" y="50963"/>
                  </a:lnTo>
                  <a:lnTo>
                    <a:pt x="4278" y="53232"/>
                  </a:lnTo>
                  <a:lnTo>
                    <a:pt x="4421" y="54741"/>
                  </a:lnTo>
                  <a:lnTo>
                    <a:pt x="4501" y="56259"/>
                  </a:lnTo>
                  <a:lnTo>
                    <a:pt x="4528" y="57777"/>
                  </a:lnTo>
                  <a:lnTo>
                    <a:pt x="4519" y="58536"/>
                  </a:lnTo>
                  <a:lnTo>
                    <a:pt x="4519" y="58741"/>
                  </a:lnTo>
                  <a:lnTo>
                    <a:pt x="4599" y="59054"/>
                  </a:lnTo>
                  <a:lnTo>
                    <a:pt x="4742" y="59233"/>
                  </a:lnTo>
                  <a:lnTo>
                    <a:pt x="4867" y="59313"/>
                  </a:lnTo>
                  <a:lnTo>
                    <a:pt x="5010" y="59402"/>
                  </a:lnTo>
                  <a:lnTo>
                    <a:pt x="5385" y="59509"/>
                  </a:lnTo>
                  <a:lnTo>
                    <a:pt x="6028" y="59599"/>
                  </a:lnTo>
                  <a:lnTo>
                    <a:pt x="6475" y="59625"/>
                  </a:lnTo>
                  <a:lnTo>
                    <a:pt x="16405" y="60161"/>
                  </a:lnTo>
                  <a:lnTo>
                    <a:pt x="31318" y="60938"/>
                  </a:lnTo>
                  <a:lnTo>
                    <a:pt x="41266" y="61411"/>
                  </a:lnTo>
                  <a:lnTo>
                    <a:pt x="46240" y="61626"/>
                  </a:lnTo>
                  <a:lnTo>
                    <a:pt x="46918" y="61376"/>
                  </a:lnTo>
                  <a:lnTo>
                    <a:pt x="48392" y="60956"/>
                  </a:lnTo>
                  <a:lnTo>
                    <a:pt x="49981" y="60661"/>
                  </a:lnTo>
                  <a:lnTo>
                    <a:pt x="51660" y="60501"/>
                  </a:lnTo>
                  <a:lnTo>
                    <a:pt x="52535" y="60492"/>
                  </a:lnTo>
                  <a:lnTo>
                    <a:pt x="129485" y="60492"/>
                  </a:lnTo>
                  <a:lnTo>
                    <a:pt x="132994" y="60286"/>
                  </a:lnTo>
                  <a:lnTo>
                    <a:pt x="140022" y="59938"/>
                  </a:lnTo>
                  <a:lnTo>
                    <a:pt x="147059" y="59688"/>
                  </a:lnTo>
                  <a:lnTo>
                    <a:pt x="152346" y="59599"/>
                  </a:lnTo>
                  <a:lnTo>
                    <a:pt x="155882" y="59581"/>
                  </a:lnTo>
                  <a:lnTo>
                    <a:pt x="157650" y="59590"/>
                  </a:lnTo>
                  <a:lnTo>
                    <a:pt x="166312" y="59679"/>
                  </a:lnTo>
                  <a:lnTo>
                    <a:pt x="183610" y="59965"/>
                  </a:lnTo>
                  <a:lnTo>
                    <a:pt x="200907" y="60268"/>
                  </a:lnTo>
                  <a:lnTo>
                    <a:pt x="213900" y="60429"/>
                  </a:lnTo>
                  <a:lnTo>
                    <a:pt x="222571" y="60492"/>
                  </a:lnTo>
                  <a:lnTo>
                    <a:pt x="226911" y="60501"/>
                  </a:lnTo>
                  <a:lnTo>
                    <a:pt x="226911" y="60501"/>
                  </a:lnTo>
                  <a:lnTo>
                    <a:pt x="226607" y="59447"/>
                  </a:lnTo>
                  <a:lnTo>
                    <a:pt x="225955" y="57331"/>
                  </a:lnTo>
                  <a:lnTo>
                    <a:pt x="225196" y="55223"/>
                  </a:lnTo>
                  <a:lnTo>
                    <a:pt x="224518" y="53651"/>
                  </a:lnTo>
                  <a:lnTo>
                    <a:pt x="224009" y="52624"/>
                  </a:lnTo>
                  <a:lnTo>
                    <a:pt x="223437" y="51606"/>
                  </a:lnTo>
                  <a:lnTo>
                    <a:pt x="222803" y="50606"/>
                  </a:lnTo>
                  <a:lnTo>
                    <a:pt x="222107" y="49624"/>
                  </a:lnTo>
                  <a:lnTo>
                    <a:pt x="221321" y="48660"/>
                  </a:lnTo>
                  <a:lnTo>
                    <a:pt x="220463" y="47731"/>
                  </a:lnTo>
                  <a:lnTo>
                    <a:pt x="219508" y="46820"/>
                  </a:lnTo>
                  <a:lnTo>
                    <a:pt x="218454" y="45945"/>
                  </a:lnTo>
                  <a:lnTo>
                    <a:pt x="217293" y="45105"/>
                  </a:lnTo>
                  <a:lnTo>
                    <a:pt x="216668" y="44704"/>
                  </a:lnTo>
                  <a:lnTo>
                    <a:pt x="215990" y="44284"/>
                  </a:lnTo>
                  <a:lnTo>
                    <a:pt x="214552" y="43489"/>
                  </a:lnTo>
                  <a:lnTo>
                    <a:pt x="213034" y="42757"/>
                  </a:lnTo>
                  <a:lnTo>
                    <a:pt x="211426" y="42078"/>
                  </a:lnTo>
                  <a:lnTo>
                    <a:pt x="209756" y="41462"/>
                  </a:lnTo>
                  <a:lnTo>
                    <a:pt x="208024" y="40882"/>
                  </a:lnTo>
                  <a:lnTo>
                    <a:pt x="206229" y="40355"/>
                  </a:lnTo>
                  <a:lnTo>
                    <a:pt x="204381" y="39864"/>
                  </a:lnTo>
                  <a:lnTo>
                    <a:pt x="201532" y="39194"/>
                  </a:lnTo>
                  <a:lnTo>
                    <a:pt x="197621" y="38426"/>
                  </a:lnTo>
                  <a:lnTo>
                    <a:pt x="193620" y="37765"/>
                  </a:lnTo>
                  <a:lnTo>
                    <a:pt x="189593" y="37176"/>
                  </a:lnTo>
                  <a:lnTo>
                    <a:pt x="187583" y="36908"/>
                  </a:lnTo>
                  <a:lnTo>
                    <a:pt x="181949" y="36167"/>
                  </a:lnTo>
                  <a:lnTo>
                    <a:pt x="170634" y="34747"/>
                  </a:lnTo>
                  <a:lnTo>
                    <a:pt x="159293" y="33363"/>
                  </a:lnTo>
                  <a:lnTo>
                    <a:pt x="147979" y="31943"/>
                  </a:lnTo>
                  <a:lnTo>
                    <a:pt x="139531" y="30809"/>
                  </a:lnTo>
                  <a:lnTo>
                    <a:pt x="133932" y="30014"/>
                  </a:lnTo>
                  <a:lnTo>
                    <a:pt x="128360" y="29165"/>
                  </a:lnTo>
                  <a:lnTo>
                    <a:pt x="122814" y="28264"/>
                  </a:lnTo>
                  <a:lnTo>
                    <a:pt x="117313" y="27308"/>
                  </a:lnTo>
                  <a:lnTo>
                    <a:pt x="111857" y="26272"/>
                  </a:lnTo>
                  <a:lnTo>
                    <a:pt x="106455" y="25165"/>
                  </a:lnTo>
                  <a:lnTo>
                    <a:pt x="101106" y="23968"/>
                  </a:lnTo>
                  <a:lnTo>
                    <a:pt x="98453" y="23334"/>
                  </a:lnTo>
                  <a:lnTo>
                    <a:pt x="95355" y="22566"/>
                  </a:lnTo>
                  <a:lnTo>
                    <a:pt x="89264" y="20941"/>
                  </a:lnTo>
                  <a:lnTo>
                    <a:pt x="83255" y="19218"/>
                  </a:lnTo>
                  <a:lnTo>
                    <a:pt x="77325" y="17423"/>
                  </a:lnTo>
                  <a:lnTo>
                    <a:pt x="68502" y="14645"/>
                  </a:lnTo>
                  <a:lnTo>
                    <a:pt x="56795" y="10886"/>
                  </a:lnTo>
                  <a:lnTo>
                    <a:pt x="50901" y="9055"/>
                  </a:lnTo>
                  <a:lnTo>
                    <a:pt x="45990" y="7519"/>
                  </a:lnTo>
                  <a:lnTo>
                    <a:pt x="37328" y="4903"/>
                  </a:lnTo>
                  <a:lnTo>
                    <a:pt x="32693" y="3626"/>
                  </a:lnTo>
                  <a:lnTo>
                    <a:pt x="29523" y="2831"/>
                  </a:lnTo>
                  <a:lnTo>
                    <a:pt x="26317" y="2099"/>
                  </a:lnTo>
                  <a:lnTo>
                    <a:pt x="23084" y="1438"/>
                  </a:lnTo>
                  <a:lnTo>
                    <a:pt x="19852" y="884"/>
                  </a:lnTo>
                  <a:lnTo>
                    <a:pt x="16637" y="447"/>
                  </a:lnTo>
                  <a:lnTo>
                    <a:pt x="13458" y="152"/>
                  </a:lnTo>
                  <a:lnTo>
                    <a:pt x="11118" y="27"/>
                  </a:lnTo>
                  <a:lnTo>
                    <a:pt x="9573" y="0"/>
                  </a:lnTo>
                  <a:close/>
                </a:path>
              </a:pathLst>
            </a:custGeom>
            <a:solidFill>
              <a:srgbClr val="6A2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rot="-877077" flipH="1">
              <a:off x="6567249" y="5189969"/>
              <a:ext cx="1198" cy="729"/>
            </a:xfrm>
            <a:custGeom>
              <a:avLst/>
              <a:gdLst/>
              <a:ahLst/>
              <a:cxnLst/>
              <a:rect l="l" t="t" r="r" b="b"/>
              <a:pathLst>
                <a:path w="46" h="28" extrusionOk="0">
                  <a:moveTo>
                    <a:pt x="28" y="0"/>
                  </a:moveTo>
                  <a:lnTo>
                    <a:pt x="1" y="9"/>
                  </a:lnTo>
                  <a:lnTo>
                    <a:pt x="1" y="27"/>
                  </a:lnTo>
                  <a:lnTo>
                    <a:pt x="45" y="27"/>
                  </a:lnTo>
                  <a:lnTo>
                    <a:pt x="45" y="9"/>
                  </a:lnTo>
                  <a:lnTo>
                    <a:pt x="28" y="0"/>
                  </a:lnTo>
                  <a:close/>
                </a:path>
              </a:pathLst>
            </a:custGeom>
            <a:solidFill>
              <a:srgbClr val="FEE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rot="-877077" flipH="1">
              <a:off x="6620611" y="5118340"/>
              <a:ext cx="127438" cy="34209"/>
            </a:xfrm>
            <a:custGeom>
              <a:avLst/>
              <a:gdLst/>
              <a:ahLst/>
              <a:cxnLst/>
              <a:rect l="l" t="t" r="r" b="b"/>
              <a:pathLst>
                <a:path w="4895" h="1314" extrusionOk="0">
                  <a:moveTo>
                    <a:pt x="4716" y="0"/>
                  </a:moveTo>
                  <a:lnTo>
                    <a:pt x="4653" y="18"/>
                  </a:lnTo>
                  <a:lnTo>
                    <a:pt x="3555" y="376"/>
                  </a:lnTo>
                  <a:lnTo>
                    <a:pt x="2421" y="697"/>
                  </a:lnTo>
                  <a:lnTo>
                    <a:pt x="1233" y="965"/>
                  </a:lnTo>
                  <a:lnTo>
                    <a:pt x="46" y="1224"/>
                  </a:lnTo>
                  <a:lnTo>
                    <a:pt x="1" y="1242"/>
                  </a:lnTo>
                  <a:lnTo>
                    <a:pt x="37" y="1304"/>
                  </a:lnTo>
                  <a:lnTo>
                    <a:pt x="99" y="1313"/>
                  </a:lnTo>
                  <a:lnTo>
                    <a:pt x="421" y="1313"/>
                  </a:lnTo>
                  <a:lnTo>
                    <a:pt x="1081" y="1260"/>
                  </a:lnTo>
                  <a:lnTo>
                    <a:pt x="2064" y="1117"/>
                  </a:lnTo>
                  <a:lnTo>
                    <a:pt x="3323" y="804"/>
                  </a:lnTo>
                  <a:lnTo>
                    <a:pt x="4412" y="384"/>
                  </a:lnTo>
                  <a:lnTo>
                    <a:pt x="4859" y="143"/>
                  </a:lnTo>
                  <a:lnTo>
                    <a:pt x="4895" y="117"/>
                  </a:lnTo>
                  <a:lnTo>
                    <a:pt x="4895" y="63"/>
                  </a:lnTo>
                  <a:lnTo>
                    <a:pt x="4823" y="18"/>
                  </a:lnTo>
                  <a:lnTo>
                    <a:pt x="4716" y="0"/>
                  </a:lnTo>
                  <a:close/>
                </a:path>
              </a:pathLst>
            </a:custGeom>
            <a:solidFill>
              <a:srgbClr val="EB5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8"/>
            <p:cNvSpPr/>
            <p:nvPr/>
          </p:nvSpPr>
          <p:spPr>
            <a:xfrm rot="-877077" flipH="1">
              <a:off x="6386695" y="5104293"/>
              <a:ext cx="89766" cy="21661"/>
            </a:xfrm>
            <a:custGeom>
              <a:avLst/>
              <a:gdLst/>
              <a:ahLst/>
              <a:cxnLst/>
              <a:rect l="l" t="t" r="r" b="b"/>
              <a:pathLst>
                <a:path w="3448" h="832" extrusionOk="0">
                  <a:moveTo>
                    <a:pt x="3179" y="1"/>
                  </a:moveTo>
                  <a:lnTo>
                    <a:pt x="2786" y="19"/>
                  </a:lnTo>
                  <a:lnTo>
                    <a:pt x="1992" y="126"/>
                  </a:lnTo>
                  <a:lnTo>
                    <a:pt x="822" y="367"/>
                  </a:lnTo>
                  <a:lnTo>
                    <a:pt x="143" y="563"/>
                  </a:lnTo>
                  <a:lnTo>
                    <a:pt x="45" y="599"/>
                  </a:lnTo>
                  <a:lnTo>
                    <a:pt x="0" y="697"/>
                  </a:lnTo>
                  <a:lnTo>
                    <a:pt x="72" y="778"/>
                  </a:lnTo>
                  <a:lnTo>
                    <a:pt x="241" y="831"/>
                  </a:lnTo>
                  <a:lnTo>
                    <a:pt x="357" y="822"/>
                  </a:lnTo>
                  <a:lnTo>
                    <a:pt x="1107" y="751"/>
                  </a:lnTo>
                  <a:lnTo>
                    <a:pt x="2295" y="554"/>
                  </a:lnTo>
                  <a:lnTo>
                    <a:pt x="3010" y="376"/>
                  </a:lnTo>
                  <a:lnTo>
                    <a:pt x="3322" y="269"/>
                  </a:lnTo>
                  <a:lnTo>
                    <a:pt x="3385" y="233"/>
                  </a:lnTo>
                  <a:lnTo>
                    <a:pt x="3447" y="144"/>
                  </a:lnTo>
                  <a:lnTo>
                    <a:pt x="3420" y="63"/>
                  </a:lnTo>
                  <a:lnTo>
                    <a:pt x="3286" y="10"/>
                  </a:lnTo>
                  <a:lnTo>
                    <a:pt x="3179" y="1"/>
                  </a:lnTo>
                  <a:close/>
                </a:path>
              </a:pathLst>
            </a:custGeom>
            <a:solidFill>
              <a:srgbClr val="EB5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8"/>
            <p:cNvSpPr/>
            <p:nvPr/>
          </p:nvSpPr>
          <p:spPr>
            <a:xfrm rot="-877077" flipH="1">
              <a:off x="6155446" y="5156178"/>
              <a:ext cx="67689" cy="33714"/>
            </a:xfrm>
            <a:custGeom>
              <a:avLst/>
              <a:gdLst/>
              <a:ahLst/>
              <a:cxnLst/>
              <a:rect l="l" t="t" r="r" b="b"/>
              <a:pathLst>
                <a:path w="2600" h="1295" extrusionOk="0">
                  <a:moveTo>
                    <a:pt x="2019" y="0"/>
                  </a:moveTo>
                  <a:lnTo>
                    <a:pt x="1867" y="36"/>
                  </a:lnTo>
                  <a:lnTo>
                    <a:pt x="1599" y="134"/>
                  </a:lnTo>
                  <a:lnTo>
                    <a:pt x="1099" y="357"/>
                  </a:lnTo>
                  <a:lnTo>
                    <a:pt x="429" y="732"/>
                  </a:lnTo>
                  <a:lnTo>
                    <a:pt x="63" y="1009"/>
                  </a:lnTo>
                  <a:lnTo>
                    <a:pt x="28" y="1036"/>
                  </a:lnTo>
                  <a:lnTo>
                    <a:pt x="1" y="1098"/>
                  </a:lnTo>
                  <a:lnTo>
                    <a:pt x="45" y="1188"/>
                  </a:lnTo>
                  <a:lnTo>
                    <a:pt x="215" y="1277"/>
                  </a:lnTo>
                  <a:lnTo>
                    <a:pt x="456" y="1295"/>
                  </a:lnTo>
                  <a:lnTo>
                    <a:pt x="581" y="1268"/>
                  </a:lnTo>
                  <a:lnTo>
                    <a:pt x="1135" y="1090"/>
                  </a:lnTo>
                  <a:lnTo>
                    <a:pt x="1885" y="750"/>
                  </a:lnTo>
                  <a:lnTo>
                    <a:pt x="2323" y="500"/>
                  </a:lnTo>
                  <a:lnTo>
                    <a:pt x="2519" y="366"/>
                  </a:lnTo>
                  <a:lnTo>
                    <a:pt x="2564" y="331"/>
                  </a:lnTo>
                  <a:lnTo>
                    <a:pt x="2599" y="250"/>
                  </a:lnTo>
                  <a:lnTo>
                    <a:pt x="2546" y="143"/>
                  </a:lnTo>
                  <a:lnTo>
                    <a:pt x="2323" y="27"/>
                  </a:lnTo>
                  <a:lnTo>
                    <a:pt x="2019" y="0"/>
                  </a:lnTo>
                  <a:close/>
                </a:path>
              </a:pathLst>
            </a:custGeom>
            <a:solidFill>
              <a:srgbClr val="EB5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rot="-877077" flipH="1">
              <a:off x="6100839" y="5078025"/>
              <a:ext cx="104632" cy="40952"/>
            </a:xfrm>
            <a:custGeom>
              <a:avLst/>
              <a:gdLst/>
              <a:ahLst/>
              <a:cxnLst/>
              <a:rect l="l" t="t" r="r" b="b"/>
              <a:pathLst>
                <a:path w="4019" h="1573" extrusionOk="0">
                  <a:moveTo>
                    <a:pt x="3510" y="1"/>
                  </a:moveTo>
                  <a:lnTo>
                    <a:pt x="3135" y="27"/>
                  </a:lnTo>
                  <a:lnTo>
                    <a:pt x="2938" y="72"/>
                  </a:lnTo>
                  <a:lnTo>
                    <a:pt x="2421" y="242"/>
                  </a:lnTo>
                  <a:lnTo>
                    <a:pt x="1938" y="429"/>
                  </a:lnTo>
                  <a:lnTo>
                    <a:pt x="1045" y="760"/>
                  </a:lnTo>
                  <a:lnTo>
                    <a:pt x="161" y="1108"/>
                  </a:lnTo>
                  <a:lnTo>
                    <a:pt x="81" y="1144"/>
                  </a:lnTo>
                  <a:lnTo>
                    <a:pt x="0" y="1224"/>
                  </a:lnTo>
                  <a:lnTo>
                    <a:pt x="0" y="1322"/>
                  </a:lnTo>
                  <a:lnTo>
                    <a:pt x="63" y="1412"/>
                  </a:lnTo>
                  <a:lnTo>
                    <a:pt x="251" y="1519"/>
                  </a:lnTo>
                  <a:lnTo>
                    <a:pt x="527" y="1572"/>
                  </a:lnTo>
                  <a:lnTo>
                    <a:pt x="715" y="1554"/>
                  </a:lnTo>
                  <a:lnTo>
                    <a:pt x="813" y="1528"/>
                  </a:lnTo>
                  <a:lnTo>
                    <a:pt x="1778" y="1206"/>
                  </a:lnTo>
                  <a:lnTo>
                    <a:pt x="2733" y="876"/>
                  </a:lnTo>
                  <a:lnTo>
                    <a:pt x="3153" y="733"/>
                  </a:lnTo>
                  <a:lnTo>
                    <a:pt x="3555" y="572"/>
                  </a:lnTo>
                  <a:lnTo>
                    <a:pt x="3733" y="492"/>
                  </a:lnTo>
                  <a:lnTo>
                    <a:pt x="3921" y="304"/>
                  </a:lnTo>
                  <a:lnTo>
                    <a:pt x="4001" y="188"/>
                  </a:lnTo>
                  <a:lnTo>
                    <a:pt x="4019" y="152"/>
                  </a:lnTo>
                  <a:lnTo>
                    <a:pt x="3992" y="90"/>
                  </a:lnTo>
                  <a:lnTo>
                    <a:pt x="3858" y="10"/>
                  </a:lnTo>
                  <a:lnTo>
                    <a:pt x="3724" y="1"/>
                  </a:lnTo>
                  <a:close/>
                </a:path>
              </a:pathLst>
            </a:custGeom>
            <a:solidFill>
              <a:srgbClr val="EB5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rot="-877077" flipH="1">
              <a:off x="6262807" y="5113077"/>
              <a:ext cx="54906" cy="23743"/>
            </a:xfrm>
            <a:custGeom>
              <a:avLst/>
              <a:gdLst/>
              <a:ahLst/>
              <a:cxnLst/>
              <a:rect l="l" t="t" r="r" b="b"/>
              <a:pathLst>
                <a:path w="2109" h="912" extrusionOk="0">
                  <a:moveTo>
                    <a:pt x="1921" y="1"/>
                  </a:moveTo>
                  <a:lnTo>
                    <a:pt x="1635" y="10"/>
                  </a:lnTo>
                  <a:lnTo>
                    <a:pt x="1198" y="153"/>
                  </a:lnTo>
                  <a:lnTo>
                    <a:pt x="1001" y="242"/>
                  </a:lnTo>
                  <a:lnTo>
                    <a:pt x="680" y="376"/>
                  </a:lnTo>
                  <a:lnTo>
                    <a:pt x="385" y="510"/>
                  </a:lnTo>
                  <a:lnTo>
                    <a:pt x="260" y="590"/>
                  </a:lnTo>
                  <a:lnTo>
                    <a:pt x="117" y="751"/>
                  </a:lnTo>
                  <a:lnTo>
                    <a:pt x="19" y="831"/>
                  </a:lnTo>
                  <a:lnTo>
                    <a:pt x="1" y="849"/>
                  </a:lnTo>
                  <a:lnTo>
                    <a:pt x="10" y="885"/>
                  </a:lnTo>
                  <a:lnTo>
                    <a:pt x="90" y="912"/>
                  </a:lnTo>
                  <a:lnTo>
                    <a:pt x="162" y="903"/>
                  </a:lnTo>
                  <a:lnTo>
                    <a:pt x="465" y="867"/>
                  </a:lnTo>
                  <a:lnTo>
                    <a:pt x="751" y="814"/>
                  </a:lnTo>
                  <a:lnTo>
                    <a:pt x="1099" y="689"/>
                  </a:lnTo>
                  <a:lnTo>
                    <a:pt x="1421" y="555"/>
                  </a:lnTo>
                  <a:lnTo>
                    <a:pt x="1635" y="465"/>
                  </a:lnTo>
                  <a:lnTo>
                    <a:pt x="2028" y="260"/>
                  </a:lnTo>
                  <a:lnTo>
                    <a:pt x="2108" y="153"/>
                  </a:lnTo>
                  <a:lnTo>
                    <a:pt x="2082" y="90"/>
                  </a:lnTo>
                  <a:lnTo>
                    <a:pt x="2037" y="55"/>
                  </a:lnTo>
                  <a:lnTo>
                    <a:pt x="1921" y="1"/>
                  </a:lnTo>
                  <a:close/>
                </a:path>
              </a:pathLst>
            </a:custGeom>
            <a:solidFill>
              <a:srgbClr val="EB5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rot="-877077" flipH="1">
              <a:off x="5874285" y="5113116"/>
              <a:ext cx="106975" cy="46055"/>
            </a:xfrm>
            <a:custGeom>
              <a:avLst/>
              <a:gdLst/>
              <a:ahLst/>
              <a:cxnLst/>
              <a:rect l="l" t="t" r="r" b="b"/>
              <a:pathLst>
                <a:path w="4109" h="1769" extrusionOk="0">
                  <a:moveTo>
                    <a:pt x="3215" y="1"/>
                  </a:moveTo>
                  <a:lnTo>
                    <a:pt x="2965" y="45"/>
                  </a:lnTo>
                  <a:lnTo>
                    <a:pt x="2527" y="143"/>
                  </a:lnTo>
                  <a:lnTo>
                    <a:pt x="1724" y="420"/>
                  </a:lnTo>
                  <a:lnTo>
                    <a:pt x="1000" y="751"/>
                  </a:lnTo>
                  <a:lnTo>
                    <a:pt x="375" y="1135"/>
                  </a:lnTo>
                  <a:lnTo>
                    <a:pt x="107" y="1331"/>
                  </a:lnTo>
                  <a:lnTo>
                    <a:pt x="45" y="1394"/>
                  </a:lnTo>
                  <a:lnTo>
                    <a:pt x="0" y="1501"/>
                  </a:lnTo>
                  <a:lnTo>
                    <a:pt x="45" y="1599"/>
                  </a:lnTo>
                  <a:lnTo>
                    <a:pt x="170" y="1679"/>
                  </a:lnTo>
                  <a:lnTo>
                    <a:pt x="429" y="1769"/>
                  </a:lnTo>
                  <a:lnTo>
                    <a:pt x="866" y="1769"/>
                  </a:lnTo>
                  <a:lnTo>
                    <a:pt x="1063" y="1706"/>
                  </a:lnTo>
                  <a:lnTo>
                    <a:pt x="1956" y="1340"/>
                  </a:lnTo>
                  <a:lnTo>
                    <a:pt x="2885" y="1001"/>
                  </a:lnTo>
                  <a:lnTo>
                    <a:pt x="3313" y="858"/>
                  </a:lnTo>
                  <a:lnTo>
                    <a:pt x="3733" y="706"/>
                  </a:lnTo>
                  <a:lnTo>
                    <a:pt x="3840" y="661"/>
                  </a:lnTo>
                  <a:lnTo>
                    <a:pt x="3983" y="563"/>
                  </a:lnTo>
                  <a:lnTo>
                    <a:pt x="4081" y="411"/>
                  </a:lnTo>
                  <a:lnTo>
                    <a:pt x="4108" y="277"/>
                  </a:lnTo>
                  <a:lnTo>
                    <a:pt x="4099" y="224"/>
                  </a:lnTo>
                  <a:lnTo>
                    <a:pt x="3992" y="135"/>
                  </a:lnTo>
                  <a:lnTo>
                    <a:pt x="3912" y="108"/>
                  </a:lnTo>
                  <a:lnTo>
                    <a:pt x="3885" y="108"/>
                  </a:lnTo>
                  <a:lnTo>
                    <a:pt x="3662" y="27"/>
                  </a:lnTo>
                  <a:lnTo>
                    <a:pt x="3215" y="1"/>
                  </a:lnTo>
                  <a:close/>
                </a:path>
              </a:pathLst>
            </a:custGeom>
            <a:solidFill>
              <a:srgbClr val="EB5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rot="-877077" flipH="1">
              <a:off x="5684823" y="5096708"/>
              <a:ext cx="89090" cy="20958"/>
            </a:xfrm>
            <a:custGeom>
              <a:avLst/>
              <a:gdLst/>
              <a:ahLst/>
              <a:cxnLst/>
              <a:rect l="l" t="t" r="r" b="b"/>
              <a:pathLst>
                <a:path w="3422" h="805" extrusionOk="0">
                  <a:moveTo>
                    <a:pt x="2707" y="0"/>
                  </a:moveTo>
                  <a:lnTo>
                    <a:pt x="2108" y="72"/>
                  </a:lnTo>
                  <a:lnTo>
                    <a:pt x="1751" y="143"/>
                  </a:lnTo>
                  <a:lnTo>
                    <a:pt x="1332" y="215"/>
                  </a:lnTo>
                  <a:lnTo>
                    <a:pt x="546" y="402"/>
                  </a:lnTo>
                  <a:lnTo>
                    <a:pt x="162" y="518"/>
                  </a:lnTo>
                  <a:lnTo>
                    <a:pt x="63" y="563"/>
                  </a:lnTo>
                  <a:lnTo>
                    <a:pt x="1" y="661"/>
                  </a:lnTo>
                  <a:lnTo>
                    <a:pt x="90" y="750"/>
                  </a:lnTo>
                  <a:lnTo>
                    <a:pt x="278" y="804"/>
                  </a:lnTo>
                  <a:lnTo>
                    <a:pt x="394" y="804"/>
                  </a:lnTo>
                  <a:lnTo>
                    <a:pt x="867" y="768"/>
                  </a:lnTo>
                  <a:lnTo>
                    <a:pt x="1760" y="643"/>
                  </a:lnTo>
                  <a:lnTo>
                    <a:pt x="2207" y="563"/>
                  </a:lnTo>
                  <a:lnTo>
                    <a:pt x="2546" y="492"/>
                  </a:lnTo>
                  <a:lnTo>
                    <a:pt x="3028" y="375"/>
                  </a:lnTo>
                  <a:lnTo>
                    <a:pt x="3296" y="250"/>
                  </a:lnTo>
                  <a:lnTo>
                    <a:pt x="3394" y="179"/>
                  </a:lnTo>
                  <a:lnTo>
                    <a:pt x="3421" y="152"/>
                  </a:lnTo>
                  <a:lnTo>
                    <a:pt x="3421" y="108"/>
                  </a:lnTo>
                  <a:lnTo>
                    <a:pt x="3359" y="54"/>
                  </a:lnTo>
                  <a:lnTo>
                    <a:pt x="3278" y="36"/>
                  </a:lnTo>
                  <a:lnTo>
                    <a:pt x="3100" y="0"/>
                  </a:lnTo>
                  <a:close/>
                </a:path>
              </a:pathLst>
            </a:custGeom>
            <a:solidFill>
              <a:srgbClr val="EB5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8"/>
            <p:cNvSpPr/>
            <p:nvPr/>
          </p:nvSpPr>
          <p:spPr>
            <a:xfrm rot="-877077" flipH="1">
              <a:off x="5922287" y="5078816"/>
              <a:ext cx="77660" cy="23978"/>
            </a:xfrm>
            <a:custGeom>
              <a:avLst/>
              <a:gdLst/>
              <a:ahLst/>
              <a:cxnLst/>
              <a:rect l="l" t="t" r="r" b="b"/>
              <a:pathLst>
                <a:path w="2983" h="921" extrusionOk="0">
                  <a:moveTo>
                    <a:pt x="2250" y="1"/>
                  </a:moveTo>
                  <a:lnTo>
                    <a:pt x="1750" y="28"/>
                  </a:lnTo>
                  <a:lnTo>
                    <a:pt x="1241" y="108"/>
                  </a:lnTo>
                  <a:lnTo>
                    <a:pt x="768" y="233"/>
                  </a:lnTo>
                  <a:lnTo>
                    <a:pt x="366" y="394"/>
                  </a:lnTo>
                  <a:lnTo>
                    <a:pt x="89" y="581"/>
                  </a:lnTo>
                  <a:lnTo>
                    <a:pt x="0" y="733"/>
                  </a:lnTo>
                  <a:lnTo>
                    <a:pt x="0" y="840"/>
                  </a:lnTo>
                  <a:lnTo>
                    <a:pt x="18" y="894"/>
                  </a:lnTo>
                  <a:lnTo>
                    <a:pt x="45" y="921"/>
                  </a:lnTo>
                  <a:lnTo>
                    <a:pt x="98" y="921"/>
                  </a:lnTo>
                  <a:lnTo>
                    <a:pt x="268" y="885"/>
                  </a:lnTo>
                  <a:lnTo>
                    <a:pt x="563" y="787"/>
                  </a:lnTo>
                  <a:lnTo>
                    <a:pt x="973" y="599"/>
                  </a:lnTo>
                  <a:lnTo>
                    <a:pt x="1286" y="501"/>
                  </a:lnTo>
                  <a:lnTo>
                    <a:pt x="1661" y="430"/>
                  </a:lnTo>
                  <a:lnTo>
                    <a:pt x="2411" y="385"/>
                  </a:lnTo>
                  <a:lnTo>
                    <a:pt x="2786" y="340"/>
                  </a:lnTo>
                  <a:lnTo>
                    <a:pt x="2867" y="322"/>
                  </a:lnTo>
                  <a:lnTo>
                    <a:pt x="2965" y="260"/>
                  </a:lnTo>
                  <a:lnTo>
                    <a:pt x="2983" y="188"/>
                  </a:lnTo>
                  <a:lnTo>
                    <a:pt x="2920" y="117"/>
                  </a:lnTo>
                  <a:lnTo>
                    <a:pt x="2849" y="90"/>
                  </a:lnTo>
                  <a:lnTo>
                    <a:pt x="2679" y="37"/>
                  </a:lnTo>
                  <a:lnTo>
                    <a:pt x="2250" y="1"/>
                  </a:lnTo>
                  <a:close/>
                </a:path>
              </a:pathLst>
            </a:custGeom>
            <a:solidFill>
              <a:srgbClr val="EB5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8"/>
            <p:cNvSpPr/>
            <p:nvPr/>
          </p:nvSpPr>
          <p:spPr>
            <a:xfrm rot="-877077" flipH="1">
              <a:off x="7894536" y="4679737"/>
              <a:ext cx="109995" cy="34912"/>
            </a:xfrm>
            <a:custGeom>
              <a:avLst/>
              <a:gdLst/>
              <a:ahLst/>
              <a:cxnLst/>
              <a:rect l="l" t="t" r="r" b="b"/>
              <a:pathLst>
                <a:path w="4225" h="1341" extrusionOk="0">
                  <a:moveTo>
                    <a:pt x="411" y="1"/>
                  </a:moveTo>
                  <a:lnTo>
                    <a:pt x="170" y="36"/>
                  </a:lnTo>
                  <a:lnTo>
                    <a:pt x="9" y="144"/>
                  </a:lnTo>
                  <a:lnTo>
                    <a:pt x="1" y="233"/>
                  </a:lnTo>
                  <a:lnTo>
                    <a:pt x="54" y="295"/>
                  </a:lnTo>
                  <a:lnTo>
                    <a:pt x="99" y="322"/>
                  </a:lnTo>
                  <a:lnTo>
                    <a:pt x="554" y="519"/>
                  </a:lnTo>
                  <a:lnTo>
                    <a:pt x="1510" y="876"/>
                  </a:lnTo>
                  <a:lnTo>
                    <a:pt x="2010" y="1028"/>
                  </a:lnTo>
                  <a:lnTo>
                    <a:pt x="2465" y="1162"/>
                  </a:lnTo>
                  <a:lnTo>
                    <a:pt x="3224" y="1313"/>
                  </a:lnTo>
                  <a:lnTo>
                    <a:pt x="3742" y="1340"/>
                  </a:lnTo>
                  <a:lnTo>
                    <a:pt x="4001" y="1313"/>
                  </a:lnTo>
                  <a:lnTo>
                    <a:pt x="4090" y="1296"/>
                  </a:lnTo>
                  <a:lnTo>
                    <a:pt x="4198" y="1242"/>
                  </a:lnTo>
                  <a:lnTo>
                    <a:pt x="4224" y="1162"/>
                  </a:lnTo>
                  <a:lnTo>
                    <a:pt x="4189" y="1081"/>
                  </a:lnTo>
                  <a:lnTo>
                    <a:pt x="4135" y="1045"/>
                  </a:lnTo>
                  <a:lnTo>
                    <a:pt x="3974" y="965"/>
                  </a:lnTo>
                  <a:lnTo>
                    <a:pt x="3555" y="831"/>
                  </a:lnTo>
                  <a:lnTo>
                    <a:pt x="2840" y="679"/>
                  </a:lnTo>
                  <a:lnTo>
                    <a:pt x="2385" y="590"/>
                  </a:lnTo>
                  <a:lnTo>
                    <a:pt x="1894" y="474"/>
                  </a:lnTo>
                  <a:lnTo>
                    <a:pt x="974" y="197"/>
                  </a:lnTo>
                  <a:lnTo>
                    <a:pt x="536" y="36"/>
                  </a:lnTo>
                  <a:lnTo>
                    <a:pt x="411"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8"/>
            <p:cNvSpPr/>
            <p:nvPr/>
          </p:nvSpPr>
          <p:spPr>
            <a:xfrm rot="-877077" flipH="1">
              <a:off x="7544242" y="4869638"/>
              <a:ext cx="151832" cy="32569"/>
            </a:xfrm>
            <a:custGeom>
              <a:avLst/>
              <a:gdLst/>
              <a:ahLst/>
              <a:cxnLst/>
              <a:rect l="l" t="t" r="r" b="b"/>
              <a:pathLst>
                <a:path w="5832" h="1251" extrusionOk="0">
                  <a:moveTo>
                    <a:pt x="375" y="0"/>
                  </a:moveTo>
                  <a:lnTo>
                    <a:pt x="117" y="72"/>
                  </a:lnTo>
                  <a:lnTo>
                    <a:pt x="18" y="179"/>
                  </a:lnTo>
                  <a:lnTo>
                    <a:pt x="0" y="250"/>
                  </a:lnTo>
                  <a:lnTo>
                    <a:pt x="36" y="313"/>
                  </a:lnTo>
                  <a:lnTo>
                    <a:pt x="134" y="375"/>
                  </a:lnTo>
                  <a:lnTo>
                    <a:pt x="215" y="393"/>
                  </a:lnTo>
                  <a:lnTo>
                    <a:pt x="1519" y="661"/>
                  </a:lnTo>
                  <a:lnTo>
                    <a:pt x="2840" y="902"/>
                  </a:lnTo>
                  <a:lnTo>
                    <a:pt x="3483" y="1027"/>
                  </a:lnTo>
                  <a:lnTo>
                    <a:pt x="4492" y="1197"/>
                  </a:lnTo>
                  <a:lnTo>
                    <a:pt x="5180" y="1251"/>
                  </a:lnTo>
                  <a:lnTo>
                    <a:pt x="5528" y="1242"/>
                  </a:lnTo>
                  <a:lnTo>
                    <a:pt x="5617" y="1233"/>
                  </a:lnTo>
                  <a:lnTo>
                    <a:pt x="5760" y="1179"/>
                  </a:lnTo>
                  <a:lnTo>
                    <a:pt x="5832" y="1099"/>
                  </a:lnTo>
                  <a:lnTo>
                    <a:pt x="5805" y="1018"/>
                  </a:lnTo>
                  <a:lnTo>
                    <a:pt x="5742" y="974"/>
                  </a:lnTo>
                  <a:lnTo>
                    <a:pt x="5501" y="875"/>
                  </a:lnTo>
                  <a:lnTo>
                    <a:pt x="4965" y="715"/>
                  </a:lnTo>
                  <a:lnTo>
                    <a:pt x="4081" y="545"/>
                  </a:lnTo>
                  <a:lnTo>
                    <a:pt x="3483" y="447"/>
                  </a:lnTo>
                  <a:lnTo>
                    <a:pt x="2019" y="206"/>
                  </a:lnTo>
                  <a:lnTo>
                    <a:pt x="536" y="9"/>
                  </a:lnTo>
                  <a:lnTo>
                    <a:pt x="375"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8"/>
            <p:cNvSpPr/>
            <p:nvPr/>
          </p:nvSpPr>
          <p:spPr>
            <a:xfrm rot="-877077" flipH="1">
              <a:off x="7611383" y="4927612"/>
              <a:ext cx="109995" cy="53709"/>
            </a:xfrm>
            <a:custGeom>
              <a:avLst/>
              <a:gdLst/>
              <a:ahLst/>
              <a:cxnLst/>
              <a:rect l="l" t="t" r="r" b="b"/>
              <a:pathLst>
                <a:path w="4225" h="2063" extrusionOk="0">
                  <a:moveTo>
                    <a:pt x="197" y="0"/>
                  </a:moveTo>
                  <a:lnTo>
                    <a:pt x="36" y="63"/>
                  </a:lnTo>
                  <a:lnTo>
                    <a:pt x="0" y="170"/>
                  </a:lnTo>
                  <a:lnTo>
                    <a:pt x="72" y="277"/>
                  </a:lnTo>
                  <a:lnTo>
                    <a:pt x="152" y="313"/>
                  </a:lnTo>
                  <a:lnTo>
                    <a:pt x="697" y="509"/>
                  </a:lnTo>
                  <a:lnTo>
                    <a:pt x="1777" y="857"/>
                  </a:lnTo>
                  <a:lnTo>
                    <a:pt x="2278" y="1081"/>
                  </a:lnTo>
                  <a:lnTo>
                    <a:pt x="2706" y="1313"/>
                  </a:lnTo>
                  <a:lnTo>
                    <a:pt x="3492" y="1795"/>
                  </a:lnTo>
                  <a:lnTo>
                    <a:pt x="3894" y="2027"/>
                  </a:lnTo>
                  <a:lnTo>
                    <a:pt x="3992" y="2063"/>
                  </a:lnTo>
                  <a:lnTo>
                    <a:pt x="4153" y="2036"/>
                  </a:lnTo>
                  <a:lnTo>
                    <a:pt x="4224" y="1991"/>
                  </a:lnTo>
                  <a:lnTo>
                    <a:pt x="4224" y="1965"/>
                  </a:lnTo>
                  <a:lnTo>
                    <a:pt x="4180" y="1795"/>
                  </a:lnTo>
                  <a:lnTo>
                    <a:pt x="3956" y="1456"/>
                  </a:lnTo>
                  <a:lnTo>
                    <a:pt x="3608" y="1125"/>
                  </a:lnTo>
                  <a:lnTo>
                    <a:pt x="3153" y="822"/>
                  </a:lnTo>
                  <a:lnTo>
                    <a:pt x="2608" y="545"/>
                  </a:lnTo>
                  <a:lnTo>
                    <a:pt x="2001" y="313"/>
                  </a:lnTo>
                  <a:lnTo>
                    <a:pt x="1349" y="134"/>
                  </a:lnTo>
                  <a:lnTo>
                    <a:pt x="661" y="27"/>
                  </a:lnTo>
                  <a:lnTo>
                    <a:pt x="322"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rot="-877077" flipH="1">
              <a:off x="7772196" y="4939394"/>
              <a:ext cx="73235" cy="64904"/>
            </a:xfrm>
            <a:custGeom>
              <a:avLst/>
              <a:gdLst/>
              <a:ahLst/>
              <a:cxnLst/>
              <a:rect l="l" t="t" r="r" b="b"/>
              <a:pathLst>
                <a:path w="2813" h="2493" extrusionOk="0">
                  <a:moveTo>
                    <a:pt x="330" y="1"/>
                  </a:moveTo>
                  <a:lnTo>
                    <a:pt x="98" y="45"/>
                  </a:lnTo>
                  <a:lnTo>
                    <a:pt x="0" y="126"/>
                  </a:lnTo>
                  <a:lnTo>
                    <a:pt x="0" y="188"/>
                  </a:lnTo>
                  <a:lnTo>
                    <a:pt x="18" y="224"/>
                  </a:lnTo>
                  <a:lnTo>
                    <a:pt x="563" y="849"/>
                  </a:lnTo>
                  <a:lnTo>
                    <a:pt x="1152" y="1456"/>
                  </a:lnTo>
                  <a:lnTo>
                    <a:pt x="1402" y="1733"/>
                  </a:lnTo>
                  <a:lnTo>
                    <a:pt x="1822" y="2153"/>
                  </a:lnTo>
                  <a:lnTo>
                    <a:pt x="2206" y="2385"/>
                  </a:lnTo>
                  <a:lnTo>
                    <a:pt x="2447" y="2465"/>
                  </a:lnTo>
                  <a:lnTo>
                    <a:pt x="2572" y="2492"/>
                  </a:lnTo>
                  <a:lnTo>
                    <a:pt x="2733" y="2448"/>
                  </a:lnTo>
                  <a:lnTo>
                    <a:pt x="2795" y="2394"/>
                  </a:lnTo>
                  <a:lnTo>
                    <a:pt x="2813" y="2358"/>
                  </a:lnTo>
                  <a:lnTo>
                    <a:pt x="2813" y="2296"/>
                  </a:lnTo>
                  <a:lnTo>
                    <a:pt x="2786" y="2153"/>
                  </a:lnTo>
                  <a:lnTo>
                    <a:pt x="2679" y="1948"/>
                  </a:lnTo>
                  <a:lnTo>
                    <a:pt x="2277" y="1546"/>
                  </a:lnTo>
                  <a:lnTo>
                    <a:pt x="2000" y="1305"/>
                  </a:lnTo>
                  <a:lnTo>
                    <a:pt x="1366" y="688"/>
                  </a:lnTo>
                  <a:lnTo>
                    <a:pt x="670" y="90"/>
                  </a:lnTo>
                  <a:lnTo>
                    <a:pt x="581" y="37"/>
                  </a:lnTo>
                  <a:lnTo>
                    <a:pt x="330" y="1"/>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rot="-877077" flipH="1">
              <a:off x="7284699" y="5076365"/>
              <a:ext cx="123689" cy="23509"/>
            </a:xfrm>
            <a:custGeom>
              <a:avLst/>
              <a:gdLst/>
              <a:ahLst/>
              <a:cxnLst/>
              <a:rect l="l" t="t" r="r" b="b"/>
              <a:pathLst>
                <a:path w="4751" h="903" extrusionOk="0">
                  <a:moveTo>
                    <a:pt x="420" y="0"/>
                  </a:moveTo>
                  <a:lnTo>
                    <a:pt x="241" y="9"/>
                  </a:lnTo>
                  <a:lnTo>
                    <a:pt x="71" y="72"/>
                  </a:lnTo>
                  <a:lnTo>
                    <a:pt x="9" y="143"/>
                  </a:lnTo>
                  <a:lnTo>
                    <a:pt x="0" y="224"/>
                  </a:lnTo>
                  <a:lnTo>
                    <a:pt x="27" y="304"/>
                  </a:lnTo>
                  <a:lnTo>
                    <a:pt x="152" y="402"/>
                  </a:lnTo>
                  <a:lnTo>
                    <a:pt x="304" y="447"/>
                  </a:lnTo>
                  <a:lnTo>
                    <a:pt x="1268" y="625"/>
                  </a:lnTo>
                  <a:lnTo>
                    <a:pt x="2858" y="840"/>
                  </a:lnTo>
                  <a:lnTo>
                    <a:pt x="3920" y="902"/>
                  </a:lnTo>
                  <a:lnTo>
                    <a:pt x="4429" y="884"/>
                  </a:lnTo>
                  <a:lnTo>
                    <a:pt x="4536" y="875"/>
                  </a:lnTo>
                  <a:lnTo>
                    <a:pt x="4697" y="813"/>
                  </a:lnTo>
                  <a:lnTo>
                    <a:pt x="4751" y="715"/>
                  </a:lnTo>
                  <a:lnTo>
                    <a:pt x="4679" y="625"/>
                  </a:lnTo>
                  <a:lnTo>
                    <a:pt x="4590" y="590"/>
                  </a:lnTo>
                  <a:lnTo>
                    <a:pt x="4144" y="456"/>
                  </a:lnTo>
                  <a:lnTo>
                    <a:pt x="3126" y="250"/>
                  </a:lnTo>
                  <a:lnTo>
                    <a:pt x="1474" y="72"/>
                  </a:lnTo>
                  <a:lnTo>
                    <a:pt x="420"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rot="-877077" flipH="1">
              <a:off x="7875821" y="5125646"/>
              <a:ext cx="163001" cy="57432"/>
            </a:xfrm>
            <a:custGeom>
              <a:avLst/>
              <a:gdLst/>
              <a:ahLst/>
              <a:cxnLst/>
              <a:rect l="l" t="t" r="r" b="b"/>
              <a:pathLst>
                <a:path w="6261" h="2206" extrusionOk="0">
                  <a:moveTo>
                    <a:pt x="367" y="0"/>
                  </a:moveTo>
                  <a:lnTo>
                    <a:pt x="108" y="72"/>
                  </a:lnTo>
                  <a:lnTo>
                    <a:pt x="19" y="179"/>
                  </a:lnTo>
                  <a:lnTo>
                    <a:pt x="1" y="250"/>
                  </a:lnTo>
                  <a:lnTo>
                    <a:pt x="46" y="331"/>
                  </a:lnTo>
                  <a:lnTo>
                    <a:pt x="135" y="393"/>
                  </a:lnTo>
                  <a:lnTo>
                    <a:pt x="206" y="420"/>
                  </a:lnTo>
                  <a:lnTo>
                    <a:pt x="1555" y="866"/>
                  </a:lnTo>
                  <a:lnTo>
                    <a:pt x="3582" y="1581"/>
                  </a:lnTo>
                  <a:lnTo>
                    <a:pt x="4975" y="2009"/>
                  </a:lnTo>
                  <a:lnTo>
                    <a:pt x="5698" y="2188"/>
                  </a:lnTo>
                  <a:lnTo>
                    <a:pt x="5814" y="2206"/>
                  </a:lnTo>
                  <a:lnTo>
                    <a:pt x="6047" y="2188"/>
                  </a:lnTo>
                  <a:lnTo>
                    <a:pt x="6216" y="2108"/>
                  </a:lnTo>
                  <a:lnTo>
                    <a:pt x="6261" y="2027"/>
                  </a:lnTo>
                  <a:lnTo>
                    <a:pt x="6234" y="1965"/>
                  </a:lnTo>
                  <a:lnTo>
                    <a:pt x="6189" y="1938"/>
                  </a:lnTo>
                  <a:lnTo>
                    <a:pt x="5939" y="1768"/>
                  </a:lnTo>
                  <a:lnTo>
                    <a:pt x="5368" y="1447"/>
                  </a:lnTo>
                  <a:lnTo>
                    <a:pt x="4725" y="1161"/>
                  </a:lnTo>
                  <a:lnTo>
                    <a:pt x="4019" y="902"/>
                  </a:lnTo>
                  <a:lnTo>
                    <a:pt x="2885" y="554"/>
                  </a:lnTo>
                  <a:lnTo>
                    <a:pt x="1314" y="179"/>
                  </a:lnTo>
                  <a:lnTo>
                    <a:pt x="537" y="18"/>
                  </a:lnTo>
                  <a:lnTo>
                    <a:pt x="367" y="0"/>
                  </a:lnTo>
                  <a:close/>
                </a:path>
              </a:pathLst>
            </a:custGeom>
            <a:solidFill>
              <a:srgbClr val="784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rot="-877077" flipH="1">
              <a:off x="7283669" y="4347442"/>
              <a:ext cx="130927" cy="32126"/>
            </a:xfrm>
            <a:custGeom>
              <a:avLst/>
              <a:gdLst/>
              <a:ahLst/>
              <a:cxnLst/>
              <a:rect l="l" t="t" r="r" b="b"/>
              <a:pathLst>
                <a:path w="5029" h="1234" extrusionOk="0">
                  <a:moveTo>
                    <a:pt x="492" y="1"/>
                  </a:moveTo>
                  <a:lnTo>
                    <a:pt x="197" y="36"/>
                  </a:lnTo>
                  <a:lnTo>
                    <a:pt x="55" y="126"/>
                  </a:lnTo>
                  <a:lnTo>
                    <a:pt x="1" y="197"/>
                  </a:lnTo>
                  <a:lnTo>
                    <a:pt x="1" y="278"/>
                  </a:lnTo>
                  <a:lnTo>
                    <a:pt x="64" y="358"/>
                  </a:lnTo>
                  <a:lnTo>
                    <a:pt x="117" y="394"/>
                  </a:lnTo>
                  <a:lnTo>
                    <a:pt x="322" y="501"/>
                  </a:lnTo>
                  <a:lnTo>
                    <a:pt x="814" y="715"/>
                  </a:lnTo>
                  <a:lnTo>
                    <a:pt x="1394" y="912"/>
                  </a:lnTo>
                  <a:lnTo>
                    <a:pt x="2028" y="1063"/>
                  </a:lnTo>
                  <a:lnTo>
                    <a:pt x="2698" y="1179"/>
                  </a:lnTo>
                  <a:lnTo>
                    <a:pt x="3368" y="1233"/>
                  </a:lnTo>
                  <a:lnTo>
                    <a:pt x="4028" y="1224"/>
                  </a:lnTo>
                  <a:lnTo>
                    <a:pt x="4645" y="1135"/>
                  </a:lnTo>
                  <a:lnTo>
                    <a:pt x="4921" y="1054"/>
                  </a:lnTo>
                  <a:lnTo>
                    <a:pt x="4975" y="1037"/>
                  </a:lnTo>
                  <a:lnTo>
                    <a:pt x="5029" y="983"/>
                  </a:lnTo>
                  <a:lnTo>
                    <a:pt x="5029" y="929"/>
                  </a:lnTo>
                  <a:lnTo>
                    <a:pt x="4975" y="876"/>
                  </a:lnTo>
                  <a:lnTo>
                    <a:pt x="4921" y="858"/>
                  </a:lnTo>
                  <a:lnTo>
                    <a:pt x="4448" y="742"/>
                  </a:lnTo>
                  <a:lnTo>
                    <a:pt x="3439" y="599"/>
                  </a:lnTo>
                  <a:lnTo>
                    <a:pt x="2921" y="537"/>
                  </a:lnTo>
                  <a:lnTo>
                    <a:pt x="2332" y="438"/>
                  </a:lnTo>
                  <a:lnTo>
                    <a:pt x="1215" y="179"/>
                  </a:lnTo>
                  <a:lnTo>
                    <a:pt x="671" y="36"/>
                  </a:lnTo>
                  <a:lnTo>
                    <a:pt x="492" y="1"/>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rot="-877077" flipH="1">
              <a:off x="7222460" y="4255559"/>
              <a:ext cx="117649" cy="30018"/>
            </a:xfrm>
            <a:custGeom>
              <a:avLst/>
              <a:gdLst/>
              <a:ahLst/>
              <a:cxnLst/>
              <a:rect l="l" t="t" r="r" b="b"/>
              <a:pathLst>
                <a:path w="4519" h="1153" extrusionOk="0">
                  <a:moveTo>
                    <a:pt x="1215" y="1"/>
                  </a:moveTo>
                  <a:lnTo>
                    <a:pt x="590" y="27"/>
                  </a:lnTo>
                  <a:lnTo>
                    <a:pt x="295" y="63"/>
                  </a:lnTo>
                  <a:lnTo>
                    <a:pt x="134" y="90"/>
                  </a:lnTo>
                  <a:lnTo>
                    <a:pt x="18" y="179"/>
                  </a:lnTo>
                  <a:lnTo>
                    <a:pt x="0" y="242"/>
                  </a:lnTo>
                  <a:lnTo>
                    <a:pt x="54" y="340"/>
                  </a:lnTo>
                  <a:lnTo>
                    <a:pt x="250" y="438"/>
                  </a:lnTo>
                  <a:lnTo>
                    <a:pt x="402" y="456"/>
                  </a:lnTo>
                  <a:lnTo>
                    <a:pt x="920" y="501"/>
                  </a:lnTo>
                  <a:lnTo>
                    <a:pt x="1893" y="644"/>
                  </a:lnTo>
                  <a:lnTo>
                    <a:pt x="3304" y="938"/>
                  </a:lnTo>
                  <a:lnTo>
                    <a:pt x="4242" y="1144"/>
                  </a:lnTo>
                  <a:lnTo>
                    <a:pt x="4358" y="1153"/>
                  </a:lnTo>
                  <a:lnTo>
                    <a:pt x="4483" y="1090"/>
                  </a:lnTo>
                  <a:lnTo>
                    <a:pt x="4519" y="1037"/>
                  </a:lnTo>
                  <a:lnTo>
                    <a:pt x="4510" y="1010"/>
                  </a:lnTo>
                  <a:lnTo>
                    <a:pt x="4394" y="849"/>
                  </a:lnTo>
                  <a:lnTo>
                    <a:pt x="4046" y="581"/>
                  </a:lnTo>
                  <a:lnTo>
                    <a:pt x="3599" y="367"/>
                  </a:lnTo>
                  <a:lnTo>
                    <a:pt x="3072" y="197"/>
                  </a:lnTo>
                  <a:lnTo>
                    <a:pt x="2483" y="81"/>
                  </a:lnTo>
                  <a:lnTo>
                    <a:pt x="1858" y="19"/>
                  </a:lnTo>
                  <a:lnTo>
                    <a:pt x="1215" y="1"/>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8"/>
            <p:cNvSpPr/>
            <p:nvPr/>
          </p:nvSpPr>
          <p:spPr>
            <a:xfrm rot="-877077" flipH="1">
              <a:off x="7104662" y="4411433"/>
              <a:ext cx="94635" cy="35589"/>
            </a:xfrm>
            <a:custGeom>
              <a:avLst/>
              <a:gdLst/>
              <a:ahLst/>
              <a:cxnLst/>
              <a:rect l="l" t="t" r="r" b="b"/>
              <a:pathLst>
                <a:path w="3635" h="1367" extrusionOk="0">
                  <a:moveTo>
                    <a:pt x="616" y="0"/>
                  </a:moveTo>
                  <a:lnTo>
                    <a:pt x="250" y="45"/>
                  </a:lnTo>
                  <a:lnTo>
                    <a:pt x="63" y="152"/>
                  </a:lnTo>
                  <a:lnTo>
                    <a:pt x="0" y="232"/>
                  </a:lnTo>
                  <a:lnTo>
                    <a:pt x="0" y="322"/>
                  </a:lnTo>
                  <a:lnTo>
                    <a:pt x="80" y="411"/>
                  </a:lnTo>
                  <a:lnTo>
                    <a:pt x="161" y="456"/>
                  </a:lnTo>
                  <a:lnTo>
                    <a:pt x="527" y="616"/>
                  </a:lnTo>
                  <a:lnTo>
                    <a:pt x="1322" y="911"/>
                  </a:lnTo>
                  <a:lnTo>
                    <a:pt x="1732" y="1045"/>
                  </a:lnTo>
                  <a:lnTo>
                    <a:pt x="2116" y="1179"/>
                  </a:lnTo>
                  <a:lnTo>
                    <a:pt x="2697" y="1322"/>
                  </a:lnTo>
                  <a:lnTo>
                    <a:pt x="3126" y="1366"/>
                  </a:lnTo>
                  <a:lnTo>
                    <a:pt x="3358" y="1366"/>
                  </a:lnTo>
                  <a:lnTo>
                    <a:pt x="3483" y="1357"/>
                  </a:lnTo>
                  <a:lnTo>
                    <a:pt x="3608" y="1286"/>
                  </a:lnTo>
                  <a:lnTo>
                    <a:pt x="3635" y="1232"/>
                  </a:lnTo>
                  <a:lnTo>
                    <a:pt x="3617" y="1197"/>
                  </a:lnTo>
                  <a:lnTo>
                    <a:pt x="3545" y="1090"/>
                  </a:lnTo>
                  <a:lnTo>
                    <a:pt x="3322" y="911"/>
                  </a:lnTo>
                  <a:lnTo>
                    <a:pt x="2893" y="706"/>
                  </a:lnTo>
                  <a:lnTo>
                    <a:pt x="2527" y="572"/>
                  </a:lnTo>
                  <a:lnTo>
                    <a:pt x="2116" y="429"/>
                  </a:lnTo>
                  <a:lnTo>
                    <a:pt x="1259" y="152"/>
                  </a:lnTo>
                  <a:lnTo>
                    <a:pt x="813" y="27"/>
                  </a:lnTo>
                  <a:lnTo>
                    <a:pt x="616"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8"/>
            <p:cNvSpPr/>
            <p:nvPr/>
          </p:nvSpPr>
          <p:spPr>
            <a:xfrm rot="-877077" flipH="1">
              <a:off x="6934864" y="4412953"/>
              <a:ext cx="125564" cy="32569"/>
            </a:xfrm>
            <a:custGeom>
              <a:avLst/>
              <a:gdLst/>
              <a:ahLst/>
              <a:cxnLst/>
              <a:rect l="l" t="t" r="r" b="b"/>
              <a:pathLst>
                <a:path w="4823" h="1251" extrusionOk="0">
                  <a:moveTo>
                    <a:pt x="644" y="0"/>
                  </a:moveTo>
                  <a:lnTo>
                    <a:pt x="313" y="36"/>
                  </a:lnTo>
                  <a:lnTo>
                    <a:pt x="197" y="54"/>
                  </a:lnTo>
                  <a:lnTo>
                    <a:pt x="36" y="152"/>
                  </a:lnTo>
                  <a:lnTo>
                    <a:pt x="1" y="277"/>
                  </a:lnTo>
                  <a:lnTo>
                    <a:pt x="99" y="393"/>
                  </a:lnTo>
                  <a:lnTo>
                    <a:pt x="215" y="429"/>
                  </a:lnTo>
                  <a:lnTo>
                    <a:pt x="733" y="545"/>
                  </a:lnTo>
                  <a:lnTo>
                    <a:pt x="1822" y="724"/>
                  </a:lnTo>
                  <a:lnTo>
                    <a:pt x="2349" y="822"/>
                  </a:lnTo>
                  <a:lnTo>
                    <a:pt x="2858" y="956"/>
                  </a:lnTo>
                  <a:lnTo>
                    <a:pt x="3367" y="1072"/>
                  </a:lnTo>
                  <a:lnTo>
                    <a:pt x="3698" y="1117"/>
                  </a:lnTo>
                  <a:lnTo>
                    <a:pt x="4359" y="1179"/>
                  </a:lnTo>
                  <a:lnTo>
                    <a:pt x="4689" y="1242"/>
                  </a:lnTo>
                  <a:lnTo>
                    <a:pt x="4751" y="1251"/>
                  </a:lnTo>
                  <a:lnTo>
                    <a:pt x="4823" y="1215"/>
                  </a:lnTo>
                  <a:lnTo>
                    <a:pt x="4805" y="1188"/>
                  </a:lnTo>
                  <a:lnTo>
                    <a:pt x="4644" y="1045"/>
                  </a:lnTo>
                  <a:lnTo>
                    <a:pt x="4341" y="742"/>
                  </a:lnTo>
                  <a:lnTo>
                    <a:pt x="4144" y="608"/>
                  </a:lnTo>
                  <a:lnTo>
                    <a:pt x="3894" y="483"/>
                  </a:lnTo>
                  <a:lnTo>
                    <a:pt x="3269" y="295"/>
                  </a:lnTo>
                  <a:lnTo>
                    <a:pt x="2948" y="224"/>
                  </a:lnTo>
                  <a:lnTo>
                    <a:pt x="2323" y="108"/>
                  </a:lnTo>
                  <a:lnTo>
                    <a:pt x="1313"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8"/>
            <p:cNvSpPr/>
            <p:nvPr/>
          </p:nvSpPr>
          <p:spPr>
            <a:xfrm rot="-877077" flipH="1">
              <a:off x="6730247" y="4509191"/>
              <a:ext cx="136498" cy="38140"/>
            </a:xfrm>
            <a:custGeom>
              <a:avLst/>
              <a:gdLst/>
              <a:ahLst/>
              <a:cxnLst/>
              <a:rect l="l" t="t" r="r" b="b"/>
              <a:pathLst>
                <a:path w="5243" h="1465" extrusionOk="0">
                  <a:moveTo>
                    <a:pt x="1608" y="0"/>
                  </a:moveTo>
                  <a:lnTo>
                    <a:pt x="840" y="9"/>
                  </a:lnTo>
                  <a:lnTo>
                    <a:pt x="447" y="36"/>
                  </a:lnTo>
                  <a:lnTo>
                    <a:pt x="322" y="54"/>
                  </a:lnTo>
                  <a:lnTo>
                    <a:pt x="144" y="117"/>
                  </a:lnTo>
                  <a:lnTo>
                    <a:pt x="37" y="206"/>
                  </a:lnTo>
                  <a:lnTo>
                    <a:pt x="1" y="313"/>
                  </a:lnTo>
                  <a:lnTo>
                    <a:pt x="37" y="420"/>
                  </a:lnTo>
                  <a:lnTo>
                    <a:pt x="126" y="527"/>
                  </a:lnTo>
                  <a:lnTo>
                    <a:pt x="278" y="599"/>
                  </a:lnTo>
                  <a:lnTo>
                    <a:pt x="492" y="643"/>
                  </a:lnTo>
                  <a:lnTo>
                    <a:pt x="617" y="652"/>
                  </a:lnTo>
                  <a:lnTo>
                    <a:pt x="930" y="643"/>
                  </a:lnTo>
                  <a:lnTo>
                    <a:pt x="1564" y="679"/>
                  </a:lnTo>
                  <a:lnTo>
                    <a:pt x="2189" y="751"/>
                  </a:lnTo>
                  <a:lnTo>
                    <a:pt x="2778" y="867"/>
                  </a:lnTo>
                  <a:lnTo>
                    <a:pt x="3064" y="938"/>
                  </a:lnTo>
                  <a:lnTo>
                    <a:pt x="3519" y="1063"/>
                  </a:lnTo>
                  <a:lnTo>
                    <a:pt x="4484" y="1304"/>
                  </a:lnTo>
                  <a:lnTo>
                    <a:pt x="4903" y="1447"/>
                  </a:lnTo>
                  <a:lnTo>
                    <a:pt x="4966" y="1465"/>
                  </a:lnTo>
                  <a:lnTo>
                    <a:pt x="5091" y="1456"/>
                  </a:lnTo>
                  <a:lnTo>
                    <a:pt x="5198" y="1411"/>
                  </a:lnTo>
                  <a:lnTo>
                    <a:pt x="5243" y="1349"/>
                  </a:lnTo>
                  <a:lnTo>
                    <a:pt x="5234" y="1322"/>
                  </a:lnTo>
                  <a:lnTo>
                    <a:pt x="5127" y="1143"/>
                  </a:lnTo>
                  <a:lnTo>
                    <a:pt x="4975" y="902"/>
                  </a:lnTo>
                  <a:lnTo>
                    <a:pt x="4823" y="742"/>
                  </a:lnTo>
                  <a:lnTo>
                    <a:pt x="4707" y="670"/>
                  </a:lnTo>
                  <a:lnTo>
                    <a:pt x="4439" y="527"/>
                  </a:lnTo>
                  <a:lnTo>
                    <a:pt x="3805" y="304"/>
                  </a:lnTo>
                  <a:lnTo>
                    <a:pt x="3457" y="224"/>
                  </a:lnTo>
                  <a:lnTo>
                    <a:pt x="3091" y="143"/>
                  </a:lnTo>
                  <a:lnTo>
                    <a:pt x="2349" y="45"/>
                  </a:lnTo>
                  <a:lnTo>
                    <a:pt x="1608"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8"/>
            <p:cNvSpPr/>
            <p:nvPr/>
          </p:nvSpPr>
          <p:spPr>
            <a:xfrm rot="-877077" flipH="1">
              <a:off x="6718868" y="4588737"/>
              <a:ext cx="87918" cy="43035"/>
            </a:xfrm>
            <a:custGeom>
              <a:avLst/>
              <a:gdLst/>
              <a:ahLst/>
              <a:cxnLst/>
              <a:rect l="l" t="t" r="r" b="b"/>
              <a:pathLst>
                <a:path w="3377" h="1653" extrusionOk="0">
                  <a:moveTo>
                    <a:pt x="483" y="0"/>
                  </a:moveTo>
                  <a:lnTo>
                    <a:pt x="197" y="36"/>
                  </a:lnTo>
                  <a:lnTo>
                    <a:pt x="19" y="161"/>
                  </a:lnTo>
                  <a:lnTo>
                    <a:pt x="1" y="286"/>
                  </a:lnTo>
                  <a:lnTo>
                    <a:pt x="54" y="357"/>
                  </a:lnTo>
                  <a:lnTo>
                    <a:pt x="108" y="393"/>
                  </a:lnTo>
                  <a:lnTo>
                    <a:pt x="680" y="741"/>
                  </a:lnTo>
                  <a:lnTo>
                    <a:pt x="1296" y="1072"/>
                  </a:lnTo>
                  <a:lnTo>
                    <a:pt x="1599" y="1223"/>
                  </a:lnTo>
                  <a:lnTo>
                    <a:pt x="2251" y="1527"/>
                  </a:lnTo>
                  <a:lnTo>
                    <a:pt x="2626" y="1625"/>
                  </a:lnTo>
                  <a:lnTo>
                    <a:pt x="2805" y="1652"/>
                  </a:lnTo>
                  <a:lnTo>
                    <a:pt x="3108" y="1625"/>
                  </a:lnTo>
                  <a:lnTo>
                    <a:pt x="3323" y="1527"/>
                  </a:lnTo>
                  <a:lnTo>
                    <a:pt x="3376" y="1411"/>
                  </a:lnTo>
                  <a:lnTo>
                    <a:pt x="3350" y="1331"/>
                  </a:lnTo>
                  <a:lnTo>
                    <a:pt x="3314" y="1286"/>
                  </a:lnTo>
                  <a:lnTo>
                    <a:pt x="3207" y="1179"/>
                  </a:lnTo>
                  <a:lnTo>
                    <a:pt x="2921" y="1000"/>
                  </a:lnTo>
                  <a:lnTo>
                    <a:pt x="2421" y="759"/>
                  </a:lnTo>
                  <a:lnTo>
                    <a:pt x="2082" y="607"/>
                  </a:lnTo>
                  <a:lnTo>
                    <a:pt x="1376" y="313"/>
                  </a:lnTo>
                  <a:lnTo>
                    <a:pt x="644" y="45"/>
                  </a:lnTo>
                  <a:lnTo>
                    <a:pt x="483"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8"/>
            <p:cNvSpPr/>
            <p:nvPr/>
          </p:nvSpPr>
          <p:spPr>
            <a:xfrm rot="-877077" flipH="1">
              <a:off x="6876333" y="4541418"/>
              <a:ext cx="90235" cy="47929"/>
            </a:xfrm>
            <a:custGeom>
              <a:avLst/>
              <a:gdLst/>
              <a:ahLst/>
              <a:cxnLst/>
              <a:rect l="l" t="t" r="r" b="b"/>
              <a:pathLst>
                <a:path w="3466" h="1841" extrusionOk="0">
                  <a:moveTo>
                    <a:pt x="403" y="1"/>
                  </a:moveTo>
                  <a:lnTo>
                    <a:pt x="162" y="99"/>
                  </a:lnTo>
                  <a:lnTo>
                    <a:pt x="54" y="179"/>
                  </a:lnTo>
                  <a:lnTo>
                    <a:pt x="1" y="287"/>
                  </a:lnTo>
                  <a:lnTo>
                    <a:pt x="19" y="394"/>
                  </a:lnTo>
                  <a:lnTo>
                    <a:pt x="63" y="447"/>
                  </a:lnTo>
                  <a:lnTo>
                    <a:pt x="188" y="581"/>
                  </a:lnTo>
                  <a:lnTo>
                    <a:pt x="510" y="840"/>
                  </a:lnTo>
                  <a:lnTo>
                    <a:pt x="1072" y="1188"/>
                  </a:lnTo>
                  <a:lnTo>
                    <a:pt x="1483" y="1403"/>
                  </a:lnTo>
                  <a:lnTo>
                    <a:pt x="1671" y="1501"/>
                  </a:lnTo>
                  <a:lnTo>
                    <a:pt x="2082" y="1671"/>
                  </a:lnTo>
                  <a:lnTo>
                    <a:pt x="2528" y="1796"/>
                  </a:lnTo>
                  <a:lnTo>
                    <a:pt x="3028" y="1840"/>
                  </a:lnTo>
                  <a:lnTo>
                    <a:pt x="3296" y="1805"/>
                  </a:lnTo>
                  <a:lnTo>
                    <a:pt x="3367" y="1796"/>
                  </a:lnTo>
                  <a:lnTo>
                    <a:pt x="3457" y="1733"/>
                  </a:lnTo>
                  <a:lnTo>
                    <a:pt x="3466" y="1697"/>
                  </a:lnTo>
                  <a:lnTo>
                    <a:pt x="3457" y="1635"/>
                  </a:lnTo>
                  <a:lnTo>
                    <a:pt x="3412" y="1510"/>
                  </a:lnTo>
                  <a:lnTo>
                    <a:pt x="3278" y="1349"/>
                  </a:lnTo>
                  <a:lnTo>
                    <a:pt x="2832" y="1072"/>
                  </a:lnTo>
                  <a:lnTo>
                    <a:pt x="2474" y="912"/>
                  </a:lnTo>
                  <a:lnTo>
                    <a:pt x="1724" y="501"/>
                  </a:lnTo>
                  <a:lnTo>
                    <a:pt x="992" y="90"/>
                  </a:lnTo>
                  <a:lnTo>
                    <a:pt x="894" y="45"/>
                  </a:lnTo>
                  <a:lnTo>
                    <a:pt x="697" y="1"/>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rot="-877077" flipH="1">
              <a:off x="6974033" y="4561961"/>
              <a:ext cx="119758" cy="56052"/>
            </a:xfrm>
            <a:custGeom>
              <a:avLst/>
              <a:gdLst/>
              <a:ahLst/>
              <a:cxnLst/>
              <a:rect l="l" t="t" r="r" b="b"/>
              <a:pathLst>
                <a:path w="4600" h="2153" extrusionOk="0">
                  <a:moveTo>
                    <a:pt x="215" y="0"/>
                  </a:moveTo>
                  <a:lnTo>
                    <a:pt x="45" y="63"/>
                  </a:lnTo>
                  <a:lnTo>
                    <a:pt x="0" y="125"/>
                  </a:lnTo>
                  <a:lnTo>
                    <a:pt x="27" y="179"/>
                  </a:lnTo>
                  <a:lnTo>
                    <a:pt x="63" y="206"/>
                  </a:lnTo>
                  <a:lnTo>
                    <a:pt x="536" y="536"/>
                  </a:lnTo>
                  <a:lnTo>
                    <a:pt x="1545" y="1161"/>
                  </a:lnTo>
                  <a:lnTo>
                    <a:pt x="2108" y="1456"/>
                  </a:lnTo>
                  <a:lnTo>
                    <a:pt x="2697" y="1742"/>
                  </a:lnTo>
                  <a:lnTo>
                    <a:pt x="3331" y="2001"/>
                  </a:lnTo>
                  <a:lnTo>
                    <a:pt x="3626" y="2099"/>
                  </a:lnTo>
                  <a:lnTo>
                    <a:pt x="4108" y="2152"/>
                  </a:lnTo>
                  <a:lnTo>
                    <a:pt x="4447" y="2143"/>
                  </a:lnTo>
                  <a:lnTo>
                    <a:pt x="4519" y="2135"/>
                  </a:lnTo>
                  <a:lnTo>
                    <a:pt x="4599" y="2081"/>
                  </a:lnTo>
                  <a:lnTo>
                    <a:pt x="4599" y="2045"/>
                  </a:lnTo>
                  <a:lnTo>
                    <a:pt x="4537" y="1902"/>
                  </a:lnTo>
                  <a:lnTo>
                    <a:pt x="4421" y="1742"/>
                  </a:lnTo>
                  <a:lnTo>
                    <a:pt x="4278" y="1634"/>
                  </a:lnTo>
                  <a:lnTo>
                    <a:pt x="4162" y="1581"/>
                  </a:lnTo>
                  <a:lnTo>
                    <a:pt x="3536" y="1313"/>
                  </a:lnTo>
                  <a:lnTo>
                    <a:pt x="2894" y="1054"/>
                  </a:lnTo>
                  <a:lnTo>
                    <a:pt x="1679" y="554"/>
                  </a:lnTo>
                  <a:lnTo>
                    <a:pt x="509" y="27"/>
                  </a:lnTo>
                  <a:lnTo>
                    <a:pt x="420"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rot="-877077" flipH="1">
              <a:off x="7109526" y="4535899"/>
              <a:ext cx="106975" cy="65581"/>
            </a:xfrm>
            <a:custGeom>
              <a:avLst/>
              <a:gdLst/>
              <a:ahLst/>
              <a:cxnLst/>
              <a:rect l="l" t="t" r="r" b="b"/>
              <a:pathLst>
                <a:path w="4109" h="2519" extrusionOk="0">
                  <a:moveTo>
                    <a:pt x="349" y="0"/>
                  </a:moveTo>
                  <a:lnTo>
                    <a:pt x="117" y="45"/>
                  </a:lnTo>
                  <a:lnTo>
                    <a:pt x="18" y="125"/>
                  </a:lnTo>
                  <a:lnTo>
                    <a:pt x="1" y="197"/>
                  </a:lnTo>
                  <a:lnTo>
                    <a:pt x="18" y="232"/>
                  </a:lnTo>
                  <a:lnTo>
                    <a:pt x="72" y="339"/>
                  </a:lnTo>
                  <a:lnTo>
                    <a:pt x="126" y="536"/>
                  </a:lnTo>
                  <a:lnTo>
                    <a:pt x="197" y="643"/>
                  </a:lnTo>
                  <a:lnTo>
                    <a:pt x="376" y="831"/>
                  </a:lnTo>
                  <a:lnTo>
                    <a:pt x="581" y="1009"/>
                  </a:lnTo>
                  <a:lnTo>
                    <a:pt x="1036" y="1366"/>
                  </a:lnTo>
                  <a:lnTo>
                    <a:pt x="1545" y="1697"/>
                  </a:lnTo>
                  <a:lnTo>
                    <a:pt x="1760" y="1840"/>
                  </a:lnTo>
                  <a:lnTo>
                    <a:pt x="2260" y="2134"/>
                  </a:lnTo>
                  <a:lnTo>
                    <a:pt x="2831" y="2384"/>
                  </a:lnTo>
                  <a:lnTo>
                    <a:pt x="3322" y="2492"/>
                  </a:lnTo>
                  <a:lnTo>
                    <a:pt x="3671" y="2518"/>
                  </a:lnTo>
                  <a:lnTo>
                    <a:pt x="3858" y="2509"/>
                  </a:lnTo>
                  <a:lnTo>
                    <a:pt x="3957" y="2492"/>
                  </a:lnTo>
                  <a:lnTo>
                    <a:pt x="4099" y="2402"/>
                  </a:lnTo>
                  <a:lnTo>
                    <a:pt x="4108" y="2349"/>
                  </a:lnTo>
                  <a:lnTo>
                    <a:pt x="4090" y="2259"/>
                  </a:lnTo>
                  <a:lnTo>
                    <a:pt x="3992" y="2108"/>
                  </a:lnTo>
                  <a:lnTo>
                    <a:pt x="3742" y="1902"/>
                  </a:lnTo>
                  <a:lnTo>
                    <a:pt x="3001" y="1527"/>
                  </a:lnTo>
                  <a:lnTo>
                    <a:pt x="2546" y="1295"/>
                  </a:lnTo>
                  <a:lnTo>
                    <a:pt x="2019" y="982"/>
                  </a:lnTo>
                  <a:lnTo>
                    <a:pt x="1554" y="643"/>
                  </a:lnTo>
                  <a:lnTo>
                    <a:pt x="1340" y="464"/>
                  </a:lnTo>
                  <a:lnTo>
                    <a:pt x="1108" y="286"/>
                  </a:lnTo>
                  <a:lnTo>
                    <a:pt x="894" y="188"/>
                  </a:lnTo>
                  <a:lnTo>
                    <a:pt x="697" y="89"/>
                  </a:lnTo>
                  <a:lnTo>
                    <a:pt x="599" y="36"/>
                  </a:lnTo>
                  <a:lnTo>
                    <a:pt x="349"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rot="-877077" flipH="1">
              <a:off x="6695633" y="4731386"/>
              <a:ext cx="113015" cy="60712"/>
            </a:xfrm>
            <a:custGeom>
              <a:avLst/>
              <a:gdLst/>
              <a:ahLst/>
              <a:cxnLst/>
              <a:rect l="l" t="t" r="r" b="b"/>
              <a:pathLst>
                <a:path w="4341" h="2332" extrusionOk="0">
                  <a:moveTo>
                    <a:pt x="296" y="0"/>
                  </a:moveTo>
                  <a:lnTo>
                    <a:pt x="81" y="54"/>
                  </a:lnTo>
                  <a:lnTo>
                    <a:pt x="1" y="134"/>
                  </a:lnTo>
                  <a:lnTo>
                    <a:pt x="1" y="197"/>
                  </a:lnTo>
                  <a:lnTo>
                    <a:pt x="28" y="232"/>
                  </a:lnTo>
                  <a:lnTo>
                    <a:pt x="144" y="384"/>
                  </a:lnTo>
                  <a:lnTo>
                    <a:pt x="349" y="679"/>
                  </a:lnTo>
                  <a:lnTo>
                    <a:pt x="519" y="822"/>
                  </a:lnTo>
                  <a:lnTo>
                    <a:pt x="876" y="1108"/>
                  </a:lnTo>
                  <a:lnTo>
                    <a:pt x="1260" y="1376"/>
                  </a:lnTo>
                  <a:lnTo>
                    <a:pt x="1546" y="1599"/>
                  </a:lnTo>
                  <a:lnTo>
                    <a:pt x="2046" y="1947"/>
                  </a:lnTo>
                  <a:lnTo>
                    <a:pt x="2430" y="2143"/>
                  </a:lnTo>
                  <a:lnTo>
                    <a:pt x="2644" y="2224"/>
                  </a:lnTo>
                  <a:lnTo>
                    <a:pt x="2823" y="2277"/>
                  </a:lnTo>
                  <a:lnTo>
                    <a:pt x="3198" y="2331"/>
                  </a:lnTo>
                  <a:lnTo>
                    <a:pt x="3582" y="2331"/>
                  </a:lnTo>
                  <a:lnTo>
                    <a:pt x="3930" y="2260"/>
                  </a:lnTo>
                  <a:lnTo>
                    <a:pt x="4073" y="2179"/>
                  </a:lnTo>
                  <a:lnTo>
                    <a:pt x="4162" y="2117"/>
                  </a:lnTo>
                  <a:lnTo>
                    <a:pt x="4287" y="1983"/>
                  </a:lnTo>
                  <a:lnTo>
                    <a:pt x="4341" y="1840"/>
                  </a:lnTo>
                  <a:lnTo>
                    <a:pt x="4305" y="1697"/>
                  </a:lnTo>
                  <a:lnTo>
                    <a:pt x="4243" y="1626"/>
                  </a:lnTo>
                  <a:lnTo>
                    <a:pt x="4198" y="1590"/>
                  </a:lnTo>
                  <a:lnTo>
                    <a:pt x="4091" y="1572"/>
                  </a:lnTo>
                  <a:lnTo>
                    <a:pt x="3984" y="1590"/>
                  </a:lnTo>
                  <a:lnTo>
                    <a:pt x="3903" y="1643"/>
                  </a:lnTo>
                  <a:lnTo>
                    <a:pt x="3886" y="1670"/>
                  </a:lnTo>
                  <a:lnTo>
                    <a:pt x="3859" y="1697"/>
                  </a:lnTo>
                  <a:lnTo>
                    <a:pt x="3841" y="1715"/>
                  </a:lnTo>
                  <a:lnTo>
                    <a:pt x="3635" y="1679"/>
                  </a:lnTo>
                  <a:lnTo>
                    <a:pt x="3305" y="1563"/>
                  </a:lnTo>
                  <a:lnTo>
                    <a:pt x="2894" y="1331"/>
                  </a:lnTo>
                  <a:lnTo>
                    <a:pt x="2626" y="1143"/>
                  </a:lnTo>
                  <a:lnTo>
                    <a:pt x="2180" y="849"/>
                  </a:lnTo>
                  <a:lnTo>
                    <a:pt x="1724" y="554"/>
                  </a:lnTo>
                  <a:lnTo>
                    <a:pt x="1474" y="402"/>
                  </a:lnTo>
                  <a:lnTo>
                    <a:pt x="948" y="170"/>
                  </a:lnTo>
                  <a:lnTo>
                    <a:pt x="653" y="45"/>
                  </a:lnTo>
                  <a:lnTo>
                    <a:pt x="546" y="9"/>
                  </a:lnTo>
                  <a:lnTo>
                    <a:pt x="296"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rot="-877077" flipH="1">
              <a:off x="6557809" y="4720206"/>
              <a:ext cx="141835" cy="39546"/>
            </a:xfrm>
            <a:custGeom>
              <a:avLst/>
              <a:gdLst/>
              <a:ahLst/>
              <a:cxnLst/>
              <a:rect l="l" t="t" r="r" b="b"/>
              <a:pathLst>
                <a:path w="5448" h="1519" extrusionOk="0">
                  <a:moveTo>
                    <a:pt x="679" y="1"/>
                  </a:moveTo>
                  <a:lnTo>
                    <a:pt x="447" y="10"/>
                  </a:lnTo>
                  <a:lnTo>
                    <a:pt x="250" y="72"/>
                  </a:lnTo>
                  <a:lnTo>
                    <a:pt x="107" y="153"/>
                  </a:lnTo>
                  <a:lnTo>
                    <a:pt x="18" y="260"/>
                  </a:lnTo>
                  <a:lnTo>
                    <a:pt x="0" y="367"/>
                  </a:lnTo>
                  <a:lnTo>
                    <a:pt x="54" y="474"/>
                  </a:lnTo>
                  <a:lnTo>
                    <a:pt x="196" y="572"/>
                  </a:lnTo>
                  <a:lnTo>
                    <a:pt x="313" y="608"/>
                  </a:lnTo>
                  <a:lnTo>
                    <a:pt x="1652" y="956"/>
                  </a:lnTo>
                  <a:lnTo>
                    <a:pt x="3036" y="1251"/>
                  </a:lnTo>
                  <a:lnTo>
                    <a:pt x="3572" y="1385"/>
                  </a:lnTo>
                  <a:lnTo>
                    <a:pt x="4376" y="1519"/>
                  </a:lnTo>
                  <a:lnTo>
                    <a:pt x="4929" y="1519"/>
                  </a:lnTo>
                  <a:lnTo>
                    <a:pt x="5215" y="1456"/>
                  </a:lnTo>
                  <a:lnTo>
                    <a:pt x="5340" y="1412"/>
                  </a:lnTo>
                  <a:lnTo>
                    <a:pt x="5438" y="1305"/>
                  </a:lnTo>
                  <a:lnTo>
                    <a:pt x="5447" y="1224"/>
                  </a:lnTo>
                  <a:lnTo>
                    <a:pt x="5429" y="1189"/>
                  </a:lnTo>
                  <a:lnTo>
                    <a:pt x="5376" y="1117"/>
                  </a:lnTo>
                  <a:lnTo>
                    <a:pt x="5224" y="992"/>
                  </a:lnTo>
                  <a:lnTo>
                    <a:pt x="4938" y="849"/>
                  </a:lnTo>
                  <a:lnTo>
                    <a:pt x="4179" y="653"/>
                  </a:lnTo>
                  <a:lnTo>
                    <a:pt x="3626" y="555"/>
                  </a:lnTo>
                  <a:lnTo>
                    <a:pt x="2232" y="260"/>
                  </a:lnTo>
                  <a:lnTo>
                    <a:pt x="804" y="19"/>
                  </a:lnTo>
                  <a:lnTo>
                    <a:pt x="679" y="1"/>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877077" flipH="1">
              <a:off x="6494942" y="4686116"/>
              <a:ext cx="96744" cy="29315"/>
            </a:xfrm>
            <a:custGeom>
              <a:avLst/>
              <a:gdLst/>
              <a:ahLst/>
              <a:cxnLst/>
              <a:rect l="l" t="t" r="r" b="b"/>
              <a:pathLst>
                <a:path w="3716" h="1126" extrusionOk="0">
                  <a:moveTo>
                    <a:pt x="331" y="0"/>
                  </a:moveTo>
                  <a:lnTo>
                    <a:pt x="99" y="72"/>
                  </a:lnTo>
                  <a:lnTo>
                    <a:pt x="18" y="161"/>
                  </a:lnTo>
                  <a:lnTo>
                    <a:pt x="0" y="223"/>
                  </a:lnTo>
                  <a:lnTo>
                    <a:pt x="63" y="322"/>
                  </a:lnTo>
                  <a:lnTo>
                    <a:pt x="188" y="375"/>
                  </a:lnTo>
                  <a:lnTo>
                    <a:pt x="206" y="384"/>
                  </a:lnTo>
                  <a:lnTo>
                    <a:pt x="215" y="384"/>
                  </a:lnTo>
                  <a:lnTo>
                    <a:pt x="277" y="438"/>
                  </a:lnTo>
                  <a:lnTo>
                    <a:pt x="438" y="527"/>
                  </a:lnTo>
                  <a:lnTo>
                    <a:pt x="768" y="634"/>
                  </a:lnTo>
                  <a:lnTo>
                    <a:pt x="1018" y="706"/>
                  </a:lnTo>
                  <a:lnTo>
                    <a:pt x="1742" y="893"/>
                  </a:lnTo>
                  <a:lnTo>
                    <a:pt x="2456" y="1081"/>
                  </a:lnTo>
                  <a:lnTo>
                    <a:pt x="2635" y="1125"/>
                  </a:lnTo>
                  <a:lnTo>
                    <a:pt x="3010" y="1125"/>
                  </a:lnTo>
                  <a:lnTo>
                    <a:pt x="3188" y="1081"/>
                  </a:lnTo>
                  <a:lnTo>
                    <a:pt x="3331" y="1036"/>
                  </a:lnTo>
                  <a:lnTo>
                    <a:pt x="3554" y="911"/>
                  </a:lnTo>
                  <a:lnTo>
                    <a:pt x="3688" y="768"/>
                  </a:lnTo>
                  <a:lnTo>
                    <a:pt x="3715" y="599"/>
                  </a:lnTo>
                  <a:lnTo>
                    <a:pt x="3688" y="509"/>
                  </a:lnTo>
                  <a:lnTo>
                    <a:pt x="3653" y="456"/>
                  </a:lnTo>
                  <a:lnTo>
                    <a:pt x="3528" y="357"/>
                  </a:lnTo>
                  <a:lnTo>
                    <a:pt x="3242" y="268"/>
                  </a:lnTo>
                  <a:lnTo>
                    <a:pt x="3010" y="250"/>
                  </a:lnTo>
                  <a:lnTo>
                    <a:pt x="2911" y="259"/>
                  </a:lnTo>
                  <a:lnTo>
                    <a:pt x="2849" y="259"/>
                  </a:lnTo>
                  <a:lnTo>
                    <a:pt x="2724" y="268"/>
                  </a:lnTo>
                  <a:lnTo>
                    <a:pt x="2778" y="268"/>
                  </a:lnTo>
                  <a:lnTo>
                    <a:pt x="2652" y="286"/>
                  </a:lnTo>
                  <a:lnTo>
                    <a:pt x="2572" y="331"/>
                  </a:lnTo>
                  <a:lnTo>
                    <a:pt x="2081" y="232"/>
                  </a:lnTo>
                  <a:lnTo>
                    <a:pt x="1599" y="134"/>
                  </a:lnTo>
                  <a:lnTo>
                    <a:pt x="1331" y="81"/>
                  </a:lnTo>
                  <a:lnTo>
                    <a:pt x="920" y="9"/>
                  </a:lnTo>
                  <a:lnTo>
                    <a:pt x="652" y="0"/>
                  </a:lnTo>
                  <a:lnTo>
                    <a:pt x="518" y="18"/>
                  </a:lnTo>
                  <a:lnTo>
                    <a:pt x="483" y="18"/>
                  </a:lnTo>
                  <a:lnTo>
                    <a:pt x="331"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8"/>
            <p:cNvSpPr/>
            <p:nvPr/>
          </p:nvSpPr>
          <p:spPr>
            <a:xfrm rot="-877077" flipH="1">
              <a:off x="6534387" y="4616237"/>
              <a:ext cx="112781" cy="38375"/>
            </a:xfrm>
            <a:custGeom>
              <a:avLst/>
              <a:gdLst/>
              <a:ahLst/>
              <a:cxnLst/>
              <a:rect l="l" t="t" r="r" b="b"/>
              <a:pathLst>
                <a:path w="4332" h="1474" extrusionOk="0">
                  <a:moveTo>
                    <a:pt x="277" y="0"/>
                  </a:moveTo>
                  <a:lnTo>
                    <a:pt x="81" y="54"/>
                  </a:lnTo>
                  <a:lnTo>
                    <a:pt x="1" y="125"/>
                  </a:lnTo>
                  <a:lnTo>
                    <a:pt x="1" y="179"/>
                  </a:lnTo>
                  <a:lnTo>
                    <a:pt x="18" y="205"/>
                  </a:lnTo>
                  <a:lnTo>
                    <a:pt x="143" y="366"/>
                  </a:lnTo>
                  <a:lnTo>
                    <a:pt x="393" y="634"/>
                  </a:lnTo>
                  <a:lnTo>
                    <a:pt x="599" y="777"/>
                  </a:lnTo>
                  <a:lnTo>
                    <a:pt x="849" y="920"/>
                  </a:lnTo>
                  <a:lnTo>
                    <a:pt x="1429" y="1161"/>
                  </a:lnTo>
                  <a:lnTo>
                    <a:pt x="1760" y="1259"/>
                  </a:lnTo>
                  <a:lnTo>
                    <a:pt x="2045" y="1331"/>
                  </a:lnTo>
                  <a:lnTo>
                    <a:pt x="2706" y="1447"/>
                  </a:lnTo>
                  <a:lnTo>
                    <a:pt x="3385" y="1473"/>
                  </a:lnTo>
                  <a:lnTo>
                    <a:pt x="3849" y="1402"/>
                  </a:lnTo>
                  <a:lnTo>
                    <a:pt x="4126" y="1313"/>
                  </a:lnTo>
                  <a:lnTo>
                    <a:pt x="4251" y="1241"/>
                  </a:lnTo>
                  <a:lnTo>
                    <a:pt x="4314" y="1197"/>
                  </a:lnTo>
                  <a:lnTo>
                    <a:pt x="4332" y="1107"/>
                  </a:lnTo>
                  <a:lnTo>
                    <a:pt x="4296" y="1054"/>
                  </a:lnTo>
                  <a:lnTo>
                    <a:pt x="4251" y="1027"/>
                  </a:lnTo>
                  <a:lnTo>
                    <a:pt x="4055" y="956"/>
                  </a:lnTo>
                  <a:lnTo>
                    <a:pt x="3635" y="848"/>
                  </a:lnTo>
                  <a:lnTo>
                    <a:pt x="2938" y="750"/>
                  </a:lnTo>
                  <a:lnTo>
                    <a:pt x="2474" y="679"/>
                  </a:lnTo>
                  <a:lnTo>
                    <a:pt x="1956" y="572"/>
                  </a:lnTo>
                  <a:lnTo>
                    <a:pt x="1188" y="339"/>
                  </a:lnTo>
                  <a:lnTo>
                    <a:pt x="751" y="152"/>
                  </a:lnTo>
                  <a:lnTo>
                    <a:pt x="572" y="45"/>
                  </a:lnTo>
                  <a:lnTo>
                    <a:pt x="492" y="9"/>
                  </a:lnTo>
                  <a:lnTo>
                    <a:pt x="277"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rot="-877077" flipH="1">
              <a:off x="6444928" y="4878455"/>
              <a:ext cx="93021" cy="48137"/>
            </a:xfrm>
            <a:custGeom>
              <a:avLst/>
              <a:gdLst/>
              <a:ahLst/>
              <a:cxnLst/>
              <a:rect l="l" t="t" r="r" b="b"/>
              <a:pathLst>
                <a:path w="3573" h="1849" extrusionOk="0">
                  <a:moveTo>
                    <a:pt x="715" y="0"/>
                  </a:moveTo>
                  <a:lnTo>
                    <a:pt x="313" y="27"/>
                  </a:lnTo>
                  <a:lnTo>
                    <a:pt x="90" y="125"/>
                  </a:lnTo>
                  <a:lnTo>
                    <a:pt x="9" y="223"/>
                  </a:lnTo>
                  <a:lnTo>
                    <a:pt x="0" y="286"/>
                  </a:lnTo>
                  <a:lnTo>
                    <a:pt x="18" y="465"/>
                  </a:lnTo>
                  <a:lnTo>
                    <a:pt x="170" y="804"/>
                  </a:lnTo>
                  <a:lnTo>
                    <a:pt x="465" y="1116"/>
                  </a:lnTo>
                  <a:lnTo>
                    <a:pt x="893" y="1393"/>
                  </a:lnTo>
                  <a:lnTo>
                    <a:pt x="1152" y="1518"/>
                  </a:lnTo>
                  <a:lnTo>
                    <a:pt x="1393" y="1608"/>
                  </a:lnTo>
                  <a:lnTo>
                    <a:pt x="2010" y="1777"/>
                  </a:lnTo>
                  <a:lnTo>
                    <a:pt x="2679" y="1849"/>
                  </a:lnTo>
                  <a:lnTo>
                    <a:pt x="3144" y="1804"/>
                  </a:lnTo>
                  <a:lnTo>
                    <a:pt x="3412" y="1715"/>
                  </a:lnTo>
                  <a:lnTo>
                    <a:pt x="3519" y="1643"/>
                  </a:lnTo>
                  <a:lnTo>
                    <a:pt x="3572" y="1599"/>
                  </a:lnTo>
                  <a:lnTo>
                    <a:pt x="3563" y="1491"/>
                  </a:lnTo>
                  <a:lnTo>
                    <a:pt x="3519" y="1438"/>
                  </a:lnTo>
                  <a:lnTo>
                    <a:pt x="3412" y="1349"/>
                  </a:lnTo>
                  <a:lnTo>
                    <a:pt x="3072" y="1224"/>
                  </a:lnTo>
                  <a:lnTo>
                    <a:pt x="2465" y="1072"/>
                  </a:lnTo>
                  <a:lnTo>
                    <a:pt x="2099" y="965"/>
                  </a:lnTo>
                  <a:lnTo>
                    <a:pt x="1920" y="884"/>
                  </a:lnTo>
                  <a:lnTo>
                    <a:pt x="1617" y="724"/>
                  </a:lnTo>
                  <a:lnTo>
                    <a:pt x="1375" y="527"/>
                  </a:lnTo>
                  <a:lnTo>
                    <a:pt x="1197" y="322"/>
                  </a:lnTo>
                  <a:lnTo>
                    <a:pt x="1143" y="206"/>
                  </a:lnTo>
                  <a:lnTo>
                    <a:pt x="1108" y="152"/>
                  </a:lnTo>
                  <a:lnTo>
                    <a:pt x="983" y="63"/>
                  </a:lnTo>
                  <a:lnTo>
                    <a:pt x="715"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8"/>
            <p:cNvSpPr/>
            <p:nvPr/>
          </p:nvSpPr>
          <p:spPr>
            <a:xfrm rot="-877077" flipH="1">
              <a:off x="6273416" y="4836239"/>
              <a:ext cx="149515" cy="44415"/>
            </a:xfrm>
            <a:custGeom>
              <a:avLst/>
              <a:gdLst/>
              <a:ahLst/>
              <a:cxnLst/>
              <a:rect l="l" t="t" r="r" b="b"/>
              <a:pathLst>
                <a:path w="5743" h="1706" extrusionOk="0">
                  <a:moveTo>
                    <a:pt x="483" y="0"/>
                  </a:moveTo>
                  <a:lnTo>
                    <a:pt x="286" y="27"/>
                  </a:lnTo>
                  <a:lnTo>
                    <a:pt x="134" y="99"/>
                  </a:lnTo>
                  <a:lnTo>
                    <a:pt x="36" y="188"/>
                  </a:lnTo>
                  <a:lnTo>
                    <a:pt x="0" y="286"/>
                  </a:lnTo>
                  <a:lnTo>
                    <a:pt x="36" y="393"/>
                  </a:lnTo>
                  <a:lnTo>
                    <a:pt x="161" y="492"/>
                  </a:lnTo>
                  <a:lnTo>
                    <a:pt x="259" y="527"/>
                  </a:lnTo>
                  <a:lnTo>
                    <a:pt x="625" y="661"/>
                  </a:lnTo>
                  <a:lnTo>
                    <a:pt x="2099" y="1143"/>
                  </a:lnTo>
                  <a:lnTo>
                    <a:pt x="3447" y="1492"/>
                  </a:lnTo>
                  <a:lnTo>
                    <a:pt x="4296" y="1652"/>
                  </a:lnTo>
                  <a:lnTo>
                    <a:pt x="5028" y="1706"/>
                  </a:lnTo>
                  <a:lnTo>
                    <a:pt x="5439" y="1635"/>
                  </a:lnTo>
                  <a:lnTo>
                    <a:pt x="5635" y="1545"/>
                  </a:lnTo>
                  <a:lnTo>
                    <a:pt x="5698" y="1474"/>
                  </a:lnTo>
                  <a:lnTo>
                    <a:pt x="5742" y="1411"/>
                  </a:lnTo>
                  <a:lnTo>
                    <a:pt x="5733" y="1286"/>
                  </a:lnTo>
                  <a:lnTo>
                    <a:pt x="5546" y="1134"/>
                  </a:lnTo>
                  <a:lnTo>
                    <a:pt x="4805" y="911"/>
                  </a:lnTo>
                  <a:lnTo>
                    <a:pt x="4367" y="831"/>
                  </a:lnTo>
                  <a:lnTo>
                    <a:pt x="3456" y="661"/>
                  </a:lnTo>
                  <a:lnTo>
                    <a:pt x="1679" y="268"/>
                  </a:lnTo>
                  <a:lnTo>
                    <a:pt x="822" y="45"/>
                  </a:lnTo>
                  <a:lnTo>
                    <a:pt x="706" y="9"/>
                  </a:lnTo>
                  <a:lnTo>
                    <a:pt x="483"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8"/>
            <p:cNvSpPr/>
            <p:nvPr/>
          </p:nvSpPr>
          <p:spPr>
            <a:xfrm rot="-877077" flipH="1">
              <a:off x="6251563" y="4778870"/>
              <a:ext cx="124887" cy="46289"/>
            </a:xfrm>
            <a:custGeom>
              <a:avLst/>
              <a:gdLst/>
              <a:ahLst/>
              <a:cxnLst/>
              <a:rect l="l" t="t" r="r" b="b"/>
              <a:pathLst>
                <a:path w="4797" h="1778" extrusionOk="0">
                  <a:moveTo>
                    <a:pt x="465" y="1"/>
                  </a:moveTo>
                  <a:lnTo>
                    <a:pt x="197" y="36"/>
                  </a:lnTo>
                  <a:lnTo>
                    <a:pt x="19" y="153"/>
                  </a:lnTo>
                  <a:lnTo>
                    <a:pt x="1" y="269"/>
                  </a:lnTo>
                  <a:lnTo>
                    <a:pt x="55" y="340"/>
                  </a:lnTo>
                  <a:lnTo>
                    <a:pt x="108" y="376"/>
                  </a:lnTo>
                  <a:lnTo>
                    <a:pt x="590" y="626"/>
                  </a:lnTo>
                  <a:lnTo>
                    <a:pt x="1599" y="1099"/>
                  </a:lnTo>
                  <a:lnTo>
                    <a:pt x="2162" y="1313"/>
                  </a:lnTo>
                  <a:lnTo>
                    <a:pt x="2644" y="1492"/>
                  </a:lnTo>
                  <a:lnTo>
                    <a:pt x="3555" y="1733"/>
                  </a:lnTo>
                  <a:lnTo>
                    <a:pt x="4019" y="1778"/>
                  </a:lnTo>
                  <a:lnTo>
                    <a:pt x="4314" y="1769"/>
                  </a:lnTo>
                  <a:lnTo>
                    <a:pt x="4457" y="1742"/>
                  </a:lnTo>
                  <a:lnTo>
                    <a:pt x="4618" y="1706"/>
                  </a:lnTo>
                  <a:lnTo>
                    <a:pt x="4770" y="1599"/>
                  </a:lnTo>
                  <a:lnTo>
                    <a:pt x="4796" y="1510"/>
                  </a:lnTo>
                  <a:lnTo>
                    <a:pt x="4770" y="1465"/>
                  </a:lnTo>
                  <a:lnTo>
                    <a:pt x="4716" y="1394"/>
                  </a:lnTo>
                  <a:lnTo>
                    <a:pt x="4564" y="1278"/>
                  </a:lnTo>
                  <a:lnTo>
                    <a:pt x="4252" y="1126"/>
                  </a:lnTo>
                  <a:lnTo>
                    <a:pt x="3448" y="912"/>
                  </a:lnTo>
                  <a:lnTo>
                    <a:pt x="2921" y="778"/>
                  </a:lnTo>
                  <a:lnTo>
                    <a:pt x="2323" y="617"/>
                  </a:lnTo>
                  <a:lnTo>
                    <a:pt x="1162" y="251"/>
                  </a:lnTo>
                  <a:lnTo>
                    <a:pt x="608" y="45"/>
                  </a:lnTo>
                  <a:lnTo>
                    <a:pt x="465" y="1"/>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8"/>
            <p:cNvSpPr/>
            <p:nvPr/>
          </p:nvSpPr>
          <p:spPr>
            <a:xfrm rot="-877077" flipH="1">
              <a:off x="6651340" y="4855470"/>
              <a:ext cx="48164" cy="50481"/>
            </a:xfrm>
            <a:custGeom>
              <a:avLst/>
              <a:gdLst/>
              <a:ahLst/>
              <a:cxnLst/>
              <a:rect l="l" t="t" r="r" b="b"/>
              <a:pathLst>
                <a:path w="1850" h="1939" extrusionOk="0">
                  <a:moveTo>
                    <a:pt x="688" y="1"/>
                  </a:moveTo>
                  <a:lnTo>
                    <a:pt x="367" y="37"/>
                  </a:lnTo>
                  <a:lnTo>
                    <a:pt x="179" y="99"/>
                  </a:lnTo>
                  <a:lnTo>
                    <a:pt x="54" y="197"/>
                  </a:lnTo>
                  <a:lnTo>
                    <a:pt x="1" y="313"/>
                  </a:lnTo>
                  <a:lnTo>
                    <a:pt x="10" y="385"/>
                  </a:lnTo>
                  <a:lnTo>
                    <a:pt x="162" y="814"/>
                  </a:lnTo>
                  <a:lnTo>
                    <a:pt x="340" y="1242"/>
                  </a:lnTo>
                  <a:lnTo>
                    <a:pt x="421" y="1448"/>
                  </a:lnTo>
                  <a:lnTo>
                    <a:pt x="581" y="1689"/>
                  </a:lnTo>
                  <a:lnTo>
                    <a:pt x="796" y="1832"/>
                  </a:lnTo>
                  <a:lnTo>
                    <a:pt x="956" y="1903"/>
                  </a:lnTo>
                  <a:lnTo>
                    <a:pt x="1046" y="1930"/>
                  </a:lnTo>
                  <a:lnTo>
                    <a:pt x="1260" y="1939"/>
                  </a:lnTo>
                  <a:lnTo>
                    <a:pt x="1474" y="1912"/>
                  </a:lnTo>
                  <a:lnTo>
                    <a:pt x="1653" y="1840"/>
                  </a:lnTo>
                  <a:lnTo>
                    <a:pt x="1706" y="1796"/>
                  </a:lnTo>
                  <a:lnTo>
                    <a:pt x="1796" y="1707"/>
                  </a:lnTo>
                  <a:lnTo>
                    <a:pt x="1849" y="1519"/>
                  </a:lnTo>
                  <a:lnTo>
                    <a:pt x="1760" y="1260"/>
                  </a:lnTo>
                  <a:lnTo>
                    <a:pt x="1653" y="1064"/>
                  </a:lnTo>
                  <a:lnTo>
                    <a:pt x="1430" y="644"/>
                  </a:lnTo>
                  <a:lnTo>
                    <a:pt x="1188" y="224"/>
                  </a:lnTo>
                  <a:lnTo>
                    <a:pt x="1144" y="153"/>
                  </a:lnTo>
                  <a:lnTo>
                    <a:pt x="992" y="63"/>
                  </a:lnTo>
                  <a:lnTo>
                    <a:pt x="688" y="1"/>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rot="-877077" flipH="1">
              <a:off x="7525882" y="4381253"/>
              <a:ext cx="76749" cy="51157"/>
            </a:xfrm>
            <a:custGeom>
              <a:avLst/>
              <a:gdLst/>
              <a:ahLst/>
              <a:cxnLst/>
              <a:rect l="l" t="t" r="r" b="b"/>
              <a:pathLst>
                <a:path w="2948" h="1965" extrusionOk="0">
                  <a:moveTo>
                    <a:pt x="563" y="0"/>
                  </a:moveTo>
                  <a:lnTo>
                    <a:pt x="357" y="45"/>
                  </a:lnTo>
                  <a:lnTo>
                    <a:pt x="188" y="116"/>
                  </a:lnTo>
                  <a:lnTo>
                    <a:pt x="63" y="214"/>
                  </a:lnTo>
                  <a:lnTo>
                    <a:pt x="0" y="339"/>
                  </a:lnTo>
                  <a:lnTo>
                    <a:pt x="9" y="456"/>
                  </a:lnTo>
                  <a:lnTo>
                    <a:pt x="54" y="518"/>
                  </a:lnTo>
                  <a:lnTo>
                    <a:pt x="402" y="884"/>
                  </a:lnTo>
                  <a:lnTo>
                    <a:pt x="813" y="1224"/>
                  </a:lnTo>
                  <a:lnTo>
                    <a:pt x="1009" y="1393"/>
                  </a:lnTo>
                  <a:lnTo>
                    <a:pt x="1429" y="1733"/>
                  </a:lnTo>
                  <a:lnTo>
                    <a:pt x="1697" y="1875"/>
                  </a:lnTo>
                  <a:lnTo>
                    <a:pt x="1804" y="1911"/>
                  </a:lnTo>
                  <a:lnTo>
                    <a:pt x="2018" y="1956"/>
                  </a:lnTo>
                  <a:lnTo>
                    <a:pt x="2367" y="1965"/>
                  </a:lnTo>
                  <a:lnTo>
                    <a:pt x="2679" y="1884"/>
                  </a:lnTo>
                  <a:lnTo>
                    <a:pt x="2831" y="1804"/>
                  </a:lnTo>
                  <a:lnTo>
                    <a:pt x="2929" y="1706"/>
                  </a:lnTo>
                  <a:lnTo>
                    <a:pt x="2947" y="1581"/>
                  </a:lnTo>
                  <a:lnTo>
                    <a:pt x="2911" y="1518"/>
                  </a:lnTo>
                  <a:lnTo>
                    <a:pt x="2849" y="1411"/>
                  </a:lnTo>
                  <a:lnTo>
                    <a:pt x="2661" y="1224"/>
                  </a:lnTo>
                  <a:lnTo>
                    <a:pt x="2322" y="956"/>
                  </a:lnTo>
                  <a:lnTo>
                    <a:pt x="2090" y="786"/>
                  </a:lnTo>
                  <a:lnTo>
                    <a:pt x="1626" y="438"/>
                  </a:lnTo>
                  <a:lnTo>
                    <a:pt x="1108" y="107"/>
                  </a:lnTo>
                  <a:lnTo>
                    <a:pt x="1000" y="54"/>
                  </a:lnTo>
                  <a:lnTo>
                    <a:pt x="786"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rot="-877077" flipH="1">
              <a:off x="7475573" y="4564256"/>
              <a:ext cx="68600" cy="75812"/>
            </a:xfrm>
            <a:custGeom>
              <a:avLst/>
              <a:gdLst/>
              <a:ahLst/>
              <a:cxnLst/>
              <a:rect l="l" t="t" r="r" b="b"/>
              <a:pathLst>
                <a:path w="2635" h="2912" extrusionOk="0">
                  <a:moveTo>
                    <a:pt x="581" y="0"/>
                  </a:moveTo>
                  <a:lnTo>
                    <a:pt x="295" y="36"/>
                  </a:lnTo>
                  <a:lnTo>
                    <a:pt x="206" y="98"/>
                  </a:lnTo>
                  <a:lnTo>
                    <a:pt x="125" y="179"/>
                  </a:lnTo>
                  <a:lnTo>
                    <a:pt x="36" y="339"/>
                  </a:lnTo>
                  <a:lnTo>
                    <a:pt x="0" y="509"/>
                  </a:lnTo>
                  <a:lnTo>
                    <a:pt x="18" y="679"/>
                  </a:lnTo>
                  <a:lnTo>
                    <a:pt x="206" y="1098"/>
                  </a:lnTo>
                  <a:lnTo>
                    <a:pt x="420" y="1429"/>
                  </a:lnTo>
                  <a:lnTo>
                    <a:pt x="616" y="1795"/>
                  </a:lnTo>
                  <a:lnTo>
                    <a:pt x="983" y="2358"/>
                  </a:lnTo>
                  <a:lnTo>
                    <a:pt x="1349" y="2688"/>
                  </a:lnTo>
                  <a:lnTo>
                    <a:pt x="1608" y="2822"/>
                  </a:lnTo>
                  <a:lnTo>
                    <a:pt x="1733" y="2875"/>
                  </a:lnTo>
                  <a:lnTo>
                    <a:pt x="2027" y="2911"/>
                  </a:lnTo>
                  <a:lnTo>
                    <a:pt x="2322" y="2875"/>
                  </a:lnTo>
                  <a:lnTo>
                    <a:pt x="2536" y="2777"/>
                  </a:lnTo>
                  <a:lnTo>
                    <a:pt x="2590" y="2697"/>
                  </a:lnTo>
                  <a:lnTo>
                    <a:pt x="2617" y="2599"/>
                  </a:lnTo>
                  <a:lnTo>
                    <a:pt x="2635" y="2411"/>
                  </a:lnTo>
                  <a:lnTo>
                    <a:pt x="2581" y="2125"/>
                  </a:lnTo>
                  <a:lnTo>
                    <a:pt x="2269" y="1572"/>
                  </a:lnTo>
                  <a:lnTo>
                    <a:pt x="2027" y="1206"/>
                  </a:lnTo>
                  <a:lnTo>
                    <a:pt x="1840" y="875"/>
                  </a:lnTo>
                  <a:lnTo>
                    <a:pt x="1438" y="384"/>
                  </a:lnTo>
                  <a:lnTo>
                    <a:pt x="1009" y="125"/>
                  </a:lnTo>
                  <a:lnTo>
                    <a:pt x="715" y="27"/>
                  </a:lnTo>
                  <a:lnTo>
                    <a:pt x="581"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rot="-877077" flipH="1">
              <a:off x="7112598" y="4866845"/>
              <a:ext cx="132307" cy="90704"/>
            </a:xfrm>
            <a:custGeom>
              <a:avLst/>
              <a:gdLst/>
              <a:ahLst/>
              <a:cxnLst/>
              <a:rect l="l" t="t" r="r" b="b"/>
              <a:pathLst>
                <a:path w="5082" h="3484" extrusionOk="0">
                  <a:moveTo>
                    <a:pt x="840" y="0"/>
                  </a:moveTo>
                  <a:lnTo>
                    <a:pt x="412" y="45"/>
                  </a:lnTo>
                  <a:lnTo>
                    <a:pt x="153" y="152"/>
                  </a:lnTo>
                  <a:lnTo>
                    <a:pt x="45" y="259"/>
                  </a:lnTo>
                  <a:lnTo>
                    <a:pt x="28" y="322"/>
                  </a:lnTo>
                  <a:lnTo>
                    <a:pt x="10" y="474"/>
                  </a:lnTo>
                  <a:lnTo>
                    <a:pt x="1" y="768"/>
                  </a:lnTo>
                  <a:lnTo>
                    <a:pt x="45" y="1054"/>
                  </a:lnTo>
                  <a:lnTo>
                    <a:pt x="144" y="1331"/>
                  </a:lnTo>
                  <a:lnTo>
                    <a:pt x="295" y="1599"/>
                  </a:lnTo>
                  <a:lnTo>
                    <a:pt x="492" y="1858"/>
                  </a:lnTo>
                  <a:lnTo>
                    <a:pt x="894" y="2233"/>
                  </a:lnTo>
                  <a:lnTo>
                    <a:pt x="1260" y="2483"/>
                  </a:lnTo>
                  <a:lnTo>
                    <a:pt x="1555" y="2679"/>
                  </a:lnTo>
                  <a:lnTo>
                    <a:pt x="2323" y="3090"/>
                  </a:lnTo>
                  <a:lnTo>
                    <a:pt x="3001" y="3340"/>
                  </a:lnTo>
                  <a:lnTo>
                    <a:pt x="3483" y="3447"/>
                  </a:lnTo>
                  <a:lnTo>
                    <a:pt x="3975" y="3483"/>
                  </a:lnTo>
                  <a:lnTo>
                    <a:pt x="4466" y="3439"/>
                  </a:lnTo>
                  <a:lnTo>
                    <a:pt x="4707" y="3376"/>
                  </a:lnTo>
                  <a:lnTo>
                    <a:pt x="4805" y="3340"/>
                  </a:lnTo>
                  <a:lnTo>
                    <a:pt x="4957" y="3251"/>
                  </a:lnTo>
                  <a:lnTo>
                    <a:pt x="5046" y="3144"/>
                  </a:lnTo>
                  <a:lnTo>
                    <a:pt x="5082" y="3028"/>
                  </a:lnTo>
                  <a:lnTo>
                    <a:pt x="5064" y="2912"/>
                  </a:lnTo>
                  <a:lnTo>
                    <a:pt x="4984" y="2804"/>
                  </a:lnTo>
                  <a:lnTo>
                    <a:pt x="4841" y="2715"/>
                  </a:lnTo>
                  <a:lnTo>
                    <a:pt x="4635" y="2653"/>
                  </a:lnTo>
                  <a:lnTo>
                    <a:pt x="4510" y="2635"/>
                  </a:lnTo>
                  <a:lnTo>
                    <a:pt x="4180" y="2599"/>
                  </a:lnTo>
                  <a:lnTo>
                    <a:pt x="3555" y="2429"/>
                  </a:lnTo>
                  <a:lnTo>
                    <a:pt x="3001" y="2170"/>
                  </a:lnTo>
                  <a:lnTo>
                    <a:pt x="2510" y="1849"/>
                  </a:lnTo>
                  <a:lnTo>
                    <a:pt x="2099" y="1492"/>
                  </a:lnTo>
                  <a:lnTo>
                    <a:pt x="1760" y="1117"/>
                  </a:lnTo>
                  <a:lnTo>
                    <a:pt x="1501" y="742"/>
                  </a:lnTo>
                  <a:lnTo>
                    <a:pt x="1322" y="393"/>
                  </a:lnTo>
                  <a:lnTo>
                    <a:pt x="1269" y="233"/>
                  </a:lnTo>
                  <a:lnTo>
                    <a:pt x="1233" y="170"/>
                  </a:lnTo>
                  <a:lnTo>
                    <a:pt x="1117" y="72"/>
                  </a:lnTo>
                  <a:lnTo>
                    <a:pt x="840" y="0"/>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8" name="Google Shape;1268;p28"/>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CD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arrio"/>
              <a:buNone/>
              <a:defRPr sz="2800">
                <a:solidFill>
                  <a:schemeClr val="dk1"/>
                </a:solidFill>
                <a:latin typeface="Barrio"/>
                <a:ea typeface="Barrio"/>
                <a:cs typeface="Barrio"/>
                <a:sym typeface="Barri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8" r:id="rId5"/>
    <p:sldLayoutId id="2147483659" r:id="rId6"/>
    <p:sldLayoutId id="2147483670" r:id="rId7"/>
    <p:sldLayoutId id="2147483673" r:id="rId8"/>
    <p:sldLayoutId id="2147483674" r:id="rId9"/>
    <p:sldLayoutId id="2147483675"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9235" y="786530"/>
            <a:ext cx="7692900" cy="519900"/>
          </a:xfrm>
        </p:spPr>
        <p:txBody>
          <a:bodyPr/>
          <a:lstStyle/>
          <a:p>
            <a:r>
              <a:rPr lang="en-US" sz="4000" b="1" dirty="0">
                <a:latin typeface="Cambria" panose="02040503050406030204" pitchFamily="18" charset="0"/>
                <a:ea typeface="Cambria" panose="02040503050406030204" pitchFamily="18" charset="0"/>
              </a:rPr>
              <a:t>BỨC TRANH CỦA EM GÁI TÔI</a:t>
            </a:r>
            <a:endParaRPr lang="vi-VN" sz="4000" b="1" dirty="0">
              <a:latin typeface="Cambria" panose="02040503050406030204" pitchFamily="18" charset="0"/>
              <a:ea typeface="Cambria" panose="02040503050406030204" pitchFamily="18" charset="0"/>
            </a:endParaRPr>
          </a:p>
        </p:txBody>
      </p:sp>
      <p:sp>
        <p:nvSpPr>
          <p:cNvPr id="14" name="Title 4"/>
          <p:cNvSpPr txBox="1">
            <a:spLocks/>
          </p:cNvSpPr>
          <p:nvPr/>
        </p:nvSpPr>
        <p:spPr>
          <a:xfrm>
            <a:off x="4125685" y="1669479"/>
            <a:ext cx="4472271" cy="51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Barrio"/>
              <a:buNone/>
              <a:defRPr sz="33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9pPr>
          </a:lstStyle>
          <a:p>
            <a:r>
              <a:rPr lang="en-US" dirty="0" err="1">
                <a:latin typeface="Cambria" panose="02040503050406030204" pitchFamily="18" charset="0"/>
                <a:ea typeface="Cambria" panose="02040503050406030204" pitchFamily="18" charset="0"/>
              </a:rPr>
              <a:t>Tạ</a:t>
            </a:r>
            <a:r>
              <a:rPr lang="en-US" dirty="0">
                <a:latin typeface="Cambria" panose="02040503050406030204" pitchFamily="18" charset="0"/>
                <a:ea typeface="Cambria" panose="02040503050406030204" pitchFamily="18" charset="0"/>
              </a:rPr>
              <a:t> Duy Anh</a:t>
            </a:r>
            <a:endParaRPr lang="vi-VN" dirty="0">
              <a:latin typeface="Cambria" panose="02040503050406030204" pitchFamily="18" charset="0"/>
              <a:ea typeface="Cambria" panose="02040503050406030204" pitchFamily="18" charset="0"/>
            </a:endParaRPr>
          </a:p>
        </p:txBody>
      </p:sp>
      <p:pic>
        <p:nvPicPr>
          <p:cNvPr id="1026" name="Picture 2" descr="Smiling boy and girl kids holding hands. childhood friendship concept. love and romance. children cartoon characters. flat vector illustration, isolated on white background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2" b="100000" l="0" r="100000"/>
                    </a14:imgEffect>
                  </a14:imgLayer>
                </a14:imgProps>
              </a:ext>
              <a:ext uri="{28A0092B-C50C-407E-A947-70E740481C1C}">
                <a14:useLocalDpi xmlns:a14="http://schemas.microsoft.com/office/drawing/2010/main" val="0"/>
              </a:ext>
            </a:extLst>
          </a:blip>
          <a:srcRect/>
          <a:stretch>
            <a:fillRect/>
          </a:stretch>
        </p:blipFill>
        <p:spPr bwMode="auto">
          <a:xfrm>
            <a:off x="-372745" y="1046480"/>
            <a:ext cx="5086985" cy="473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23757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4"/>
          </p:nvPr>
        </p:nvSpPr>
        <p:spPr>
          <a:xfrm>
            <a:off x="756701" y="783067"/>
            <a:ext cx="8025460" cy="422700"/>
          </a:xfrm>
        </p:spPr>
        <p:txBody>
          <a:bodyPr/>
          <a:lstStyle/>
          <a:p>
            <a:r>
              <a:rPr lang="vi-VN" b="1" dirty="0">
                <a:latin typeface="Cambria" panose="02040503050406030204" pitchFamily="18" charset="0"/>
                <a:ea typeface="Cambria" panose="02040503050406030204" pitchFamily="18" charset="0"/>
              </a:rPr>
              <a:t>b. Khi tài năng của Mèo được mọi người phát hiện.</a:t>
            </a:r>
          </a:p>
        </p:txBody>
      </p:sp>
      <p:sp>
        <p:nvSpPr>
          <p:cNvPr id="2" name="Title 1"/>
          <p:cNvSpPr>
            <a:spLocks noGrp="1"/>
          </p:cNvSpPr>
          <p:nvPr>
            <p:ph type="title"/>
          </p:nvPr>
        </p:nvSpPr>
        <p:spPr>
          <a:xfrm>
            <a:off x="79920" y="80890"/>
            <a:ext cx="7804240" cy="519900"/>
          </a:xfrm>
        </p:spPr>
        <p:txBody>
          <a:bodyPr/>
          <a:lstStyle/>
          <a:p>
            <a:r>
              <a:rPr lang="vi-VN" b="1" dirty="0">
                <a:latin typeface="Cambria" panose="02040503050406030204" pitchFamily="18" charset="0"/>
                <a:ea typeface="Cambria" panose="02040503050406030204" pitchFamily="18" charset="0"/>
              </a:rPr>
              <a:t>1. Tâm trạng người anh – nhân vật tôi</a:t>
            </a:r>
          </a:p>
        </p:txBody>
      </p:sp>
      <p:pic>
        <p:nvPicPr>
          <p:cNvPr id="4" name="Picture 2" descr="Transparent Sad Boy Png - Sad Boy Sticker Png , Transparent Cartoon, Free  Cliparts &amp;amp; Silhouettes - NetClipart">
            <a:extLst>
              <a:ext uri="{FF2B5EF4-FFF2-40B4-BE49-F238E27FC236}">
                <a16:creationId xmlns:a16="http://schemas.microsoft.com/office/drawing/2014/main" id="{B72368B0-9756-4438-9C55-EDAD848128C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58" b="92727" l="10000" r="90000">
                        <a14:foregroundMark x1="61304" y1="91515" x2="65000" y2="91515"/>
                        <a14:foregroundMark x1="55109" y1="90909" x2="57500" y2="92848"/>
                        <a14:foregroundMark x1="53152" y1="7758" x2="50109" y2="8364"/>
                      </a14:backgroundRemoval>
                    </a14:imgEffect>
                  </a14:imgLayer>
                </a14:imgProps>
              </a:ext>
              <a:ext uri="{28A0092B-C50C-407E-A947-70E740481C1C}">
                <a14:useLocalDpi xmlns:a14="http://schemas.microsoft.com/office/drawing/2010/main" val="0"/>
              </a:ext>
            </a:extLst>
          </a:blip>
          <a:srcRect r="26827" b="5897"/>
          <a:stretch/>
        </p:blipFill>
        <p:spPr bwMode="auto">
          <a:xfrm>
            <a:off x="-997325" y="1568605"/>
            <a:ext cx="2945400" cy="339686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1FA4F37A-E489-4449-B524-13E88AB0712F}"/>
              </a:ext>
            </a:extLst>
          </p:cNvPr>
          <p:cNvSpPr/>
          <p:nvPr/>
        </p:nvSpPr>
        <p:spPr>
          <a:xfrm>
            <a:off x="1948075" y="1423539"/>
            <a:ext cx="2681533" cy="938840"/>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r>
              <a:rPr lang="vi-VN" sz="1800" dirty="0">
                <a:solidFill>
                  <a:schemeClr val="tx1"/>
                </a:solidFill>
                <a:latin typeface="Cambria" panose="02040503050406030204" pitchFamily="18" charset="0"/>
                <a:ea typeface="Cambria" panose="02040503050406030204" pitchFamily="18" charset="0"/>
              </a:rPr>
              <a:t>Luôn cảm thấy mình bất tài, bị đẩy ra ngoài..</a:t>
            </a:r>
          </a:p>
        </p:txBody>
      </p:sp>
      <p:sp>
        <p:nvSpPr>
          <p:cNvPr id="24" name="Rectangle: Rounded Corners 23">
            <a:extLst>
              <a:ext uri="{FF2B5EF4-FFF2-40B4-BE49-F238E27FC236}">
                <a16:creationId xmlns:a16="http://schemas.microsoft.com/office/drawing/2014/main" id="{CD58682A-D920-48C6-8F9D-DECC96FFEA64}"/>
              </a:ext>
            </a:extLst>
          </p:cNvPr>
          <p:cNvSpPr/>
          <p:nvPr/>
        </p:nvSpPr>
        <p:spPr>
          <a:xfrm>
            <a:off x="4761502" y="1423538"/>
            <a:ext cx="2035833" cy="914341"/>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r>
              <a:rPr lang="vi-VN" sz="1800" dirty="0">
                <a:solidFill>
                  <a:schemeClr val="tx1"/>
                </a:solidFill>
                <a:latin typeface="Cambria" panose="02040503050406030204" pitchFamily="18" charset="0"/>
                <a:ea typeface="Cambria" panose="02040503050406030204" pitchFamily="18" charset="0"/>
              </a:rPr>
              <a:t>Chỉ muốn gục đầu xuống khóc.</a:t>
            </a:r>
          </a:p>
        </p:txBody>
      </p:sp>
      <p:sp>
        <p:nvSpPr>
          <p:cNvPr id="25" name="Rectangle: Rounded Corners 24">
            <a:extLst>
              <a:ext uri="{FF2B5EF4-FFF2-40B4-BE49-F238E27FC236}">
                <a16:creationId xmlns:a16="http://schemas.microsoft.com/office/drawing/2014/main" id="{A3C51B6C-92D5-4905-896B-C0125808C373}"/>
              </a:ext>
            </a:extLst>
          </p:cNvPr>
          <p:cNvSpPr/>
          <p:nvPr/>
        </p:nvSpPr>
        <p:spPr>
          <a:xfrm>
            <a:off x="6924032" y="1423539"/>
            <a:ext cx="1990136" cy="914342"/>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r>
              <a:rPr lang="en-US" sz="1800" dirty="0">
                <a:solidFill>
                  <a:schemeClr val="tx1"/>
                </a:solidFill>
                <a:latin typeface="Cambria" panose="02040503050406030204" pitchFamily="18" charset="0"/>
                <a:ea typeface="Cambria" panose="02040503050406030204" pitchFamily="18" charset="0"/>
              </a:rPr>
              <a:t>Hay </a:t>
            </a:r>
            <a:r>
              <a:rPr lang="en-US" sz="1800" dirty="0" err="1">
                <a:solidFill>
                  <a:schemeClr val="tx1"/>
                </a:solidFill>
                <a:latin typeface="Cambria" panose="02040503050406030204" pitchFamily="18" charset="0"/>
                <a:ea typeface="Cambria" panose="02040503050406030204" pitchFamily="18" charset="0"/>
              </a:rPr>
              <a:t>gắt</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gỏng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với</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em</a:t>
            </a:r>
            <a:r>
              <a:rPr lang="vi-VN" sz="1800" dirty="0">
                <a:solidFill>
                  <a:schemeClr val="tx1"/>
                </a:solidFill>
                <a:latin typeface="Cambria" panose="02040503050406030204" pitchFamily="18" charset="0"/>
                <a:ea typeface="Cambria" panose="02040503050406030204" pitchFamily="18" charset="0"/>
              </a:rPr>
              <a:t>.</a:t>
            </a:r>
          </a:p>
        </p:txBody>
      </p:sp>
      <p:sp>
        <p:nvSpPr>
          <p:cNvPr id="26" name="Rectangle: Rounded Corners 25">
            <a:extLst>
              <a:ext uri="{FF2B5EF4-FFF2-40B4-BE49-F238E27FC236}">
                <a16:creationId xmlns:a16="http://schemas.microsoft.com/office/drawing/2014/main" id="{36634D02-8D10-4C80-B665-77E23A4FA109}"/>
              </a:ext>
            </a:extLst>
          </p:cNvPr>
          <p:cNvSpPr/>
          <p:nvPr/>
        </p:nvSpPr>
        <p:spPr>
          <a:xfrm>
            <a:off x="2956526" y="3759725"/>
            <a:ext cx="5716726" cy="914342"/>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r>
              <a:rPr lang="en-US" sz="1800" b="1" dirty="0" err="1">
                <a:solidFill>
                  <a:schemeClr val="tx1"/>
                </a:solidFill>
                <a:latin typeface="Cambria" panose="02040503050406030204" pitchFamily="18" charset="0"/>
                <a:ea typeface="Cambria" panose="02040503050406030204" pitchFamily="18" charset="0"/>
              </a:rPr>
              <a:t>Không</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còn</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thoải</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mái</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thân</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thiết</a:t>
            </a:r>
            <a:r>
              <a:rPr lang="en-US" sz="1800" b="1" dirty="0">
                <a:solidFill>
                  <a:schemeClr val="tx1"/>
                </a:solidFill>
                <a:latin typeface="Cambria" panose="02040503050406030204" pitchFamily="18" charset="0"/>
                <a:ea typeface="Cambria" panose="02040503050406030204" pitchFamily="18" charset="0"/>
              </a:rPr>
              <a:t>.</a:t>
            </a:r>
          </a:p>
          <a:p>
            <a:pPr marL="114300" indent="0" algn="just"/>
            <a:r>
              <a:rPr lang="en-US" sz="1800" b="1" dirty="0" err="1">
                <a:solidFill>
                  <a:schemeClr val="tx1"/>
                </a:solidFill>
                <a:latin typeface="Cambria" panose="02040503050406030204" pitchFamily="18" charset="0"/>
                <a:ea typeface="Cambria" panose="02040503050406030204" pitchFamily="18" charset="0"/>
              </a:rPr>
              <a:t>Buồn</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bã</a:t>
            </a:r>
            <a:r>
              <a:rPr lang="vi-VN" sz="1800" b="1" dirty="0">
                <a:solidFill>
                  <a:schemeClr val="tx1"/>
                </a:solidFill>
                <a:latin typeface="Cambria" panose="02040503050406030204" pitchFamily="18" charset="0"/>
                <a:ea typeface="Cambria" panose="02040503050406030204" pitchFamily="18" charset="0"/>
              </a:rPr>
              <a:t>, mặc cảm</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tự</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ti</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xa</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lánh</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đố</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kị</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với</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em</a:t>
            </a:r>
            <a:r>
              <a:rPr lang="en-US" sz="1800" b="1" dirty="0">
                <a:solidFill>
                  <a:schemeClr val="tx1"/>
                </a:solidFill>
                <a:latin typeface="Cambria" panose="02040503050406030204" pitchFamily="18" charset="0"/>
                <a:ea typeface="Cambria" panose="02040503050406030204" pitchFamily="18" charset="0"/>
              </a:rPr>
              <a:t>.</a:t>
            </a:r>
            <a:r>
              <a:rPr lang="vi-VN" sz="1800" b="1" dirty="0">
                <a:solidFill>
                  <a:schemeClr val="tx1"/>
                </a:solidFill>
                <a:latin typeface="Cambria" panose="02040503050406030204" pitchFamily="18" charset="0"/>
                <a:ea typeface="Cambria" panose="02040503050406030204" pitchFamily="18" charset="0"/>
              </a:rPr>
              <a:t> </a:t>
            </a:r>
          </a:p>
        </p:txBody>
      </p:sp>
      <p:sp>
        <p:nvSpPr>
          <p:cNvPr id="27" name="Right Arrow 2">
            <a:extLst>
              <a:ext uri="{FF2B5EF4-FFF2-40B4-BE49-F238E27FC236}">
                <a16:creationId xmlns:a16="http://schemas.microsoft.com/office/drawing/2014/main" id="{E02DA875-2FEB-429B-994E-7D12A0C7C7E8}"/>
              </a:ext>
            </a:extLst>
          </p:cNvPr>
          <p:cNvSpPr/>
          <p:nvPr/>
        </p:nvSpPr>
        <p:spPr>
          <a:xfrm>
            <a:off x="2370136" y="3912409"/>
            <a:ext cx="372139" cy="608975"/>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Rounded Corners 2">
            <a:extLst>
              <a:ext uri="{FF2B5EF4-FFF2-40B4-BE49-F238E27FC236}">
                <a16:creationId xmlns:a16="http://schemas.microsoft.com/office/drawing/2014/main" id="{0CA0EF7E-C672-8D55-2415-2A89E5BB6C90}"/>
              </a:ext>
            </a:extLst>
          </p:cNvPr>
          <p:cNvSpPr/>
          <p:nvPr/>
        </p:nvSpPr>
        <p:spPr>
          <a:xfrm>
            <a:off x="2030871" y="2522262"/>
            <a:ext cx="2616659" cy="766870"/>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r>
              <a:rPr lang="vi-VN" sz="1800" dirty="0">
                <a:solidFill>
                  <a:schemeClr val="tx1"/>
                </a:solidFill>
                <a:latin typeface="Cambria" panose="02040503050406030204" pitchFamily="18" charset="0"/>
                <a:ea typeface="Cambria" panose="02040503050406030204" pitchFamily="18" charset="0"/>
              </a:rPr>
              <a:t>Xem trộm những bức tranh của Mèo.</a:t>
            </a:r>
          </a:p>
        </p:txBody>
      </p:sp>
      <p:sp>
        <p:nvSpPr>
          <p:cNvPr id="5" name="Rectangle: Rounded Corners 4">
            <a:extLst>
              <a:ext uri="{FF2B5EF4-FFF2-40B4-BE49-F238E27FC236}">
                <a16:creationId xmlns:a16="http://schemas.microsoft.com/office/drawing/2014/main" id="{8F016332-B1D3-397F-8A33-20D1DA00F1EB}"/>
              </a:ext>
            </a:extLst>
          </p:cNvPr>
          <p:cNvSpPr/>
          <p:nvPr/>
        </p:nvSpPr>
        <p:spPr>
          <a:xfrm>
            <a:off x="4769431" y="2497761"/>
            <a:ext cx="2019974" cy="908874"/>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r>
              <a:rPr lang="en-US" sz="1800" dirty="0" err="1">
                <a:solidFill>
                  <a:schemeClr val="tx1"/>
                </a:solidFill>
                <a:latin typeface="Cambria" panose="02040503050406030204" pitchFamily="18" charset="0"/>
                <a:ea typeface="Cambria" panose="02040503050406030204" pitchFamily="18" charset="0"/>
              </a:rPr>
              <a:t>Lén</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trút</a:t>
            </a:r>
            <a:r>
              <a:rPr lang="en-US" sz="1800" dirty="0">
                <a:solidFill>
                  <a:schemeClr val="tx1"/>
                </a:solidFill>
                <a:latin typeface="Cambria" panose="02040503050406030204" pitchFamily="18" charset="0"/>
                <a:ea typeface="Cambria" panose="02040503050406030204" pitchFamily="18" charset="0"/>
              </a:rPr>
              <a:t> 1 </a:t>
            </a:r>
            <a:r>
              <a:rPr lang="en-US" sz="1800" dirty="0" err="1">
                <a:solidFill>
                  <a:schemeClr val="tx1"/>
                </a:solidFill>
                <a:latin typeface="Cambria" panose="02040503050406030204" pitchFamily="18" charset="0"/>
                <a:ea typeface="Cambria" panose="02040503050406030204" pitchFamily="18" charset="0"/>
              </a:rPr>
              <a:t>tiếng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thở</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dài</a:t>
            </a:r>
            <a:r>
              <a:rPr lang="en-US" sz="1800" dirty="0">
                <a:solidFill>
                  <a:schemeClr val="tx1"/>
                </a:solidFill>
                <a:latin typeface="Cambria" panose="02040503050406030204" pitchFamily="18" charset="0"/>
                <a:ea typeface="Cambria" panose="02040503050406030204" pitchFamily="18" charset="0"/>
              </a:rPr>
              <a:t>.</a:t>
            </a:r>
            <a:endParaRPr lang="vi-VN" sz="1800" dirty="0">
              <a:solidFill>
                <a:schemeClr val="tx1"/>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5B5C8672-21E6-407D-A3F1-87020BD37A3F}"/>
              </a:ext>
            </a:extLst>
          </p:cNvPr>
          <p:cNvSpPr/>
          <p:nvPr/>
        </p:nvSpPr>
        <p:spPr>
          <a:xfrm>
            <a:off x="6924032" y="2451260"/>
            <a:ext cx="2019974" cy="908874"/>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r>
              <a:rPr lang="pt-BR" sz="1800" dirty="0">
                <a:solidFill>
                  <a:schemeClr val="accent2">
                    <a:lumMod val="75000"/>
                  </a:schemeClr>
                </a:solidFill>
                <a:latin typeface="Cambria" panose="02040503050406030204" pitchFamily="18" charset="0"/>
                <a:ea typeface="Cambria" panose="02040503050406030204" pitchFamily="18" charset="0"/>
              </a:rPr>
              <a:t>Khi đạt giải, Kiều Phương ôm cổ,  đẩy nó ra</a:t>
            </a:r>
            <a:endParaRPr lang="vi-VN" sz="1800" dirty="0">
              <a:solidFill>
                <a:schemeClr val="accent2">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5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6">
                                            <p:bg/>
                                          </p:spTgt>
                                        </p:tgtEl>
                                        <p:attrNameLst>
                                          <p:attrName>style.visibility</p:attrName>
                                        </p:attrNameLst>
                                      </p:cBhvr>
                                      <p:to>
                                        <p:strVal val="visible"/>
                                      </p:to>
                                    </p:set>
                                    <p:animEffect transition="in" filter="fade">
                                      <p:cBhvr>
                                        <p:cTn id="38" dur="1000"/>
                                        <p:tgtEl>
                                          <p:spTgt spid="26">
                                            <p:bg/>
                                          </p:spTgt>
                                        </p:tgtEl>
                                      </p:cBhvr>
                                    </p:animEffect>
                                    <p:anim calcmode="lin" valueType="num">
                                      <p:cBhvr>
                                        <p:cTn id="39" dur="1000" fill="hold"/>
                                        <p:tgtEl>
                                          <p:spTgt spid="26">
                                            <p:bg/>
                                          </p:spTgt>
                                        </p:tgtEl>
                                        <p:attrNameLst>
                                          <p:attrName>ppt_x</p:attrName>
                                        </p:attrNameLst>
                                      </p:cBhvr>
                                      <p:tavLst>
                                        <p:tav tm="0">
                                          <p:val>
                                            <p:strVal val="#ppt_x"/>
                                          </p:val>
                                        </p:tav>
                                        <p:tav tm="100000">
                                          <p:val>
                                            <p:strVal val="#ppt_x"/>
                                          </p:val>
                                        </p:tav>
                                      </p:tavLst>
                                    </p:anim>
                                    <p:anim calcmode="lin" valueType="num">
                                      <p:cBhvr>
                                        <p:cTn id="40" dur="1000" fill="hold"/>
                                        <p:tgtEl>
                                          <p:spTgt spid="26">
                                            <p:bg/>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Effect transition="in" filter="fade">
                                      <p:cBhvr>
                                        <p:cTn id="45" dur="1000"/>
                                        <p:tgtEl>
                                          <p:spTgt spid="26">
                                            <p:txEl>
                                              <p:pRg st="0" end="0"/>
                                            </p:txEl>
                                          </p:spTgt>
                                        </p:tgtEl>
                                      </p:cBhvr>
                                    </p:animEffect>
                                    <p:anim calcmode="lin" valueType="num">
                                      <p:cBhvr>
                                        <p:cTn id="46"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fade">
                                      <p:cBhvr>
                                        <p:cTn id="52" dur="1000"/>
                                        <p:tgtEl>
                                          <p:spTgt spid="26">
                                            <p:txEl>
                                              <p:pRg st="1" end="1"/>
                                            </p:txEl>
                                          </p:spTgt>
                                        </p:tgtEl>
                                      </p:cBhvr>
                                    </p:animEffect>
                                    <p:anim calcmode="lin" valueType="num">
                                      <p:cBhvr>
                                        <p:cTn id="53"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1000"/>
                                        <p:tgtEl>
                                          <p:spTgt spid="6"/>
                                        </p:tgtEl>
                                      </p:cBhvr>
                                    </p:animEffect>
                                    <p:anim calcmode="lin" valueType="num">
                                      <p:cBhvr>
                                        <p:cTn id="81" dur="1000" fill="hold"/>
                                        <p:tgtEl>
                                          <p:spTgt spid="6"/>
                                        </p:tgtEl>
                                        <p:attrNameLst>
                                          <p:attrName>ppt_x</p:attrName>
                                        </p:attrNameLst>
                                      </p:cBhvr>
                                      <p:tavLst>
                                        <p:tav tm="0">
                                          <p:val>
                                            <p:strVal val="#ppt_x"/>
                                          </p:val>
                                        </p:tav>
                                        <p:tav tm="100000">
                                          <p:val>
                                            <p:strVal val="#ppt_x"/>
                                          </p:val>
                                        </p:tav>
                                      </p:tavLst>
                                    </p:anim>
                                    <p:anim calcmode="lin" valueType="num">
                                      <p:cBhvr>
                                        <p:cTn id="8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3" grpId="0" animBg="1"/>
      <p:bldP spid="24" grpId="0" animBg="1"/>
      <p:bldP spid="25" grpId="0" animBg="1"/>
      <p:bldP spid="26" grpId="0" build="p" animBg="1"/>
      <p:bldP spid="27" grpId="0" animBg="1"/>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3"/>
          </p:nvPr>
        </p:nvSpPr>
        <p:spPr>
          <a:xfrm>
            <a:off x="2105247" y="1341820"/>
            <a:ext cx="6485860" cy="1092047"/>
          </a:xfrm>
        </p:spPr>
        <p:txBody>
          <a:bodyPr/>
          <a:lstStyle/>
          <a:p>
            <a:pPr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Theo em, diễn biến tâm trạng của người anh có hợp lí không? Tại sao?</a:t>
            </a:r>
          </a:p>
          <a:p>
            <a:pPr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Người anh có đáng trách không? Tại sao?</a:t>
            </a:r>
          </a:p>
        </p:txBody>
      </p:sp>
      <p:sp>
        <p:nvSpPr>
          <p:cNvPr id="11" name="Subtitle 10"/>
          <p:cNvSpPr>
            <a:spLocks noGrp="1"/>
          </p:cNvSpPr>
          <p:nvPr>
            <p:ph type="subTitle" idx="4"/>
          </p:nvPr>
        </p:nvSpPr>
        <p:spPr>
          <a:xfrm>
            <a:off x="681660" y="764965"/>
            <a:ext cx="8025460" cy="422700"/>
          </a:xfrm>
        </p:spPr>
        <p:txBody>
          <a:bodyPr/>
          <a:lstStyle/>
          <a:p>
            <a:r>
              <a:rPr lang="vi-VN" b="1" dirty="0">
                <a:latin typeface="Cambria" panose="02040503050406030204" pitchFamily="18" charset="0"/>
                <a:ea typeface="Cambria" panose="02040503050406030204" pitchFamily="18" charset="0"/>
              </a:rPr>
              <a:t>b. Khi tài năng của Mèo được mọi người phát hiện.</a:t>
            </a:r>
          </a:p>
        </p:txBody>
      </p:sp>
      <p:sp>
        <p:nvSpPr>
          <p:cNvPr id="2" name="Title 1"/>
          <p:cNvSpPr>
            <a:spLocks noGrp="1"/>
          </p:cNvSpPr>
          <p:nvPr>
            <p:ph type="title"/>
          </p:nvPr>
        </p:nvSpPr>
        <p:spPr>
          <a:xfrm>
            <a:off x="79920" y="80890"/>
            <a:ext cx="7804240" cy="519900"/>
          </a:xfrm>
        </p:spPr>
        <p:txBody>
          <a:bodyPr/>
          <a:lstStyle/>
          <a:p>
            <a:r>
              <a:rPr lang="vi-VN" b="1" dirty="0">
                <a:latin typeface="Cambria" panose="02040503050406030204" pitchFamily="18" charset="0"/>
                <a:ea typeface="Cambria" panose="02040503050406030204" pitchFamily="18" charset="0"/>
              </a:rPr>
              <a:t>1. Tâm trạng người anh – nhân vật tôi</a:t>
            </a:r>
          </a:p>
        </p:txBody>
      </p:sp>
      <p:sp>
        <p:nvSpPr>
          <p:cNvPr id="6" name="Subtitle 9"/>
          <p:cNvSpPr>
            <a:spLocks noGrp="1"/>
          </p:cNvSpPr>
          <p:nvPr>
            <p:ph type="subTitle" idx="3"/>
          </p:nvPr>
        </p:nvSpPr>
        <p:spPr>
          <a:xfrm>
            <a:off x="2317426" y="2494410"/>
            <a:ext cx="6034837" cy="2268976"/>
          </a:xfrm>
        </p:spPr>
        <p:txBody>
          <a:bodyPr/>
          <a:lstStyle/>
          <a:p>
            <a:pPr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Diễn biến tâm trạng của người anh hợp lí và phù hợp với độ tuổi, thể hiện sâu sắc và tinh tế sự thay đổi về tâm trạng khi thấy em gái trở thành tâm điểm chú ý của mọi người trong nhà.</a:t>
            </a:r>
          </a:p>
          <a:p>
            <a:pPr algn="just">
              <a:buFont typeface="Arial" panose="020B0604020202020204" pitchFamily="34" charset="0"/>
              <a:buChar char="•"/>
            </a:pPr>
            <a:r>
              <a:rPr lang="vi-VN" sz="2000" dirty="0">
                <a:latin typeface="Cambria" panose="02040503050406030204" pitchFamily="18" charset="0"/>
                <a:ea typeface="Cambria" panose="02040503050406030204" pitchFamily="18" charset="0"/>
              </a:rPr>
              <a:t>Người anh thực ra không đáng trách, vì những tính xấu như ghen tị, đố kị với bé Mèo chỉ là tính cách nhất thời, không phải do bản chất mà có.</a:t>
            </a:r>
          </a:p>
        </p:txBody>
      </p:sp>
      <p:sp>
        <p:nvSpPr>
          <p:cNvPr id="3" name="Right Arrow 2"/>
          <p:cNvSpPr/>
          <p:nvPr/>
        </p:nvSpPr>
        <p:spPr>
          <a:xfrm>
            <a:off x="1828919" y="3020742"/>
            <a:ext cx="520995" cy="77935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098" name="Picture 2" descr="Kid Thinking.vector And Illustration. Stock Vector - Illustration of face,  mind: 98740574">
            <a:extLst>
              <a:ext uri="{FF2B5EF4-FFF2-40B4-BE49-F238E27FC236}">
                <a16:creationId xmlns:a16="http://schemas.microsoft.com/office/drawing/2014/main" id="{D1113B47-AFA1-4EC4-B238-13D39909648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66" b="95363" l="10000" r="90000">
                        <a14:foregroundMark x1="68625" y1="6266" x2="34125" y2="7143"/>
                        <a14:foregroundMark x1="39125" y1="92105" x2="38000" y2="95363"/>
                        <a14:foregroundMark x1="51125" y1="88847" x2="57500" y2="95238"/>
                        <a14:foregroundMark x1="39625" y1="87594" x2="40250" y2="92607"/>
                        <a14:foregroundMark x1="44625" y1="87093" x2="44000" y2="93358"/>
                        <a14:foregroundMark x1="56375" y1="30952" x2="58750" y2="37845"/>
                        <a14:foregroundMark x1="44750" y1="28446" x2="44250" y2="37093"/>
                        <a14:foregroundMark x1="54125" y1="32331" x2="57875" y2="40602"/>
                        <a14:foregroundMark x1="42875" y1="29825" x2="39875" y2="35840"/>
                      </a14:backgroundRemoval>
                    </a14:imgEffect>
                  </a14:imgLayer>
                </a14:imgProps>
              </a:ext>
              <a:ext uri="{28A0092B-C50C-407E-A947-70E740481C1C}">
                <a14:useLocalDpi xmlns:a14="http://schemas.microsoft.com/office/drawing/2010/main" val="0"/>
              </a:ext>
            </a:extLst>
          </a:blip>
          <a:srcRect/>
          <a:stretch>
            <a:fillRect/>
          </a:stretch>
        </p:blipFill>
        <p:spPr bwMode="auto">
          <a:xfrm>
            <a:off x="-808774" y="1140569"/>
            <a:ext cx="3809099" cy="379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grpId="1" nodeType="clickEffect">
                                  <p:stCondLst>
                                    <p:cond delay="0"/>
                                  </p:stCondLst>
                                  <p:childTnLst>
                                    <p:animEffect transition="out" filter="randombar(horizontal)">
                                      <p:cBhvr>
                                        <p:cTn id="27" dur="500"/>
                                        <p:tgtEl>
                                          <p:spTgt spid="10">
                                            <p:txEl>
                                              <p:pRg st="0" end="0"/>
                                            </p:txEl>
                                          </p:spTgt>
                                        </p:tgtEl>
                                      </p:cBhvr>
                                    </p:animEffect>
                                    <p:set>
                                      <p:cBhvr>
                                        <p:cTn id="28"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0">
                                            <p:txEl>
                                              <p:pRg st="1" end="1"/>
                                            </p:txEl>
                                          </p:spTgt>
                                        </p:tgtEl>
                                      </p:cBhvr>
                                    </p:animEffect>
                                    <p:set>
                                      <p:cBhvr>
                                        <p:cTn id="33" dur="1" fill="hold">
                                          <p:stCondLst>
                                            <p:cond delay="499"/>
                                          </p:stCondLst>
                                        </p:cTn>
                                        <p:tgtEl>
                                          <p:spTgt spid="10">
                                            <p:txEl>
                                              <p:pRg st="1" end="1"/>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1000"/>
                                        <p:tgtEl>
                                          <p:spTgt spid="6">
                                            <p:txEl>
                                              <p:pRg st="0" end="0"/>
                                            </p:txEl>
                                          </p:spTgt>
                                        </p:tgtEl>
                                      </p:cBhvr>
                                    </p:animEffect>
                                    <p:anim calcmode="lin" valueType="num">
                                      <p:cBhvr>
                                        <p:cTn id="4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fade">
                                      <p:cBhvr>
                                        <p:cTn id="50" dur="1000"/>
                                        <p:tgtEl>
                                          <p:spTgt spid="6">
                                            <p:txEl>
                                              <p:pRg st="1" end="1"/>
                                            </p:txEl>
                                          </p:spTgt>
                                        </p:tgtEl>
                                      </p:cBhvr>
                                    </p:animEffect>
                                    <p:anim calcmode="lin" valueType="num">
                                      <p:cBhvr>
                                        <p:cTn id="5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0" grpId="1"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3"/>
          </p:nvPr>
        </p:nvSpPr>
        <p:spPr>
          <a:xfrm>
            <a:off x="2835275" y="1330753"/>
            <a:ext cx="2902688" cy="2119136"/>
          </a:xfrm>
        </p:spPr>
        <p:txBody>
          <a:bodyPr/>
          <a:lstStyle/>
          <a:p>
            <a:pPr algn="just">
              <a:buFontTx/>
              <a:buChar char="-"/>
            </a:pPr>
            <a:r>
              <a:rPr lang="vi-VN" sz="2000" dirty="0">
                <a:latin typeface="Cambria" panose="02040503050406030204" pitchFamily="18" charset="0"/>
                <a:ea typeface="Cambria" panose="02040503050406030204" pitchFamily="18" charset="0"/>
              </a:rPr>
              <a:t>Giật sững người.</a:t>
            </a:r>
          </a:p>
          <a:p>
            <a:pPr algn="just">
              <a:buFontTx/>
              <a:buChar char="-"/>
            </a:pPr>
            <a:r>
              <a:rPr lang="vi-VN" sz="2000" dirty="0">
                <a:latin typeface="Cambria" panose="02040503050406030204" pitchFamily="18" charset="0"/>
                <a:ea typeface="Cambria" panose="02040503050406030204" pitchFamily="18" charset="0"/>
              </a:rPr>
              <a:t>Bám chặt tay mẹ.</a:t>
            </a:r>
          </a:p>
          <a:p>
            <a:pPr algn="just">
              <a:buFontTx/>
              <a:buChar char="-"/>
            </a:pPr>
            <a:r>
              <a:rPr lang="vi-VN" sz="2000" dirty="0">
                <a:latin typeface="Cambria" panose="02040503050406030204" pitchFamily="18" charset="0"/>
                <a:ea typeface="Cambria" panose="02040503050406030204" pitchFamily="18" charset="0"/>
              </a:rPr>
              <a:t>Ngỡ ngàng.</a:t>
            </a:r>
          </a:p>
          <a:p>
            <a:pPr algn="just">
              <a:buFontTx/>
              <a:buChar char="-"/>
            </a:pPr>
            <a:r>
              <a:rPr lang="vi-VN" sz="2000" dirty="0">
                <a:latin typeface="Cambria" panose="02040503050406030204" pitchFamily="18" charset="0"/>
                <a:ea typeface="Cambria" panose="02040503050406030204" pitchFamily="18" charset="0"/>
              </a:rPr>
              <a:t>Hãnh diện.</a:t>
            </a:r>
          </a:p>
          <a:p>
            <a:pPr algn="just">
              <a:buFontTx/>
              <a:buChar char="-"/>
            </a:pPr>
            <a:r>
              <a:rPr lang="vi-VN" sz="2000" dirty="0">
                <a:latin typeface="Cambria" panose="02040503050406030204" pitchFamily="18" charset="0"/>
                <a:ea typeface="Cambria" panose="02040503050406030204" pitchFamily="18" charset="0"/>
              </a:rPr>
              <a:t>Xấu hổ.</a:t>
            </a:r>
          </a:p>
          <a:p>
            <a:pPr algn="just">
              <a:buFontTx/>
              <a:buChar char="-"/>
            </a:pPr>
            <a:r>
              <a:rPr lang="vi-VN" sz="2000" dirty="0">
                <a:latin typeface="Cambria" panose="02040503050406030204" pitchFamily="18" charset="0"/>
                <a:ea typeface="Cambria" panose="02040503050406030204" pitchFamily="18" charset="0"/>
              </a:rPr>
              <a:t>Muốn khóc quá.</a:t>
            </a:r>
          </a:p>
        </p:txBody>
      </p:sp>
      <p:sp>
        <p:nvSpPr>
          <p:cNvPr id="11" name="Subtitle 10"/>
          <p:cNvSpPr>
            <a:spLocks noGrp="1"/>
          </p:cNvSpPr>
          <p:nvPr>
            <p:ph type="subTitle" idx="4"/>
          </p:nvPr>
        </p:nvSpPr>
        <p:spPr>
          <a:xfrm>
            <a:off x="681660" y="764965"/>
            <a:ext cx="8025460" cy="422700"/>
          </a:xfrm>
        </p:spPr>
        <p:txBody>
          <a:bodyPr/>
          <a:lstStyle/>
          <a:p>
            <a:r>
              <a:rPr lang="vi-VN" sz="2400" b="1" dirty="0">
                <a:latin typeface="Cambria" panose="02040503050406030204" pitchFamily="18" charset="0"/>
                <a:ea typeface="Cambria" panose="02040503050406030204" pitchFamily="18" charset="0"/>
              </a:rPr>
              <a:t>c. Khi nhìn thấy bức tranh chân dung của mình.</a:t>
            </a:r>
          </a:p>
        </p:txBody>
      </p:sp>
      <p:sp>
        <p:nvSpPr>
          <p:cNvPr id="2" name="Title 1"/>
          <p:cNvSpPr>
            <a:spLocks noGrp="1"/>
          </p:cNvSpPr>
          <p:nvPr>
            <p:ph type="title"/>
          </p:nvPr>
        </p:nvSpPr>
        <p:spPr>
          <a:xfrm>
            <a:off x="79920" y="80890"/>
            <a:ext cx="7804240" cy="519900"/>
          </a:xfrm>
        </p:spPr>
        <p:txBody>
          <a:bodyPr/>
          <a:lstStyle/>
          <a:p>
            <a:r>
              <a:rPr lang="vi-VN" b="1" dirty="0">
                <a:latin typeface="Cambria" panose="02040503050406030204" pitchFamily="18" charset="0"/>
                <a:ea typeface="Cambria" panose="02040503050406030204" pitchFamily="18" charset="0"/>
              </a:rPr>
              <a:t>1. Tâm trạng người anh – nhân vật tôi</a:t>
            </a:r>
          </a:p>
        </p:txBody>
      </p:sp>
      <p:pic>
        <p:nvPicPr>
          <p:cNvPr id="5122" name="Picture 2" descr="Có thể là hình minh họa về 5 người và trong nhà"/>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7184" l="0" r="51807">
                        <a14:backgroundMark x1="44678" y1="28738" x2="48242" y2="48544"/>
                      </a14:backgroundRemoval>
                    </a14:imgEffect>
                  </a14:imgLayer>
                </a14:imgProps>
              </a:ext>
              <a:ext uri="{28A0092B-C50C-407E-A947-70E740481C1C}">
                <a14:useLocalDpi xmlns:a14="http://schemas.microsoft.com/office/drawing/2010/main" val="0"/>
              </a:ext>
            </a:extLst>
          </a:blip>
          <a:srcRect r="48356"/>
          <a:stretch/>
        </p:blipFill>
        <p:spPr bwMode="auto">
          <a:xfrm>
            <a:off x="-13450" y="1811905"/>
            <a:ext cx="3421070" cy="333159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9"/>
          <p:cNvSpPr>
            <a:spLocks noGrp="1"/>
          </p:cNvSpPr>
          <p:nvPr>
            <p:ph type="subTitle" idx="3"/>
          </p:nvPr>
        </p:nvSpPr>
        <p:spPr>
          <a:xfrm>
            <a:off x="5856073" y="1258285"/>
            <a:ext cx="3020798" cy="2440450"/>
          </a:xfrm>
        </p:spPr>
        <p:txBody>
          <a:bodyPr/>
          <a:lstStyle/>
          <a:p>
            <a:pPr algn="just">
              <a:buFontTx/>
              <a:buChar char="-"/>
            </a:pPr>
            <a:r>
              <a:rPr lang="vi-VN" sz="2000" dirty="0">
                <a:latin typeface="Cambria" panose="02040503050406030204" pitchFamily="18" charset="0"/>
                <a:ea typeface="Cambria" panose="02040503050406030204" pitchFamily="18" charset="0"/>
              </a:rPr>
              <a:t>Nhận ra tình yêu thương và lòng nhân hậu của em gái đối với mình.</a:t>
            </a:r>
          </a:p>
          <a:p>
            <a:pPr algn="just">
              <a:buFontTx/>
              <a:buChar char="-"/>
            </a:pPr>
            <a:r>
              <a:rPr lang="vi-VN" sz="2000" dirty="0">
                <a:latin typeface="Cambria" panose="02040503050406030204" pitchFamily="18" charset="0"/>
                <a:ea typeface="Cambria" panose="02040503050406030204" pitchFamily="18" charset="0"/>
              </a:rPr>
              <a:t>Tự xấu hổ vì mình đã có những suy nghĩ chưa tốt với em.</a:t>
            </a:r>
          </a:p>
        </p:txBody>
      </p:sp>
      <p:sp>
        <p:nvSpPr>
          <p:cNvPr id="3" name="Right Arrow 2"/>
          <p:cNvSpPr/>
          <p:nvPr/>
        </p:nvSpPr>
        <p:spPr>
          <a:xfrm>
            <a:off x="5409506" y="2122319"/>
            <a:ext cx="446567" cy="712382"/>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053773" y="3887512"/>
            <a:ext cx="4314049" cy="1015663"/>
          </a:xfrm>
          <a:prstGeom prst="rect">
            <a:avLst/>
          </a:prstGeom>
        </p:spPr>
        <p:txBody>
          <a:bodyPr wrap="square">
            <a:spAutoFit/>
          </a:bodyPr>
          <a:lstStyle/>
          <a:p>
            <a:pPr algn="just"/>
            <a:r>
              <a:rPr lang="vi-VN" sz="2000" b="1" dirty="0">
                <a:solidFill>
                  <a:schemeClr val="tx1"/>
                </a:solidFill>
                <a:latin typeface="Cambria" panose="02040503050406030204" pitchFamily="18" charset="0"/>
                <a:ea typeface="Cambria" panose="02040503050406030204" pitchFamily="18" charset="0"/>
              </a:rPr>
              <a:t>Tình yêu thương của bé Mèo đã làm hồi sinh tình yêu thương của người anh.</a:t>
            </a:r>
          </a:p>
        </p:txBody>
      </p:sp>
      <p:sp>
        <p:nvSpPr>
          <p:cNvPr id="9" name="Right Arrow 8"/>
          <p:cNvSpPr/>
          <p:nvPr/>
        </p:nvSpPr>
        <p:spPr>
          <a:xfrm>
            <a:off x="3507413" y="3932490"/>
            <a:ext cx="446567" cy="712382"/>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748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anim calcmode="lin" valueType="num">
                                      <p:cBhvr>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1000"/>
                                        <p:tgtEl>
                                          <p:spTgt spid="10">
                                            <p:txEl>
                                              <p:pRg st="1" end="1"/>
                                            </p:txEl>
                                          </p:spTgt>
                                        </p:tgtEl>
                                      </p:cBhvr>
                                    </p:animEffect>
                                    <p:anim calcmode="lin" valueType="num">
                                      <p:cBhvr>
                                        <p:cTn id="2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1000"/>
                                        <p:tgtEl>
                                          <p:spTgt spid="10">
                                            <p:txEl>
                                              <p:pRg st="2" end="2"/>
                                            </p:txEl>
                                          </p:spTgt>
                                        </p:tgtEl>
                                      </p:cBhvr>
                                    </p:animEffect>
                                    <p:anim calcmode="lin" valueType="num">
                                      <p:cBhvr>
                                        <p:cTn id="3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fade">
                                      <p:cBhvr>
                                        <p:cTn id="38" dur="1000"/>
                                        <p:tgtEl>
                                          <p:spTgt spid="10">
                                            <p:txEl>
                                              <p:pRg st="3" end="3"/>
                                            </p:txEl>
                                          </p:spTgt>
                                        </p:tgtEl>
                                      </p:cBhvr>
                                    </p:animEffect>
                                    <p:anim calcmode="lin" valueType="num">
                                      <p:cBhvr>
                                        <p:cTn id="3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fade">
                                      <p:cBhvr>
                                        <p:cTn id="45" dur="1000"/>
                                        <p:tgtEl>
                                          <p:spTgt spid="10">
                                            <p:txEl>
                                              <p:pRg st="4" end="4"/>
                                            </p:txEl>
                                          </p:spTgt>
                                        </p:tgtEl>
                                      </p:cBhvr>
                                    </p:animEffect>
                                    <p:anim calcmode="lin" valueType="num">
                                      <p:cBhvr>
                                        <p:cTn id="4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fade">
                                      <p:cBhvr>
                                        <p:cTn id="52" dur="1000"/>
                                        <p:tgtEl>
                                          <p:spTgt spid="10">
                                            <p:txEl>
                                              <p:pRg st="5" end="5"/>
                                            </p:txEl>
                                          </p:spTgt>
                                        </p:tgtEl>
                                      </p:cBhvr>
                                    </p:animEffect>
                                    <p:anim calcmode="lin" valueType="num">
                                      <p:cBhvr>
                                        <p:cTn id="5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Effect transition="in" filter="fade">
                                      <p:cBhvr>
                                        <p:cTn id="64" dur="1000"/>
                                        <p:tgtEl>
                                          <p:spTgt spid="6">
                                            <p:txEl>
                                              <p:pRg st="0" end="0"/>
                                            </p:txEl>
                                          </p:spTgt>
                                        </p:tgtEl>
                                      </p:cBhvr>
                                    </p:animEffect>
                                    <p:anim calcmode="lin" valueType="num">
                                      <p:cBhvr>
                                        <p:cTn id="6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Effect transition="in" filter="fade">
                                      <p:cBhvr>
                                        <p:cTn id="71" dur="1000"/>
                                        <p:tgtEl>
                                          <p:spTgt spid="6">
                                            <p:txEl>
                                              <p:pRg st="1" end="1"/>
                                            </p:txEl>
                                          </p:spTgt>
                                        </p:tgtEl>
                                      </p:cBhvr>
                                    </p:animEffect>
                                    <p:anim calcmode="lin" valueType="num">
                                      <p:cBhvr>
                                        <p:cTn id="7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left)">
                                      <p:cBhvr>
                                        <p:cTn id="8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6" grpId="0" build="p"/>
      <p:bldP spid="3" grpId="0" animBg="1"/>
      <p:bldP spid="4"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0" y="80890"/>
            <a:ext cx="7804240" cy="519900"/>
          </a:xfrm>
        </p:spPr>
        <p:txBody>
          <a:bodyPr/>
          <a:lstStyle/>
          <a:p>
            <a:r>
              <a:rPr lang="vi-VN" b="1" dirty="0">
                <a:latin typeface="Cambria" panose="02040503050406030204" pitchFamily="18" charset="0"/>
                <a:ea typeface="Cambria" panose="02040503050406030204" pitchFamily="18" charset="0"/>
              </a:rPr>
              <a:t>2. Nhân vật bé Mèo.</a:t>
            </a:r>
          </a:p>
        </p:txBody>
      </p:sp>
      <p:sp>
        <p:nvSpPr>
          <p:cNvPr id="15" name="Google Shape;458;p20">
            <a:extLst>
              <a:ext uri="{FF2B5EF4-FFF2-40B4-BE49-F238E27FC236}">
                <a16:creationId xmlns:a16="http://schemas.microsoft.com/office/drawing/2014/main" id="{F9A8FC28-BA73-4A1A-B46D-5BF9A5F66E99}"/>
              </a:ext>
            </a:extLst>
          </p:cNvPr>
          <p:cNvSpPr/>
          <p:nvPr/>
        </p:nvSpPr>
        <p:spPr>
          <a:xfrm flipH="1">
            <a:off x="865483" y="977360"/>
            <a:ext cx="4708730" cy="565506"/>
          </a:xfrm>
          <a:prstGeom prst="roundRect">
            <a:avLst>
              <a:gd name="adj" fmla="val 50000"/>
            </a:avLst>
          </a:prstGeom>
          <a:noFill/>
          <a:ln w="12700">
            <a:solidFill>
              <a:schemeClr val="tx1"/>
            </a:solidFill>
          </a:ln>
        </p:spPr>
        <p:txBody>
          <a:bodyPr spcFirstLastPara="1" wrap="square" lIns="91425" tIns="91425" rIns="91425" bIns="91425" anchor="ctr" anchorCtr="0">
            <a:noAutofit/>
          </a:bodyPr>
          <a:lstStyle/>
          <a:p>
            <a:pPr algn="just"/>
            <a:r>
              <a:rPr lang="vi-VN" sz="1800" dirty="0">
                <a:latin typeface="Cambria" panose="02040503050406030204" pitchFamily="18" charset="0"/>
                <a:ea typeface="Cambria" panose="02040503050406030204" pitchFamily="18" charset="0"/>
              </a:rPr>
              <a:t>Thích lục lọi đồ đạc, bôi bẩn lên mặt.</a:t>
            </a:r>
          </a:p>
        </p:txBody>
      </p:sp>
      <p:sp>
        <p:nvSpPr>
          <p:cNvPr id="16" name="Google Shape;460;p20">
            <a:extLst>
              <a:ext uri="{FF2B5EF4-FFF2-40B4-BE49-F238E27FC236}">
                <a16:creationId xmlns:a16="http://schemas.microsoft.com/office/drawing/2014/main" id="{C57DA3D5-DA66-4014-A0FD-E7FB12A56B73}"/>
              </a:ext>
            </a:extLst>
          </p:cNvPr>
          <p:cNvSpPr/>
          <p:nvPr/>
        </p:nvSpPr>
        <p:spPr>
          <a:xfrm flipH="1">
            <a:off x="1260012" y="2964075"/>
            <a:ext cx="3919672" cy="589716"/>
          </a:xfrm>
          <a:prstGeom prst="roundRect">
            <a:avLst>
              <a:gd name="adj" fmla="val 50000"/>
            </a:avLst>
          </a:prstGeom>
          <a:noFill/>
          <a:ln w="127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tx1"/>
                </a:solidFill>
                <a:latin typeface="Cambria" panose="02040503050406030204" pitchFamily="18" charset="0"/>
                <a:ea typeface="Cambria" panose="02040503050406030204" pitchFamily="18" charset="0"/>
                <a:cs typeface="Fira Sans Extra Condensed Medium"/>
                <a:sym typeface="Fira Sans Extra Condensed Medium"/>
              </a:rPr>
              <a:t>Có tài năng hội họa</a:t>
            </a:r>
            <a:endParaRPr sz="1200" dirty="0">
              <a:solidFill>
                <a:schemeClr val="tx1"/>
              </a:solidFill>
              <a:latin typeface="Cambria" panose="02040503050406030204" pitchFamily="18" charset="0"/>
              <a:ea typeface="Cambria" panose="02040503050406030204" pitchFamily="18" charset="0"/>
            </a:endParaRPr>
          </a:p>
        </p:txBody>
      </p:sp>
      <p:sp>
        <p:nvSpPr>
          <p:cNvPr id="17" name="Google Shape;462;p20">
            <a:extLst>
              <a:ext uri="{FF2B5EF4-FFF2-40B4-BE49-F238E27FC236}">
                <a16:creationId xmlns:a16="http://schemas.microsoft.com/office/drawing/2014/main" id="{E10A416F-EC97-478A-A020-525CD3FC02EE}"/>
              </a:ext>
            </a:extLst>
          </p:cNvPr>
          <p:cNvSpPr/>
          <p:nvPr/>
        </p:nvSpPr>
        <p:spPr>
          <a:xfrm flipH="1">
            <a:off x="631767" y="1950191"/>
            <a:ext cx="4344508" cy="693256"/>
          </a:xfrm>
          <a:prstGeom prst="roundRect">
            <a:avLst>
              <a:gd name="adj" fmla="val 50000"/>
            </a:avLst>
          </a:prstGeom>
          <a:noFill/>
          <a:ln w="1270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err="1">
                <a:solidFill>
                  <a:schemeClr val="tx1"/>
                </a:solidFill>
                <a:latin typeface="Cambria" panose="02040503050406030204" pitchFamily="18" charset="0"/>
                <a:ea typeface="Cambria" panose="02040503050406030204" pitchFamily="18" charset="0"/>
                <a:sym typeface="Fira Sans Extra Condensed Medium"/>
              </a:rPr>
              <a:t>Thích</a:t>
            </a:r>
            <a:r>
              <a:rPr lang="en-US" sz="1800" dirty="0">
                <a:solidFill>
                  <a:schemeClr val="tx1"/>
                </a:solidFill>
                <a:latin typeface="Cambria" panose="02040503050406030204" pitchFamily="18" charset="0"/>
                <a:ea typeface="Cambria" panose="02040503050406030204" pitchFamily="18" charset="0"/>
                <a:sym typeface="Fira Sans Extra Condensed Medium"/>
              </a:rPr>
              <a:t> </a:t>
            </a:r>
            <a:r>
              <a:rPr lang="en-US" sz="1800" dirty="0" err="1">
                <a:solidFill>
                  <a:schemeClr val="tx1"/>
                </a:solidFill>
                <a:latin typeface="Cambria" panose="02040503050406030204" pitchFamily="18" charset="0"/>
                <a:ea typeface="Cambria" panose="02040503050406030204" pitchFamily="18" charset="0"/>
                <a:sym typeface="Fira Sans Extra Condensed Medium"/>
              </a:rPr>
              <a:t>pha</a:t>
            </a:r>
            <a:r>
              <a:rPr lang="en-US" sz="1800" dirty="0">
                <a:solidFill>
                  <a:schemeClr val="tx1"/>
                </a:solidFill>
                <a:latin typeface="Cambria" panose="02040503050406030204" pitchFamily="18" charset="0"/>
                <a:ea typeface="Cambria" panose="02040503050406030204" pitchFamily="18" charset="0"/>
                <a:sym typeface="Fira Sans Extra Condensed Medium"/>
              </a:rPr>
              <a:t> </a:t>
            </a:r>
            <a:r>
              <a:rPr lang="en-US" sz="1800" dirty="0" err="1">
                <a:solidFill>
                  <a:schemeClr val="tx1"/>
                </a:solidFill>
                <a:latin typeface="Cambria" panose="02040503050406030204" pitchFamily="18" charset="0"/>
                <a:ea typeface="Cambria" panose="02040503050406030204" pitchFamily="18" charset="0"/>
                <a:sym typeface="Fira Sans Extra Condensed Medium"/>
              </a:rPr>
              <a:t>chế</a:t>
            </a:r>
            <a:r>
              <a:rPr lang="en-US" sz="1800" dirty="0">
                <a:solidFill>
                  <a:schemeClr val="tx1"/>
                </a:solidFill>
                <a:latin typeface="Cambria" panose="02040503050406030204" pitchFamily="18" charset="0"/>
                <a:ea typeface="Cambria" panose="02040503050406030204" pitchFamily="18" charset="0"/>
                <a:sym typeface="Fira Sans Extra Condensed Medium"/>
              </a:rPr>
              <a:t> </a:t>
            </a:r>
            <a:r>
              <a:rPr lang="en-US" sz="1800" dirty="0" err="1">
                <a:solidFill>
                  <a:schemeClr val="tx1"/>
                </a:solidFill>
                <a:latin typeface="Cambria" panose="02040503050406030204" pitchFamily="18" charset="0"/>
                <a:ea typeface="Cambria" panose="02040503050406030204" pitchFamily="18" charset="0"/>
                <a:sym typeface="Fira Sans Extra Condensed Medium"/>
              </a:rPr>
              <a:t>màu</a:t>
            </a:r>
            <a:r>
              <a:rPr lang="en-US" sz="1800" dirty="0">
                <a:solidFill>
                  <a:schemeClr val="tx1"/>
                </a:solidFill>
                <a:latin typeface="Cambria" panose="02040503050406030204" pitchFamily="18" charset="0"/>
                <a:ea typeface="Cambria" panose="02040503050406030204" pitchFamily="18" charset="0"/>
                <a:sym typeface="Fira Sans Extra Condensed Medium"/>
              </a:rPr>
              <a:t> </a:t>
            </a:r>
            <a:r>
              <a:rPr lang="en-US" sz="1800" dirty="0" err="1">
                <a:solidFill>
                  <a:schemeClr val="tx1"/>
                </a:solidFill>
                <a:latin typeface="Cambria" panose="02040503050406030204" pitchFamily="18" charset="0"/>
                <a:ea typeface="Cambria" panose="02040503050406030204" pitchFamily="18" charset="0"/>
                <a:sym typeface="Fira Sans Extra Condensed Medium"/>
              </a:rPr>
              <a:t>vẽ</a:t>
            </a:r>
            <a:r>
              <a:rPr lang="en-US" sz="1800" dirty="0">
                <a:solidFill>
                  <a:schemeClr val="tx1"/>
                </a:solidFill>
                <a:latin typeface="Cambria" panose="02040503050406030204" pitchFamily="18" charset="0"/>
                <a:ea typeface="Cambria" panose="02040503050406030204" pitchFamily="18" charset="0"/>
                <a:sym typeface="Fira Sans Extra Condensed Medium"/>
              </a:rPr>
              <a:t> </a:t>
            </a:r>
            <a:r>
              <a:rPr lang="en-US" sz="1800" dirty="0" err="1">
                <a:solidFill>
                  <a:schemeClr val="tx1"/>
                </a:solidFill>
                <a:latin typeface="Cambria" panose="02040503050406030204" pitchFamily="18" charset="0"/>
                <a:ea typeface="Cambria" panose="02040503050406030204" pitchFamily="18" charset="0"/>
                <a:sym typeface="Fira Sans Extra Condensed Medium"/>
              </a:rPr>
              <a:t>từ</a:t>
            </a:r>
            <a:r>
              <a:rPr lang="en-US" sz="1800" dirty="0">
                <a:solidFill>
                  <a:schemeClr val="tx1"/>
                </a:solidFill>
                <a:latin typeface="Cambria" panose="02040503050406030204" pitchFamily="18" charset="0"/>
                <a:ea typeface="Cambria" panose="02040503050406030204" pitchFamily="18" charset="0"/>
                <a:sym typeface="Fira Sans Extra Condensed Medium"/>
              </a:rPr>
              <a:t> </a:t>
            </a:r>
            <a:r>
              <a:rPr lang="en-US" sz="1800" dirty="0" err="1">
                <a:solidFill>
                  <a:schemeClr val="tx1"/>
                </a:solidFill>
                <a:latin typeface="Cambria" panose="02040503050406030204" pitchFamily="18" charset="0"/>
                <a:ea typeface="Cambria" panose="02040503050406030204" pitchFamily="18" charset="0"/>
                <a:sym typeface="Fira Sans Extra Condensed Medium"/>
              </a:rPr>
              <a:t>những</a:t>
            </a:r>
            <a:r>
              <a:rPr lang="en-US" sz="1800" dirty="0">
                <a:solidFill>
                  <a:schemeClr val="tx1"/>
                </a:solidFill>
                <a:latin typeface="Cambria" panose="02040503050406030204" pitchFamily="18" charset="0"/>
                <a:ea typeface="Cambria" panose="02040503050406030204" pitchFamily="18" charset="0"/>
                <a:sym typeface="Fira Sans Extra Condensed Medium"/>
              </a:rPr>
              <a:t> </a:t>
            </a:r>
            <a:r>
              <a:rPr lang="en-US" sz="1800" dirty="0" err="1">
                <a:solidFill>
                  <a:schemeClr val="tx1"/>
                </a:solidFill>
                <a:latin typeface="Cambria" panose="02040503050406030204" pitchFamily="18" charset="0"/>
                <a:ea typeface="Cambria" panose="02040503050406030204" pitchFamily="18" charset="0"/>
                <a:sym typeface="Fira Sans Extra Condensed Medium"/>
              </a:rPr>
              <a:t>đồ</a:t>
            </a:r>
            <a:r>
              <a:rPr lang="en-US" sz="1800" dirty="0">
                <a:solidFill>
                  <a:schemeClr val="tx1"/>
                </a:solidFill>
                <a:latin typeface="Cambria" panose="02040503050406030204" pitchFamily="18" charset="0"/>
                <a:ea typeface="Cambria" panose="02040503050406030204" pitchFamily="18" charset="0"/>
                <a:sym typeface="Fira Sans Extra Condensed Medium"/>
              </a:rPr>
              <a:t> </a:t>
            </a:r>
            <a:r>
              <a:rPr lang="en-US" sz="1800" dirty="0" err="1">
                <a:solidFill>
                  <a:schemeClr val="tx1"/>
                </a:solidFill>
                <a:latin typeface="Cambria" panose="02040503050406030204" pitchFamily="18" charset="0"/>
                <a:ea typeface="Cambria" panose="02040503050406030204" pitchFamily="18" charset="0"/>
                <a:sym typeface="Fira Sans Extra Condensed Medium"/>
              </a:rPr>
              <a:t>dùng</a:t>
            </a:r>
            <a:r>
              <a:rPr lang="en-US" sz="1800" dirty="0">
                <a:solidFill>
                  <a:schemeClr val="tx1"/>
                </a:solidFill>
                <a:latin typeface="Cambria" panose="02040503050406030204" pitchFamily="18" charset="0"/>
                <a:ea typeface="Cambria" panose="02040503050406030204" pitchFamily="18" charset="0"/>
                <a:sym typeface="Fira Sans Extra Condensed Medium"/>
              </a:rPr>
              <a:t> </a:t>
            </a:r>
            <a:r>
              <a:rPr lang="en-US" sz="1800" dirty="0" err="1">
                <a:solidFill>
                  <a:schemeClr val="tx1"/>
                </a:solidFill>
                <a:latin typeface="Cambria" panose="02040503050406030204" pitchFamily="18" charset="0"/>
                <a:ea typeface="Cambria" panose="02040503050406030204" pitchFamily="18" charset="0"/>
                <a:sym typeface="Fira Sans Extra Condensed Medium"/>
              </a:rPr>
              <a:t>trong</a:t>
            </a:r>
            <a:r>
              <a:rPr lang="en-US" sz="1800" dirty="0">
                <a:solidFill>
                  <a:schemeClr val="tx1"/>
                </a:solidFill>
                <a:latin typeface="Cambria" panose="02040503050406030204" pitchFamily="18" charset="0"/>
                <a:ea typeface="Cambria" panose="02040503050406030204" pitchFamily="18" charset="0"/>
                <a:sym typeface="Fira Sans Extra Condensed Medium"/>
              </a:rPr>
              <a:t> </a:t>
            </a:r>
            <a:r>
              <a:rPr lang="en-US" sz="1800" dirty="0" err="1">
                <a:solidFill>
                  <a:schemeClr val="tx1"/>
                </a:solidFill>
                <a:latin typeface="Cambria" panose="02040503050406030204" pitchFamily="18" charset="0"/>
                <a:ea typeface="Cambria" panose="02040503050406030204" pitchFamily="18" charset="0"/>
                <a:sym typeface="Fira Sans Extra Condensed Medium"/>
              </a:rPr>
              <a:t>nhà</a:t>
            </a:r>
            <a:endParaRPr sz="1200" dirty="0">
              <a:solidFill>
                <a:schemeClr val="tx1"/>
              </a:solidFill>
              <a:latin typeface="Cambria" panose="02040503050406030204" pitchFamily="18" charset="0"/>
              <a:ea typeface="Cambria" panose="02040503050406030204" pitchFamily="18" charset="0"/>
            </a:endParaRPr>
          </a:p>
        </p:txBody>
      </p:sp>
      <p:sp>
        <p:nvSpPr>
          <p:cNvPr id="18" name="Google Shape;463;p20">
            <a:extLst>
              <a:ext uri="{FF2B5EF4-FFF2-40B4-BE49-F238E27FC236}">
                <a16:creationId xmlns:a16="http://schemas.microsoft.com/office/drawing/2014/main" id="{28E9F044-BA36-4667-91AE-4BE0DDD654F7}"/>
              </a:ext>
            </a:extLst>
          </p:cNvPr>
          <p:cNvSpPr/>
          <p:nvPr/>
        </p:nvSpPr>
        <p:spPr>
          <a:xfrm flipH="1">
            <a:off x="5303444" y="775000"/>
            <a:ext cx="1678766" cy="3357505"/>
          </a:xfrm>
          <a:custGeom>
            <a:avLst/>
            <a:gdLst/>
            <a:ahLst/>
            <a:cxnLst/>
            <a:rect l="l" t="t" r="r" b="b"/>
            <a:pathLst>
              <a:path w="60214" h="120427" extrusionOk="0">
                <a:moveTo>
                  <a:pt x="0" y="1"/>
                </a:moveTo>
                <a:lnTo>
                  <a:pt x="0" y="731"/>
                </a:lnTo>
                <a:cubicBezTo>
                  <a:pt x="16434" y="731"/>
                  <a:pt x="31294" y="7373"/>
                  <a:pt x="42067" y="18147"/>
                </a:cubicBezTo>
                <a:cubicBezTo>
                  <a:pt x="52818" y="28920"/>
                  <a:pt x="59483" y="43780"/>
                  <a:pt x="59483" y="60214"/>
                </a:cubicBezTo>
                <a:cubicBezTo>
                  <a:pt x="59483" y="76648"/>
                  <a:pt x="52818" y="91507"/>
                  <a:pt x="42067" y="102281"/>
                </a:cubicBezTo>
                <a:cubicBezTo>
                  <a:pt x="31294" y="113031"/>
                  <a:pt x="16434" y="119696"/>
                  <a:pt x="0" y="119696"/>
                </a:cubicBezTo>
                <a:lnTo>
                  <a:pt x="0" y="120427"/>
                </a:lnTo>
                <a:cubicBezTo>
                  <a:pt x="33257" y="120427"/>
                  <a:pt x="60213" y="93470"/>
                  <a:pt x="60213" y="60214"/>
                </a:cubicBezTo>
                <a:cubicBezTo>
                  <a:pt x="60213" y="26957"/>
                  <a:pt x="33257"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4;p20">
            <a:extLst>
              <a:ext uri="{FF2B5EF4-FFF2-40B4-BE49-F238E27FC236}">
                <a16:creationId xmlns:a16="http://schemas.microsoft.com/office/drawing/2014/main" id="{10192C66-0925-4912-9F7A-2E865EB9FA49}"/>
              </a:ext>
            </a:extLst>
          </p:cNvPr>
          <p:cNvSpPr/>
          <p:nvPr/>
        </p:nvSpPr>
        <p:spPr>
          <a:xfrm flipH="1">
            <a:off x="5670963" y="1201381"/>
            <a:ext cx="193500" cy="19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5;p20">
            <a:extLst>
              <a:ext uri="{FF2B5EF4-FFF2-40B4-BE49-F238E27FC236}">
                <a16:creationId xmlns:a16="http://schemas.microsoft.com/office/drawing/2014/main" id="{34776E10-48EF-4F3C-9CC9-C5CF3AAA9943}"/>
              </a:ext>
            </a:extLst>
          </p:cNvPr>
          <p:cNvSpPr/>
          <p:nvPr/>
        </p:nvSpPr>
        <p:spPr>
          <a:xfrm flipH="1">
            <a:off x="5426267" y="3186876"/>
            <a:ext cx="193500" cy="19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66;p20">
            <a:extLst>
              <a:ext uri="{FF2B5EF4-FFF2-40B4-BE49-F238E27FC236}">
                <a16:creationId xmlns:a16="http://schemas.microsoft.com/office/drawing/2014/main" id="{A34FEA0F-297D-408F-91B9-96759279CA99}"/>
              </a:ext>
            </a:extLst>
          </p:cNvPr>
          <p:cNvSpPr/>
          <p:nvPr/>
        </p:nvSpPr>
        <p:spPr>
          <a:xfrm flipH="1">
            <a:off x="5212163" y="2356999"/>
            <a:ext cx="193500" cy="19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Picture 4" descr="Có thể là hình minh họa về 1 người và trong nhà">
            <a:extLst>
              <a:ext uri="{FF2B5EF4-FFF2-40B4-BE49-F238E27FC236}">
                <a16:creationId xmlns:a16="http://schemas.microsoft.com/office/drawing/2014/main" id="{5EEF4A66-9449-4887-A7B0-AA228FA44CD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34" b="98344" l="0" r="89941">
                        <a14:foregroundMark x1="33301" y1="83278" x2="52783" y2="82533"/>
                        <a14:foregroundMark x1="28613" y1="84023" x2="36914" y2="88990"/>
                        <a14:foregroundMark x1="37354" y1="78394" x2="48096" y2="71937"/>
                        <a14:foregroundMark x1="49219" y1="73096" x2="62402" y2="81374"/>
                        <a14:backgroundMark x1="56543" y1="28063" x2="59424" y2="68212"/>
                      </a14:backgroundRemoval>
                    </a14:imgEffect>
                  </a14:imgLayer>
                </a14:imgProps>
              </a:ext>
              <a:ext uri="{28A0092B-C50C-407E-A947-70E740481C1C}">
                <a14:useLocalDpi xmlns:a14="http://schemas.microsoft.com/office/drawing/2010/main" val="0"/>
              </a:ext>
            </a:extLst>
          </a:blip>
          <a:srcRect r="36915" b="11386"/>
          <a:stretch/>
        </p:blipFill>
        <p:spPr bwMode="auto">
          <a:xfrm>
            <a:off x="5554521" y="645837"/>
            <a:ext cx="3509715" cy="2907954"/>
          </a:xfrm>
          <a:prstGeom prst="rect">
            <a:avLst/>
          </a:prstGeom>
          <a:noFill/>
          <a:extLst>
            <a:ext uri="{909E8E84-426E-40DD-AFC4-6F175D3DCCD1}">
              <a14:hiddenFill xmlns:a14="http://schemas.microsoft.com/office/drawing/2010/main">
                <a:solidFill>
                  <a:srgbClr val="FFFFFF"/>
                </a:solidFill>
              </a14:hiddenFill>
            </a:ext>
          </a:extLst>
        </p:spPr>
      </p:pic>
      <p:sp>
        <p:nvSpPr>
          <p:cNvPr id="111" name="Right Arrow 3">
            <a:extLst>
              <a:ext uri="{FF2B5EF4-FFF2-40B4-BE49-F238E27FC236}">
                <a16:creationId xmlns:a16="http://schemas.microsoft.com/office/drawing/2014/main" id="{FFE36906-5A2B-40FC-A014-B05299C69224}"/>
              </a:ext>
            </a:extLst>
          </p:cNvPr>
          <p:cNvSpPr/>
          <p:nvPr/>
        </p:nvSpPr>
        <p:spPr>
          <a:xfrm>
            <a:off x="1849179" y="4224938"/>
            <a:ext cx="452284" cy="629264"/>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6A8B792B-BF9F-481C-9B94-69A035940BE2}"/>
              </a:ext>
            </a:extLst>
          </p:cNvPr>
          <p:cNvSpPr/>
          <p:nvPr/>
        </p:nvSpPr>
        <p:spPr>
          <a:xfrm>
            <a:off x="2480194" y="4132504"/>
            <a:ext cx="5707841" cy="814133"/>
          </a:xfrm>
          <a:prstGeom prst="roundRect">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latin typeface="Cambria" panose="02040503050406030204" pitchFamily="18" charset="0"/>
                <a:ea typeface="Cambria" panose="02040503050406030204" pitchFamily="18" charset="0"/>
              </a:rPr>
              <a:t>Cô</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bé</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hồn</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nhiên</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sớm</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bộc</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lộ</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những</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tài</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năng</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từ</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nhỏ</a:t>
            </a:r>
            <a:r>
              <a:rPr lang="en-US" sz="1800" b="1"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458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circle(in)">
                                      <p:cBhvr>
                                        <p:cTn id="12" dur="20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1000"/>
                                        <p:tgtEl>
                                          <p:spTgt spid="111"/>
                                        </p:tgtEl>
                                      </p:cBhvr>
                                    </p:animEffect>
                                    <p:anim calcmode="lin" valueType="num">
                                      <p:cBhvr>
                                        <p:cTn id="59" dur="1000" fill="hold"/>
                                        <p:tgtEl>
                                          <p:spTgt spid="111"/>
                                        </p:tgtEl>
                                        <p:attrNameLst>
                                          <p:attrName>ppt_x</p:attrName>
                                        </p:attrNameLst>
                                      </p:cBhvr>
                                      <p:tavLst>
                                        <p:tav tm="0">
                                          <p:val>
                                            <p:strVal val="#ppt_x"/>
                                          </p:val>
                                        </p:tav>
                                        <p:tav tm="100000">
                                          <p:val>
                                            <p:strVal val="#ppt_x"/>
                                          </p:val>
                                        </p:tav>
                                      </p:tavLst>
                                    </p:anim>
                                    <p:anim calcmode="lin" valueType="num">
                                      <p:cBhvr>
                                        <p:cTn id="60"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19" grpId="0" animBg="1"/>
      <p:bldP spid="20" grpId="0" animBg="1"/>
      <p:bldP spid="21" grpId="0" animBg="1"/>
      <p:bldP spid="111"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0" y="80890"/>
            <a:ext cx="7804240" cy="519900"/>
          </a:xfrm>
        </p:spPr>
        <p:txBody>
          <a:bodyPr/>
          <a:lstStyle/>
          <a:p>
            <a:r>
              <a:rPr lang="vi-VN" b="1" dirty="0">
                <a:latin typeface="Cambria" panose="02040503050406030204" pitchFamily="18" charset="0"/>
                <a:ea typeface="Cambria" panose="02040503050406030204" pitchFamily="18" charset="0"/>
              </a:rPr>
              <a:t>2. Nhân vật bé Mèo.</a:t>
            </a:r>
          </a:p>
        </p:txBody>
      </p:sp>
      <p:sp>
        <p:nvSpPr>
          <p:cNvPr id="7" name="Subtitle 9"/>
          <p:cNvSpPr>
            <a:spLocks noGrp="1"/>
          </p:cNvSpPr>
          <p:nvPr>
            <p:ph type="subTitle" idx="3"/>
          </p:nvPr>
        </p:nvSpPr>
        <p:spPr>
          <a:xfrm>
            <a:off x="4412946" y="898253"/>
            <a:ext cx="3126658" cy="565639"/>
          </a:xfrm>
        </p:spPr>
        <p:txBody>
          <a:bodyPr/>
          <a:lstStyle/>
          <a:p>
            <a:pPr marL="114300" indent="0"/>
            <a:r>
              <a:rPr lang="vi-VN" sz="2000" b="1" dirty="0">
                <a:latin typeface="Cambria" panose="02040503050406030204" pitchFamily="18" charset="0"/>
                <a:ea typeface="Cambria" panose="02040503050406030204" pitchFamily="18" charset="0"/>
              </a:rPr>
              <a:t>Với anh trai</a:t>
            </a:r>
          </a:p>
        </p:txBody>
      </p:sp>
      <p:pic>
        <p:nvPicPr>
          <p:cNvPr id="3076" name="Picture 4" descr="Có thể là hình minh họa về 1 người và trong nhà"/>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34" b="98344" l="0" r="89941">
                        <a14:foregroundMark x1="33301" y1="83278" x2="52783" y2="82533"/>
                        <a14:foregroundMark x1="28613" y1="84023" x2="36914" y2="88990"/>
                        <a14:foregroundMark x1="37354" y1="78394" x2="48096" y2="71937"/>
                        <a14:foregroundMark x1="49219" y1="73096" x2="62402" y2="81374"/>
                        <a14:backgroundMark x1="56543" y1="28063" x2="59424" y2="68212"/>
                      </a14:backgroundRemoval>
                    </a14:imgEffect>
                  </a14:imgLayer>
                </a14:imgProps>
              </a:ext>
              <a:ext uri="{28A0092B-C50C-407E-A947-70E740481C1C}">
                <a14:useLocalDpi xmlns:a14="http://schemas.microsoft.com/office/drawing/2010/main" val="0"/>
              </a:ext>
            </a:extLst>
          </a:blip>
          <a:srcRect r="36915" b="11386"/>
          <a:stretch/>
        </p:blipFill>
        <p:spPr bwMode="auto">
          <a:xfrm>
            <a:off x="217431" y="979312"/>
            <a:ext cx="3509715" cy="2907954"/>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oogle Shape;1015;p27">
            <a:extLst>
              <a:ext uri="{FF2B5EF4-FFF2-40B4-BE49-F238E27FC236}">
                <a16:creationId xmlns:a16="http://schemas.microsoft.com/office/drawing/2014/main" id="{DD173892-869A-46B4-8165-D7C4957314F4}"/>
              </a:ext>
            </a:extLst>
          </p:cNvPr>
          <p:cNvGrpSpPr/>
          <p:nvPr/>
        </p:nvGrpSpPr>
        <p:grpSpPr>
          <a:xfrm>
            <a:off x="3727146" y="1463892"/>
            <a:ext cx="4992905" cy="685800"/>
            <a:chOff x="2824188" y="1612225"/>
            <a:chExt cx="4992905" cy="685800"/>
          </a:xfrm>
        </p:grpSpPr>
        <p:cxnSp>
          <p:nvCxnSpPr>
            <p:cNvPr id="46" name="Google Shape;1016;p27">
              <a:extLst>
                <a:ext uri="{FF2B5EF4-FFF2-40B4-BE49-F238E27FC236}">
                  <a16:creationId xmlns:a16="http://schemas.microsoft.com/office/drawing/2014/main" id="{E5781FD7-44BE-4BF8-AB16-581F11FFD6F2}"/>
                </a:ext>
              </a:extLst>
            </p:cNvPr>
            <p:cNvCxnSpPr>
              <a:cxnSpLocks/>
              <a:stCxn id="48" idx="1"/>
              <a:endCxn id="50" idx="6"/>
            </p:cNvCxnSpPr>
            <p:nvPr/>
          </p:nvCxnSpPr>
          <p:spPr>
            <a:xfrm flipH="1">
              <a:off x="3509988" y="1955125"/>
              <a:ext cx="467937" cy="0"/>
            </a:xfrm>
            <a:prstGeom prst="straightConnector1">
              <a:avLst/>
            </a:prstGeom>
            <a:noFill/>
            <a:ln w="9525" cap="flat" cmpd="sng">
              <a:solidFill>
                <a:schemeClr val="dk1"/>
              </a:solidFill>
              <a:prstDash val="solid"/>
              <a:round/>
              <a:headEnd type="none" w="med" len="med"/>
              <a:tailEnd type="none" w="med" len="med"/>
            </a:ln>
          </p:spPr>
        </p:cxnSp>
        <p:sp>
          <p:nvSpPr>
            <p:cNvPr id="48" name="Google Shape;1017;p27">
              <a:extLst>
                <a:ext uri="{FF2B5EF4-FFF2-40B4-BE49-F238E27FC236}">
                  <a16:creationId xmlns:a16="http://schemas.microsoft.com/office/drawing/2014/main" id="{01C2F71A-4AE4-44AC-92C0-90AC835A9397}"/>
                </a:ext>
              </a:extLst>
            </p:cNvPr>
            <p:cNvSpPr txBox="1"/>
            <p:nvPr/>
          </p:nvSpPr>
          <p:spPr>
            <a:xfrm>
              <a:off x="3977925" y="1780825"/>
              <a:ext cx="3839168" cy="348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dirty="0">
                  <a:solidFill>
                    <a:srgbClr val="000000"/>
                  </a:solidFill>
                  <a:latin typeface="Cambria" panose="02040503050406030204" pitchFamily="18" charset="0"/>
                  <a:ea typeface="Cambria" panose="02040503050406030204" pitchFamily="18" charset="0"/>
                  <a:cs typeface="Fira Sans Extra Condensed"/>
                  <a:sym typeface="Fira Sans Extra Condensed"/>
                </a:rPr>
                <a:t>Vui vẻ, yêu thích cái tên Mèo anh đặt. </a:t>
              </a:r>
              <a:endParaRPr sz="1800" dirty="0">
                <a:solidFill>
                  <a:srgbClr val="000000"/>
                </a:solidFill>
                <a:latin typeface="Cambria" panose="02040503050406030204" pitchFamily="18" charset="0"/>
                <a:ea typeface="Cambria" panose="02040503050406030204" pitchFamily="18" charset="0"/>
                <a:cs typeface="Fira Sans Extra Condensed"/>
                <a:sym typeface="Fira Sans Extra Condensed"/>
              </a:endParaRPr>
            </a:p>
          </p:txBody>
        </p:sp>
        <p:sp>
          <p:nvSpPr>
            <p:cNvPr id="50" name="Google Shape;1018;p27">
              <a:extLst>
                <a:ext uri="{FF2B5EF4-FFF2-40B4-BE49-F238E27FC236}">
                  <a16:creationId xmlns:a16="http://schemas.microsoft.com/office/drawing/2014/main" id="{24D353F4-9593-4480-B07C-F683AB0EF9E5}"/>
                </a:ext>
              </a:extLst>
            </p:cNvPr>
            <p:cNvSpPr/>
            <p:nvPr/>
          </p:nvSpPr>
          <p:spPr>
            <a:xfrm>
              <a:off x="2824188" y="1612225"/>
              <a:ext cx="685800" cy="685800"/>
            </a:xfrm>
            <a:prstGeom prst="ellipse">
              <a:avLst/>
            </a:prstGeom>
            <a:solidFill>
              <a:schemeClr val="accent3">
                <a:lumMod val="20000"/>
                <a:lumOff val="80000"/>
              </a:schemeClr>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Cambria" panose="02040503050406030204" pitchFamily="18" charset="0"/>
                <a:ea typeface="Cambria" panose="02040503050406030204" pitchFamily="18" charset="0"/>
              </a:endParaRPr>
            </a:p>
          </p:txBody>
        </p:sp>
      </p:grpSp>
      <p:grpSp>
        <p:nvGrpSpPr>
          <p:cNvPr id="52" name="Google Shape;1023;p27">
            <a:extLst>
              <a:ext uri="{FF2B5EF4-FFF2-40B4-BE49-F238E27FC236}">
                <a16:creationId xmlns:a16="http://schemas.microsoft.com/office/drawing/2014/main" id="{67961E93-B529-4246-B13E-1A54ACD65A58}"/>
              </a:ext>
            </a:extLst>
          </p:cNvPr>
          <p:cNvGrpSpPr/>
          <p:nvPr/>
        </p:nvGrpSpPr>
        <p:grpSpPr>
          <a:xfrm>
            <a:off x="3727146" y="2332601"/>
            <a:ext cx="4992903" cy="685800"/>
            <a:chOff x="2824188" y="2380253"/>
            <a:chExt cx="4992903" cy="685800"/>
          </a:xfrm>
        </p:grpSpPr>
        <p:cxnSp>
          <p:nvCxnSpPr>
            <p:cNvPr id="53" name="Google Shape;1024;p27">
              <a:extLst>
                <a:ext uri="{FF2B5EF4-FFF2-40B4-BE49-F238E27FC236}">
                  <a16:creationId xmlns:a16="http://schemas.microsoft.com/office/drawing/2014/main" id="{C12FB6B4-874A-4E99-9307-52EC229DA7AF}"/>
                </a:ext>
              </a:extLst>
            </p:cNvPr>
            <p:cNvCxnSpPr>
              <a:cxnSpLocks/>
              <a:stCxn id="56" idx="1"/>
              <a:endCxn id="55" idx="6"/>
            </p:cNvCxnSpPr>
            <p:nvPr/>
          </p:nvCxnSpPr>
          <p:spPr>
            <a:xfrm flipH="1">
              <a:off x="3509988" y="2723153"/>
              <a:ext cx="467936" cy="0"/>
            </a:xfrm>
            <a:prstGeom prst="straightConnector1">
              <a:avLst/>
            </a:prstGeom>
            <a:noFill/>
            <a:ln w="9525" cap="flat" cmpd="sng">
              <a:solidFill>
                <a:schemeClr val="dk1"/>
              </a:solidFill>
              <a:prstDash val="solid"/>
              <a:round/>
              <a:headEnd type="none" w="med" len="med"/>
              <a:tailEnd type="none" w="med" len="med"/>
            </a:ln>
          </p:spPr>
        </p:cxnSp>
        <p:sp>
          <p:nvSpPr>
            <p:cNvPr id="55" name="Google Shape;1026;p27">
              <a:extLst>
                <a:ext uri="{FF2B5EF4-FFF2-40B4-BE49-F238E27FC236}">
                  <a16:creationId xmlns:a16="http://schemas.microsoft.com/office/drawing/2014/main" id="{18783F6A-69AE-4DDB-8D93-0754E03A296C}"/>
                </a:ext>
              </a:extLst>
            </p:cNvPr>
            <p:cNvSpPr/>
            <p:nvPr/>
          </p:nvSpPr>
          <p:spPr>
            <a:xfrm>
              <a:off x="2824188" y="2380253"/>
              <a:ext cx="685800" cy="685800"/>
            </a:xfrm>
            <a:prstGeom prst="ellipse">
              <a:avLst/>
            </a:prstGeom>
            <a:solidFill>
              <a:schemeClr val="accent3">
                <a:lumMod val="20000"/>
                <a:lumOff val="80000"/>
              </a:schemeClr>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 name="Google Shape;1025;p27">
              <a:extLst>
                <a:ext uri="{FF2B5EF4-FFF2-40B4-BE49-F238E27FC236}">
                  <a16:creationId xmlns:a16="http://schemas.microsoft.com/office/drawing/2014/main" id="{3FE66E67-F212-47A9-AED9-7C57DACF059F}"/>
                </a:ext>
              </a:extLst>
            </p:cNvPr>
            <p:cNvSpPr txBox="1"/>
            <p:nvPr/>
          </p:nvSpPr>
          <p:spPr>
            <a:xfrm>
              <a:off x="3977924" y="2548853"/>
              <a:ext cx="3839167" cy="348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dirty="0">
                  <a:solidFill>
                    <a:srgbClr val="000000"/>
                  </a:solidFill>
                  <a:latin typeface="Cambria" panose="02040503050406030204" pitchFamily="18" charset="0"/>
                  <a:ea typeface="Cambria" panose="02040503050406030204" pitchFamily="18" charset="0"/>
                  <a:cs typeface="Fira Sans Extra Condensed"/>
                  <a:sym typeface="Fira Sans Extra Condensed"/>
                </a:rPr>
                <a:t>Ôm cổ, </a:t>
              </a:r>
              <a:r>
                <a:rPr lang="en" sz="1800" dirty="0">
                  <a:latin typeface="Cambria" panose="02040503050406030204" pitchFamily="18" charset="0"/>
                  <a:ea typeface="Cambria" panose="02040503050406030204" pitchFamily="18" charset="0"/>
                  <a:cs typeface="Fira Sans Extra Condensed"/>
                  <a:sym typeface="Fira Sans Extra Condensed"/>
                </a:rPr>
                <a:t>thì thầm muốn cùng anh nhận giải.</a:t>
              </a:r>
              <a:endParaRPr sz="1800" dirty="0">
                <a:solidFill>
                  <a:srgbClr val="000000"/>
                </a:solidFill>
                <a:latin typeface="Cambria" panose="02040503050406030204" pitchFamily="18" charset="0"/>
                <a:ea typeface="Cambria" panose="02040503050406030204" pitchFamily="18" charset="0"/>
                <a:cs typeface="Fira Sans Extra Condensed"/>
                <a:sym typeface="Fira Sans Extra Condensed"/>
              </a:endParaRPr>
            </a:p>
          </p:txBody>
        </p:sp>
      </p:grpSp>
      <p:grpSp>
        <p:nvGrpSpPr>
          <p:cNvPr id="59" name="Google Shape;1031;p27">
            <a:extLst>
              <a:ext uri="{FF2B5EF4-FFF2-40B4-BE49-F238E27FC236}">
                <a16:creationId xmlns:a16="http://schemas.microsoft.com/office/drawing/2014/main" id="{4A943C0D-C644-46D4-941A-A9595FAB0EB5}"/>
              </a:ext>
            </a:extLst>
          </p:cNvPr>
          <p:cNvGrpSpPr/>
          <p:nvPr/>
        </p:nvGrpSpPr>
        <p:grpSpPr>
          <a:xfrm>
            <a:off x="3727146" y="3201311"/>
            <a:ext cx="4992903" cy="685800"/>
            <a:chOff x="2824188" y="3148275"/>
            <a:chExt cx="4992903" cy="685800"/>
          </a:xfrm>
        </p:grpSpPr>
        <p:cxnSp>
          <p:nvCxnSpPr>
            <p:cNvPr id="60" name="Google Shape;1032;p27">
              <a:extLst>
                <a:ext uri="{FF2B5EF4-FFF2-40B4-BE49-F238E27FC236}">
                  <a16:creationId xmlns:a16="http://schemas.microsoft.com/office/drawing/2014/main" id="{D90CF29E-1B7C-4677-BEB4-C153A58F40A6}"/>
                </a:ext>
              </a:extLst>
            </p:cNvPr>
            <p:cNvCxnSpPr>
              <a:cxnSpLocks/>
              <a:stCxn id="63" idx="1"/>
              <a:endCxn id="62" idx="6"/>
            </p:cNvCxnSpPr>
            <p:nvPr/>
          </p:nvCxnSpPr>
          <p:spPr>
            <a:xfrm flipH="1">
              <a:off x="3509988" y="3491175"/>
              <a:ext cx="467937" cy="0"/>
            </a:xfrm>
            <a:prstGeom prst="straightConnector1">
              <a:avLst/>
            </a:prstGeom>
            <a:noFill/>
            <a:ln w="9525" cap="flat" cmpd="sng">
              <a:solidFill>
                <a:schemeClr val="dk1"/>
              </a:solidFill>
              <a:prstDash val="solid"/>
              <a:round/>
              <a:headEnd type="none" w="med" len="med"/>
              <a:tailEnd type="none" w="med" len="med"/>
            </a:ln>
          </p:spPr>
        </p:cxnSp>
        <p:sp>
          <p:nvSpPr>
            <p:cNvPr id="62" name="Google Shape;1034;p27">
              <a:extLst>
                <a:ext uri="{FF2B5EF4-FFF2-40B4-BE49-F238E27FC236}">
                  <a16:creationId xmlns:a16="http://schemas.microsoft.com/office/drawing/2014/main" id="{23057EE7-D0FC-4F7A-A68B-B90B87746C3E}"/>
                </a:ext>
              </a:extLst>
            </p:cNvPr>
            <p:cNvSpPr/>
            <p:nvPr/>
          </p:nvSpPr>
          <p:spPr>
            <a:xfrm>
              <a:off x="2824188" y="3148275"/>
              <a:ext cx="685800" cy="685800"/>
            </a:xfrm>
            <a:prstGeom prst="ellipse">
              <a:avLst/>
            </a:prstGeom>
            <a:solidFill>
              <a:schemeClr val="accent3">
                <a:lumMod val="20000"/>
                <a:lumOff val="80000"/>
              </a:schemeClr>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 name="Google Shape;1033;p27">
              <a:extLst>
                <a:ext uri="{FF2B5EF4-FFF2-40B4-BE49-F238E27FC236}">
                  <a16:creationId xmlns:a16="http://schemas.microsoft.com/office/drawing/2014/main" id="{D06D54E8-3BCA-4AA7-A241-9D1EFFD08F68}"/>
                </a:ext>
              </a:extLst>
            </p:cNvPr>
            <p:cNvSpPr txBox="1"/>
            <p:nvPr/>
          </p:nvSpPr>
          <p:spPr>
            <a:xfrm>
              <a:off x="3977925" y="3316875"/>
              <a:ext cx="3839166" cy="348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dirty="0">
                  <a:latin typeface="Cambria" panose="02040503050406030204" pitchFamily="18" charset="0"/>
                  <a:ea typeface="Cambria" panose="02040503050406030204" pitchFamily="18" charset="0"/>
                  <a:cs typeface="Fira Sans Extra Condensed"/>
                  <a:sym typeface="Fira Sans Extra Condensed"/>
                </a:rPr>
                <a:t>Vẽ chân dung anh đi thi.</a:t>
              </a:r>
              <a:endParaRPr sz="1800" dirty="0">
                <a:solidFill>
                  <a:srgbClr val="000000"/>
                </a:solidFill>
                <a:latin typeface="Cambria" panose="02040503050406030204" pitchFamily="18" charset="0"/>
                <a:ea typeface="Cambria" panose="02040503050406030204" pitchFamily="18" charset="0"/>
                <a:cs typeface="Fira Sans Extra Condensed"/>
                <a:sym typeface="Fira Sans Extra Condensed"/>
              </a:endParaRPr>
            </a:p>
          </p:txBody>
        </p:sp>
      </p:grpSp>
      <p:sp>
        <p:nvSpPr>
          <p:cNvPr id="69" name="Right Arrow 3">
            <a:extLst>
              <a:ext uri="{FF2B5EF4-FFF2-40B4-BE49-F238E27FC236}">
                <a16:creationId xmlns:a16="http://schemas.microsoft.com/office/drawing/2014/main" id="{4C889004-F092-42B1-AEAA-DDD62EF181D1}"/>
              </a:ext>
            </a:extLst>
          </p:cNvPr>
          <p:cNvSpPr/>
          <p:nvPr/>
        </p:nvSpPr>
        <p:spPr>
          <a:xfrm>
            <a:off x="2480946" y="4181069"/>
            <a:ext cx="452284" cy="629264"/>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Rectangle: Rounded Corners 69">
            <a:extLst>
              <a:ext uri="{FF2B5EF4-FFF2-40B4-BE49-F238E27FC236}">
                <a16:creationId xmlns:a16="http://schemas.microsoft.com/office/drawing/2014/main" id="{5BAB15ED-87A2-42BE-AB52-C4DBDC3B1C94}"/>
              </a:ext>
            </a:extLst>
          </p:cNvPr>
          <p:cNvSpPr/>
          <p:nvPr/>
        </p:nvSpPr>
        <p:spPr>
          <a:xfrm>
            <a:off x="3111961" y="4088635"/>
            <a:ext cx="5707841" cy="814133"/>
          </a:xfrm>
          <a:prstGeom prst="roundRect">
            <a:avLst/>
          </a:prstGeom>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err="1">
                <a:solidFill>
                  <a:schemeClr val="tx1"/>
                </a:solidFill>
                <a:latin typeface="Cambria" panose="02040503050406030204" pitchFamily="18" charset="0"/>
                <a:ea typeface="Cambria" panose="02040503050406030204" pitchFamily="18" charset="0"/>
              </a:rPr>
              <a:t>Bé</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Mèo</a:t>
            </a:r>
            <a:r>
              <a:rPr lang="en-US" sz="1800" b="1" dirty="0">
                <a:solidFill>
                  <a:schemeClr val="tx1"/>
                </a:solidFill>
                <a:latin typeface="Cambria" panose="02040503050406030204" pitchFamily="18" charset="0"/>
                <a:ea typeface="Cambria" panose="02040503050406030204" pitchFamily="18" charset="0"/>
              </a:rPr>
              <a:t> c</a:t>
            </a:r>
            <a:r>
              <a:rPr lang="vi-VN" sz="1800" b="1" dirty="0">
                <a:solidFill>
                  <a:schemeClr val="tx1"/>
                </a:solidFill>
                <a:latin typeface="Cambria" panose="02040503050406030204" pitchFamily="18" charset="0"/>
                <a:ea typeface="Cambria" panose="02040503050406030204" pitchFamily="18" charset="0"/>
              </a:rPr>
              <a:t>ó tình yêu thương đặc biệt và lòng nhân hậu đối với anh trai của mình.</a:t>
            </a:r>
          </a:p>
        </p:txBody>
      </p:sp>
      <p:pic>
        <p:nvPicPr>
          <p:cNvPr id="7170" name="Picture 2" descr="Pencil free icon">
            <a:extLst>
              <a:ext uri="{FF2B5EF4-FFF2-40B4-BE49-F238E27FC236}">
                <a16:creationId xmlns:a16="http://schemas.microsoft.com/office/drawing/2014/main" id="{2731D816-DF40-45F3-88DA-E62BDC8FE8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8170" y="1468967"/>
            <a:ext cx="584776" cy="5847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lor palette free icon">
            <a:extLst>
              <a:ext uri="{FF2B5EF4-FFF2-40B4-BE49-F238E27FC236}">
                <a16:creationId xmlns:a16="http://schemas.microsoft.com/office/drawing/2014/main" id="{5D05BDD5-9C87-40DA-B56C-3BE1B7A323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359" y="3231648"/>
            <a:ext cx="584776" cy="5847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itty free icon">
            <a:extLst>
              <a:ext uri="{FF2B5EF4-FFF2-40B4-BE49-F238E27FC236}">
                <a16:creationId xmlns:a16="http://schemas.microsoft.com/office/drawing/2014/main" id="{83FD27D9-0DA6-42B5-AF3B-F593635EBF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7658" y="2383113"/>
            <a:ext cx="584776" cy="5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0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fade">
                                      <p:cBhvr>
                                        <p:cTn id="20" dur="1000"/>
                                        <p:tgtEl>
                                          <p:spTgt spid="7170"/>
                                        </p:tgtEl>
                                      </p:cBhvr>
                                    </p:animEffect>
                                    <p:anim calcmode="lin" valueType="num">
                                      <p:cBhvr>
                                        <p:cTn id="21" dur="1000" fill="hold"/>
                                        <p:tgtEl>
                                          <p:spTgt spid="7170"/>
                                        </p:tgtEl>
                                        <p:attrNameLst>
                                          <p:attrName>ppt_x</p:attrName>
                                        </p:attrNameLst>
                                      </p:cBhvr>
                                      <p:tavLst>
                                        <p:tav tm="0">
                                          <p:val>
                                            <p:strVal val="#ppt_x"/>
                                          </p:val>
                                        </p:tav>
                                        <p:tav tm="100000">
                                          <p:val>
                                            <p:strVal val="#ppt_x"/>
                                          </p:val>
                                        </p:tav>
                                      </p:tavLst>
                                    </p:anim>
                                    <p:anim calcmode="lin" valueType="num">
                                      <p:cBhvr>
                                        <p:cTn id="22" dur="1000" fill="hold"/>
                                        <p:tgtEl>
                                          <p:spTgt spid="717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fade">
                                      <p:cBhvr>
                                        <p:cTn id="32" dur="1000"/>
                                        <p:tgtEl>
                                          <p:spTgt spid="7174"/>
                                        </p:tgtEl>
                                      </p:cBhvr>
                                    </p:animEffect>
                                    <p:anim calcmode="lin" valueType="num">
                                      <p:cBhvr>
                                        <p:cTn id="33" dur="1000" fill="hold"/>
                                        <p:tgtEl>
                                          <p:spTgt spid="7174"/>
                                        </p:tgtEl>
                                        <p:attrNameLst>
                                          <p:attrName>ppt_x</p:attrName>
                                        </p:attrNameLst>
                                      </p:cBhvr>
                                      <p:tavLst>
                                        <p:tav tm="0">
                                          <p:val>
                                            <p:strVal val="#ppt_x"/>
                                          </p:val>
                                        </p:tav>
                                        <p:tav tm="100000">
                                          <p:val>
                                            <p:strVal val="#ppt_x"/>
                                          </p:val>
                                        </p:tav>
                                      </p:tavLst>
                                    </p:anim>
                                    <p:anim calcmode="lin" valueType="num">
                                      <p:cBhvr>
                                        <p:cTn id="34" dur="1000" fill="hold"/>
                                        <p:tgtEl>
                                          <p:spTgt spid="717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172"/>
                                        </p:tgtEl>
                                        <p:attrNameLst>
                                          <p:attrName>style.visibility</p:attrName>
                                        </p:attrNameLst>
                                      </p:cBhvr>
                                      <p:to>
                                        <p:strVal val="visible"/>
                                      </p:to>
                                    </p:set>
                                    <p:animEffect transition="in" filter="fade">
                                      <p:cBhvr>
                                        <p:cTn id="44" dur="1000"/>
                                        <p:tgtEl>
                                          <p:spTgt spid="7172"/>
                                        </p:tgtEl>
                                      </p:cBhvr>
                                    </p:animEffect>
                                    <p:anim calcmode="lin" valueType="num">
                                      <p:cBhvr>
                                        <p:cTn id="45" dur="1000" fill="hold"/>
                                        <p:tgtEl>
                                          <p:spTgt spid="7172"/>
                                        </p:tgtEl>
                                        <p:attrNameLst>
                                          <p:attrName>ppt_x</p:attrName>
                                        </p:attrNameLst>
                                      </p:cBhvr>
                                      <p:tavLst>
                                        <p:tav tm="0">
                                          <p:val>
                                            <p:strVal val="#ppt_x"/>
                                          </p:val>
                                        </p:tav>
                                        <p:tav tm="100000">
                                          <p:val>
                                            <p:strVal val="#ppt_x"/>
                                          </p:val>
                                        </p:tav>
                                      </p:tavLst>
                                    </p:anim>
                                    <p:anim calcmode="lin" valueType="num">
                                      <p:cBhvr>
                                        <p:cTn id="46" dur="1000" fill="hold"/>
                                        <p:tgtEl>
                                          <p:spTgt spid="717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1000"/>
                                        <p:tgtEl>
                                          <p:spTgt spid="69"/>
                                        </p:tgtEl>
                                      </p:cBhvr>
                                    </p:animEffect>
                                    <p:anim calcmode="lin" valueType="num">
                                      <p:cBhvr>
                                        <p:cTn id="57" dur="1000" fill="hold"/>
                                        <p:tgtEl>
                                          <p:spTgt spid="69"/>
                                        </p:tgtEl>
                                        <p:attrNameLst>
                                          <p:attrName>ppt_x</p:attrName>
                                        </p:attrNameLst>
                                      </p:cBhvr>
                                      <p:tavLst>
                                        <p:tav tm="0">
                                          <p:val>
                                            <p:strVal val="#ppt_x"/>
                                          </p:val>
                                        </p:tav>
                                        <p:tav tm="100000">
                                          <p:val>
                                            <p:strVal val="#ppt_x"/>
                                          </p:val>
                                        </p:tav>
                                      </p:tavLst>
                                    </p:anim>
                                    <p:anim calcmode="lin" valueType="num">
                                      <p:cBhvr>
                                        <p:cTn id="5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anim calcmode="lin" valueType="num">
                                      <p:cBhvr>
                                        <p:cTn id="64" dur="1000" fill="hold"/>
                                        <p:tgtEl>
                                          <p:spTgt spid="70"/>
                                        </p:tgtEl>
                                        <p:attrNameLst>
                                          <p:attrName>ppt_x</p:attrName>
                                        </p:attrNameLst>
                                      </p:cBhvr>
                                      <p:tavLst>
                                        <p:tav tm="0">
                                          <p:val>
                                            <p:strVal val="#ppt_x"/>
                                          </p:val>
                                        </p:tav>
                                        <p:tav tm="100000">
                                          <p:val>
                                            <p:strVal val="#ppt_x"/>
                                          </p:val>
                                        </p:tav>
                                      </p:tavLst>
                                    </p:anim>
                                    <p:anim calcmode="lin" valueType="num">
                                      <p:cBhvr>
                                        <p:cTn id="6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69"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grpSp>
        <p:nvGrpSpPr>
          <p:cNvPr id="1652" name="Google Shape;1652;p47"/>
          <p:cNvGrpSpPr/>
          <p:nvPr/>
        </p:nvGrpSpPr>
        <p:grpSpPr>
          <a:xfrm>
            <a:off x="3597619" y="80714"/>
            <a:ext cx="5679667" cy="5710788"/>
            <a:chOff x="3597619" y="80714"/>
            <a:chExt cx="5679667" cy="5710788"/>
          </a:xfrm>
        </p:grpSpPr>
        <p:grpSp>
          <p:nvGrpSpPr>
            <p:cNvPr id="1653" name="Google Shape;1653;p47"/>
            <p:cNvGrpSpPr/>
            <p:nvPr/>
          </p:nvGrpSpPr>
          <p:grpSpPr>
            <a:xfrm rot="4294006">
              <a:off x="6224076" y="1160231"/>
              <a:ext cx="1847452" cy="1762281"/>
              <a:chOff x="6347814" y="3575059"/>
              <a:chExt cx="1741172" cy="1660902"/>
            </a:xfrm>
          </p:grpSpPr>
          <p:sp>
            <p:nvSpPr>
              <p:cNvPr id="1654" name="Google Shape;1654;p47"/>
              <p:cNvSpPr/>
              <p:nvPr/>
            </p:nvSpPr>
            <p:spPr>
              <a:xfrm>
                <a:off x="6347814" y="3575059"/>
                <a:ext cx="1741172" cy="1660902"/>
              </a:xfrm>
              <a:custGeom>
                <a:avLst/>
                <a:gdLst/>
                <a:ahLst/>
                <a:cxnLst/>
                <a:rect l="l" t="t" r="r" b="b"/>
                <a:pathLst>
                  <a:path w="55009" h="52473" extrusionOk="0">
                    <a:moveTo>
                      <a:pt x="16646" y="1"/>
                    </a:moveTo>
                    <a:lnTo>
                      <a:pt x="16154" y="54"/>
                    </a:lnTo>
                    <a:lnTo>
                      <a:pt x="15904" y="117"/>
                    </a:lnTo>
                    <a:lnTo>
                      <a:pt x="15619" y="206"/>
                    </a:lnTo>
                    <a:lnTo>
                      <a:pt x="15083" y="456"/>
                    </a:lnTo>
                    <a:lnTo>
                      <a:pt x="14592" y="777"/>
                    </a:lnTo>
                    <a:lnTo>
                      <a:pt x="14136" y="1152"/>
                    </a:lnTo>
                    <a:lnTo>
                      <a:pt x="13484" y="1769"/>
                    </a:lnTo>
                    <a:lnTo>
                      <a:pt x="12841" y="2385"/>
                    </a:lnTo>
                    <a:lnTo>
                      <a:pt x="12386" y="2760"/>
                    </a:lnTo>
                    <a:lnTo>
                      <a:pt x="12145" y="2930"/>
                    </a:lnTo>
                    <a:lnTo>
                      <a:pt x="11957" y="3055"/>
                    </a:lnTo>
                    <a:lnTo>
                      <a:pt x="11573" y="3242"/>
                    </a:lnTo>
                    <a:lnTo>
                      <a:pt x="11198" y="3358"/>
                    </a:lnTo>
                    <a:lnTo>
                      <a:pt x="10823" y="3421"/>
                    </a:lnTo>
                    <a:lnTo>
                      <a:pt x="10448" y="3430"/>
                    </a:lnTo>
                    <a:lnTo>
                      <a:pt x="10082" y="3385"/>
                    </a:lnTo>
                    <a:lnTo>
                      <a:pt x="9528" y="3251"/>
                    </a:lnTo>
                    <a:lnTo>
                      <a:pt x="8430" y="2796"/>
                    </a:lnTo>
                    <a:lnTo>
                      <a:pt x="7341" y="2233"/>
                    </a:lnTo>
                    <a:lnTo>
                      <a:pt x="6626" y="1894"/>
                    </a:lnTo>
                    <a:lnTo>
                      <a:pt x="6260" y="1751"/>
                    </a:lnTo>
                    <a:lnTo>
                      <a:pt x="5992" y="1661"/>
                    </a:lnTo>
                    <a:lnTo>
                      <a:pt x="5447" y="1510"/>
                    </a:lnTo>
                    <a:lnTo>
                      <a:pt x="4894" y="1411"/>
                    </a:lnTo>
                    <a:lnTo>
                      <a:pt x="4331" y="1349"/>
                    </a:lnTo>
                    <a:lnTo>
                      <a:pt x="3777" y="1349"/>
                    </a:lnTo>
                    <a:lnTo>
                      <a:pt x="3224" y="1411"/>
                    </a:lnTo>
                    <a:lnTo>
                      <a:pt x="2679" y="1545"/>
                    </a:lnTo>
                    <a:lnTo>
                      <a:pt x="2152" y="1751"/>
                    </a:lnTo>
                    <a:lnTo>
                      <a:pt x="1893" y="1885"/>
                    </a:lnTo>
                    <a:lnTo>
                      <a:pt x="1688" y="2001"/>
                    </a:lnTo>
                    <a:lnTo>
                      <a:pt x="1322" y="2269"/>
                    </a:lnTo>
                    <a:lnTo>
                      <a:pt x="991" y="2581"/>
                    </a:lnTo>
                    <a:lnTo>
                      <a:pt x="714" y="2921"/>
                    </a:lnTo>
                    <a:lnTo>
                      <a:pt x="482" y="3305"/>
                    </a:lnTo>
                    <a:lnTo>
                      <a:pt x="304" y="3706"/>
                    </a:lnTo>
                    <a:lnTo>
                      <a:pt x="197" y="4144"/>
                    </a:lnTo>
                    <a:lnTo>
                      <a:pt x="152" y="4599"/>
                    </a:lnTo>
                    <a:lnTo>
                      <a:pt x="152" y="4841"/>
                    </a:lnTo>
                    <a:lnTo>
                      <a:pt x="179" y="5144"/>
                    </a:lnTo>
                    <a:lnTo>
                      <a:pt x="304" y="5734"/>
                    </a:lnTo>
                    <a:lnTo>
                      <a:pt x="518" y="6296"/>
                    </a:lnTo>
                    <a:lnTo>
                      <a:pt x="795" y="6832"/>
                    </a:lnTo>
                    <a:lnTo>
                      <a:pt x="1286" y="7609"/>
                    </a:lnTo>
                    <a:lnTo>
                      <a:pt x="2027" y="8591"/>
                    </a:lnTo>
                    <a:lnTo>
                      <a:pt x="2384" y="9064"/>
                    </a:lnTo>
                    <a:lnTo>
                      <a:pt x="2625" y="9404"/>
                    </a:lnTo>
                    <a:lnTo>
                      <a:pt x="3099" y="10216"/>
                    </a:lnTo>
                    <a:lnTo>
                      <a:pt x="3393" y="10895"/>
                    </a:lnTo>
                    <a:lnTo>
                      <a:pt x="3545" y="11368"/>
                    </a:lnTo>
                    <a:lnTo>
                      <a:pt x="3652" y="11842"/>
                    </a:lnTo>
                    <a:lnTo>
                      <a:pt x="3706" y="12306"/>
                    </a:lnTo>
                    <a:lnTo>
                      <a:pt x="3697" y="12529"/>
                    </a:lnTo>
                    <a:lnTo>
                      <a:pt x="3590" y="12779"/>
                    </a:lnTo>
                    <a:lnTo>
                      <a:pt x="3277" y="13217"/>
                    </a:lnTo>
                    <a:lnTo>
                      <a:pt x="2893" y="13601"/>
                    </a:lnTo>
                    <a:lnTo>
                      <a:pt x="2456" y="13949"/>
                    </a:lnTo>
                    <a:lnTo>
                      <a:pt x="1750" y="14440"/>
                    </a:lnTo>
                    <a:lnTo>
                      <a:pt x="1072" y="14958"/>
                    </a:lnTo>
                    <a:lnTo>
                      <a:pt x="679" y="15333"/>
                    </a:lnTo>
                    <a:lnTo>
                      <a:pt x="518" y="15548"/>
                    </a:lnTo>
                    <a:lnTo>
                      <a:pt x="384" y="15735"/>
                    </a:lnTo>
                    <a:lnTo>
                      <a:pt x="179" y="16137"/>
                    </a:lnTo>
                    <a:lnTo>
                      <a:pt x="54" y="16557"/>
                    </a:lnTo>
                    <a:lnTo>
                      <a:pt x="0" y="16976"/>
                    </a:lnTo>
                    <a:lnTo>
                      <a:pt x="18" y="17405"/>
                    </a:lnTo>
                    <a:lnTo>
                      <a:pt x="116" y="17825"/>
                    </a:lnTo>
                    <a:lnTo>
                      <a:pt x="277" y="18227"/>
                    </a:lnTo>
                    <a:lnTo>
                      <a:pt x="500" y="18619"/>
                    </a:lnTo>
                    <a:lnTo>
                      <a:pt x="643" y="18798"/>
                    </a:lnTo>
                    <a:lnTo>
                      <a:pt x="848" y="19039"/>
                    </a:lnTo>
                    <a:lnTo>
                      <a:pt x="1304" y="19450"/>
                    </a:lnTo>
                    <a:lnTo>
                      <a:pt x="1795" y="19798"/>
                    </a:lnTo>
                    <a:lnTo>
                      <a:pt x="2313" y="20093"/>
                    </a:lnTo>
                    <a:lnTo>
                      <a:pt x="3143" y="20459"/>
                    </a:lnTo>
                    <a:lnTo>
                      <a:pt x="4304" y="20843"/>
                    </a:lnTo>
                    <a:lnTo>
                      <a:pt x="4885" y="21022"/>
                    </a:lnTo>
                    <a:lnTo>
                      <a:pt x="5206" y="21129"/>
                    </a:lnTo>
                    <a:lnTo>
                      <a:pt x="5921" y="21423"/>
                    </a:lnTo>
                    <a:lnTo>
                      <a:pt x="6653" y="21799"/>
                    </a:lnTo>
                    <a:lnTo>
                      <a:pt x="7332" y="22254"/>
                    </a:lnTo>
                    <a:lnTo>
                      <a:pt x="7760" y="22656"/>
                    </a:lnTo>
                    <a:lnTo>
                      <a:pt x="8001" y="22942"/>
                    </a:lnTo>
                    <a:lnTo>
                      <a:pt x="8180" y="23245"/>
                    </a:lnTo>
                    <a:lnTo>
                      <a:pt x="8305" y="23567"/>
                    </a:lnTo>
                    <a:lnTo>
                      <a:pt x="8359" y="23906"/>
                    </a:lnTo>
                    <a:lnTo>
                      <a:pt x="8332" y="24263"/>
                    </a:lnTo>
                    <a:lnTo>
                      <a:pt x="8225" y="24629"/>
                    </a:lnTo>
                    <a:lnTo>
                      <a:pt x="8019" y="25013"/>
                    </a:lnTo>
                    <a:lnTo>
                      <a:pt x="7876" y="25219"/>
                    </a:lnTo>
                    <a:lnTo>
                      <a:pt x="7591" y="25567"/>
                    </a:lnTo>
                    <a:lnTo>
                      <a:pt x="6983" y="26174"/>
                    </a:lnTo>
                    <a:lnTo>
                      <a:pt x="6037" y="26942"/>
                    </a:lnTo>
                    <a:lnTo>
                      <a:pt x="5099" y="27630"/>
                    </a:lnTo>
                    <a:lnTo>
                      <a:pt x="4492" y="28130"/>
                    </a:lnTo>
                    <a:lnTo>
                      <a:pt x="3920" y="28710"/>
                    </a:lnTo>
                    <a:lnTo>
                      <a:pt x="3393" y="29416"/>
                    </a:lnTo>
                    <a:lnTo>
                      <a:pt x="3161" y="29827"/>
                    </a:lnTo>
                    <a:lnTo>
                      <a:pt x="3018" y="30094"/>
                    </a:lnTo>
                    <a:lnTo>
                      <a:pt x="2822" y="30621"/>
                    </a:lnTo>
                    <a:lnTo>
                      <a:pt x="2715" y="31121"/>
                    </a:lnTo>
                    <a:lnTo>
                      <a:pt x="2679" y="31586"/>
                    </a:lnTo>
                    <a:lnTo>
                      <a:pt x="2724" y="32023"/>
                    </a:lnTo>
                    <a:lnTo>
                      <a:pt x="2840" y="32434"/>
                    </a:lnTo>
                    <a:lnTo>
                      <a:pt x="3009" y="32827"/>
                    </a:lnTo>
                    <a:lnTo>
                      <a:pt x="3242" y="33184"/>
                    </a:lnTo>
                    <a:lnTo>
                      <a:pt x="3518" y="33506"/>
                    </a:lnTo>
                    <a:lnTo>
                      <a:pt x="3840" y="33809"/>
                    </a:lnTo>
                    <a:lnTo>
                      <a:pt x="4376" y="34211"/>
                    </a:lnTo>
                    <a:lnTo>
                      <a:pt x="5188" y="34649"/>
                    </a:lnTo>
                    <a:lnTo>
                      <a:pt x="6046" y="34970"/>
                    </a:lnTo>
                    <a:lnTo>
                      <a:pt x="6474" y="35077"/>
                    </a:lnTo>
                    <a:lnTo>
                      <a:pt x="7215" y="35238"/>
                    </a:lnTo>
                    <a:lnTo>
                      <a:pt x="8716" y="35470"/>
                    </a:lnTo>
                    <a:lnTo>
                      <a:pt x="10216" y="35685"/>
                    </a:lnTo>
                    <a:lnTo>
                      <a:pt x="11323" y="35926"/>
                    </a:lnTo>
                    <a:lnTo>
                      <a:pt x="12047" y="36131"/>
                    </a:lnTo>
                    <a:lnTo>
                      <a:pt x="12404" y="36265"/>
                    </a:lnTo>
                    <a:lnTo>
                      <a:pt x="12779" y="36426"/>
                    </a:lnTo>
                    <a:lnTo>
                      <a:pt x="13511" y="36845"/>
                    </a:lnTo>
                    <a:lnTo>
                      <a:pt x="14199" y="37381"/>
                    </a:lnTo>
                    <a:lnTo>
                      <a:pt x="14788" y="38015"/>
                    </a:lnTo>
                    <a:lnTo>
                      <a:pt x="15145" y="38542"/>
                    </a:lnTo>
                    <a:lnTo>
                      <a:pt x="15333" y="38917"/>
                    </a:lnTo>
                    <a:lnTo>
                      <a:pt x="15467" y="39301"/>
                    </a:lnTo>
                    <a:lnTo>
                      <a:pt x="15556" y="39694"/>
                    </a:lnTo>
                    <a:lnTo>
                      <a:pt x="15592" y="40105"/>
                    </a:lnTo>
                    <a:lnTo>
                      <a:pt x="15556" y="40516"/>
                    </a:lnTo>
                    <a:lnTo>
                      <a:pt x="15467" y="40926"/>
                    </a:lnTo>
                    <a:lnTo>
                      <a:pt x="15297" y="41346"/>
                    </a:lnTo>
                    <a:lnTo>
                      <a:pt x="15172" y="41552"/>
                    </a:lnTo>
                    <a:lnTo>
                      <a:pt x="15029" y="41784"/>
                    </a:lnTo>
                    <a:lnTo>
                      <a:pt x="14708" y="42212"/>
                    </a:lnTo>
                    <a:lnTo>
                      <a:pt x="14154" y="42820"/>
                    </a:lnTo>
                    <a:lnTo>
                      <a:pt x="13404" y="43623"/>
                    </a:lnTo>
                    <a:lnTo>
                      <a:pt x="12931" y="44284"/>
                    </a:lnTo>
                    <a:lnTo>
                      <a:pt x="12690" y="44766"/>
                    </a:lnTo>
                    <a:lnTo>
                      <a:pt x="12609" y="45034"/>
                    </a:lnTo>
                    <a:lnTo>
                      <a:pt x="12538" y="45284"/>
                    </a:lnTo>
                    <a:lnTo>
                      <a:pt x="12502" y="45784"/>
                    </a:lnTo>
                    <a:lnTo>
                      <a:pt x="12547" y="46267"/>
                    </a:lnTo>
                    <a:lnTo>
                      <a:pt x="12690" y="46722"/>
                    </a:lnTo>
                    <a:lnTo>
                      <a:pt x="12895" y="47160"/>
                    </a:lnTo>
                    <a:lnTo>
                      <a:pt x="13163" y="47579"/>
                    </a:lnTo>
                    <a:lnTo>
                      <a:pt x="13636" y="48151"/>
                    </a:lnTo>
                    <a:lnTo>
                      <a:pt x="14002" y="48490"/>
                    </a:lnTo>
                    <a:lnTo>
                      <a:pt x="14502" y="48919"/>
                    </a:lnTo>
                    <a:lnTo>
                      <a:pt x="15556" y="49687"/>
                    </a:lnTo>
                    <a:lnTo>
                      <a:pt x="16663" y="50348"/>
                    </a:lnTo>
                    <a:lnTo>
                      <a:pt x="17815" y="50910"/>
                    </a:lnTo>
                    <a:lnTo>
                      <a:pt x="19021" y="51383"/>
                    </a:lnTo>
                    <a:lnTo>
                      <a:pt x="20253" y="51758"/>
                    </a:lnTo>
                    <a:lnTo>
                      <a:pt x="21530" y="52053"/>
                    </a:lnTo>
                    <a:lnTo>
                      <a:pt x="22816" y="52267"/>
                    </a:lnTo>
                    <a:lnTo>
                      <a:pt x="24129" y="52410"/>
                    </a:lnTo>
                    <a:lnTo>
                      <a:pt x="25450" y="52473"/>
                    </a:lnTo>
                    <a:lnTo>
                      <a:pt x="26772" y="52473"/>
                    </a:lnTo>
                    <a:lnTo>
                      <a:pt x="28094" y="52401"/>
                    </a:lnTo>
                    <a:lnTo>
                      <a:pt x="29398" y="52276"/>
                    </a:lnTo>
                    <a:lnTo>
                      <a:pt x="30692" y="52098"/>
                    </a:lnTo>
                    <a:lnTo>
                      <a:pt x="31960" y="51866"/>
                    </a:lnTo>
                    <a:lnTo>
                      <a:pt x="33202" y="51589"/>
                    </a:lnTo>
                    <a:lnTo>
                      <a:pt x="33809" y="51437"/>
                    </a:lnTo>
                    <a:lnTo>
                      <a:pt x="34523" y="51241"/>
                    </a:lnTo>
                    <a:lnTo>
                      <a:pt x="35943" y="50803"/>
                    </a:lnTo>
                    <a:lnTo>
                      <a:pt x="37336" y="50303"/>
                    </a:lnTo>
                    <a:lnTo>
                      <a:pt x="38694" y="49740"/>
                    </a:lnTo>
                    <a:lnTo>
                      <a:pt x="40024" y="49115"/>
                    </a:lnTo>
                    <a:lnTo>
                      <a:pt x="41310" y="48437"/>
                    </a:lnTo>
                    <a:lnTo>
                      <a:pt x="42551" y="47704"/>
                    </a:lnTo>
                    <a:lnTo>
                      <a:pt x="43766" y="46901"/>
                    </a:lnTo>
                    <a:lnTo>
                      <a:pt x="44927" y="46043"/>
                    </a:lnTo>
                    <a:lnTo>
                      <a:pt x="46034" y="45124"/>
                    </a:lnTo>
                    <a:lnTo>
                      <a:pt x="47106" y="44150"/>
                    </a:lnTo>
                    <a:lnTo>
                      <a:pt x="48115" y="43114"/>
                    </a:lnTo>
                    <a:lnTo>
                      <a:pt x="49070" y="42016"/>
                    </a:lnTo>
                    <a:lnTo>
                      <a:pt x="49972" y="40864"/>
                    </a:lnTo>
                    <a:lnTo>
                      <a:pt x="50812" y="39649"/>
                    </a:lnTo>
                    <a:lnTo>
                      <a:pt x="51588" y="38372"/>
                    </a:lnTo>
                    <a:lnTo>
                      <a:pt x="51946" y="37712"/>
                    </a:lnTo>
                    <a:lnTo>
                      <a:pt x="52267" y="37087"/>
                    </a:lnTo>
                    <a:lnTo>
                      <a:pt x="52857" y="35819"/>
                    </a:lnTo>
                    <a:lnTo>
                      <a:pt x="53374" y="34533"/>
                    </a:lnTo>
                    <a:lnTo>
                      <a:pt x="53821" y="33229"/>
                    </a:lnTo>
                    <a:lnTo>
                      <a:pt x="54196" y="31898"/>
                    </a:lnTo>
                    <a:lnTo>
                      <a:pt x="54509" y="30559"/>
                    </a:lnTo>
                    <a:lnTo>
                      <a:pt x="54741" y="29201"/>
                    </a:lnTo>
                    <a:lnTo>
                      <a:pt x="54902" y="27844"/>
                    </a:lnTo>
                    <a:lnTo>
                      <a:pt x="54991" y="26469"/>
                    </a:lnTo>
                    <a:lnTo>
                      <a:pt x="55009" y="25103"/>
                    </a:lnTo>
                    <a:lnTo>
                      <a:pt x="54955" y="23727"/>
                    </a:lnTo>
                    <a:lnTo>
                      <a:pt x="54821" y="22352"/>
                    </a:lnTo>
                    <a:lnTo>
                      <a:pt x="54625" y="20995"/>
                    </a:lnTo>
                    <a:lnTo>
                      <a:pt x="54357" y="19637"/>
                    </a:lnTo>
                    <a:lnTo>
                      <a:pt x="54017" y="18289"/>
                    </a:lnTo>
                    <a:lnTo>
                      <a:pt x="53598" y="16958"/>
                    </a:lnTo>
                    <a:lnTo>
                      <a:pt x="53366" y="16298"/>
                    </a:lnTo>
                    <a:lnTo>
                      <a:pt x="53124" y="15655"/>
                    </a:lnTo>
                    <a:lnTo>
                      <a:pt x="52580" y="14360"/>
                    </a:lnTo>
                    <a:lnTo>
                      <a:pt x="51955" y="13056"/>
                    </a:lnTo>
                    <a:lnTo>
                      <a:pt x="51258" y="11770"/>
                    </a:lnTo>
                    <a:lnTo>
                      <a:pt x="50490" y="10520"/>
                    </a:lnTo>
                    <a:lnTo>
                      <a:pt x="49651" y="9332"/>
                    </a:lnTo>
                    <a:lnTo>
                      <a:pt x="48731" y="8225"/>
                    </a:lnTo>
                    <a:lnTo>
                      <a:pt x="47740" y="7225"/>
                    </a:lnTo>
                    <a:lnTo>
                      <a:pt x="47222" y="6778"/>
                    </a:lnTo>
                    <a:lnTo>
                      <a:pt x="46873" y="6510"/>
                    </a:lnTo>
                    <a:lnTo>
                      <a:pt x="46284" y="6171"/>
                    </a:lnTo>
                    <a:lnTo>
                      <a:pt x="45855" y="5993"/>
                    </a:lnTo>
                    <a:lnTo>
                      <a:pt x="45427" y="5885"/>
                    </a:lnTo>
                    <a:lnTo>
                      <a:pt x="44998" y="5859"/>
                    </a:lnTo>
                    <a:lnTo>
                      <a:pt x="44570" y="5930"/>
                    </a:lnTo>
                    <a:lnTo>
                      <a:pt x="44159" y="6109"/>
                    </a:lnTo>
                    <a:lnTo>
                      <a:pt x="43962" y="6251"/>
                    </a:lnTo>
                    <a:lnTo>
                      <a:pt x="43793" y="6403"/>
                    </a:lnTo>
                    <a:lnTo>
                      <a:pt x="43534" y="6760"/>
                    </a:lnTo>
                    <a:lnTo>
                      <a:pt x="43248" y="7359"/>
                    </a:lnTo>
                    <a:lnTo>
                      <a:pt x="43069" y="7761"/>
                    </a:lnTo>
                    <a:lnTo>
                      <a:pt x="42944" y="8002"/>
                    </a:lnTo>
                    <a:lnTo>
                      <a:pt x="42623" y="8386"/>
                    </a:lnTo>
                    <a:lnTo>
                      <a:pt x="42239" y="8663"/>
                    </a:lnTo>
                    <a:lnTo>
                      <a:pt x="41810" y="8832"/>
                    </a:lnTo>
                    <a:lnTo>
                      <a:pt x="41346" y="8895"/>
                    </a:lnTo>
                    <a:lnTo>
                      <a:pt x="40873" y="8868"/>
                    </a:lnTo>
                    <a:lnTo>
                      <a:pt x="40399" y="8743"/>
                    </a:lnTo>
                    <a:lnTo>
                      <a:pt x="39944" y="8529"/>
                    </a:lnTo>
                    <a:lnTo>
                      <a:pt x="39730" y="8386"/>
                    </a:lnTo>
                    <a:lnTo>
                      <a:pt x="39462" y="8189"/>
                    </a:lnTo>
                    <a:lnTo>
                      <a:pt x="39006" y="7734"/>
                    </a:lnTo>
                    <a:lnTo>
                      <a:pt x="38613" y="7216"/>
                    </a:lnTo>
                    <a:lnTo>
                      <a:pt x="38274" y="6644"/>
                    </a:lnTo>
                    <a:lnTo>
                      <a:pt x="37836" y="5725"/>
                    </a:lnTo>
                    <a:lnTo>
                      <a:pt x="37318" y="4421"/>
                    </a:lnTo>
                    <a:lnTo>
                      <a:pt x="36917" y="3465"/>
                    </a:lnTo>
                    <a:lnTo>
                      <a:pt x="36622" y="2867"/>
                    </a:lnTo>
                    <a:lnTo>
                      <a:pt x="36291" y="2296"/>
                    </a:lnTo>
                    <a:lnTo>
                      <a:pt x="35916" y="1787"/>
                    </a:lnTo>
                    <a:lnTo>
                      <a:pt x="35470" y="1340"/>
                    </a:lnTo>
                    <a:lnTo>
                      <a:pt x="34952" y="974"/>
                    </a:lnTo>
                    <a:lnTo>
                      <a:pt x="34345" y="706"/>
                    </a:lnTo>
                    <a:lnTo>
                      <a:pt x="33630" y="545"/>
                    </a:lnTo>
                    <a:lnTo>
                      <a:pt x="33228" y="510"/>
                    </a:lnTo>
                    <a:lnTo>
                      <a:pt x="32996" y="501"/>
                    </a:lnTo>
                    <a:lnTo>
                      <a:pt x="32523" y="527"/>
                    </a:lnTo>
                    <a:lnTo>
                      <a:pt x="32068" y="599"/>
                    </a:lnTo>
                    <a:lnTo>
                      <a:pt x="31630" y="706"/>
                    </a:lnTo>
                    <a:lnTo>
                      <a:pt x="30987" y="938"/>
                    </a:lnTo>
                    <a:lnTo>
                      <a:pt x="30192" y="1385"/>
                    </a:lnTo>
                    <a:lnTo>
                      <a:pt x="29478" y="1956"/>
                    </a:lnTo>
                    <a:lnTo>
                      <a:pt x="28862" y="2644"/>
                    </a:lnTo>
                    <a:lnTo>
                      <a:pt x="28371" y="3412"/>
                    </a:lnTo>
                    <a:lnTo>
                      <a:pt x="28004" y="4251"/>
                    </a:lnTo>
                    <a:lnTo>
                      <a:pt x="27879" y="4698"/>
                    </a:lnTo>
                    <a:lnTo>
                      <a:pt x="27781" y="5144"/>
                    </a:lnTo>
                    <a:lnTo>
                      <a:pt x="27567" y="6073"/>
                    </a:lnTo>
                    <a:lnTo>
                      <a:pt x="27308" y="6707"/>
                    </a:lnTo>
                    <a:lnTo>
                      <a:pt x="27067" y="7082"/>
                    </a:lnTo>
                    <a:lnTo>
                      <a:pt x="26745" y="7386"/>
                    </a:lnTo>
                    <a:lnTo>
                      <a:pt x="26335" y="7609"/>
                    </a:lnTo>
                    <a:lnTo>
                      <a:pt x="26085" y="7680"/>
                    </a:lnTo>
                    <a:lnTo>
                      <a:pt x="25852" y="7725"/>
                    </a:lnTo>
                    <a:lnTo>
                      <a:pt x="25388" y="7752"/>
                    </a:lnTo>
                    <a:lnTo>
                      <a:pt x="24941" y="7689"/>
                    </a:lnTo>
                    <a:lnTo>
                      <a:pt x="24504" y="7564"/>
                    </a:lnTo>
                    <a:lnTo>
                      <a:pt x="24084" y="7386"/>
                    </a:lnTo>
                    <a:lnTo>
                      <a:pt x="23691" y="7144"/>
                    </a:lnTo>
                    <a:lnTo>
                      <a:pt x="23325" y="6868"/>
                    </a:lnTo>
                    <a:lnTo>
                      <a:pt x="22986" y="6555"/>
                    </a:lnTo>
                    <a:lnTo>
                      <a:pt x="22834" y="6385"/>
                    </a:lnTo>
                    <a:lnTo>
                      <a:pt x="22584" y="6091"/>
                    </a:lnTo>
                    <a:lnTo>
                      <a:pt x="22137" y="5457"/>
                    </a:lnTo>
                    <a:lnTo>
                      <a:pt x="21566" y="4457"/>
                    </a:lnTo>
                    <a:lnTo>
                      <a:pt x="20852" y="3081"/>
                    </a:lnTo>
                    <a:lnTo>
                      <a:pt x="20235" y="2108"/>
                    </a:lnTo>
                    <a:lnTo>
                      <a:pt x="19744" y="1510"/>
                    </a:lnTo>
                    <a:lnTo>
                      <a:pt x="19467" y="1233"/>
                    </a:lnTo>
                    <a:lnTo>
                      <a:pt x="19280" y="1063"/>
                    </a:lnTo>
                    <a:lnTo>
                      <a:pt x="18896" y="760"/>
                    </a:lnTo>
                    <a:lnTo>
                      <a:pt x="18476" y="501"/>
                    </a:lnTo>
                    <a:lnTo>
                      <a:pt x="18048" y="277"/>
                    </a:lnTo>
                    <a:lnTo>
                      <a:pt x="17592" y="126"/>
                    </a:lnTo>
                    <a:lnTo>
                      <a:pt x="17119" y="27"/>
                    </a:lnTo>
                    <a:lnTo>
                      <a:pt x="166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55" name="Google Shape;1655;p47"/>
              <p:cNvGrpSpPr/>
              <p:nvPr/>
            </p:nvGrpSpPr>
            <p:grpSpPr>
              <a:xfrm>
                <a:off x="6483174" y="3642597"/>
                <a:ext cx="1430424" cy="1454574"/>
                <a:chOff x="6483174" y="3642597"/>
                <a:chExt cx="1430424" cy="1454574"/>
              </a:xfrm>
            </p:grpSpPr>
            <p:sp>
              <p:nvSpPr>
                <p:cNvPr id="1656" name="Google Shape;1656;p47"/>
                <p:cNvSpPr/>
                <p:nvPr/>
              </p:nvSpPr>
              <p:spPr>
                <a:xfrm>
                  <a:off x="6483174" y="3773748"/>
                  <a:ext cx="1359317" cy="1323423"/>
                </a:xfrm>
                <a:custGeom>
                  <a:avLst/>
                  <a:gdLst/>
                  <a:ahLst/>
                  <a:cxnLst/>
                  <a:rect l="l" t="t" r="r" b="b"/>
                  <a:pathLst>
                    <a:path w="42945" h="41811" extrusionOk="0">
                      <a:moveTo>
                        <a:pt x="2099" y="0"/>
                      </a:moveTo>
                      <a:lnTo>
                        <a:pt x="1974" y="36"/>
                      </a:lnTo>
                      <a:lnTo>
                        <a:pt x="1938" y="54"/>
                      </a:lnTo>
                      <a:lnTo>
                        <a:pt x="1920" y="98"/>
                      </a:lnTo>
                      <a:lnTo>
                        <a:pt x="1920" y="206"/>
                      </a:lnTo>
                      <a:lnTo>
                        <a:pt x="1965" y="411"/>
                      </a:lnTo>
                      <a:lnTo>
                        <a:pt x="2090" y="679"/>
                      </a:lnTo>
                      <a:lnTo>
                        <a:pt x="2528" y="1108"/>
                      </a:lnTo>
                      <a:lnTo>
                        <a:pt x="2858" y="1384"/>
                      </a:lnTo>
                      <a:lnTo>
                        <a:pt x="3930" y="2322"/>
                      </a:lnTo>
                      <a:lnTo>
                        <a:pt x="5010" y="3242"/>
                      </a:lnTo>
                      <a:lnTo>
                        <a:pt x="4519" y="3269"/>
                      </a:lnTo>
                      <a:lnTo>
                        <a:pt x="3555" y="3242"/>
                      </a:lnTo>
                      <a:lnTo>
                        <a:pt x="3072" y="3179"/>
                      </a:lnTo>
                      <a:lnTo>
                        <a:pt x="2742" y="3117"/>
                      </a:lnTo>
                      <a:lnTo>
                        <a:pt x="2126" y="2938"/>
                      </a:lnTo>
                      <a:lnTo>
                        <a:pt x="1215" y="2608"/>
                      </a:lnTo>
                      <a:lnTo>
                        <a:pt x="599" y="2385"/>
                      </a:lnTo>
                      <a:lnTo>
                        <a:pt x="563" y="2376"/>
                      </a:lnTo>
                      <a:lnTo>
                        <a:pt x="501" y="2402"/>
                      </a:lnTo>
                      <a:lnTo>
                        <a:pt x="474" y="2456"/>
                      </a:lnTo>
                      <a:lnTo>
                        <a:pt x="483" y="2519"/>
                      </a:lnTo>
                      <a:lnTo>
                        <a:pt x="510" y="2545"/>
                      </a:lnTo>
                      <a:lnTo>
                        <a:pt x="751" y="2724"/>
                      </a:lnTo>
                      <a:lnTo>
                        <a:pt x="1269" y="3028"/>
                      </a:lnTo>
                      <a:lnTo>
                        <a:pt x="1840" y="3260"/>
                      </a:lnTo>
                      <a:lnTo>
                        <a:pt x="2447" y="3429"/>
                      </a:lnTo>
                      <a:lnTo>
                        <a:pt x="3081" y="3545"/>
                      </a:lnTo>
                      <a:lnTo>
                        <a:pt x="3715" y="3590"/>
                      </a:lnTo>
                      <a:lnTo>
                        <a:pt x="4349" y="3581"/>
                      </a:lnTo>
                      <a:lnTo>
                        <a:pt x="4966" y="3519"/>
                      </a:lnTo>
                      <a:lnTo>
                        <a:pt x="5260" y="3465"/>
                      </a:lnTo>
                      <a:lnTo>
                        <a:pt x="5341" y="3537"/>
                      </a:lnTo>
                      <a:lnTo>
                        <a:pt x="5421" y="3599"/>
                      </a:lnTo>
                      <a:lnTo>
                        <a:pt x="7984" y="5805"/>
                      </a:lnTo>
                      <a:lnTo>
                        <a:pt x="10547" y="8019"/>
                      </a:lnTo>
                      <a:lnTo>
                        <a:pt x="11556" y="8894"/>
                      </a:lnTo>
                      <a:lnTo>
                        <a:pt x="12556" y="9770"/>
                      </a:lnTo>
                      <a:lnTo>
                        <a:pt x="12520" y="9752"/>
                      </a:lnTo>
                      <a:lnTo>
                        <a:pt x="12467" y="9752"/>
                      </a:lnTo>
                      <a:lnTo>
                        <a:pt x="10975" y="10145"/>
                      </a:lnTo>
                      <a:lnTo>
                        <a:pt x="9529" y="10538"/>
                      </a:lnTo>
                      <a:lnTo>
                        <a:pt x="9529" y="10529"/>
                      </a:lnTo>
                      <a:lnTo>
                        <a:pt x="9368" y="10288"/>
                      </a:lnTo>
                      <a:lnTo>
                        <a:pt x="8993" y="9796"/>
                      </a:lnTo>
                      <a:lnTo>
                        <a:pt x="8555" y="9359"/>
                      </a:lnTo>
                      <a:lnTo>
                        <a:pt x="8180" y="9100"/>
                      </a:lnTo>
                      <a:lnTo>
                        <a:pt x="7912" y="8975"/>
                      </a:lnTo>
                      <a:lnTo>
                        <a:pt x="7770" y="8921"/>
                      </a:lnTo>
                      <a:lnTo>
                        <a:pt x="7725" y="8921"/>
                      </a:lnTo>
                      <a:lnTo>
                        <a:pt x="7680" y="8993"/>
                      </a:lnTo>
                      <a:lnTo>
                        <a:pt x="7716" y="9028"/>
                      </a:lnTo>
                      <a:lnTo>
                        <a:pt x="8189" y="9386"/>
                      </a:lnTo>
                      <a:lnTo>
                        <a:pt x="8886" y="9904"/>
                      </a:lnTo>
                      <a:lnTo>
                        <a:pt x="9314" y="10305"/>
                      </a:lnTo>
                      <a:lnTo>
                        <a:pt x="9511" y="10538"/>
                      </a:lnTo>
                      <a:lnTo>
                        <a:pt x="8680" y="10734"/>
                      </a:lnTo>
                      <a:lnTo>
                        <a:pt x="7403" y="10939"/>
                      </a:lnTo>
                      <a:lnTo>
                        <a:pt x="6537" y="11002"/>
                      </a:lnTo>
                      <a:lnTo>
                        <a:pt x="6082" y="11011"/>
                      </a:lnTo>
                      <a:lnTo>
                        <a:pt x="5350" y="10984"/>
                      </a:lnTo>
                      <a:lnTo>
                        <a:pt x="3849" y="10850"/>
                      </a:lnTo>
                      <a:lnTo>
                        <a:pt x="2331" y="10707"/>
                      </a:lnTo>
                      <a:lnTo>
                        <a:pt x="1215" y="10680"/>
                      </a:lnTo>
                      <a:lnTo>
                        <a:pt x="474" y="10716"/>
                      </a:lnTo>
                      <a:lnTo>
                        <a:pt x="117" y="10770"/>
                      </a:lnTo>
                      <a:lnTo>
                        <a:pt x="63" y="10779"/>
                      </a:lnTo>
                      <a:lnTo>
                        <a:pt x="9" y="10850"/>
                      </a:lnTo>
                      <a:lnTo>
                        <a:pt x="1" y="10939"/>
                      </a:lnTo>
                      <a:lnTo>
                        <a:pt x="36" y="11011"/>
                      </a:lnTo>
                      <a:lnTo>
                        <a:pt x="90" y="11038"/>
                      </a:lnTo>
                      <a:lnTo>
                        <a:pt x="492" y="11136"/>
                      </a:lnTo>
                      <a:lnTo>
                        <a:pt x="1313" y="11261"/>
                      </a:lnTo>
                      <a:lnTo>
                        <a:pt x="2581" y="11332"/>
                      </a:lnTo>
                      <a:lnTo>
                        <a:pt x="3421" y="11377"/>
                      </a:lnTo>
                      <a:lnTo>
                        <a:pt x="4564" y="11457"/>
                      </a:lnTo>
                      <a:lnTo>
                        <a:pt x="5716" y="11502"/>
                      </a:lnTo>
                      <a:lnTo>
                        <a:pt x="5475" y="11707"/>
                      </a:lnTo>
                      <a:lnTo>
                        <a:pt x="4975" y="12082"/>
                      </a:lnTo>
                      <a:lnTo>
                        <a:pt x="4466" y="12404"/>
                      </a:lnTo>
                      <a:lnTo>
                        <a:pt x="3930" y="12663"/>
                      </a:lnTo>
                      <a:lnTo>
                        <a:pt x="3376" y="12868"/>
                      </a:lnTo>
                      <a:lnTo>
                        <a:pt x="2805" y="13002"/>
                      </a:lnTo>
                      <a:lnTo>
                        <a:pt x="2197" y="13074"/>
                      </a:lnTo>
                      <a:lnTo>
                        <a:pt x="1572" y="13074"/>
                      </a:lnTo>
                      <a:lnTo>
                        <a:pt x="1242" y="13038"/>
                      </a:lnTo>
                      <a:lnTo>
                        <a:pt x="1179" y="13047"/>
                      </a:lnTo>
                      <a:lnTo>
                        <a:pt x="1153" y="13127"/>
                      </a:lnTo>
                      <a:lnTo>
                        <a:pt x="1179" y="13181"/>
                      </a:lnTo>
                      <a:lnTo>
                        <a:pt x="1206" y="13190"/>
                      </a:lnTo>
                      <a:lnTo>
                        <a:pt x="1528" y="13261"/>
                      </a:lnTo>
                      <a:lnTo>
                        <a:pt x="2179" y="13333"/>
                      </a:lnTo>
                      <a:lnTo>
                        <a:pt x="2840" y="13306"/>
                      </a:lnTo>
                      <a:lnTo>
                        <a:pt x="3483" y="13181"/>
                      </a:lnTo>
                      <a:lnTo>
                        <a:pt x="4099" y="12967"/>
                      </a:lnTo>
                      <a:lnTo>
                        <a:pt x="4680" y="12663"/>
                      </a:lnTo>
                      <a:lnTo>
                        <a:pt x="5189" y="12270"/>
                      </a:lnTo>
                      <a:lnTo>
                        <a:pt x="5635" y="11779"/>
                      </a:lnTo>
                      <a:lnTo>
                        <a:pt x="5814" y="11502"/>
                      </a:lnTo>
                      <a:lnTo>
                        <a:pt x="6153" y="11511"/>
                      </a:lnTo>
                      <a:lnTo>
                        <a:pt x="6493" y="11502"/>
                      </a:lnTo>
                      <a:lnTo>
                        <a:pt x="6886" y="11493"/>
                      </a:lnTo>
                      <a:lnTo>
                        <a:pt x="7662" y="11431"/>
                      </a:lnTo>
                      <a:lnTo>
                        <a:pt x="8832" y="11261"/>
                      </a:lnTo>
                      <a:lnTo>
                        <a:pt x="10359" y="10877"/>
                      </a:lnTo>
                      <a:lnTo>
                        <a:pt x="11842" y="10350"/>
                      </a:lnTo>
                      <a:lnTo>
                        <a:pt x="12556" y="10029"/>
                      </a:lnTo>
                      <a:lnTo>
                        <a:pt x="12610" y="9984"/>
                      </a:lnTo>
                      <a:lnTo>
                        <a:pt x="12628" y="9850"/>
                      </a:lnTo>
                      <a:lnTo>
                        <a:pt x="12592" y="9796"/>
                      </a:lnTo>
                      <a:lnTo>
                        <a:pt x="16950" y="13583"/>
                      </a:lnTo>
                      <a:lnTo>
                        <a:pt x="21281" y="17405"/>
                      </a:lnTo>
                      <a:lnTo>
                        <a:pt x="24594" y="20361"/>
                      </a:lnTo>
                      <a:lnTo>
                        <a:pt x="31166" y="26326"/>
                      </a:lnTo>
                      <a:lnTo>
                        <a:pt x="34426" y="29326"/>
                      </a:lnTo>
                      <a:lnTo>
                        <a:pt x="34283" y="29407"/>
                      </a:lnTo>
                      <a:lnTo>
                        <a:pt x="34140" y="29487"/>
                      </a:lnTo>
                      <a:lnTo>
                        <a:pt x="34086" y="29523"/>
                      </a:lnTo>
                      <a:lnTo>
                        <a:pt x="34015" y="29612"/>
                      </a:lnTo>
                      <a:lnTo>
                        <a:pt x="33997" y="29755"/>
                      </a:lnTo>
                      <a:lnTo>
                        <a:pt x="34042" y="29844"/>
                      </a:lnTo>
                      <a:lnTo>
                        <a:pt x="33622" y="30237"/>
                      </a:lnTo>
                      <a:lnTo>
                        <a:pt x="32774" y="30996"/>
                      </a:lnTo>
                      <a:lnTo>
                        <a:pt x="31889" y="31710"/>
                      </a:lnTo>
                      <a:lnTo>
                        <a:pt x="30979" y="32398"/>
                      </a:lnTo>
                      <a:lnTo>
                        <a:pt x="30514" y="32729"/>
                      </a:lnTo>
                      <a:lnTo>
                        <a:pt x="30345" y="32577"/>
                      </a:lnTo>
                      <a:lnTo>
                        <a:pt x="29970" y="32309"/>
                      </a:lnTo>
                      <a:lnTo>
                        <a:pt x="29344" y="31952"/>
                      </a:lnTo>
                      <a:lnTo>
                        <a:pt x="28451" y="31577"/>
                      </a:lnTo>
                      <a:lnTo>
                        <a:pt x="27549" y="31282"/>
                      </a:lnTo>
                      <a:lnTo>
                        <a:pt x="27121" y="31157"/>
                      </a:lnTo>
                      <a:lnTo>
                        <a:pt x="26648" y="31032"/>
                      </a:lnTo>
                      <a:lnTo>
                        <a:pt x="25692" y="30844"/>
                      </a:lnTo>
                      <a:lnTo>
                        <a:pt x="24737" y="30746"/>
                      </a:lnTo>
                      <a:lnTo>
                        <a:pt x="23763" y="30746"/>
                      </a:lnTo>
                      <a:lnTo>
                        <a:pt x="23281" y="30791"/>
                      </a:lnTo>
                      <a:lnTo>
                        <a:pt x="23263" y="30800"/>
                      </a:lnTo>
                      <a:lnTo>
                        <a:pt x="23281" y="30817"/>
                      </a:lnTo>
                      <a:lnTo>
                        <a:pt x="24263" y="30951"/>
                      </a:lnTo>
                      <a:lnTo>
                        <a:pt x="25728" y="31201"/>
                      </a:lnTo>
                      <a:lnTo>
                        <a:pt x="26692" y="31425"/>
                      </a:lnTo>
                      <a:lnTo>
                        <a:pt x="27165" y="31568"/>
                      </a:lnTo>
                      <a:lnTo>
                        <a:pt x="27567" y="31702"/>
                      </a:lnTo>
                      <a:lnTo>
                        <a:pt x="28335" y="32041"/>
                      </a:lnTo>
                      <a:lnTo>
                        <a:pt x="29452" y="32595"/>
                      </a:lnTo>
                      <a:lnTo>
                        <a:pt x="30220" y="32934"/>
                      </a:lnTo>
                      <a:lnTo>
                        <a:pt x="29612" y="33336"/>
                      </a:lnTo>
                      <a:lnTo>
                        <a:pt x="28362" y="34086"/>
                      </a:lnTo>
                      <a:lnTo>
                        <a:pt x="27728" y="34434"/>
                      </a:lnTo>
                      <a:lnTo>
                        <a:pt x="27666" y="34407"/>
                      </a:lnTo>
                      <a:lnTo>
                        <a:pt x="27541" y="34452"/>
                      </a:lnTo>
                      <a:lnTo>
                        <a:pt x="27523" y="34514"/>
                      </a:lnTo>
                      <a:lnTo>
                        <a:pt x="27523" y="34532"/>
                      </a:lnTo>
                      <a:lnTo>
                        <a:pt x="27523" y="34541"/>
                      </a:lnTo>
                      <a:lnTo>
                        <a:pt x="26978" y="34827"/>
                      </a:lnTo>
                      <a:lnTo>
                        <a:pt x="25871" y="35363"/>
                      </a:lnTo>
                      <a:lnTo>
                        <a:pt x="25308" y="35604"/>
                      </a:lnTo>
                      <a:lnTo>
                        <a:pt x="24754" y="35836"/>
                      </a:lnTo>
                      <a:lnTo>
                        <a:pt x="23629" y="36238"/>
                      </a:lnTo>
                      <a:lnTo>
                        <a:pt x="23067" y="36417"/>
                      </a:lnTo>
                      <a:lnTo>
                        <a:pt x="23058" y="36399"/>
                      </a:lnTo>
                      <a:lnTo>
                        <a:pt x="23040" y="36381"/>
                      </a:lnTo>
                      <a:lnTo>
                        <a:pt x="22718" y="36077"/>
                      </a:lnTo>
                      <a:lnTo>
                        <a:pt x="22022" y="35506"/>
                      </a:lnTo>
                      <a:lnTo>
                        <a:pt x="21263" y="34961"/>
                      </a:lnTo>
                      <a:lnTo>
                        <a:pt x="20450" y="34479"/>
                      </a:lnTo>
                      <a:lnTo>
                        <a:pt x="19593" y="34077"/>
                      </a:lnTo>
                      <a:lnTo>
                        <a:pt x="18718" y="33764"/>
                      </a:lnTo>
                      <a:lnTo>
                        <a:pt x="17816" y="33568"/>
                      </a:lnTo>
                      <a:lnTo>
                        <a:pt x="16914" y="33496"/>
                      </a:lnTo>
                      <a:lnTo>
                        <a:pt x="16458" y="33532"/>
                      </a:lnTo>
                      <a:lnTo>
                        <a:pt x="16432" y="33541"/>
                      </a:lnTo>
                      <a:lnTo>
                        <a:pt x="16423" y="33595"/>
                      </a:lnTo>
                      <a:lnTo>
                        <a:pt x="16450" y="33613"/>
                      </a:lnTo>
                      <a:lnTo>
                        <a:pt x="17325" y="33836"/>
                      </a:lnTo>
                      <a:lnTo>
                        <a:pt x="18575" y="34202"/>
                      </a:lnTo>
                      <a:lnTo>
                        <a:pt x="19370" y="34488"/>
                      </a:lnTo>
                      <a:lnTo>
                        <a:pt x="20138" y="34818"/>
                      </a:lnTo>
                      <a:lnTo>
                        <a:pt x="20879" y="35211"/>
                      </a:lnTo>
                      <a:lnTo>
                        <a:pt x="21593" y="35675"/>
                      </a:lnTo>
                      <a:lnTo>
                        <a:pt x="22281" y="36238"/>
                      </a:lnTo>
                      <a:lnTo>
                        <a:pt x="22620" y="36559"/>
                      </a:lnTo>
                      <a:lnTo>
                        <a:pt x="21584" y="36854"/>
                      </a:lnTo>
                      <a:lnTo>
                        <a:pt x="19495" y="37301"/>
                      </a:lnTo>
                      <a:lnTo>
                        <a:pt x="17387" y="37640"/>
                      </a:lnTo>
                      <a:lnTo>
                        <a:pt x="15235" y="37899"/>
                      </a:lnTo>
                      <a:lnTo>
                        <a:pt x="14137" y="38006"/>
                      </a:lnTo>
                      <a:lnTo>
                        <a:pt x="14092" y="38015"/>
                      </a:lnTo>
                      <a:lnTo>
                        <a:pt x="14047" y="38078"/>
                      </a:lnTo>
                      <a:lnTo>
                        <a:pt x="14047" y="38167"/>
                      </a:lnTo>
                      <a:lnTo>
                        <a:pt x="14101" y="38229"/>
                      </a:lnTo>
                      <a:lnTo>
                        <a:pt x="14146" y="38238"/>
                      </a:lnTo>
                      <a:lnTo>
                        <a:pt x="14949" y="38301"/>
                      </a:lnTo>
                      <a:lnTo>
                        <a:pt x="16583" y="38274"/>
                      </a:lnTo>
                      <a:lnTo>
                        <a:pt x="17405" y="38211"/>
                      </a:lnTo>
                      <a:lnTo>
                        <a:pt x="17378" y="38435"/>
                      </a:lnTo>
                      <a:lnTo>
                        <a:pt x="17262" y="38872"/>
                      </a:lnTo>
                      <a:lnTo>
                        <a:pt x="17137" y="39087"/>
                      </a:lnTo>
                      <a:lnTo>
                        <a:pt x="17030" y="39229"/>
                      </a:lnTo>
                      <a:lnTo>
                        <a:pt x="16798" y="39480"/>
                      </a:lnTo>
                      <a:lnTo>
                        <a:pt x="16396" y="39810"/>
                      </a:lnTo>
                      <a:lnTo>
                        <a:pt x="16119" y="40015"/>
                      </a:lnTo>
                      <a:lnTo>
                        <a:pt x="15530" y="40426"/>
                      </a:lnTo>
                      <a:lnTo>
                        <a:pt x="14637" y="41051"/>
                      </a:lnTo>
                      <a:lnTo>
                        <a:pt x="14074" y="41498"/>
                      </a:lnTo>
                      <a:lnTo>
                        <a:pt x="13815" y="41748"/>
                      </a:lnTo>
                      <a:lnTo>
                        <a:pt x="13806" y="41775"/>
                      </a:lnTo>
                      <a:lnTo>
                        <a:pt x="13833" y="41810"/>
                      </a:lnTo>
                      <a:lnTo>
                        <a:pt x="13860" y="41810"/>
                      </a:lnTo>
                      <a:lnTo>
                        <a:pt x="14262" y="41632"/>
                      </a:lnTo>
                      <a:lnTo>
                        <a:pt x="15217" y="41105"/>
                      </a:lnTo>
                      <a:lnTo>
                        <a:pt x="15932" y="40649"/>
                      </a:lnTo>
                      <a:lnTo>
                        <a:pt x="16628" y="40140"/>
                      </a:lnTo>
                      <a:lnTo>
                        <a:pt x="17235" y="39587"/>
                      </a:lnTo>
                      <a:lnTo>
                        <a:pt x="17575" y="39158"/>
                      </a:lnTo>
                      <a:lnTo>
                        <a:pt x="17744" y="38872"/>
                      </a:lnTo>
                      <a:lnTo>
                        <a:pt x="17852" y="38578"/>
                      </a:lnTo>
                      <a:lnTo>
                        <a:pt x="17878" y="38301"/>
                      </a:lnTo>
                      <a:lnTo>
                        <a:pt x="17860" y="38158"/>
                      </a:lnTo>
                      <a:lnTo>
                        <a:pt x="18825" y="38033"/>
                      </a:lnTo>
                      <a:lnTo>
                        <a:pt x="20754" y="37658"/>
                      </a:lnTo>
                      <a:lnTo>
                        <a:pt x="22638" y="37140"/>
                      </a:lnTo>
                      <a:lnTo>
                        <a:pt x="24460" y="36515"/>
                      </a:lnTo>
                      <a:lnTo>
                        <a:pt x="25335" y="36167"/>
                      </a:lnTo>
                      <a:lnTo>
                        <a:pt x="25880" y="35934"/>
                      </a:lnTo>
                      <a:lnTo>
                        <a:pt x="26942" y="35443"/>
                      </a:lnTo>
                      <a:lnTo>
                        <a:pt x="27469" y="35175"/>
                      </a:lnTo>
                      <a:lnTo>
                        <a:pt x="27424" y="35872"/>
                      </a:lnTo>
                      <a:lnTo>
                        <a:pt x="27291" y="36899"/>
                      </a:lnTo>
                      <a:lnTo>
                        <a:pt x="27121" y="37586"/>
                      </a:lnTo>
                      <a:lnTo>
                        <a:pt x="27005" y="37935"/>
                      </a:lnTo>
                      <a:lnTo>
                        <a:pt x="26835" y="38354"/>
                      </a:lnTo>
                      <a:lnTo>
                        <a:pt x="26433" y="39113"/>
                      </a:lnTo>
                      <a:lnTo>
                        <a:pt x="25710" y="40185"/>
                      </a:lnTo>
                      <a:lnTo>
                        <a:pt x="25174" y="40882"/>
                      </a:lnTo>
                      <a:lnTo>
                        <a:pt x="25174" y="40917"/>
                      </a:lnTo>
                      <a:lnTo>
                        <a:pt x="25210" y="40917"/>
                      </a:lnTo>
                      <a:lnTo>
                        <a:pt x="25513" y="40676"/>
                      </a:lnTo>
                      <a:lnTo>
                        <a:pt x="26076" y="40114"/>
                      </a:lnTo>
                      <a:lnTo>
                        <a:pt x="26594" y="39444"/>
                      </a:lnTo>
                      <a:lnTo>
                        <a:pt x="27032" y="38694"/>
                      </a:lnTo>
                      <a:lnTo>
                        <a:pt x="27389" y="37890"/>
                      </a:lnTo>
                      <a:lnTo>
                        <a:pt x="27657" y="37051"/>
                      </a:lnTo>
                      <a:lnTo>
                        <a:pt x="27826" y="36211"/>
                      </a:lnTo>
                      <a:lnTo>
                        <a:pt x="27871" y="35390"/>
                      </a:lnTo>
                      <a:lnTo>
                        <a:pt x="27844" y="34988"/>
                      </a:lnTo>
                      <a:lnTo>
                        <a:pt x="28818" y="34461"/>
                      </a:lnTo>
                      <a:lnTo>
                        <a:pt x="30684" y="33300"/>
                      </a:lnTo>
                      <a:lnTo>
                        <a:pt x="32461" y="31996"/>
                      </a:lnTo>
                      <a:lnTo>
                        <a:pt x="34140" y="30567"/>
                      </a:lnTo>
                      <a:lnTo>
                        <a:pt x="34935" y="29799"/>
                      </a:lnTo>
                      <a:lnTo>
                        <a:pt x="38685" y="33282"/>
                      </a:lnTo>
                      <a:lnTo>
                        <a:pt x="42418" y="36774"/>
                      </a:lnTo>
                      <a:lnTo>
                        <a:pt x="42471" y="36818"/>
                      </a:lnTo>
                      <a:lnTo>
                        <a:pt x="42579" y="36863"/>
                      </a:lnTo>
                      <a:lnTo>
                        <a:pt x="42748" y="36845"/>
                      </a:lnTo>
                      <a:lnTo>
                        <a:pt x="42918" y="36702"/>
                      </a:lnTo>
                      <a:lnTo>
                        <a:pt x="42945" y="36559"/>
                      </a:lnTo>
                      <a:lnTo>
                        <a:pt x="42909" y="36452"/>
                      </a:lnTo>
                      <a:lnTo>
                        <a:pt x="42864" y="36399"/>
                      </a:lnTo>
                      <a:lnTo>
                        <a:pt x="40400" y="34068"/>
                      </a:lnTo>
                      <a:lnTo>
                        <a:pt x="35444" y="29442"/>
                      </a:lnTo>
                      <a:lnTo>
                        <a:pt x="30443" y="24852"/>
                      </a:lnTo>
                      <a:lnTo>
                        <a:pt x="25406" y="20307"/>
                      </a:lnTo>
                      <a:lnTo>
                        <a:pt x="22879" y="18048"/>
                      </a:lnTo>
                      <a:lnTo>
                        <a:pt x="20352" y="15806"/>
                      </a:lnTo>
                      <a:lnTo>
                        <a:pt x="15253" y="11350"/>
                      </a:lnTo>
                      <a:lnTo>
                        <a:pt x="12690" y="9145"/>
                      </a:lnTo>
                      <a:lnTo>
                        <a:pt x="10127" y="6948"/>
                      </a:lnTo>
                      <a:lnTo>
                        <a:pt x="7537" y="4778"/>
                      </a:lnTo>
                      <a:lnTo>
                        <a:pt x="6984" y="4340"/>
                      </a:lnTo>
                      <a:lnTo>
                        <a:pt x="5725" y="3349"/>
                      </a:lnTo>
                      <a:lnTo>
                        <a:pt x="5769" y="3304"/>
                      </a:lnTo>
                      <a:lnTo>
                        <a:pt x="5743" y="3206"/>
                      </a:lnTo>
                      <a:lnTo>
                        <a:pt x="5671" y="3197"/>
                      </a:lnTo>
                      <a:lnTo>
                        <a:pt x="5609" y="3197"/>
                      </a:lnTo>
                      <a:lnTo>
                        <a:pt x="5546" y="3206"/>
                      </a:lnTo>
                      <a:lnTo>
                        <a:pt x="4412" y="2304"/>
                      </a:lnTo>
                      <a:lnTo>
                        <a:pt x="2912" y="1045"/>
                      </a:lnTo>
                      <a:lnTo>
                        <a:pt x="2287" y="456"/>
                      </a:lnTo>
                      <a:lnTo>
                        <a:pt x="2179" y="295"/>
                      </a:lnTo>
                      <a:lnTo>
                        <a:pt x="2206" y="313"/>
                      </a:lnTo>
                      <a:lnTo>
                        <a:pt x="2233" y="286"/>
                      </a:lnTo>
                      <a:lnTo>
                        <a:pt x="2269" y="241"/>
                      </a:lnTo>
                      <a:lnTo>
                        <a:pt x="2296" y="197"/>
                      </a:lnTo>
                      <a:lnTo>
                        <a:pt x="2313" y="170"/>
                      </a:lnTo>
                      <a:lnTo>
                        <a:pt x="2296" y="134"/>
                      </a:lnTo>
                      <a:lnTo>
                        <a:pt x="2197" y="45"/>
                      </a:lnTo>
                      <a:lnTo>
                        <a:pt x="20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7" name="Google Shape;1657;p47"/>
                <p:cNvSpPr/>
                <p:nvPr/>
              </p:nvSpPr>
              <p:spPr>
                <a:xfrm>
                  <a:off x="6823741" y="3642597"/>
                  <a:ext cx="185167" cy="397176"/>
                </a:xfrm>
                <a:custGeom>
                  <a:avLst/>
                  <a:gdLst/>
                  <a:ahLst/>
                  <a:cxnLst/>
                  <a:rect l="l" t="t" r="r" b="b"/>
                  <a:pathLst>
                    <a:path w="5850" h="12548" extrusionOk="0">
                      <a:moveTo>
                        <a:pt x="2634" y="1"/>
                      </a:moveTo>
                      <a:lnTo>
                        <a:pt x="2527" y="99"/>
                      </a:lnTo>
                      <a:lnTo>
                        <a:pt x="2501" y="188"/>
                      </a:lnTo>
                      <a:lnTo>
                        <a:pt x="2465" y="590"/>
                      </a:lnTo>
                      <a:lnTo>
                        <a:pt x="2438" y="1412"/>
                      </a:lnTo>
                      <a:lnTo>
                        <a:pt x="2483" y="2653"/>
                      </a:lnTo>
                      <a:lnTo>
                        <a:pt x="2554" y="3492"/>
                      </a:lnTo>
                      <a:lnTo>
                        <a:pt x="2277" y="3260"/>
                      </a:lnTo>
                      <a:lnTo>
                        <a:pt x="1643" y="2858"/>
                      </a:lnTo>
                      <a:lnTo>
                        <a:pt x="1358" y="2635"/>
                      </a:lnTo>
                      <a:lnTo>
                        <a:pt x="1027" y="2305"/>
                      </a:lnTo>
                      <a:lnTo>
                        <a:pt x="581" y="1751"/>
                      </a:lnTo>
                      <a:lnTo>
                        <a:pt x="250" y="1412"/>
                      </a:lnTo>
                      <a:lnTo>
                        <a:pt x="72" y="1269"/>
                      </a:lnTo>
                      <a:lnTo>
                        <a:pt x="45" y="1260"/>
                      </a:lnTo>
                      <a:lnTo>
                        <a:pt x="0" y="1287"/>
                      </a:lnTo>
                      <a:lnTo>
                        <a:pt x="0" y="1313"/>
                      </a:lnTo>
                      <a:lnTo>
                        <a:pt x="54" y="1528"/>
                      </a:lnTo>
                      <a:lnTo>
                        <a:pt x="259" y="1921"/>
                      </a:lnTo>
                      <a:lnTo>
                        <a:pt x="706" y="2448"/>
                      </a:lnTo>
                      <a:lnTo>
                        <a:pt x="1027" y="2742"/>
                      </a:lnTo>
                      <a:lnTo>
                        <a:pt x="1349" y="3046"/>
                      </a:lnTo>
                      <a:lnTo>
                        <a:pt x="1938" y="3483"/>
                      </a:lnTo>
                      <a:lnTo>
                        <a:pt x="2358" y="3689"/>
                      </a:lnTo>
                      <a:lnTo>
                        <a:pt x="2572" y="3733"/>
                      </a:lnTo>
                      <a:lnTo>
                        <a:pt x="2626" y="4439"/>
                      </a:lnTo>
                      <a:lnTo>
                        <a:pt x="2697" y="5832"/>
                      </a:lnTo>
                      <a:lnTo>
                        <a:pt x="2679" y="6529"/>
                      </a:lnTo>
                      <a:lnTo>
                        <a:pt x="2634" y="7332"/>
                      </a:lnTo>
                      <a:lnTo>
                        <a:pt x="2474" y="8538"/>
                      </a:lnTo>
                      <a:lnTo>
                        <a:pt x="2322" y="9341"/>
                      </a:lnTo>
                      <a:lnTo>
                        <a:pt x="2224" y="9734"/>
                      </a:lnTo>
                      <a:lnTo>
                        <a:pt x="2125" y="10083"/>
                      </a:lnTo>
                      <a:lnTo>
                        <a:pt x="1858" y="10761"/>
                      </a:lnTo>
                      <a:lnTo>
                        <a:pt x="1563" y="11440"/>
                      </a:lnTo>
                      <a:lnTo>
                        <a:pt x="1322" y="12119"/>
                      </a:lnTo>
                      <a:lnTo>
                        <a:pt x="1232" y="12476"/>
                      </a:lnTo>
                      <a:lnTo>
                        <a:pt x="1241" y="12512"/>
                      </a:lnTo>
                      <a:lnTo>
                        <a:pt x="1313" y="12547"/>
                      </a:lnTo>
                      <a:lnTo>
                        <a:pt x="1349" y="12529"/>
                      </a:lnTo>
                      <a:lnTo>
                        <a:pt x="1483" y="12413"/>
                      </a:lnTo>
                      <a:lnTo>
                        <a:pt x="1733" y="12145"/>
                      </a:lnTo>
                      <a:lnTo>
                        <a:pt x="2054" y="11690"/>
                      </a:lnTo>
                      <a:lnTo>
                        <a:pt x="2402" y="10985"/>
                      </a:lnTo>
                      <a:lnTo>
                        <a:pt x="2670" y="10208"/>
                      </a:lnTo>
                      <a:lnTo>
                        <a:pt x="2777" y="9806"/>
                      </a:lnTo>
                      <a:lnTo>
                        <a:pt x="2974" y="9851"/>
                      </a:lnTo>
                      <a:lnTo>
                        <a:pt x="3402" y="9859"/>
                      </a:lnTo>
                      <a:lnTo>
                        <a:pt x="3840" y="9797"/>
                      </a:lnTo>
                      <a:lnTo>
                        <a:pt x="4287" y="9672"/>
                      </a:lnTo>
                      <a:lnTo>
                        <a:pt x="4715" y="9493"/>
                      </a:lnTo>
                      <a:lnTo>
                        <a:pt x="5108" y="9270"/>
                      </a:lnTo>
                      <a:lnTo>
                        <a:pt x="5447" y="9002"/>
                      </a:lnTo>
                      <a:lnTo>
                        <a:pt x="5724" y="8716"/>
                      </a:lnTo>
                      <a:lnTo>
                        <a:pt x="5831" y="8565"/>
                      </a:lnTo>
                      <a:lnTo>
                        <a:pt x="5849" y="8511"/>
                      </a:lnTo>
                      <a:lnTo>
                        <a:pt x="5778" y="8440"/>
                      </a:lnTo>
                      <a:lnTo>
                        <a:pt x="5724" y="8466"/>
                      </a:lnTo>
                      <a:lnTo>
                        <a:pt x="5322" y="8797"/>
                      </a:lnTo>
                      <a:lnTo>
                        <a:pt x="4706" y="9216"/>
                      </a:lnTo>
                      <a:lnTo>
                        <a:pt x="4251" y="9440"/>
                      </a:lnTo>
                      <a:lnTo>
                        <a:pt x="4001" y="9520"/>
                      </a:lnTo>
                      <a:lnTo>
                        <a:pt x="3706" y="9583"/>
                      </a:lnTo>
                      <a:lnTo>
                        <a:pt x="3117" y="9600"/>
                      </a:lnTo>
                      <a:lnTo>
                        <a:pt x="2822" y="9592"/>
                      </a:lnTo>
                      <a:lnTo>
                        <a:pt x="2965" y="8895"/>
                      </a:lnTo>
                      <a:lnTo>
                        <a:pt x="3135" y="7547"/>
                      </a:lnTo>
                      <a:lnTo>
                        <a:pt x="3179" y="6948"/>
                      </a:lnTo>
                      <a:lnTo>
                        <a:pt x="3233" y="6180"/>
                      </a:lnTo>
                      <a:lnTo>
                        <a:pt x="3242" y="4653"/>
                      </a:lnTo>
                      <a:lnTo>
                        <a:pt x="3215" y="3885"/>
                      </a:lnTo>
                      <a:lnTo>
                        <a:pt x="3197" y="2966"/>
                      </a:lnTo>
                      <a:lnTo>
                        <a:pt x="3143" y="1537"/>
                      </a:lnTo>
                      <a:lnTo>
                        <a:pt x="3027" y="617"/>
                      </a:lnTo>
                      <a:lnTo>
                        <a:pt x="2929" y="170"/>
                      </a:lnTo>
                      <a:lnTo>
                        <a:pt x="2902" y="90"/>
                      </a:lnTo>
                      <a:lnTo>
                        <a:pt x="2777" y="1"/>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8" name="Google Shape;1658;p47"/>
                <p:cNvSpPr/>
                <p:nvPr/>
              </p:nvSpPr>
              <p:spPr>
                <a:xfrm>
                  <a:off x="6624483" y="3720895"/>
                  <a:ext cx="43269" cy="149843"/>
                </a:xfrm>
                <a:custGeom>
                  <a:avLst/>
                  <a:gdLst/>
                  <a:ahLst/>
                  <a:cxnLst/>
                  <a:rect l="l" t="t" r="r" b="b"/>
                  <a:pathLst>
                    <a:path w="1367" h="4734" extrusionOk="0">
                      <a:moveTo>
                        <a:pt x="72" y="0"/>
                      </a:moveTo>
                      <a:lnTo>
                        <a:pt x="1" y="54"/>
                      </a:lnTo>
                      <a:lnTo>
                        <a:pt x="1" y="99"/>
                      </a:lnTo>
                      <a:lnTo>
                        <a:pt x="215" y="617"/>
                      </a:lnTo>
                      <a:lnTo>
                        <a:pt x="670" y="1626"/>
                      </a:lnTo>
                      <a:lnTo>
                        <a:pt x="849" y="2152"/>
                      </a:lnTo>
                      <a:lnTo>
                        <a:pt x="929" y="2456"/>
                      </a:lnTo>
                      <a:lnTo>
                        <a:pt x="1063" y="3072"/>
                      </a:lnTo>
                      <a:lnTo>
                        <a:pt x="1144" y="3697"/>
                      </a:lnTo>
                      <a:lnTo>
                        <a:pt x="1188" y="4322"/>
                      </a:lnTo>
                      <a:lnTo>
                        <a:pt x="1188" y="4635"/>
                      </a:lnTo>
                      <a:lnTo>
                        <a:pt x="1188" y="4680"/>
                      </a:lnTo>
                      <a:lnTo>
                        <a:pt x="1242" y="4724"/>
                      </a:lnTo>
                      <a:lnTo>
                        <a:pt x="1304" y="4733"/>
                      </a:lnTo>
                      <a:lnTo>
                        <a:pt x="1358" y="4698"/>
                      </a:lnTo>
                      <a:lnTo>
                        <a:pt x="1367" y="4653"/>
                      </a:lnTo>
                      <a:lnTo>
                        <a:pt x="1367" y="4072"/>
                      </a:lnTo>
                      <a:lnTo>
                        <a:pt x="1304" y="3153"/>
                      </a:lnTo>
                      <a:lnTo>
                        <a:pt x="1206" y="2528"/>
                      </a:lnTo>
                      <a:lnTo>
                        <a:pt x="1063" y="1920"/>
                      </a:lnTo>
                      <a:lnTo>
                        <a:pt x="876" y="1331"/>
                      </a:lnTo>
                      <a:lnTo>
                        <a:pt x="617" y="777"/>
                      </a:lnTo>
                      <a:lnTo>
                        <a:pt x="295" y="259"/>
                      </a:lnTo>
                      <a:lnTo>
                        <a:pt x="108" y="36"/>
                      </a:lnTo>
                      <a:lnTo>
                        <a:pt x="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9" name="Google Shape;1659;p47"/>
                <p:cNvSpPr/>
                <p:nvPr/>
              </p:nvSpPr>
              <p:spPr>
                <a:xfrm>
                  <a:off x="6625907" y="3950093"/>
                  <a:ext cx="96414" cy="35641"/>
                </a:xfrm>
                <a:custGeom>
                  <a:avLst/>
                  <a:gdLst/>
                  <a:ahLst/>
                  <a:cxnLst/>
                  <a:rect l="l" t="t" r="r" b="b"/>
                  <a:pathLst>
                    <a:path w="3046" h="1126" extrusionOk="0">
                      <a:moveTo>
                        <a:pt x="2992" y="1"/>
                      </a:moveTo>
                      <a:lnTo>
                        <a:pt x="2956" y="9"/>
                      </a:lnTo>
                      <a:lnTo>
                        <a:pt x="2804" y="152"/>
                      </a:lnTo>
                      <a:lnTo>
                        <a:pt x="2483" y="385"/>
                      </a:lnTo>
                      <a:lnTo>
                        <a:pt x="2143" y="554"/>
                      </a:lnTo>
                      <a:lnTo>
                        <a:pt x="1777" y="679"/>
                      </a:lnTo>
                      <a:lnTo>
                        <a:pt x="1215" y="786"/>
                      </a:lnTo>
                      <a:lnTo>
                        <a:pt x="438" y="786"/>
                      </a:lnTo>
                      <a:lnTo>
                        <a:pt x="45" y="733"/>
                      </a:lnTo>
                      <a:lnTo>
                        <a:pt x="18" y="733"/>
                      </a:lnTo>
                      <a:lnTo>
                        <a:pt x="0" y="786"/>
                      </a:lnTo>
                      <a:lnTo>
                        <a:pt x="18" y="813"/>
                      </a:lnTo>
                      <a:lnTo>
                        <a:pt x="206" y="929"/>
                      </a:lnTo>
                      <a:lnTo>
                        <a:pt x="598" y="1072"/>
                      </a:lnTo>
                      <a:lnTo>
                        <a:pt x="1018" y="1126"/>
                      </a:lnTo>
                      <a:lnTo>
                        <a:pt x="1447" y="1090"/>
                      </a:lnTo>
                      <a:lnTo>
                        <a:pt x="1661" y="1045"/>
                      </a:lnTo>
                      <a:lnTo>
                        <a:pt x="1884" y="983"/>
                      </a:lnTo>
                      <a:lnTo>
                        <a:pt x="2277" y="804"/>
                      </a:lnTo>
                      <a:lnTo>
                        <a:pt x="2608" y="572"/>
                      </a:lnTo>
                      <a:lnTo>
                        <a:pt x="2893" y="260"/>
                      </a:lnTo>
                      <a:lnTo>
                        <a:pt x="3027" y="81"/>
                      </a:lnTo>
                      <a:lnTo>
                        <a:pt x="3045" y="45"/>
                      </a:lnTo>
                      <a:lnTo>
                        <a:pt x="29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0" name="Google Shape;1660;p47"/>
                <p:cNvSpPr/>
                <p:nvPr/>
              </p:nvSpPr>
              <p:spPr>
                <a:xfrm>
                  <a:off x="6723131" y="3805112"/>
                  <a:ext cx="37318" cy="146456"/>
                </a:xfrm>
                <a:custGeom>
                  <a:avLst/>
                  <a:gdLst/>
                  <a:ahLst/>
                  <a:cxnLst/>
                  <a:rect l="l" t="t" r="r" b="b"/>
                  <a:pathLst>
                    <a:path w="1179" h="4627" extrusionOk="0">
                      <a:moveTo>
                        <a:pt x="80" y="0"/>
                      </a:moveTo>
                      <a:lnTo>
                        <a:pt x="0" y="27"/>
                      </a:lnTo>
                      <a:lnTo>
                        <a:pt x="0" y="72"/>
                      </a:lnTo>
                      <a:lnTo>
                        <a:pt x="161" y="590"/>
                      </a:lnTo>
                      <a:lnTo>
                        <a:pt x="563" y="1572"/>
                      </a:lnTo>
                      <a:lnTo>
                        <a:pt x="706" y="2090"/>
                      </a:lnTo>
                      <a:lnTo>
                        <a:pt x="777" y="2394"/>
                      </a:lnTo>
                      <a:lnTo>
                        <a:pt x="866" y="2992"/>
                      </a:lnTo>
                      <a:lnTo>
                        <a:pt x="938" y="3903"/>
                      </a:lnTo>
                      <a:lnTo>
                        <a:pt x="920" y="4510"/>
                      </a:lnTo>
                      <a:lnTo>
                        <a:pt x="929" y="4564"/>
                      </a:lnTo>
                      <a:lnTo>
                        <a:pt x="982" y="4617"/>
                      </a:lnTo>
                      <a:lnTo>
                        <a:pt x="1054" y="4626"/>
                      </a:lnTo>
                      <a:lnTo>
                        <a:pt x="1116" y="4582"/>
                      </a:lnTo>
                      <a:lnTo>
                        <a:pt x="1134" y="4537"/>
                      </a:lnTo>
                      <a:lnTo>
                        <a:pt x="1179" y="3983"/>
                      </a:lnTo>
                      <a:lnTo>
                        <a:pt x="1170" y="3081"/>
                      </a:lnTo>
                      <a:lnTo>
                        <a:pt x="1107" y="2465"/>
                      </a:lnTo>
                      <a:lnTo>
                        <a:pt x="1000" y="1858"/>
                      </a:lnTo>
                      <a:lnTo>
                        <a:pt x="839" y="1277"/>
                      </a:lnTo>
                      <a:lnTo>
                        <a:pt x="607" y="724"/>
                      </a:lnTo>
                      <a:lnTo>
                        <a:pt x="304" y="242"/>
                      </a:lnTo>
                      <a:lnTo>
                        <a:pt x="116" y="18"/>
                      </a:lnTo>
                      <a:lnTo>
                        <a:pt x="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1" name="Google Shape;1661;p47"/>
                <p:cNvSpPr/>
                <p:nvPr/>
              </p:nvSpPr>
              <p:spPr>
                <a:xfrm>
                  <a:off x="6816367" y="3807359"/>
                  <a:ext cx="86253" cy="81157"/>
                </a:xfrm>
                <a:custGeom>
                  <a:avLst/>
                  <a:gdLst/>
                  <a:ahLst/>
                  <a:cxnLst/>
                  <a:rect l="l" t="t" r="r" b="b"/>
                  <a:pathLst>
                    <a:path w="2725" h="2564" extrusionOk="0">
                      <a:moveTo>
                        <a:pt x="37" y="1"/>
                      </a:moveTo>
                      <a:lnTo>
                        <a:pt x="1" y="28"/>
                      </a:lnTo>
                      <a:lnTo>
                        <a:pt x="1" y="55"/>
                      </a:lnTo>
                      <a:lnTo>
                        <a:pt x="117" y="260"/>
                      </a:lnTo>
                      <a:lnTo>
                        <a:pt x="367" y="662"/>
                      </a:lnTo>
                      <a:lnTo>
                        <a:pt x="805" y="1215"/>
                      </a:lnTo>
                      <a:lnTo>
                        <a:pt x="1501" y="1858"/>
                      </a:lnTo>
                      <a:lnTo>
                        <a:pt x="2296" y="2367"/>
                      </a:lnTo>
                      <a:lnTo>
                        <a:pt x="2716" y="2564"/>
                      </a:lnTo>
                      <a:lnTo>
                        <a:pt x="2725" y="2564"/>
                      </a:lnTo>
                      <a:lnTo>
                        <a:pt x="2725" y="2555"/>
                      </a:lnTo>
                      <a:lnTo>
                        <a:pt x="2358" y="2260"/>
                      </a:lnTo>
                      <a:lnTo>
                        <a:pt x="1662" y="1662"/>
                      </a:lnTo>
                      <a:lnTo>
                        <a:pt x="1001" y="1037"/>
                      </a:lnTo>
                      <a:lnTo>
                        <a:pt x="367" y="367"/>
                      </a:lnTo>
                      <a:lnTo>
                        <a:pt x="63" y="19"/>
                      </a:lnTo>
                      <a:lnTo>
                        <a:pt x="37" y="1"/>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2" name="Google Shape;1662;p47"/>
                <p:cNvSpPr/>
                <p:nvPr/>
              </p:nvSpPr>
              <p:spPr>
                <a:xfrm>
                  <a:off x="6937326" y="3760456"/>
                  <a:ext cx="78340" cy="50644"/>
                </a:xfrm>
                <a:custGeom>
                  <a:avLst/>
                  <a:gdLst/>
                  <a:ahLst/>
                  <a:cxnLst/>
                  <a:rect l="l" t="t" r="r" b="b"/>
                  <a:pathLst>
                    <a:path w="2475" h="1600" extrusionOk="0">
                      <a:moveTo>
                        <a:pt x="2403" y="1"/>
                      </a:moveTo>
                      <a:lnTo>
                        <a:pt x="2385" y="18"/>
                      </a:lnTo>
                      <a:lnTo>
                        <a:pt x="2296" y="188"/>
                      </a:lnTo>
                      <a:lnTo>
                        <a:pt x="2100" y="465"/>
                      </a:lnTo>
                      <a:lnTo>
                        <a:pt x="1849" y="697"/>
                      </a:lnTo>
                      <a:lnTo>
                        <a:pt x="1555" y="876"/>
                      </a:lnTo>
                      <a:lnTo>
                        <a:pt x="1385" y="956"/>
                      </a:lnTo>
                      <a:lnTo>
                        <a:pt x="698" y="1278"/>
                      </a:lnTo>
                      <a:lnTo>
                        <a:pt x="10" y="1581"/>
                      </a:lnTo>
                      <a:lnTo>
                        <a:pt x="1" y="1599"/>
                      </a:lnTo>
                      <a:lnTo>
                        <a:pt x="19" y="1599"/>
                      </a:lnTo>
                      <a:lnTo>
                        <a:pt x="305" y="1519"/>
                      </a:lnTo>
                      <a:lnTo>
                        <a:pt x="1135" y="1304"/>
                      </a:lnTo>
                      <a:lnTo>
                        <a:pt x="1778" y="1054"/>
                      </a:lnTo>
                      <a:lnTo>
                        <a:pt x="2135" y="840"/>
                      </a:lnTo>
                      <a:lnTo>
                        <a:pt x="2385" y="563"/>
                      </a:lnTo>
                      <a:lnTo>
                        <a:pt x="2475" y="313"/>
                      </a:lnTo>
                      <a:lnTo>
                        <a:pt x="2475" y="126"/>
                      </a:lnTo>
                      <a:lnTo>
                        <a:pt x="2457" y="27"/>
                      </a:lnTo>
                      <a:lnTo>
                        <a:pt x="2448" y="1"/>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3" name="Google Shape;1663;p47"/>
                <p:cNvSpPr/>
                <p:nvPr/>
              </p:nvSpPr>
              <p:spPr>
                <a:xfrm>
                  <a:off x="6544223" y="4049026"/>
                  <a:ext cx="89355" cy="70680"/>
                </a:xfrm>
                <a:custGeom>
                  <a:avLst/>
                  <a:gdLst/>
                  <a:ahLst/>
                  <a:cxnLst/>
                  <a:rect l="l" t="t" r="r" b="b"/>
                  <a:pathLst>
                    <a:path w="2823" h="2233" extrusionOk="0">
                      <a:moveTo>
                        <a:pt x="54" y="0"/>
                      </a:moveTo>
                      <a:lnTo>
                        <a:pt x="9" y="18"/>
                      </a:lnTo>
                      <a:lnTo>
                        <a:pt x="0" y="107"/>
                      </a:lnTo>
                      <a:lnTo>
                        <a:pt x="36" y="134"/>
                      </a:lnTo>
                      <a:lnTo>
                        <a:pt x="465" y="241"/>
                      </a:lnTo>
                      <a:lnTo>
                        <a:pt x="1063" y="438"/>
                      </a:lnTo>
                      <a:lnTo>
                        <a:pt x="1447" y="634"/>
                      </a:lnTo>
                      <a:lnTo>
                        <a:pt x="1635" y="759"/>
                      </a:lnTo>
                      <a:lnTo>
                        <a:pt x="1822" y="911"/>
                      </a:lnTo>
                      <a:lnTo>
                        <a:pt x="2153" y="1241"/>
                      </a:lnTo>
                      <a:lnTo>
                        <a:pt x="2563" y="1813"/>
                      </a:lnTo>
                      <a:lnTo>
                        <a:pt x="2795" y="2224"/>
                      </a:lnTo>
                      <a:lnTo>
                        <a:pt x="2813" y="2233"/>
                      </a:lnTo>
                      <a:lnTo>
                        <a:pt x="2822" y="2215"/>
                      </a:lnTo>
                      <a:lnTo>
                        <a:pt x="2769" y="2000"/>
                      </a:lnTo>
                      <a:lnTo>
                        <a:pt x="2590" y="1563"/>
                      </a:lnTo>
                      <a:lnTo>
                        <a:pt x="2331" y="1161"/>
                      </a:lnTo>
                      <a:lnTo>
                        <a:pt x="2001" y="795"/>
                      </a:lnTo>
                      <a:lnTo>
                        <a:pt x="1617" y="482"/>
                      </a:lnTo>
                      <a:lnTo>
                        <a:pt x="1197" y="232"/>
                      </a:lnTo>
                      <a:lnTo>
                        <a:pt x="742" y="71"/>
                      </a:lnTo>
                      <a:lnTo>
                        <a:pt x="2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4" name="Google Shape;1664;p47"/>
                <p:cNvSpPr/>
                <p:nvPr/>
              </p:nvSpPr>
              <p:spPr>
                <a:xfrm>
                  <a:off x="6693445" y="4136914"/>
                  <a:ext cx="82296" cy="77200"/>
                </a:xfrm>
                <a:custGeom>
                  <a:avLst/>
                  <a:gdLst/>
                  <a:ahLst/>
                  <a:cxnLst/>
                  <a:rect l="l" t="t" r="r" b="b"/>
                  <a:pathLst>
                    <a:path w="2600" h="2439" extrusionOk="0">
                      <a:moveTo>
                        <a:pt x="2501" y="0"/>
                      </a:moveTo>
                      <a:lnTo>
                        <a:pt x="2474" y="36"/>
                      </a:lnTo>
                      <a:lnTo>
                        <a:pt x="2278" y="482"/>
                      </a:lnTo>
                      <a:lnTo>
                        <a:pt x="1920" y="1090"/>
                      </a:lnTo>
                      <a:lnTo>
                        <a:pt x="1608" y="1447"/>
                      </a:lnTo>
                      <a:lnTo>
                        <a:pt x="1420" y="1617"/>
                      </a:lnTo>
                      <a:lnTo>
                        <a:pt x="1260" y="1733"/>
                      </a:lnTo>
                      <a:lnTo>
                        <a:pt x="902" y="1920"/>
                      </a:lnTo>
                      <a:lnTo>
                        <a:pt x="367" y="2134"/>
                      </a:lnTo>
                      <a:lnTo>
                        <a:pt x="18" y="2331"/>
                      </a:lnTo>
                      <a:lnTo>
                        <a:pt x="0" y="2367"/>
                      </a:lnTo>
                      <a:lnTo>
                        <a:pt x="27" y="2393"/>
                      </a:lnTo>
                      <a:lnTo>
                        <a:pt x="134" y="2420"/>
                      </a:lnTo>
                      <a:lnTo>
                        <a:pt x="358" y="2438"/>
                      </a:lnTo>
                      <a:lnTo>
                        <a:pt x="688" y="2376"/>
                      </a:lnTo>
                      <a:lnTo>
                        <a:pt x="1126" y="2179"/>
                      </a:lnTo>
                      <a:lnTo>
                        <a:pt x="1519" y="1920"/>
                      </a:lnTo>
                      <a:lnTo>
                        <a:pt x="1679" y="1777"/>
                      </a:lnTo>
                      <a:lnTo>
                        <a:pt x="1867" y="1608"/>
                      </a:lnTo>
                      <a:lnTo>
                        <a:pt x="2188" y="1224"/>
                      </a:lnTo>
                      <a:lnTo>
                        <a:pt x="2429" y="795"/>
                      </a:lnTo>
                      <a:lnTo>
                        <a:pt x="2572" y="322"/>
                      </a:lnTo>
                      <a:lnTo>
                        <a:pt x="2599" y="72"/>
                      </a:lnTo>
                      <a:lnTo>
                        <a:pt x="2590" y="18"/>
                      </a:lnTo>
                      <a:lnTo>
                        <a:pt x="2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5" name="Google Shape;1665;p47"/>
                <p:cNvSpPr/>
                <p:nvPr/>
              </p:nvSpPr>
              <p:spPr>
                <a:xfrm>
                  <a:off x="6618280" y="4356491"/>
                  <a:ext cx="574651" cy="340074"/>
                </a:xfrm>
                <a:custGeom>
                  <a:avLst/>
                  <a:gdLst/>
                  <a:ahLst/>
                  <a:cxnLst/>
                  <a:rect l="l" t="t" r="r" b="b"/>
                  <a:pathLst>
                    <a:path w="18155" h="10744" extrusionOk="0">
                      <a:moveTo>
                        <a:pt x="8117" y="1"/>
                      </a:moveTo>
                      <a:lnTo>
                        <a:pt x="8073" y="10"/>
                      </a:lnTo>
                      <a:lnTo>
                        <a:pt x="8010" y="54"/>
                      </a:lnTo>
                      <a:lnTo>
                        <a:pt x="7992" y="126"/>
                      </a:lnTo>
                      <a:lnTo>
                        <a:pt x="8028" y="197"/>
                      </a:lnTo>
                      <a:lnTo>
                        <a:pt x="8064" y="215"/>
                      </a:lnTo>
                      <a:lnTo>
                        <a:pt x="8939" y="483"/>
                      </a:lnTo>
                      <a:lnTo>
                        <a:pt x="10243" y="867"/>
                      </a:lnTo>
                      <a:lnTo>
                        <a:pt x="11100" y="1162"/>
                      </a:lnTo>
                      <a:lnTo>
                        <a:pt x="11529" y="1322"/>
                      </a:lnTo>
                      <a:lnTo>
                        <a:pt x="11877" y="1474"/>
                      </a:lnTo>
                      <a:lnTo>
                        <a:pt x="12573" y="1840"/>
                      </a:lnTo>
                      <a:lnTo>
                        <a:pt x="13261" y="2233"/>
                      </a:lnTo>
                      <a:lnTo>
                        <a:pt x="13967" y="2590"/>
                      </a:lnTo>
                      <a:lnTo>
                        <a:pt x="14315" y="2742"/>
                      </a:lnTo>
                      <a:lnTo>
                        <a:pt x="14190" y="2814"/>
                      </a:lnTo>
                      <a:lnTo>
                        <a:pt x="14065" y="2876"/>
                      </a:lnTo>
                      <a:lnTo>
                        <a:pt x="13511" y="3144"/>
                      </a:lnTo>
                      <a:lnTo>
                        <a:pt x="12957" y="3394"/>
                      </a:lnTo>
                      <a:lnTo>
                        <a:pt x="12913" y="3358"/>
                      </a:lnTo>
                      <a:lnTo>
                        <a:pt x="12806" y="3341"/>
                      </a:lnTo>
                      <a:lnTo>
                        <a:pt x="12698" y="3385"/>
                      </a:lnTo>
                      <a:lnTo>
                        <a:pt x="12636" y="3475"/>
                      </a:lnTo>
                      <a:lnTo>
                        <a:pt x="12636" y="3537"/>
                      </a:lnTo>
                      <a:lnTo>
                        <a:pt x="11761" y="3894"/>
                      </a:lnTo>
                      <a:lnTo>
                        <a:pt x="9984" y="4537"/>
                      </a:lnTo>
                      <a:lnTo>
                        <a:pt x="9082" y="4814"/>
                      </a:lnTo>
                      <a:lnTo>
                        <a:pt x="7966" y="5127"/>
                      </a:lnTo>
                      <a:lnTo>
                        <a:pt x="5715" y="5680"/>
                      </a:lnTo>
                      <a:lnTo>
                        <a:pt x="4590" y="5948"/>
                      </a:lnTo>
                      <a:lnTo>
                        <a:pt x="3456" y="6189"/>
                      </a:lnTo>
                      <a:lnTo>
                        <a:pt x="1706" y="6529"/>
                      </a:lnTo>
                      <a:lnTo>
                        <a:pt x="563" y="6814"/>
                      </a:lnTo>
                      <a:lnTo>
                        <a:pt x="18" y="6993"/>
                      </a:lnTo>
                      <a:lnTo>
                        <a:pt x="0" y="7020"/>
                      </a:lnTo>
                      <a:lnTo>
                        <a:pt x="27" y="7047"/>
                      </a:lnTo>
                      <a:lnTo>
                        <a:pt x="313" y="7073"/>
                      </a:lnTo>
                      <a:lnTo>
                        <a:pt x="884" y="7082"/>
                      </a:lnTo>
                      <a:lnTo>
                        <a:pt x="1768" y="7011"/>
                      </a:lnTo>
                      <a:lnTo>
                        <a:pt x="3536" y="6645"/>
                      </a:lnTo>
                      <a:lnTo>
                        <a:pt x="4662" y="6386"/>
                      </a:lnTo>
                      <a:lnTo>
                        <a:pt x="4724" y="6377"/>
                      </a:lnTo>
                      <a:lnTo>
                        <a:pt x="4787" y="6359"/>
                      </a:lnTo>
                      <a:lnTo>
                        <a:pt x="4492" y="6779"/>
                      </a:lnTo>
                      <a:lnTo>
                        <a:pt x="4072" y="7395"/>
                      </a:lnTo>
                      <a:lnTo>
                        <a:pt x="3751" y="7779"/>
                      </a:lnTo>
                      <a:lnTo>
                        <a:pt x="3554" y="7948"/>
                      </a:lnTo>
                      <a:lnTo>
                        <a:pt x="3331" y="8136"/>
                      </a:lnTo>
                      <a:lnTo>
                        <a:pt x="2858" y="8440"/>
                      </a:lnTo>
                      <a:lnTo>
                        <a:pt x="2349" y="8681"/>
                      </a:lnTo>
                      <a:lnTo>
                        <a:pt x="1822" y="8868"/>
                      </a:lnTo>
                      <a:lnTo>
                        <a:pt x="1545" y="8940"/>
                      </a:lnTo>
                      <a:lnTo>
                        <a:pt x="1509" y="8958"/>
                      </a:lnTo>
                      <a:lnTo>
                        <a:pt x="1474" y="9011"/>
                      </a:lnTo>
                      <a:lnTo>
                        <a:pt x="1482" y="9074"/>
                      </a:lnTo>
                      <a:lnTo>
                        <a:pt x="1536" y="9118"/>
                      </a:lnTo>
                      <a:lnTo>
                        <a:pt x="1572" y="9109"/>
                      </a:lnTo>
                      <a:lnTo>
                        <a:pt x="1831" y="9065"/>
                      </a:lnTo>
                      <a:lnTo>
                        <a:pt x="2358" y="8904"/>
                      </a:lnTo>
                      <a:lnTo>
                        <a:pt x="2884" y="8672"/>
                      </a:lnTo>
                      <a:lnTo>
                        <a:pt x="3393" y="8386"/>
                      </a:lnTo>
                      <a:lnTo>
                        <a:pt x="3867" y="8047"/>
                      </a:lnTo>
                      <a:lnTo>
                        <a:pt x="4286" y="7645"/>
                      </a:lnTo>
                      <a:lnTo>
                        <a:pt x="4626" y="7198"/>
                      </a:lnTo>
                      <a:lnTo>
                        <a:pt x="4876" y="6707"/>
                      </a:lnTo>
                      <a:lnTo>
                        <a:pt x="4947" y="6439"/>
                      </a:lnTo>
                      <a:lnTo>
                        <a:pt x="4947" y="6377"/>
                      </a:lnTo>
                      <a:lnTo>
                        <a:pt x="4903" y="6332"/>
                      </a:lnTo>
                      <a:lnTo>
                        <a:pt x="6099" y="6073"/>
                      </a:lnTo>
                      <a:lnTo>
                        <a:pt x="8457" y="5493"/>
                      </a:lnTo>
                      <a:lnTo>
                        <a:pt x="9627" y="5153"/>
                      </a:lnTo>
                      <a:lnTo>
                        <a:pt x="10403" y="4903"/>
                      </a:lnTo>
                      <a:lnTo>
                        <a:pt x="11930" y="4350"/>
                      </a:lnTo>
                      <a:lnTo>
                        <a:pt x="12690" y="4046"/>
                      </a:lnTo>
                      <a:lnTo>
                        <a:pt x="12734" y="4519"/>
                      </a:lnTo>
                      <a:lnTo>
                        <a:pt x="12725" y="5439"/>
                      </a:lnTo>
                      <a:lnTo>
                        <a:pt x="12618" y="6314"/>
                      </a:lnTo>
                      <a:lnTo>
                        <a:pt x="12413" y="7163"/>
                      </a:lnTo>
                      <a:lnTo>
                        <a:pt x="12109" y="7975"/>
                      </a:lnTo>
                      <a:lnTo>
                        <a:pt x="11725" y="8770"/>
                      </a:lnTo>
                      <a:lnTo>
                        <a:pt x="11261" y="9538"/>
                      </a:lnTo>
                      <a:lnTo>
                        <a:pt x="10725" y="10306"/>
                      </a:lnTo>
                      <a:lnTo>
                        <a:pt x="10430" y="10690"/>
                      </a:lnTo>
                      <a:lnTo>
                        <a:pt x="10421" y="10708"/>
                      </a:lnTo>
                      <a:lnTo>
                        <a:pt x="10457" y="10744"/>
                      </a:lnTo>
                      <a:lnTo>
                        <a:pt x="10484" y="10735"/>
                      </a:lnTo>
                      <a:lnTo>
                        <a:pt x="10680" y="10601"/>
                      </a:lnTo>
                      <a:lnTo>
                        <a:pt x="11046" y="10297"/>
                      </a:lnTo>
                      <a:lnTo>
                        <a:pt x="11547" y="9788"/>
                      </a:lnTo>
                      <a:lnTo>
                        <a:pt x="12109" y="9011"/>
                      </a:lnTo>
                      <a:lnTo>
                        <a:pt x="12547" y="8154"/>
                      </a:lnTo>
                      <a:lnTo>
                        <a:pt x="12868" y="7225"/>
                      </a:lnTo>
                      <a:lnTo>
                        <a:pt x="13074" y="6270"/>
                      </a:lnTo>
                      <a:lnTo>
                        <a:pt x="13172" y="5296"/>
                      </a:lnTo>
                      <a:lnTo>
                        <a:pt x="13145" y="4341"/>
                      </a:lnTo>
                      <a:lnTo>
                        <a:pt x="13082" y="3876"/>
                      </a:lnTo>
                      <a:lnTo>
                        <a:pt x="13681" y="3617"/>
                      </a:lnTo>
                      <a:lnTo>
                        <a:pt x="14270" y="3332"/>
                      </a:lnTo>
                      <a:lnTo>
                        <a:pt x="15270" y="2858"/>
                      </a:lnTo>
                      <a:lnTo>
                        <a:pt x="16610" y="2144"/>
                      </a:lnTo>
                      <a:lnTo>
                        <a:pt x="17110" y="1823"/>
                      </a:lnTo>
                      <a:lnTo>
                        <a:pt x="17565" y="1465"/>
                      </a:lnTo>
                      <a:lnTo>
                        <a:pt x="17967" y="1072"/>
                      </a:lnTo>
                      <a:lnTo>
                        <a:pt x="18137" y="867"/>
                      </a:lnTo>
                      <a:lnTo>
                        <a:pt x="18155" y="813"/>
                      </a:lnTo>
                      <a:lnTo>
                        <a:pt x="18092" y="706"/>
                      </a:lnTo>
                      <a:lnTo>
                        <a:pt x="18039" y="706"/>
                      </a:lnTo>
                      <a:lnTo>
                        <a:pt x="17601" y="849"/>
                      </a:lnTo>
                      <a:lnTo>
                        <a:pt x="16753" y="1251"/>
                      </a:lnTo>
                      <a:lnTo>
                        <a:pt x="15520" y="2019"/>
                      </a:lnTo>
                      <a:lnTo>
                        <a:pt x="14708" y="2519"/>
                      </a:lnTo>
                      <a:lnTo>
                        <a:pt x="14413" y="2269"/>
                      </a:lnTo>
                      <a:lnTo>
                        <a:pt x="13708" y="1831"/>
                      </a:lnTo>
                      <a:lnTo>
                        <a:pt x="12547" y="1305"/>
                      </a:lnTo>
                      <a:lnTo>
                        <a:pt x="11832" y="1019"/>
                      </a:lnTo>
                      <a:lnTo>
                        <a:pt x="11386" y="840"/>
                      </a:lnTo>
                      <a:lnTo>
                        <a:pt x="10475" y="519"/>
                      </a:lnTo>
                      <a:lnTo>
                        <a:pt x="9537" y="242"/>
                      </a:lnTo>
                      <a:lnTo>
                        <a:pt x="8591" y="54"/>
                      </a:lnTo>
                      <a:lnTo>
                        <a:pt x="81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6" name="Google Shape;1666;p47"/>
                <p:cNvSpPr/>
                <p:nvPr/>
              </p:nvSpPr>
              <p:spPr>
                <a:xfrm>
                  <a:off x="7545543" y="4046463"/>
                  <a:ext cx="368055" cy="598137"/>
                </a:xfrm>
                <a:custGeom>
                  <a:avLst/>
                  <a:gdLst/>
                  <a:ahLst/>
                  <a:cxnLst/>
                  <a:rect l="l" t="t" r="r" b="b"/>
                  <a:pathLst>
                    <a:path w="11628" h="18897" extrusionOk="0">
                      <a:moveTo>
                        <a:pt x="7135" y="1"/>
                      </a:moveTo>
                      <a:lnTo>
                        <a:pt x="7046" y="19"/>
                      </a:lnTo>
                      <a:lnTo>
                        <a:pt x="6975" y="90"/>
                      </a:lnTo>
                      <a:lnTo>
                        <a:pt x="6957" y="144"/>
                      </a:lnTo>
                      <a:lnTo>
                        <a:pt x="6903" y="438"/>
                      </a:lnTo>
                      <a:lnTo>
                        <a:pt x="6894" y="1063"/>
                      </a:lnTo>
                      <a:lnTo>
                        <a:pt x="6992" y="2037"/>
                      </a:lnTo>
                      <a:lnTo>
                        <a:pt x="7028" y="2653"/>
                      </a:lnTo>
                      <a:lnTo>
                        <a:pt x="7028" y="2983"/>
                      </a:lnTo>
                      <a:lnTo>
                        <a:pt x="7019" y="3314"/>
                      </a:lnTo>
                      <a:lnTo>
                        <a:pt x="6823" y="3207"/>
                      </a:lnTo>
                      <a:lnTo>
                        <a:pt x="6475" y="2956"/>
                      </a:lnTo>
                      <a:lnTo>
                        <a:pt x="6162" y="2671"/>
                      </a:lnTo>
                      <a:lnTo>
                        <a:pt x="5885" y="2358"/>
                      </a:lnTo>
                      <a:lnTo>
                        <a:pt x="5528" y="1822"/>
                      </a:lnTo>
                      <a:lnTo>
                        <a:pt x="5162" y="1019"/>
                      </a:lnTo>
                      <a:lnTo>
                        <a:pt x="5028" y="590"/>
                      </a:lnTo>
                      <a:lnTo>
                        <a:pt x="5010" y="554"/>
                      </a:lnTo>
                      <a:lnTo>
                        <a:pt x="4947" y="554"/>
                      </a:lnTo>
                      <a:lnTo>
                        <a:pt x="4930" y="590"/>
                      </a:lnTo>
                      <a:lnTo>
                        <a:pt x="4921" y="849"/>
                      </a:lnTo>
                      <a:lnTo>
                        <a:pt x="4983" y="1349"/>
                      </a:lnTo>
                      <a:lnTo>
                        <a:pt x="5126" y="1822"/>
                      </a:lnTo>
                      <a:lnTo>
                        <a:pt x="5340" y="2260"/>
                      </a:lnTo>
                      <a:lnTo>
                        <a:pt x="5626" y="2671"/>
                      </a:lnTo>
                      <a:lnTo>
                        <a:pt x="5965" y="3037"/>
                      </a:lnTo>
                      <a:lnTo>
                        <a:pt x="6358" y="3358"/>
                      </a:lnTo>
                      <a:lnTo>
                        <a:pt x="6787" y="3626"/>
                      </a:lnTo>
                      <a:lnTo>
                        <a:pt x="7010" y="3742"/>
                      </a:lnTo>
                      <a:lnTo>
                        <a:pt x="6975" y="4466"/>
                      </a:lnTo>
                      <a:lnTo>
                        <a:pt x="6903" y="5180"/>
                      </a:lnTo>
                      <a:lnTo>
                        <a:pt x="6841" y="5707"/>
                      </a:lnTo>
                      <a:lnTo>
                        <a:pt x="6671" y="6752"/>
                      </a:lnTo>
                      <a:lnTo>
                        <a:pt x="6448" y="7788"/>
                      </a:lnTo>
                      <a:lnTo>
                        <a:pt x="6171" y="8806"/>
                      </a:lnTo>
                      <a:lnTo>
                        <a:pt x="6010" y="9315"/>
                      </a:lnTo>
                      <a:lnTo>
                        <a:pt x="6001" y="9261"/>
                      </a:lnTo>
                      <a:lnTo>
                        <a:pt x="5965" y="9207"/>
                      </a:lnTo>
                      <a:lnTo>
                        <a:pt x="5796" y="9020"/>
                      </a:lnTo>
                      <a:lnTo>
                        <a:pt x="5430" y="8743"/>
                      </a:lnTo>
                      <a:lnTo>
                        <a:pt x="5198" y="8636"/>
                      </a:lnTo>
                      <a:lnTo>
                        <a:pt x="5171" y="8627"/>
                      </a:lnTo>
                      <a:lnTo>
                        <a:pt x="5117" y="8645"/>
                      </a:lnTo>
                      <a:lnTo>
                        <a:pt x="5090" y="8725"/>
                      </a:lnTo>
                      <a:lnTo>
                        <a:pt x="5126" y="8779"/>
                      </a:lnTo>
                      <a:lnTo>
                        <a:pt x="5162" y="8832"/>
                      </a:lnTo>
                      <a:lnTo>
                        <a:pt x="5206" y="8895"/>
                      </a:lnTo>
                      <a:lnTo>
                        <a:pt x="4885" y="8743"/>
                      </a:lnTo>
                      <a:lnTo>
                        <a:pt x="4287" y="8386"/>
                      </a:lnTo>
                      <a:lnTo>
                        <a:pt x="3742" y="7957"/>
                      </a:lnTo>
                      <a:lnTo>
                        <a:pt x="3251" y="7448"/>
                      </a:lnTo>
                      <a:lnTo>
                        <a:pt x="3028" y="7162"/>
                      </a:lnTo>
                      <a:lnTo>
                        <a:pt x="2911" y="6984"/>
                      </a:lnTo>
                      <a:lnTo>
                        <a:pt x="2706" y="6636"/>
                      </a:lnTo>
                      <a:lnTo>
                        <a:pt x="2474" y="6091"/>
                      </a:lnTo>
                      <a:lnTo>
                        <a:pt x="2233" y="5350"/>
                      </a:lnTo>
                      <a:lnTo>
                        <a:pt x="1983" y="4600"/>
                      </a:lnTo>
                      <a:lnTo>
                        <a:pt x="1822" y="4233"/>
                      </a:lnTo>
                      <a:lnTo>
                        <a:pt x="1804" y="4216"/>
                      </a:lnTo>
                      <a:lnTo>
                        <a:pt x="1786" y="4233"/>
                      </a:lnTo>
                      <a:lnTo>
                        <a:pt x="1715" y="4448"/>
                      </a:lnTo>
                      <a:lnTo>
                        <a:pt x="1643" y="4876"/>
                      </a:lnTo>
                      <a:lnTo>
                        <a:pt x="1643" y="5314"/>
                      </a:lnTo>
                      <a:lnTo>
                        <a:pt x="1715" y="5743"/>
                      </a:lnTo>
                      <a:lnTo>
                        <a:pt x="1849" y="6162"/>
                      </a:lnTo>
                      <a:lnTo>
                        <a:pt x="2036" y="6573"/>
                      </a:lnTo>
                      <a:lnTo>
                        <a:pt x="2411" y="7171"/>
                      </a:lnTo>
                      <a:lnTo>
                        <a:pt x="3045" y="7904"/>
                      </a:lnTo>
                      <a:lnTo>
                        <a:pt x="3778" y="8547"/>
                      </a:lnTo>
                      <a:lnTo>
                        <a:pt x="4563" y="9073"/>
                      </a:lnTo>
                      <a:lnTo>
                        <a:pt x="5340" y="9457"/>
                      </a:lnTo>
                      <a:lnTo>
                        <a:pt x="5707" y="9574"/>
                      </a:lnTo>
                      <a:lnTo>
                        <a:pt x="5769" y="9591"/>
                      </a:lnTo>
                      <a:lnTo>
                        <a:pt x="5894" y="9556"/>
                      </a:lnTo>
                      <a:lnTo>
                        <a:pt x="5948" y="9511"/>
                      </a:lnTo>
                      <a:lnTo>
                        <a:pt x="5858" y="9779"/>
                      </a:lnTo>
                      <a:lnTo>
                        <a:pt x="5769" y="10038"/>
                      </a:lnTo>
                      <a:lnTo>
                        <a:pt x="5590" y="10538"/>
                      </a:lnTo>
                      <a:lnTo>
                        <a:pt x="5180" y="11485"/>
                      </a:lnTo>
                      <a:lnTo>
                        <a:pt x="4733" y="12395"/>
                      </a:lnTo>
                      <a:lnTo>
                        <a:pt x="4242" y="13262"/>
                      </a:lnTo>
                      <a:lnTo>
                        <a:pt x="3974" y="13690"/>
                      </a:lnTo>
                      <a:lnTo>
                        <a:pt x="3938" y="13699"/>
                      </a:lnTo>
                      <a:lnTo>
                        <a:pt x="3885" y="13753"/>
                      </a:lnTo>
                      <a:lnTo>
                        <a:pt x="3885" y="13797"/>
                      </a:lnTo>
                      <a:lnTo>
                        <a:pt x="3894" y="13806"/>
                      </a:lnTo>
                      <a:lnTo>
                        <a:pt x="3894" y="13815"/>
                      </a:lnTo>
                      <a:lnTo>
                        <a:pt x="3501" y="14423"/>
                      </a:lnTo>
                      <a:lnTo>
                        <a:pt x="2661" y="15592"/>
                      </a:lnTo>
                      <a:lnTo>
                        <a:pt x="1742" y="16718"/>
                      </a:lnTo>
                      <a:lnTo>
                        <a:pt x="777" y="17825"/>
                      </a:lnTo>
                      <a:lnTo>
                        <a:pt x="268" y="18378"/>
                      </a:lnTo>
                      <a:lnTo>
                        <a:pt x="224" y="18218"/>
                      </a:lnTo>
                      <a:lnTo>
                        <a:pt x="170" y="18057"/>
                      </a:lnTo>
                      <a:lnTo>
                        <a:pt x="161" y="18048"/>
                      </a:lnTo>
                      <a:lnTo>
                        <a:pt x="152" y="18057"/>
                      </a:lnTo>
                      <a:lnTo>
                        <a:pt x="81" y="18378"/>
                      </a:lnTo>
                      <a:lnTo>
                        <a:pt x="9" y="18709"/>
                      </a:lnTo>
                      <a:lnTo>
                        <a:pt x="0" y="18771"/>
                      </a:lnTo>
                      <a:lnTo>
                        <a:pt x="54" y="18852"/>
                      </a:lnTo>
                      <a:lnTo>
                        <a:pt x="143" y="18896"/>
                      </a:lnTo>
                      <a:lnTo>
                        <a:pt x="250" y="18887"/>
                      </a:lnTo>
                      <a:lnTo>
                        <a:pt x="295" y="18861"/>
                      </a:lnTo>
                      <a:lnTo>
                        <a:pt x="590" y="18646"/>
                      </a:lnTo>
                      <a:lnTo>
                        <a:pt x="1143" y="18173"/>
                      </a:lnTo>
                      <a:lnTo>
                        <a:pt x="1947" y="17414"/>
                      </a:lnTo>
                      <a:lnTo>
                        <a:pt x="2929" y="16298"/>
                      </a:lnTo>
                      <a:lnTo>
                        <a:pt x="3822" y="15074"/>
                      </a:lnTo>
                      <a:lnTo>
                        <a:pt x="4233" y="14440"/>
                      </a:lnTo>
                      <a:lnTo>
                        <a:pt x="4385" y="14592"/>
                      </a:lnTo>
                      <a:lnTo>
                        <a:pt x="4760" y="14842"/>
                      </a:lnTo>
                      <a:lnTo>
                        <a:pt x="5198" y="15030"/>
                      </a:lnTo>
                      <a:lnTo>
                        <a:pt x="5680" y="15164"/>
                      </a:lnTo>
                      <a:lnTo>
                        <a:pt x="6430" y="15271"/>
                      </a:lnTo>
                      <a:lnTo>
                        <a:pt x="7376" y="15280"/>
                      </a:lnTo>
                      <a:lnTo>
                        <a:pt x="7760" y="15235"/>
                      </a:lnTo>
                      <a:lnTo>
                        <a:pt x="8082" y="15182"/>
                      </a:lnTo>
                      <a:lnTo>
                        <a:pt x="8716" y="14994"/>
                      </a:lnTo>
                      <a:lnTo>
                        <a:pt x="9332" y="14726"/>
                      </a:lnTo>
                      <a:lnTo>
                        <a:pt x="9913" y="14378"/>
                      </a:lnTo>
                      <a:lnTo>
                        <a:pt x="10430" y="13949"/>
                      </a:lnTo>
                      <a:lnTo>
                        <a:pt x="10886" y="13467"/>
                      </a:lnTo>
                      <a:lnTo>
                        <a:pt x="11252" y="12913"/>
                      </a:lnTo>
                      <a:lnTo>
                        <a:pt x="11529" y="12315"/>
                      </a:lnTo>
                      <a:lnTo>
                        <a:pt x="11618" y="11994"/>
                      </a:lnTo>
                      <a:lnTo>
                        <a:pt x="11627" y="11949"/>
                      </a:lnTo>
                      <a:lnTo>
                        <a:pt x="11591" y="11877"/>
                      </a:lnTo>
                      <a:lnTo>
                        <a:pt x="11529" y="11842"/>
                      </a:lnTo>
                      <a:lnTo>
                        <a:pt x="11457" y="11860"/>
                      </a:lnTo>
                      <a:lnTo>
                        <a:pt x="11431" y="11895"/>
                      </a:lnTo>
                      <a:lnTo>
                        <a:pt x="11109" y="12369"/>
                      </a:lnTo>
                      <a:lnTo>
                        <a:pt x="10591" y="13038"/>
                      </a:lnTo>
                      <a:lnTo>
                        <a:pt x="10225" y="13449"/>
                      </a:lnTo>
                      <a:lnTo>
                        <a:pt x="9823" y="13815"/>
                      </a:lnTo>
                      <a:lnTo>
                        <a:pt x="9386" y="14137"/>
                      </a:lnTo>
                      <a:lnTo>
                        <a:pt x="8895" y="14405"/>
                      </a:lnTo>
                      <a:lnTo>
                        <a:pt x="8359" y="14610"/>
                      </a:lnTo>
                      <a:lnTo>
                        <a:pt x="8064" y="14681"/>
                      </a:lnTo>
                      <a:lnTo>
                        <a:pt x="7805" y="14735"/>
                      </a:lnTo>
                      <a:lnTo>
                        <a:pt x="7323" y="14789"/>
                      </a:lnTo>
                      <a:lnTo>
                        <a:pt x="6850" y="14789"/>
                      </a:lnTo>
                      <a:lnTo>
                        <a:pt x="6403" y="14726"/>
                      </a:lnTo>
                      <a:lnTo>
                        <a:pt x="5760" y="14565"/>
                      </a:lnTo>
                      <a:lnTo>
                        <a:pt x="4921" y="14208"/>
                      </a:lnTo>
                      <a:lnTo>
                        <a:pt x="4510" y="13976"/>
                      </a:lnTo>
                      <a:lnTo>
                        <a:pt x="4769" y="13521"/>
                      </a:lnTo>
                      <a:lnTo>
                        <a:pt x="5260" y="12592"/>
                      </a:lnTo>
                      <a:lnTo>
                        <a:pt x="5698" y="11645"/>
                      </a:lnTo>
                      <a:lnTo>
                        <a:pt x="6091" y="10699"/>
                      </a:lnTo>
                      <a:lnTo>
                        <a:pt x="6269" y="10225"/>
                      </a:lnTo>
                      <a:lnTo>
                        <a:pt x="6537" y="9466"/>
                      </a:lnTo>
                      <a:lnTo>
                        <a:pt x="6966" y="7930"/>
                      </a:lnTo>
                      <a:lnTo>
                        <a:pt x="7135" y="7145"/>
                      </a:lnTo>
                      <a:lnTo>
                        <a:pt x="7332" y="7145"/>
                      </a:lnTo>
                      <a:lnTo>
                        <a:pt x="7725" y="7118"/>
                      </a:lnTo>
                      <a:lnTo>
                        <a:pt x="8314" y="6993"/>
                      </a:lnTo>
                      <a:lnTo>
                        <a:pt x="9055" y="6698"/>
                      </a:lnTo>
                      <a:lnTo>
                        <a:pt x="9725" y="6261"/>
                      </a:lnTo>
                      <a:lnTo>
                        <a:pt x="10145" y="5859"/>
                      </a:lnTo>
                      <a:lnTo>
                        <a:pt x="10395" y="5555"/>
                      </a:lnTo>
                      <a:lnTo>
                        <a:pt x="10591" y="5234"/>
                      </a:lnTo>
                      <a:lnTo>
                        <a:pt x="10743" y="4885"/>
                      </a:lnTo>
                      <a:lnTo>
                        <a:pt x="10850" y="4519"/>
                      </a:lnTo>
                      <a:lnTo>
                        <a:pt x="10895" y="4135"/>
                      </a:lnTo>
                      <a:lnTo>
                        <a:pt x="10886" y="3733"/>
                      </a:lnTo>
                      <a:lnTo>
                        <a:pt x="10814" y="3323"/>
                      </a:lnTo>
                      <a:lnTo>
                        <a:pt x="10743" y="3108"/>
                      </a:lnTo>
                      <a:lnTo>
                        <a:pt x="10725" y="3081"/>
                      </a:lnTo>
                      <a:lnTo>
                        <a:pt x="10654" y="3090"/>
                      </a:lnTo>
                      <a:lnTo>
                        <a:pt x="10645" y="3126"/>
                      </a:lnTo>
                      <a:lnTo>
                        <a:pt x="10591" y="3483"/>
                      </a:lnTo>
                      <a:lnTo>
                        <a:pt x="10457" y="4180"/>
                      </a:lnTo>
                      <a:lnTo>
                        <a:pt x="10225" y="4850"/>
                      </a:lnTo>
                      <a:lnTo>
                        <a:pt x="9975" y="5305"/>
                      </a:lnTo>
                      <a:lnTo>
                        <a:pt x="9752" y="5591"/>
                      </a:lnTo>
                      <a:lnTo>
                        <a:pt x="9627" y="5734"/>
                      </a:lnTo>
                      <a:lnTo>
                        <a:pt x="9448" y="5894"/>
                      </a:lnTo>
                      <a:lnTo>
                        <a:pt x="8841" y="6296"/>
                      </a:lnTo>
                      <a:lnTo>
                        <a:pt x="8296" y="6555"/>
                      </a:lnTo>
                      <a:lnTo>
                        <a:pt x="7939" y="6662"/>
                      </a:lnTo>
                      <a:lnTo>
                        <a:pt x="7626" y="6680"/>
                      </a:lnTo>
                      <a:lnTo>
                        <a:pt x="7359" y="6609"/>
                      </a:lnTo>
                      <a:lnTo>
                        <a:pt x="7269" y="6511"/>
                      </a:lnTo>
                      <a:lnTo>
                        <a:pt x="7368" y="5877"/>
                      </a:lnTo>
                      <a:lnTo>
                        <a:pt x="7448" y="5234"/>
                      </a:lnTo>
                      <a:lnTo>
                        <a:pt x="7519" y="4644"/>
                      </a:lnTo>
                      <a:lnTo>
                        <a:pt x="7591" y="3957"/>
                      </a:lnTo>
                      <a:lnTo>
                        <a:pt x="7671" y="3957"/>
                      </a:lnTo>
                      <a:lnTo>
                        <a:pt x="7787" y="3876"/>
                      </a:lnTo>
                      <a:lnTo>
                        <a:pt x="7823" y="3751"/>
                      </a:lnTo>
                      <a:lnTo>
                        <a:pt x="7769" y="3635"/>
                      </a:lnTo>
                      <a:lnTo>
                        <a:pt x="7698" y="3599"/>
                      </a:lnTo>
                      <a:lnTo>
                        <a:pt x="7662" y="3590"/>
                      </a:lnTo>
                      <a:lnTo>
                        <a:pt x="7626" y="3573"/>
                      </a:lnTo>
                      <a:lnTo>
                        <a:pt x="7662" y="3108"/>
                      </a:lnTo>
                      <a:lnTo>
                        <a:pt x="7680" y="2162"/>
                      </a:lnTo>
                      <a:lnTo>
                        <a:pt x="7609" y="1260"/>
                      </a:lnTo>
                      <a:lnTo>
                        <a:pt x="7475" y="635"/>
                      </a:lnTo>
                      <a:lnTo>
                        <a:pt x="7341" y="260"/>
                      </a:lnTo>
                      <a:lnTo>
                        <a:pt x="7251" y="90"/>
                      </a:lnTo>
                      <a:lnTo>
                        <a:pt x="7225" y="45"/>
                      </a:lnTo>
                      <a:lnTo>
                        <a:pt x="7135" y="1"/>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7" name="Google Shape;1667;p47"/>
                <p:cNvSpPr/>
                <p:nvPr/>
              </p:nvSpPr>
              <p:spPr>
                <a:xfrm>
                  <a:off x="7210641" y="3749157"/>
                  <a:ext cx="289747" cy="595573"/>
                </a:xfrm>
                <a:custGeom>
                  <a:avLst/>
                  <a:gdLst/>
                  <a:ahLst/>
                  <a:cxnLst/>
                  <a:rect l="l" t="t" r="r" b="b"/>
                  <a:pathLst>
                    <a:path w="9154" h="18816" extrusionOk="0">
                      <a:moveTo>
                        <a:pt x="6091" y="0"/>
                      </a:moveTo>
                      <a:lnTo>
                        <a:pt x="5903" y="36"/>
                      </a:lnTo>
                      <a:lnTo>
                        <a:pt x="5805" y="134"/>
                      </a:lnTo>
                      <a:lnTo>
                        <a:pt x="5778" y="233"/>
                      </a:lnTo>
                      <a:lnTo>
                        <a:pt x="5787" y="295"/>
                      </a:lnTo>
                      <a:lnTo>
                        <a:pt x="5948" y="1099"/>
                      </a:lnTo>
                      <a:lnTo>
                        <a:pt x="6162" y="2733"/>
                      </a:lnTo>
                      <a:lnTo>
                        <a:pt x="6260" y="4376"/>
                      </a:lnTo>
                      <a:lnTo>
                        <a:pt x="6233" y="6019"/>
                      </a:lnTo>
                      <a:lnTo>
                        <a:pt x="6162" y="6841"/>
                      </a:lnTo>
                      <a:lnTo>
                        <a:pt x="5867" y="6760"/>
                      </a:lnTo>
                      <a:lnTo>
                        <a:pt x="5305" y="6537"/>
                      </a:lnTo>
                      <a:lnTo>
                        <a:pt x="4769" y="6242"/>
                      </a:lnTo>
                      <a:lnTo>
                        <a:pt x="4278" y="5885"/>
                      </a:lnTo>
                      <a:lnTo>
                        <a:pt x="4046" y="5680"/>
                      </a:lnTo>
                      <a:lnTo>
                        <a:pt x="3831" y="5465"/>
                      </a:lnTo>
                      <a:lnTo>
                        <a:pt x="3465" y="4992"/>
                      </a:lnTo>
                      <a:lnTo>
                        <a:pt x="3001" y="4242"/>
                      </a:lnTo>
                      <a:lnTo>
                        <a:pt x="2652" y="3751"/>
                      </a:lnTo>
                      <a:lnTo>
                        <a:pt x="2626" y="3733"/>
                      </a:lnTo>
                      <a:lnTo>
                        <a:pt x="2563" y="3751"/>
                      </a:lnTo>
                      <a:lnTo>
                        <a:pt x="2554" y="3778"/>
                      </a:lnTo>
                      <a:lnTo>
                        <a:pt x="2563" y="3938"/>
                      </a:lnTo>
                      <a:lnTo>
                        <a:pt x="2617" y="4260"/>
                      </a:lnTo>
                      <a:lnTo>
                        <a:pt x="2760" y="4706"/>
                      </a:lnTo>
                      <a:lnTo>
                        <a:pt x="3081" y="5269"/>
                      </a:lnTo>
                      <a:lnTo>
                        <a:pt x="3510" y="5778"/>
                      </a:lnTo>
                      <a:lnTo>
                        <a:pt x="4028" y="6225"/>
                      </a:lnTo>
                      <a:lnTo>
                        <a:pt x="4608" y="6609"/>
                      </a:lnTo>
                      <a:lnTo>
                        <a:pt x="5215" y="6930"/>
                      </a:lnTo>
                      <a:lnTo>
                        <a:pt x="5823" y="7180"/>
                      </a:lnTo>
                      <a:lnTo>
                        <a:pt x="6117" y="7269"/>
                      </a:lnTo>
                      <a:lnTo>
                        <a:pt x="6028" y="8028"/>
                      </a:lnTo>
                      <a:lnTo>
                        <a:pt x="5751" y="9546"/>
                      </a:lnTo>
                      <a:lnTo>
                        <a:pt x="5573" y="10297"/>
                      </a:lnTo>
                      <a:lnTo>
                        <a:pt x="5421" y="10850"/>
                      </a:lnTo>
                      <a:lnTo>
                        <a:pt x="5072" y="11966"/>
                      </a:lnTo>
                      <a:lnTo>
                        <a:pt x="4671" y="13047"/>
                      </a:lnTo>
                      <a:lnTo>
                        <a:pt x="4206" y="14119"/>
                      </a:lnTo>
                      <a:lnTo>
                        <a:pt x="3956" y="14637"/>
                      </a:lnTo>
                      <a:lnTo>
                        <a:pt x="3679" y="15172"/>
                      </a:lnTo>
                      <a:lnTo>
                        <a:pt x="3385" y="15699"/>
                      </a:lnTo>
                      <a:lnTo>
                        <a:pt x="3322" y="15583"/>
                      </a:lnTo>
                      <a:lnTo>
                        <a:pt x="3260" y="15467"/>
                      </a:lnTo>
                      <a:lnTo>
                        <a:pt x="3215" y="15405"/>
                      </a:lnTo>
                      <a:lnTo>
                        <a:pt x="3090" y="15413"/>
                      </a:lnTo>
                      <a:lnTo>
                        <a:pt x="3045" y="15467"/>
                      </a:lnTo>
                      <a:lnTo>
                        <a:pt x="2572" y="14994"/>
                      </a:lnTo>
                      <a:lnTo>
                        <a:pt x="1920" y="14244"/>
                      </a:lnTo>
                      <a:lnTo>
                        <a:pt x="1536" y="13699"/>
                      </a:lnTo>
                      <a:lnTo>
                        <a:pt x="1349" y="13413"/>
                      </a:lnTo>
                      <a:lnTo>
                        <a:pt x="1170" y="13110"/>
                      </a:lnTo>
                      <a:lnTo>
                        <a:pt x="866" y="12484"/>
                      </a:lnTo>
                      <a:lnTo>
                        <a:pt x="456" y="11520"/>
                      </a:lnTo>
                      <a:lnTo>
                        <a:pt x="152" y="10886"/>
                      </a:lnTo>
                      <a:lnTo>
                        <a:pt x="116" y="10841"/>
                      </a:lnTo>
                      <a:lnTo>
                        <a:pt x="9" y="10868"/>
                      </a:lnTo>
                      <a:lnTo>
                        <a:pt x="0" y="10931"/>
                      </a:lnTo>
                      <a:lnTo>
                        <a:pt x="45" y="11306"/>
                      </a:lnTo>
                      <a:lnTo>
                        <a:pt x="224" y="12038"/>
                      </a:lnTo>
                      <a:lnTo>
                        <a:pt x="509" y="12761"/>
                      </a:lnTo>
                      <a:lnTo>
                        <a:pt x="875" y="13458"/>
                      </a:lnTo>
                      <a:lnTo>
                        <a:pt x="1313" y="14128"/>
                      </a:lnTo>
                      <a:lnTo>
                        <a:pt x="1795" y="14753"/>
                      </a:lnTo>
                      <a:lnTo>
                        <a:pt x="2322" y="15342"/>
                      </a:lnTo>
                      <a:lnTo>
                        <a:pt x="2858" y="15878"/>
                      </a:lnTo>
                      <a:lnTo>
                        <a:pt x="3126" y="16119"/>
                      </a:lnTo>
                      <a:lnTo>
                        <a:pt x="2911" y="16485"/>
                      </a:lnTo>
                      <a:lnTo>
                        <a:pt x="2688" y="16842"/>
                      </a:lnTo>
                      <a:lnTo>
                        <a:pt x="2367" y="17298"/>
                      </a:lnTo>
                      <a:lnTo>
                        <a:pt x="1858" y="17994"/>
                      </a:lnTo>
                      <a:lnTo>
                        <a:pt x="1572" y="18476"/>
                      </a:lnTo>
                      <a:lnTo>
                        <a:pt x="1474" y="18735"/>
                      </a:lnTo>
                      <a:lnTo>
                        <a:pt x="1465" y="18771"/>
                      </a:lnTo>
                      <a:lnTo>
                        <a:pt x="1518" y="18816"/>
                      </a:lnTo>
                      <a:lnTo>
                        <a:pt x="1554" y="18807"/>
                      </a:lnTo>
                      <a:lnTo>
                        <a:pt x="1768" y="18664"/>
                      </a:lnTo>
                      <a:lnTo>
                        <a:pt x="2179" y="18307"/>
                      </a:lnTo>
                      <a:lnTo>
                        <a:pt x="2563" y="17878"/>
                      </a:lnTo>
                      <a:lnTo>
                        <a:pt x="2920" y="17396"/>
                      </a:lnTo>
                      <a:lnTo>
                        <a:pt x="3403" y="16619"/>
                      </a:lnTo>
                      <a:lnTo>
                        <a:pt x="3956" y="15592"/>
                      </a:lnTo>
                      <a:lnTo>
                        <a:pt x="4197" y="15128"/>
                      </a:lnTo>
                      <a:lnTo>
                        <a:pt x="4563" y="14413"/>
                      </a:lnTo>
                      <a:lnTo>
                        <a:pt x="5198" y="12940"/>
                      </a:lnTo>
                      <a:lnTo>
                        <a:pt x="5465" y="12190"/>
                      </a:lnTo>
                      <a:lnTo>
                        <a:pt x="5528" y="12225"/>
                      </a:lnTo>
                      <a:lnTo>
                        <a:pt x="5617" y="12234"/>
                      </a:lnTo>
                      <a:lnTo>
                        <a:pt x="5814" y="12217"/>
                      </a:lnTo>
                      <a:lnTo>
                        <a:pt x="6207" y="12136"/>
                      </a:lnTo>
                      <a:lnTo>
                        <a:pt x="6814" y="11931"/>
                      </a:lnTo>
                      <a:lnTo>
                        <a:pt x="7582" y="11520"/>
                      </a:lnTo>
                      <a:lnTo>
                        <a:pt x="8252" y="10993"/>
                      </a:lnTo>
                      <a:lnTo>
                        <a:pt x="8519" y="10707"/>
                      </a:lnTo>
                      <a:lnTo>
                        <a:pt x="8662" y="10538"/>
                      </a:lnTo>
                      <a:lnTo>
                        <a:pt x="8957" y="10082"/>
                      </a:lnTo>
                      <a:lnTo>
                        <a:pt x="9109" y="9698"/>
                      </a:lnTo>
                      <a:lnTo>
                        <a:pt x="9153" y="9448"/>
                      </a:lnTo>
                      <a:lnTo>
                        <a:pt x="9136" y="9207"/>
                      </a:lnTo>
                      <a:lnTo>
                        <a:pt x="9037" y="8993"/>
                      </a:lnTo>
                      <a:lnTo>
                        <a:pt x="8948" y="8895"/>
                      </a:lnTo>
                      <a:lnTo>
                        <a:pt x="8939" y="8886"/>
                      </a:lnTo>
                      <a:lnTo>
                        <a:pt x="8930" y="8895"/>
                      </a:lnTo>
                      <a:lnTo>
                        <a:pt x="8823" y="9055"/>
                      </a:lnTo>
                      <a:lnTo>
                        <a:pt x="8725" y="9395"/>
                      </a:lnTo>
                      <a:lnTo>
                        <a:pt x="8671" y="9582"/>
                      </a:lnTo>
                      <a:lnTo>
                        <a:pt x="8600" y="9743"/>
                      </a:lnTo>
                      <a:lnTo>
                        <a:pt x="8439" y="10038"/>
                      </a:lnTo>
                      <a:lnTo>
                        <a:pt x="8127" y="10431"/>
                      </a:lnTo>
                      <a:lnTo>
                        <a:pt x="7877" y="10663"/>
                      </a:lnTo>
                      <a:lnTo>
                        <a:pt x="7618" y="10868"/>
                      </a:lnTo>
                      <a:lnTo>
                        <a:pt x="7064" y="11181"/>
                      </a:lnTo>
                      <a:lnTo>
                        <a:pt x="6189" y="11556"/>
                      </a:lnTo>
                      <a:lnTo>
                        <a:pt x="5599" y="11824"/>
                      </a:lnTo>
                      <a:lnTo>
                        <a:pt x="5849" y="11056"/>
                      </a:lnTo>
                      <a:lnTo>
                        <a:pt x="6064" y="10279"/>
                      </a:lnTo>
                      <a:lnTo>
                        <a:pt x="6233" y="9555"/>
                      </a:lnTo>
                      <a:lnTo>
                        <a:pt x="6501" y="8100"/>
                      </a:lnTo>
                      <a:lnTo>
                        <a:pt x="6600" y="7368"/>
                      </a:lnTo>
                      <a:lnTo>
                        <a:pt x="6653" y="7350"/>
                      </a:lnTo>
                      <a:lnTo>
                        <a:pt x="6725" y="7260"/>
                      </a:lnTo>
                      <a:lnTo>
                        <a:pt x="6742" y="7135"/>
                      </a:lnTo>
                      <a:lnTo>
                        <a:pt x="6689" y="7019"/>
                      </a:lnTo>
                      <a:lnTo>
                        <a:pt x="6635" y="6975"/>
                      </a:lnTo>
                      <a:lnTo>
                        <a:pt x="6716" y="6100"/>
                      </a:lnTo>
                      <a:lnTo>
                        <a:pt x="6751" y="4349"/>
                      </a:lnTo>
                      <a:lnTo>
                        <a:pt x="6716" y="3465"/>
                      </a:lnTo>
                      <a:lnTo>
                        <a:pt x="6778" y="3492"/>
                      </a:lnTo>
                      <a:lnTo>
                        <a:pt x="6858" y="3483"/>
                      </a:lnTo>
                      <a:lnTo>
                        <a:pt x="7117" y="3412"/>
                      </a:lnTo>
                      <a:lnTo>
                        <a:pt x="7600" y="3179"/>
                      </a:lnTo>
                      <a:lnTo>
                        <a:pt x="8019" y="2849"/>
                      </a:lnTo>
                      <a:lnTo>
                        <a:pt x="8350" y="2438"/>
                      </a:lnTo>
                      <a:lnTo>
                        <a:pt x="8484" y="2197"/>
                      </a:lnTo>
                      <a:lnTo>
                        <a:pt x="8573" y="2001"/>
                      </a:lnTo>
                      <a:lnTo>
                        <a:pt x="8725" y="1527"/>
                      </a:lnTo>
                      <a:lnTo>
                        <a:pt x="8769" y="1134"/>
                      </a:lnTo>
                      <a:lnTo>
                        <a:pt x="8752" y="884"/>
                      </a:lnTo>
                      <a:lnTo>
                        <a:pt x="8689" y="661"/>
                      </a:lnTo>
                      <a:lnTo>
                        <a:pt x="8582" y="465"/>
                      </a:lnTo>
                      <a:lnTo>
                        <a:pt x="8493" y="384"/>
                      </a:lnTo>
                      <a:lnTo>
                        <a:pt x="8475" y="375"/>
                      </a:lnTo>
                      <a:lnTo>
                        <a:pt x="8466" y="393"/>
                      </a:lnTo>
                      <a:lnTo>
                        <a:pt x="8412" y="572"/>
                      </a:lnTo>
                      <a:lnTo>
                        <a:pt x="8377" y="938"/>
                      </a:lnTo>
                      <a:lnTo>
                        <a:pt x="8350" y="1304"/>
                      </a:lnTo>
                      <a:lnTo>
                        <a:pt x="8278" y="1679"/>
                      </a:lnTo>
                      <a:lnTo>
                        <a:pt x="8198" y="1858"/>
                      </a:lnTo>
                      <a:lnTo>
                        <a:pt x="8091" y="2081"/>
                      </a:lnTo>
                      <a:lnTo>
                        <a:pt x="7805" y="2465"/>
                      </a:lnTo>
                      <a:lnTo>
                        <a:pt x="7448" y="2769"/>
                      </a:lnTo>
                      <a:lnTo>
                        <a:pt x="7019" y="2992"/>
                      </a:lnTo>
                      <a:lnTo>
                        <a:pt x="6787" y="3063"/>
                      </a:lnTo>
                      <a:lnTo>
                        <a:pt x="6733" y="3081"/>
                      </a:lnTo>
                      <a:lnTo>
                        <a:pt x="6689" y="3117"/>
                      </a:lnTo>
                      <a:lnTo>
                        <a:pt x="6635" y="2385"/>
                      </a:lnTo>
                      <a:lnTo>
                        <a:pt x="6439" y="929"/>
                      </a:lnTo>
                      <a:lnTo>
                        <a:pt x="6296" y="206"/>
                      </a:lnTo>
                      <a:lnTo>
                        <a:pt x="6278" y="152"/>
                      </a:lnTo>
                      <a:lnTo>
                        <a:pt x="6216" y="72"/>
                      </a:lnTo>
                      <a:lnTo>
                        <a:pt x="6091"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8" name="Google Shape;1668;p47"/>
                <p:cNvSpPr/>
                <p:nvPr/>
              </p:nvSpPr>
              <p:spPr>
                <a:xfrm>
                  <a:off x="6662081" y="4451753"/>
                  <a:ext cx="180356" cy="71535"/>
                </a:xfrm>
                <a:custGeom>
                  <a:avLst/>
                  <a:gdLst/>
                  <a:ahLst/>
                  <a:cxnLst/>
                  <a:rect l="l" t="t" r="r" b="b"/>
                  <a:pathLst>
                    <a:path w="5698" h="2260" extrusionOk="0">
                      <a:moveTo>
                        <a:pt x="36" y="0"/>
                      </a:moveTo>
                      <a:lnTo>
                        <a:pt x="9" y="9"/>
                      </a:lnTo>
                      <a:lnTo>
                        <a:pt x="0" y="63"/>
                      </a:lnTo>
                      <a:lnTo>
                        <a:pt x="18" y="81"/>
                      </a:lnTo>
                      <a:lnTo>
                        <a:pt x="732" y="304"/>
                      </a:lnTo>
                      <a:lnTo>
                        <a:pt x="2143" y="777"/>
                      </a:lnTo>
                      <a:lnTo>
                        <a:pt x="2840" y="1045"/>
                      </a:lnTo>
                      <a:lnTo>
                        <a:pt x="3519" y="1340"/>
                      </a:lnTo>
                      <a:lnTo>
                        <a:pt x="4528" y="1849"/>
                      </a:lnTo>
                      <a:lnTo>
                        <a:pt x="5206" y="2143"/>
                      </a:lnTo>
                      <a:lnTo>
                        <a:pt x="5555" y="2251"/>
                      </a:lnTo>
                      <a:lnTo>
                        <a:pt x="5599" y="2259"/>
                      </a:lnTo>
                      <a:lnTo>
                        <a:pt x="5662" y="2233"/>
                      </a:lnTo>
                      <a:lnTo>
                        <a:pt x="5698" y="2170"/>
                      </a:lnTo>
                      <a:lnTo>
                        <a:pt x="5689" y="2099"/>
                      </a:lnTo>
                      <a:lnTo>
                        <a:pt x="5653" y="2063"/>
                      </a:lnTo>
                      <a:lnTo>
                        <a:pt x="5367" y="1840"/>
                      </a:lnTo>
                      <a:lnTo>
                        <a:pt x="4715" y="1456"/>
                      </a:lnTo>
                      <a:lnTo>
                        <a:pt x="3635" y="1009"/>
                      </a:lnTo>
                      <a:lnTo>
                        <a:pt x="2938" y="759"/>
                      </a:lnTo>
                      <a:lnTo>
                        <a:pt x="2233" y="509"/>
                      </a:lnTo>
                      <a:lnTo>
                        <a:pt x="786" y="125"/>
                      </a:lnTo>
                      <a:lnTo>
                        <a:pt x="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9" name="Google Shape;1669;p47"/>
                <p:cNvSpPr/>
                <p:nvPr/>
              </p:nvSpPr>
              <p:spPr>
                <a:xfrm>
                  <a:off x="7534244" y="4355099"/>
                  <a:ext cx="87931" cy="193365"/>
                </a:xfrm>
                <a:custGeom>
                  <a:avLst/>
                  <a:gdLst/>
                  <a:ahLst/>
                  <a:cxnLst/>
                  <a:rect l="l" t="t" r="r" b="b"/>
                  <a:pathLst>
                    <a:path w="2778" h="6109" extrusionOk="0">
                      <a:moveTo>
                        <a:pt x="250" y="0"/>
                      </a:moveTo>
                      <a:lnTo>
                        <a:pt x="125" y="9"/>
                      </a:lnTo>
                      <a:lnTo>
                        <a:pt x="27" y="81"/>
                      </a:lnTo>
                      <a:lnTo>
                        <a:pt x="9" y="152"/>
                      </a:lnTo>
                      <a:lnTo>
                        <a:pt x="0" y="545"/>
                      </a:lnTo>
                      <a:lnTo>
                        <a:pt x="63" y="1358"/>
                      </a:lnTo>
                      <a:lnTo>
                        <a:pt x="205" y="2188"/>
                      </a:lnTo>
                      <a:lnTo>
                        <a:pt x="438" y="3018"/>
                      </a:lnTo>
                      <a:lnTo>
                        <a:pt x="750" y="3813"/>
                      </a:lnTo>
                      <a:lnTo>
                        <a:pt x="1152" y="4563"/>
                      </a:lnTo>
                      <a:lnTo>
                        <a:pt x="1643" y="5242"/>
                      </a:lnTo>
                      <a:lnTo>
                        <a:pt x="2215" y="5831"/>
                      </a:lnTo>
                      <a:lnTo>
                        <a:pt x="2536" y="6073"/>
                      </a:lnTo>
                      <a:lnTo>
                        <a:pt x="2590" y="6108"/>
                      </a:lnTo>
                      <a:lnTo>
                        <a:pt x="2697" y="6090"/>
                      </a:lnTo>
                      <a:lnTo>
                        <a:pt x="2768" y="6010"/>
                      </a:lnTo>
                      <a:lnTo>
                        <a:pt x="2777" y="5894"/>
                      </a:lnTo>
                      <a:lnTo>
                        <a:pt x="2751" y="5840"/>
                      </a:lnTo>
                      <a:lnTo>
                        <a:pt x="2277" y="5197"/>
                      </a:lnTo>
                      <a:lnTo>
                        <a:pt x="1590" y="4260"/>
                      </a:lnTo>
                      <a:lnTo>
                        <a:pt x="1188" y="3581"/>
                      </a:lnTo>
                      <a:lnTo>
                        <a:pt x="1018" y="3215"/>
                      </a:lnTo>
                      <a:lnTo>
                        <a:pt x="866" y="2840"/>
                      </a:lnTo>
                      <a:lnTo>
                        <a:pt x="643" y="2090"/>
                      </a:lnTo>
                      <a:lnTo>
                        <a:pt x="491" y="1322"/>
                      </a:lnTo>
                      <a:lnTo>
                        <a:pt x="393" y="536"/>
                      </a:lnTo>
                      <a:lnTo>
                        <a:pt x="357" y="143"/>
                      </a:lnTo>
                      <a:lnTo>
                        <a:pt x="339" y="72"/>
                      </a:lnTo>
                      <a:lnTo>
                        <a:pt x="250"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670" name="Google Shape;1670;p47"/>
            <p:cNvGrpSpPr/>
            <p:nvPr/>
          </p:nvGrpSpPr>
          <p:grpSpPr>
            <a:xfrm rot="7806619" flipH="1">
              <a:off x="7585704" y="3388636"/>
              <a:ext cx="758971" cy="1315088"/>
              <a:chOff x="7758346" y="3365641"/>
              <a:chExt cx="1146485" cy="1986543"/>
            </a:xfrm>
          </p:grpSpPr>
          <p:sp>
            <p:nvSpPr>
              <p:cNvPr id="1671" name="Google Shape;1671;p47"/>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rgbClr val="B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72" name="Google Shape;1672;p47"/>
              <p:cNvGrpSpPr/>
              <p:nvPr/>
            </p:nvGrpSpPr>
            <p:grpSpPr>
              <a:xfrm>
                <a:off x="7916334" y="3709312"/>
                <a:ext cx="852813" cy="1576674"/>
                <a:chOff x="7916334" y="3709312"/>
                <a:chExt cx="852813" cy="1576674"/>
              </a:xfrm>
            </p:grpSpPr>
            <p:sp>
              <p:nvSpPr>
                <p:cNvPr id="1673" name="Google Shape;1673;p47"/>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4" name="Google Shape;1674;p47"/>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5" name="Google Shape;1675;p47"/>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1676" name="Google Shape;1676;p47"/>
            <p:cNvSpPr/>
            <p:nvPr/>
          </p:nvSpPr>
          <p:spPr>
            <a:xfrm rot="7690640">
              <a:off x="4363214" y="954491"/>
              <a:ext cx="4148476" cy="3963234"/>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677" name="Google Shape;1677;p47"/>
          <p:cNvGrpSpPr/>
          <p:nvPr/>
        </p:nvGrpSpPr>
        <p:grpSpPr>
          <a:xfrm>
            <a:off x="-242300" y="80703"/>
            <a:ext cx="5703567" cy="5669232"/>
            <a:chOff x="-242300" y="80703"/>
            <a:chExt cx="5703567" cy="5669232"/>
          </a:xfrm>
        </p:grpSpPr>
        <p:grpSp>
          <p:nvGrpSpPr>
            <p:cNvPr id="1678" name="Google Shape;1678;p47"/>
            <p:cNvGrpSpPr/>
            <p:nvPr/>
          </p:nvGrpSpPr>
          <p:grpSpPr>
            <a:xfrm rot="-3124943">
              <a:off x="1648312" y="746798"/>
              <a:ext cx="872106" cy="2090247"/>
              <a:chOff x="7334417" y="2987505"/>
              <a:chExt cx="821984" cy="1970115"/>
            </a:xfrm>
          </p:grpSpPr>
          <p:sp>
            <p:nvSpPr>
              <p:cNvPr id="1679" name="Google Shape;1679;p47"/>
              <p:cNvSpPr/>
              <p:nvPr/>
            </p:nvSpPr>
            <p:spPr>
              <a:xfrm>
                <a:off x="7334417" y="2987505"/>
                <a:ext cx="821984" cy="1970115"/>
              </a:xfrm>
              <a:custGeom>
                <a:avLst/>
                <a:gdLst/>
                <a:ahLst/>
                <a:cxnLst/>
                <a:rect l="l" t="t" r="r" b="b"/>
                <a:pathLst>
                  <a:path w="25969" h="62242" extrusionOk="0">
                    <a:moveTo>
                      <a:pt x="17164" y="0"/>
                    </a:moveTo>
                    <a:lnTo>
                      <a:pt x="16664" y="72"/>
                    </a:lnTo>
                    <a:lnTo>
                      <a:pt x="16012" y="295"/>
                    </a:lnTo>
                    <a:lnTo>
                      <a:pt x="15396" y="652"/>
                    </a:lnTo>
                    <a:lnTo>
                      <a:pt x="14815" y="1107"/>
                    </a:lnTo>
                    <a:lnTo>
                      <a:pt x="14280" y="1652"/>
                    </a:lnTo>
                    <a:lnTo>
                      <a:pt x="14039" y="1938"/>
                    </a:lnTo>
                    <a:lnTo>
                      <a:pt x="13476" y="2635"/>
                    </a:lnTo>
                    <a:lnTo>
                      <a:pt x="12395" y="4045"/>
                    </a:lnTo>
                    <a:lnTo>
                      <a:pt x="11360" y="5483"/>
                    </a:lnTo>
                    <a:lnTo>
                      <a:pt x="10368" y="6957"/>
                    </a:lnTo>
                    <a:lnTo>
                      <a:pt x="9422" y="8466"/>
                    </a:lnTo>
                    <a:lnTo>
                      <a:pt x="8511" y="9993"/>
                    </a:lnTo>
                    <a:lnTo>
                      <a:pt x="7654" y="11556"/>
                    </a:lnTo>
                    <a:lnTo>
                      <a:pt x="6832" y="13136"/>
                    </a:lnTo>
                    <a:lnTo>
                      <a:pt x="6064" y="14744"/>
                    </a:lnTo>
                    <a:lnTo>
                      <a:pt x="5341" y="16369"/>
                    </a:lnTo>
                    <a:lnTo>
                      <a:pt x="4653" y="18021"/>
                    </a:lnTo>
                    <a:lnTo>
                      <a:pt x="4019" y="19682"/>
                    </a:lnTo>
                    <a:lnTo>
                      <a:pt x="3430" y="21361"/>
                    </a:lnTo>
                    <a:lnTo>
                      <a:pt x="2885" y="23057"/>
                    </a:lnTo>
                    <a:lnTo>
                      <a:pt x="2385" y="24763"/>
                    </a:lnTo>
                    <a:lnTo>
                      <a:pt x="1929" y="26469"/>
                    </a:lnTo>
                    <a:lnTo>
                      <a:pt x="1724" y="27335"/>
                    </a:lnTo>
                    <a:lnTo>
                      <a:pt x="1519" y="28210"/>
                    </a:lnTo>
                    <a:lnTo>
                      <a:pt x="1153" y="29969"/>
                    </a:lnTo>
                    <a:lnTo>
                      <a:pt x="840" y="31746"/>
                    </a:lnTo>
                    <a:lnTo>
                      <a:pt x="581" y="33523"/>
                    </a:lnTo>
                    <a:lnTo>
                      <a:pt x="367" y="35309"/>
                    </a:lnTo>
                    <a:lnTo>
                      <a:pt x="197" y="37104"/>
                    </a:lnTo>
                    <a:lnTo>
                      <a:pt x="90" y="38899"/>
                    </a:lnTo>
                    <a:lnTo>
                      <a:pt x="27" y="40694"/>
                    </a:lnTo>
                    <a:lnTo>
                      <a:pt x="18" y="41596"/>
                    </a:lnTo>
                    <a:lnTo>
                      <a:pt x="1" y="43382"/>
                    </a:lnTo>
                    <a:lnTo>
                      <a:pt x="27" y="46141"/>
                    </a:lnTo>
                    <a:lnTo>
                      <a:pt x="108" y="47990"/>
                    </a:lnTo>
                    <a:lnTo>
                      <a:pt x="286" y="49838"/>
                    </a:lnTo>
                    <a:lnTo>
                      <a:pt x="572" y="51660"/>
                    </a:lnTo>
                    <a:lnTo>
                      <a:pt x="894" y="52999"/>
                    </a:lnTo>
                    <a:lnTo>
                      <a:pt x="1161" y="53883"/>
                    </a:lnTo>
                    <a:lnTo>
                      <a:pt x="1465" y="54741"/>
                    </a:lnTo>
                    <a:lnTo>
                      <a:pt x="1831" y="55589"/>
                    </a:lnTo>
                    <a:lnTo>
                      <a:pt x="2028" y="56000"/>
                    </a:lnTo>
                    <a:lnTo>
                      <a:pt x="2215" y="56366"/>
                    </a:lnTo>
                    <a:lnTo>
                      <a:pt x="2653" y="57089"/>
                    </a:lnTo>
                    <a:lnTo>
                      <a:pt x="3171" y="57813"/>
                    </a:lnTo>
                    <a:lnTo>
                      <a:pt x="3742" y="58527"/>
                    </a:lnTo>
                    <a:lnTo>
                      <a:pt x="4385" y="59215"/>
                    </a:lnTo>
                    <a:lnTo>
                      <a:pt x="5073" y="59858"/>
                    </a:lnTo>
                    <a:lnTo>
                      <a:pt x="5805" y="60456"/>
                    </a:lnTo>
                    <a:lnTo>
                      <a:pt x="6573" y="60983"/>
                    </a:lnTo>
                    <a:lnTo>
                      <a:pt x="7377" y="61438"/>
                    </a:lnTo>
                    <a:lnTo>
                      <a:pt x="8207" y="61804"/>
                    </a:lnTo>
                    <a:lnTo>
                      <a:pt x="9047" y="62063"/>
                    </a:lnTo>
                    <a:lnTo>
                      <a:pt x="9904" y="62215"/>
                    </a:lnTo>
                    <a:lnTo>
                      <a:pt x="10761" y="62242"/>
                    </a:lnTo>
                    <a:lnTo>
                      <a:pt x="11618" y="62126"/>
                    </a:lnTo>
                    <a:lnTo>
                      <a:pt x="12467" y="61867"/>
                    </a:lnTo>
                    <a:lnTo>
                      <a:pt x="13297" y="61438"/>
                    </a:lnTo>
                    <a:lnTo>
                      <a:pt x="13708" y="61152"/>
                    </a:lnTo>
                    <a:lnTo>
                      <a:pt x="14065" y="60876"/>
                    </a:lnTo>
                    <a:lnTo>
                      <a:pt x="14771" y="60295"/>
                    </a:lnTo>
                    <a:lnTo>
                      <a:pt x="15441" y="59670"/>
                    </a:lnTo>
                    <a:lnTo>
                      <a:pt x="16092" y="59009"/>
                    </a:lnTo>
                    <a:lnTo>
                      <a:pt x="17003" y="57964"/>
                    </a:lnTo>
                    <a:lnTo>
                      <a:pt x="18128" y="56446"/>
                    </a:lnTo>
                    <a:lnTo>
                      <a:pt x="18646" y="55643"/>
                    </a:lnTo>
                    <a:lnTo>
                      <a:pt x="19021" y="55035"/>
                    </a:lnTo>
                    <a:lnTo>
                      <a:pt x="19727" y="53785"/>
                    </a:lnTo>
                    <a:lnTo>
                      <a:pt x="20388" y="52481"/>
                    </a:lnTo>
                    <a:lnTo>
                      <a:pt x="20986" y="51133"/>
                    </a:lnTo>
                    <a:lnTo>
                      <a:pt x="21549" y="49758"/>
                    </a:lnTo>
                    <a:lnTo>
                      <a:pt x="22058" y="48365"/>
                    </a:lnTo>
                    <a:lnTo>
                      <a:pt x="22754" y="46222"/>
                    </a:lnTo>
                    <a:lnTo>
                      <a:pt x="23540" y="43346"/>
                    </a:lnTo>
                    <a:lnTo>
                      <a:pt x="24183" y="40471"/>
                    </a:lnTo>
                    <a:lnTo>
                      <a:pt x="24701" y="37667"/>
                    </a:lnTo>
                    <a:lnTo>
                      <a:pt x="25121" y="34979"/>
                    </a:lnTo>
                    <a:lnTo>
                      <a:pt x="25290" y="33702"/>
                    </a:lnTo>
                    <a:lnTo>
                      <a:pt x="25505" y="31943"/>
                    </a:lnTo>
                    <a:lnTo>
                      <a:pt x="25755" y="29290"/>
                    </a:lnTo>
                    <a:lnTo>
                      <a:pt x="25871" y="27513"/>
                    </a:lnTo>
                    <a:lnTo>
                      <a:pt x="25942" y="25745"/>
                    </a:lnTo>
                    <a:lnTo>
                      <a:pt x="25969" y="23968"/>
                    </a:lnTo>
                    <a:lnTo>
                      <a:pt x="25942" y="22191"/>
                    </a:lnTo>
                    <a:lnTo>
                      <a:pt x="25862" y="20414"/>
                    </a:lnTo>
                    <a:lnTo>
                      <a:pt x="25799" y="19530"/>
                    </a:lnTo>
                    <a:lnTo>
                      <a:pt x="25737" y="18673"/>
                    </a:lnTo>
                    <a:lnTo>
                      <a:pt x="25549" y="16958"/>
                    </a:lnTo>
                    <a:lnTo>
                      <a:pt x="25299" y="15253"/>
                    </a:lnTo>
                    <a:lnTo>
                      <a:pt x="24978" y="13556"/>
                    </a:lnTo>
                    <a:lnTo>
                      <a:pt x="24594" y="11877"/>
                    </a:lnTo>
                    <a:lnTo>
                      <a:pt x="24129" y="10216"/>
                    </a:lnTo>
                    <a:lnTo>
                      <a:pt x="23594" y="8582"/>
                    </a:lnTo>
                    <a:lnTo>
                      <a:pt x="22977" y="6966"/>
                    </a:lnTo>
                    <a:lnTo>
                      <a:pt x="22629" y="6180"/>
                    </a:lnTo>
                    <a:lnTo>
                      <a:pt x="22317" y="5456"/>
                    </a:lnTo>
                    <a:lnTo>
                      <a:pt x="21593" y="3929"/>
                    </a:lnTo>
                    <a:lnTo>
                      <a:pt x="20968" y="2804"/>
                    </a:lnTo>
                    <a:lnTo>
                      <a:pt x="20495" y="2099"/>
                    </a:lnTo>
                    <a:lnTo>
                      <a:pt x="19977" y="1456"/>
                    </a:lnTo>
                    <a:lnTo>
                      <a:pt x="19396" y="884"/>
                    </a:lnTo>
                    <a:lnTo>
                      <a:pt x="19084" y="643"/>
                    </a:lnTo>
                    <a:lnTo>
                      <a:pt x="18905" y="509"/>
                    </a:lnTo>
                    <a:lnTo>
                      <a:pt x="18557" y="313"/>
                    </a:lnTo>
                    <a:lnTo>
                      <a:pt x="18200" y="161"/>
                    </a:lnTo>
                    <a:lnTo>
                      <a:pt x="17852" y="63"/>
                    </a:lnTo>
                    <a:lnTo>
                      <a:pt x="17503" y="9"/>
                    </a:lnTo>
                    <a:lnTo>
                      <a:pt x="17164" y="0"/>
                    </a:lnTo>
                    <a:close/>
                  </a:path>
                </a:pathLst>
              </a:custGeom>
              <a:solidFill>
                <a:srgbClr val="F6A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80" name="Google Shape;1680;p47"/>
              <p:cNvGrpSpPr/>
              <p:nvPr/>
            </p:nvGrpSpPr>
            <p:grpSpPr>
              <a:xfrm>
                <a:off x="7447180" y="3322694"/>
                <a:ext cx="599277" cy="1576389"/>
                <a:chOff x="7447180" y="3322694"/>
                <a:chExt cx="599277" cy="1576389"/>
              </a:xfrm>
            </p:grpSpPr>
            <p:sp>
              <p:nvSpPr>
                <p:cNvPr id="1681" name="Google Shape;1681;p47"/>
                <p:cNvSpPr/>
                <p:nvPr/>
              </p:nvSpPr>
              <p:spPr>
                <a:xfrm>
                  <a:off x="7447180" y="3322694"/>
                  <a:ext cx="599277" cy="1576389"/>
                </a:xfrm>
                <a:custGeom>
                  <a:avLst/>
                  <a:gdLst/>
                  <a:ahLst/>
                  <a:cxnLst/>
                  <a:rect l="l" t="t" r="r" b="b"/>
                  <a:pathLst>
                    <a:path w="18933" h="49803" extrusionOk="0">
                      <a:moveTo>
                        <a:pt x="13003" y="0"/>
                      </a:moveTo>
                      <a:lnTo>
                        <a:pt x="12887" y="54"/>
                      </a:lnTo>
                      <a:lnTo>
                        <a:pt x="12851" y="116"/>
                      </a:lnTo>
                      <a:lnTo>
                        <a:pt x="12440" y="1250"/>
                      </a:lnTo>
                      <a:lnTo>
                        <a:pt x="11735" y="3563"/>
                      </a:lnTo>
                      <a:lnTo>
                        <a:pt x="11127" y="5912"/>
                      </a:lnTo>
                      <a:lnTo>
                        <a:pt x="10574" y="8269"/>
                      </a:lnTo>
                      <a:lnTo>
                        <a:pt x="10324" y="9457"/>
                      </a:lnTo>
                      <a:lnTo>
                        <a:pt x="10243" y="9823"/>
                      </a:lnTo>
                      <a:lnTo>
                        <a:pt x="10163" y="10198"/>
                      </a:lnTo>
                      <a:lnTo>
                        <a:pt x="9949" y="9886"/>
                      </a:lnTo>
                      <a:lnTo>
                        <a:pt x="9743" y="9573"/>
                      </a:lnTo>
                      <a:lnTo>
                        <a:pt x="9422" y="9064"/>
                      </a:lnTo>
                      <a:lnTo>
                        <a:pt x="8823" y="8019"/>
                      </a:lnTo>
                      <a:lnTo>
                        <a:pt x="8547" y="7492"/>
                      </a:lnTo>
                      <a:lnTo>
                        <a:pt x="8306" y="7001"/>
                      </a:lnTo>
                      <a:lnTo>
                        <a:pt x="7850" y="6010"/>
                      </a:lnTo>
                      <a:lnTo>
                        <a:pt x="7645" y="5501"/>
                      </a:lnTo>
                      <a:lnTo>
                        <a:pt x="7466" y="5028"/>
                      </a:lnTo>
                      <a:lnTo>
                        <a:pt x="7198" y="4304"/>
                      </a:lnTo>
                      <a:lnTo>
                        <a:pt x="6984" y="3849"/>
                      </a:lnTo>
                      <a:lnTo>
                        <a:pt x="6859" y="3626"/>
                      </a:lnTo>
                      <a:lnTo>
                        <a:pt x="6832" y="3617"/>
                      </a:lnTo>
                      <a:lnTo>
                        <a:pt x="6814" y="3635"/>
                      </a:lnTo>
                      <a:lnTo>
                        <a:pt x="6814" y="3902"/>
                      </a:lnTo>
                      <a:lnTo>
                        <a:pt x="6868" y="4429"/>
                      </a:lnTo>
                      <a:lnTo>
                        <a:pt x="7055" y="5242"/>
                      </a:lnTo>
                      <a:lnTo>
                        <a:pt x="7457" y="6322"/>
                      </a:lnTo>
                      <a:lnTo>
                        <a:pt x="7922" y="7340"/>
                      </a:lnTo>
                      <a:lnTo>
                        <a:pt x="8154" y="7805"/>
                      </a:lnTo>
                      <a:lnTo>
                        <a:pt x="8386" y="8278"/>
                      </a:lnTo>
                      <a:lnTo>
                        <a:pt x="8895" y="9198"/>
                      </a:lnTo>
                      <a:lnTo>
                        <a:pt x="9163" y="9653"/>
                      </a:lnTo>
                      <a:lnTo>
                        <a:pt x="9350" y="9975"/>
                      </a:lnTo>
                      <a:lnTo>
                        <a:pt x="9770" y="10609"/>
                      </a:lnTo>
                      <a:lnTo>
                        <a:pt x="10020" y="10886"/>
                      </a:lnTo>
                      <a:lnTo>
                        <a:pt x="9609" y="12913"/>
                      </a:lnTo>
                      <a:lnTo>
                        <a:pt x="8877" y="16985"/>
                      </a:lnTo>
                      <a:lnTo>
                        <a:pt x="8556" y="19030"/>
                      </a:lnTo>
                      <a:lnTo>
                        <a:pt x="8189" y="21459"/>
                      </a:lnTo>
                      <a:lnTo>
                        <a:pt x="7582" y="26326"/>
                      </a:lnTo>
                      <a:lnTo>
                        <a:pt x="7100" y="31210"/>
                      </a:lnTo>
                      <a:lnTo>
                        <a:pt x="6761" y="36104"/>
                      </a:lnTo>
                      <a:lnTo>
                        <a:pt x="6645" y="38560"/>
                      </a:lnTo>
                      <a:lnTo>
                        <a:pt x="6564" y="40747"/>
                      </a:lnTo>
                      <a:lnTo>
                        <a:pt x="6520" y="42944"/>
                      </a:lnTo>
                      <a:lnTo>
                        <a:pt x="5957" y="42516"/>
                      </a:lnTo>
                      <a:lnTo>
                        <a:pt x="4876" y="41631"/>
                      </a:lnTo>
                      <a:lnTo>
                        <a:pt x="3876" y="40676"/>
                      </a:lnTo>
                      <a:lnTo>
                        <a:pt x="3180" y="39890"/>
                      </a:lnTo>
                      <a:lnTo>
                        <a:pt x="2742" y="39328"/>
                      </a:lnTo>
                      <a:lnTo>
                        <a:pt x="2546" y="39033"/>
                      </a:lnTo>
                      <a:lnTo>
                        <a:pt x="2314" y="38685"/>
                      </a:lnTo>
                      <a:lnTo>
                        <a:pt x="1885" y="37961"/>
                      </a:lnTo>
                      <a:lnTo>
                        <a:pt x="1501" y="37220"/>
                      </a:lnTo>
                      <a:lnTo>
                        <a:pt x="1162" y="36452"/>
                      </a:lnTo>
                      <a:lnTo>
                        <a:pt x="1010" y="36059"/>
                      </a:lnTo>
                      <a:lnTo>
                        <a:pt x="885" y="35684"/>
                      </a:lnTo>
                      <a:lnTo>
                        <a:pt x="670" y="34916"/>
                      </a:lnTo>
                      <a:lnTo>
                        <a:pt x="394" y="33755"/>
                      </a:lnTo>
                      <a:lnTo>
                        <a:pt x="179" y="32987"/>
                      </a:lnTo>
                      <a:lnTo>
                        <a:pt x="152" y="32943"/>
                      </a:lnTo>
                      <a:lnTo>
                        <a:pt x="45" y="32960"/>
                      </a:lnTo>
                      <a:lnTo>
                        <a:pt x="19" y="33014"/>
                      </a:lnTo>
                      <a:lnTo>
                        <a:pt x="1" y="33416"/>
                      </a:lnTo>
                      <a:lnTo>
                        <a:pt x="36" y="34246"/>
                      </a:lnTo>
                      <a:lnTo>
                        <a:pt x="161" y="35077"/>
                      </a:lnTo>
                      <a:lnTo>
                        <a:pt x="367" y="35898"/>
                      </a:lnTo>
                      <a:lnTo>
                        <a:pt x="635" y="36711"/>
                      </a:lnTo>
                      <a:lnTo>
                        <a:pt x="956" y="37506"/>
                      </a:lnTo>
                      <a:lnTo>
                        <a:pt x="1331" y="38265"/>
                      </a:lnTo>
                      <a:lnTo>
                        <a:pt x="1733" y="38988"/>
                      </a:lnTo>
                      <a:lnTo>
                        <a:pt x="1947" y="39319"/>
                      </a:lnTo>
                      <a:lnTo>
                        <a:pt x="2376" y="39962"/>
                      </a:lnTo>
                      <a:lnTo>
                        <a:pt x="3117" y="40890"/>
                      </a:lnTo>
                      <a:lnTo>
                        <a:pt x="3653" y="41480"/>
                      </a:lnTo>
                      <a:lnTo>
                        <a:pt x="4225" y="42033"/>
                      </a:lnTo>
                      <a:lnTo>
                        <a:pt x="4832" y="42542"/>
                      </a:lnTo>
                      <a:lnTo>
                        <a:pt x="5475" y="42998"/>
                      </a:lnTo>
                      <a:lnTo>
                        <a:pt x="6153" y="43391"/>
                      </a:lnTo>
                      <a:lnTo>
                        <a:pt x="6502" y="43560"/>
                      </a:lnTo>
                      <a:lnTo>
                        <a:pt x="6484" y="45007"/>
                      </a:lnTo>
                      <a:lnTo>
                        <a:pt x="6493" y="47909"/>
                      </a:lnTo>
                      <a:lnTo>
                        <a:pt x="6520" y="49356"/>
                      </a:lnTo>
                      <a:lnTo>
                        <a:pt x="6511" y="49445"/>
                      </a:lnTo>
                      <a:lnTo>
                        <a:pt x="6555" y="49606"/>
                      </a:lnTo>
                      <a:lnTo>
                        <a:pt x="6662" y="49722"/>
                      </a:lnTo>
                      <a:lnTo>
                        <a:pt x="6814" y="49785"/>
                      </a:lnTo>
                      <a:lnTo>
                        <a:pt x="6975" y="49802"/>
                      </a:lnTo>
                      <a:lnTo>
                        <a:pt x="7136" y="49776"/>
                      </a:lnTo>
                      <a:lnTo>
                        <a:pt x="7270" y="49686"/>
                      </a:lnTo>
                      <a:lnTo>
                        <a:pt x="7341" y="49543"/>
                      </a:lnTo>
                      <a:lnTo>
                        <a:pt x="7350" y="49445"/>
                      </a:lnTo>
                      <a:lnTo>
                        <a:pt x="7341" y="47525"/>
                      </a:lnTo>
                      <a:lnTo>
                        <a:pt x="7386" y="43676"/>
                      </a:lnTo>
                      <a:lnTo>
                        <a:pt x="7511" y="39837"/>
                      </a:lnTo>
                      <a:lnTo>
                        <a:pt x="7716" y="36006"/>
                      </a:lnTo>
                      <a:lnTo>
                        <a:pt x="7993" y="32175"/>
                      </a:lnTo>
                      <a:lnTo>
                        <a:pt x="8350" y="28362"/>
                      </a:lnTo>
                      <a:lnTo>
                        <a:pt x="8788" y="24548"/>
                      </a:lnTo>
                      <a:lnTo>
                        <a:pt x="9297" y="20744"/>
                      </a:lnTo>
                      <a:lnTo>
                        <a:pt x="9583" y="18842"/>
                      </a:lnTo>
                      <a:lnTo>
                        <a:pt x="9636" y="18878"/>
                      </a:lnTo>
                      <a:lnTo>
                        <a:pt x="9752" y="18887"/>
                      </a:lnTo>
                      <a:lnTo>
                        <a:pt x="9815" y="18860"/>
                      </a:lnTo>
                      <a:lnTo>
                        <a:pt x="10172" y="18637"/>
                      </a:lnTo>
                      <a:lnTo>
                        <a:pt x="10859" y="18137"/>
                      </a:lnTo>
                      <a:lnTo>
                        <a:pt x="11860" y="17333"/>
                      </a:lnTo>
                      <a:lnTo>
                        <a:pt x="13119" y="16154"/>
                      </a:lnTo>
                      <a:lnTo>
                        <a:pt x="14315" y="14922"/>
                      </a:lnTo>
                      <a:lnTo>
                        <a:pt x="14887" y="14297"/>
                      </a:lnTo>
                      <a:lnTo>
                        <a:pt x="15449" y="13681"/>
                      </a:lnTo>
                      <a:lnTo>
                        <a:pt x="16584" y="12386"/>
                      </a:lnTo>
                      <a:lnTo>
                        <a:pt x="17387" y="11359"/>
                      </a:lnTo>
                      <a:lnTo>
                        <a:pt x="17878" y="10654"/>
                      </a:lnTo>
                      <a:lnTo>
                        <a:pt x="18334" y="9930"/>
                      </a:lnTo>
                      <a:lnTo>
                        <a:pt x="18736" y="9180"/>
                      </a:lnTo>
                      <a:lnTo>
                        <a:pt x="18905" y="8805"/>
                      </a:lnTo>
                      <a:lnTo>
                        <a:pt x="18932" y="8716"/>
                      </a:lnTo>
                      <a:lnTo>
                        <a:pt x="18879" y="8573"/>
                      </a:lnTo>
                      <a:lnTo>
                        <a:pt x="18736" y="8501"/>
                      </a:lnTo>
                      <a:lnTo>
                        <a:pt x="18584" y="8519"/>
                      </a:lnTo>
                      <a:lnTo>
                        <a:pt x="18512" y="8582"/>
                      </a:lnTo>
                      <a:lnTo>
                        <a:pt x="18236" y="8903"/>
                      </a:lnTo>
                      <a:lnTo>
                        <a:pt x="17727" y="9564"/>
                      </a:lnTo>
                      <a:lnTo>
                        <a:pt x="16985" y="10600"/>
                      </a:lnTo>
                      <a:lnTo>
                        <a:pt x="16494" y="11279"/>
                      </a:lnTo>
                      <a:lnTo>
                        <a:pt x="15976" y="11948"/>
                      </a:lnTo>
                      <a:lnTo>
                        <a:pt x="14905" y="13252"/>
                      </a:lnTo>
                      <a:lnTo>
                        <a:pt x="14351" y="13886"/>
                      </a:lnTo>
                      <a:lnTo>
                        <a:pt x="13824" y="14467"/>
                      </a:lnTo>
                      <a:lnTo>
                        <a:pt x="12735" y="15574"/>
                      </a:lnTo>
                      <a:lnTo>
                        <a:pt x="11056" y="17172"/>
                      </a:lnTo>
                      <a:lnTo>
                        <a:pt x="9940" y="18244"/>
                      </a:lnTo>
                      <a:lnTo>
                        <a:pt x="9949" y="18155"/>
                      </a:lnTo>
                      <a:lnTo>
                        <a:pt x="9958" y="18056"/>
                      </a:lnTo>
                      <a:lnTo>
                        <a:pt x="9940" y="18030"/>
                      </a:lnTo>
                      <a:lnTo>
                        <a:pt x="9913" y="18047"/>
                      </a:lnTo>
                      <a:lnTo>
                        <a:pt x="9752" y="18306"/>
                      </a:lnTo>
                      <a:lnTo>
                        <a:pt x="9636" y="18485"/>
                      </a:lnTo>
                      <a:lnTo>
                        <a:pt x="9940" y="16583"/>
                      </a:lnTo>
                      <a:lnTo>
                        <a:pt x="10609" y="12788"/>
                      </a:lnTo>
                      <a:lnTo>
                        <a:pt x="10985" y="10886"/>
                      </a:lnTo>
                      <a:lnTo>
                        <a:pt x="11538" y="8216"/>
                      </a:lnTo>
                      <a:lnTo>
                        <a:pt x="12422" y="4224"/>
                      </a:lnTo>
                      <a:lnTo>
                        <a:pt x="12967" y="1545"/>
                      </a:lnTo>
                      <a:lnTo>
                        <a:pt x="13208" y="205"/>
                      </a:lnTo>
                      <a:lnTo>
                        <a:pt x="13208" y="134"/>
                      </a:lnTo>
                      <a:lnTo>
                        <a:pt x="13128" y="36"/>
                      </a:lnTo>
                      <a:lnTo>
                        <a:pt x="13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2" name="Google Shape;1682;p47"/>
                <p:cNvSpPr/>
                <p:nvPr/>
              </p:nvSpPr>
              <p:spPr>
                <a:xfrm>
                  <a:off x="7501172" y="3852299"/>
                  <a:ext cx="160573" cy="364384"/>
                </a:xfrm>
                <a:custGeom>
                  <a:avLst/>
                  <a:gdLst/>
                  <a:ahLst/>
                  <a:cxnLst/>
                  <a:rect l="l" t="t" r="r" b="b"/>
                  <a:pathLst>
                    <a:path w="5073" h="11512" extrusionOk="0">
                      <a:moveTo>
                        <a:pt x="99" y="1"/>
                      </a:moveTo>
                      <a:lnTo>
                        <a:pt x="72" y="37"/>
                      </a:lnTo>
                      <a:lnTo>
                        <a:pt x="18" y="412"/>
                      </a:lnTo>
                      <a:lnTo>
                        <a:pt x="0" y="1188"/>
                      </a:lnTo>
                      <a:lnTo>
                        <a:pt x="63" y="1992"/>
                      </a:lnTo>
                      <a:lnTo>
                        <a:pt x="197" y="2796"/>
                      </a:lnTo>
                      <a:lnTo>
                        <a:pt x="500" y="4001"/>
                      </a:lnTo>
                      <a:lnTo>
                        <a:pt x="1036" y="5537"/>
                      </a:lnTo>
                      <a:lnTo>
                        <a:pt x="1322" y="6234"/>
                      </a:lnTo>
                      <a:lnTo>
                        <a:pt x="1626" y="6966"/>
                      </a:lnTo>
                      <a:lnTo>
                        <a:pt x="2358" y="8368"/>
                      </a:lnTo>
                      <a:lnTo>
                        <a:pt x="2769" y="9038"/>
                      </a:lnTo>
                      <a:lnTo>
                        <a:pt x="2983" y="9368"/>
                      </a:lnTo>
                      <a:lnTo>
                        <a:pt x="3447" y="10056"/>
                      </a:lnTo>
                      <a:lnTo>
                        <a:pt x="3965" y="10717"/>
                      </a:lnTo>
                      <a:lnTo>
                        <a:pt x="4412" y="11136"/>
                      </a:lnTo>
                      <a:lnTo>
                        <a:pt x="4733" y="11386"/>
                      </a:lnTo>
                      <a:lnTo>
                        <a:pt x="4903" y="11485"/>
                      </a:lnTo>
                      <a:lnTo>
                        <a:pt x="4965" y="11511"/>
                      </a:lnTo>
                      <a:lnTo>
                        <a:pt x="5055" y="11467"/>
                      </a:lnTo>
                      <a:lnTo>
                        <a:pt x="5072" y="11404"/>
                      </a:lnTo>
                      <a:lnTo>
                        <a:pt x="5064" y="11360"/>
                      </a:lnTo>
                      <a:lnTo>
                        <a:pt x="4903" y="11029"/>
                      </a:lnTo>
                      <a:lnTo>
                        <a:pt x="4501" y="10404"/>
                      </a:lnTo>
                      <a:lnTo>
                        <a:pt x="3813" y="9511"/>
                      </a:lnTo>
                      <a:lnTo>
                        <a:pt x="3385" y="8904"/>
                      </a:lnTo>
                      <a:lnTo>
                        <a:pt x="2938" y="8216"/>
                      </a:lnTo>
                      <a:lnTo>
                        <a:pt x="2152" y="6779"/>
                      </a:lnTo>
                      <a:lnTo>
                        <a:pt x="1813" y="6037"/>
                      </a:lnTo>
                      <a:lnTo>
                        <a:pt x="1483" y="5278"/>
                      </a:lnTo>
                      <a:lnTo>
                        <a:pt x="947" y="3716"/>
                      </a:lnTo>
                      <a:lnTo>
                        <a:pt x="741" y="2921"/>
                      </a:lnTo>
                      <a:lnTo>
                        <a:pt x="581" y="2198"/>
                      </a:lnTo>
                      <a:lnTo>
                        <a:pt x="393" y="1108"/>
                      </a:lnTo>
                      <a:lnTo>
                        <a:pt x="232" y="385"/>
                      </a:lnTo>
                      <a:lnTo>
                        <a:pt x="125" y="28"/>
                      </a:lnTo>
                      <a:lnTo>
                        <a:pt x="99"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3" name="Google Shape;1683;p47"/>
                <p:cNvSpPr/>
                <p:nvPr/>
              </p:nvSpPr>
              <p:spPr>
                <a:xfrm>
                  <a:off x="7710873" y="4001522"/>
                  <a:ext cx="302756" cy="426834"/>
                </a:xfrm>
                <a:custGeom>
                  <a:avLst/>
                  <a:gdLst/>
                  <a:ahLst/>
                  <a:cxnLst/>
                  <a:rect l="l" t="t" r="r" b="b"/>
                  <a:pathLst>
                    <a:path w="9565" h="13485" extrusionOk="0">
                      <a:moveTo>
                        <a:pt x="9368" y="1"/>
                      </a:moveTo>
                      <a:lnTo>
                        <a:pt x="9234" y="54"/>
                      </a:lnTo>
                      <a:lnTo>
                        <a:pt x="9189" y="126"/>
                      </a:lnTo>
                      <a:lnTo>
                        <a:pt x="8734" y="1072"/>
                      </a:lnTo>
                      <a:lnTo>
                        <a:pt x="7805" y="2939"/>
                      </a:lnTo>
                      <a:lnTo>
                        <a:pt x="6814" y="4778"/>
                      </a:lnTo>
                      <a:lnTo>
                        <a:pt x="5724" y="6564"/>
                      </a:lnTo>
                      <a:lnTo>
                        <a:pt x="5126" y="7422"/>
                      </a:lnTo>
                      <a:lnTo>
                        <a:pt x="4537" y="8234"/>
                      </a:lnTo>
                      <a:lnTo>
                        <a:pt x="3278" y="9779"/>
                      </a:lnTo>
                      <a:lnTo>
                        <a:pt x="2617" y="10529"/>
                      </a:lnTo>
                      <a:lnTo>
                        <a:pt x="1867" y="11342"/>
                      </a:lnTo>
                      <a:lnTo>
                        <a:pt x="1081" y="12128"/>
                      </a:lnTo>
                      <a:lnTo>
                        <a:pt x="777" y="12404"/>
                      </a:lnTo>
                      <a:lnTo>
                        <a:pt x="331" y="12833"/>
                      </a:lnTo>
                      <a:lnTo>
                        <a:pt x="90" y="13155"/>
                      </a:lnTo>
                      <a:lnTo>
                        <a:pt x="9" y="13342"/>
                      </a:lnTo>
                      <a:lnTo>
                        <a:pt x="0" y="13396"/>
                      </a:lnTo>
                      <a:lnTo>
                        <a:pt x="63" y="13485"/>
                      </a:lnTo>
                      <a:lnTo>
                        <a:pt x="116" y="13485"/>
                      </a:lnTo>
                      <a:lnTo>
                        <a:pt x="313" y="13431"/>
                      </a:lnTo>
                      <a:lnTo>
                        <a:pt x="688" y="13253"/>
                      </a:lnTo>
                      <a:lnTo>
                        <a:pt x="1242" y="12878"/>
                      </a:lnTo>
                      <a:lnTo>
                        <a:pt x="2269" y="11878"/>
                      </a:lnTo>
                      <a:lnTo>
                        <a:pt x="2840" y="11270"/>
                      </a:lnTo>
                      <a:lnTo>
                        <a:pt x="3224" y="10869"/>
                      </a:lnTo>
                      <a:lnTo>
                        <a:pt x="3974" y="10047"/>
                      </a:lnTo>
                      <a:lnTo>
                        <a:pt x="5046" y="8761"/>
                      </a:lnTo>
                      <a:lnTo>
                        <a:pt x="5707" y="7859"/>
                      </a:lnTo>
                      <a:lnTo>
                        <a:pt x="6323" y="6984"/>
                      </a:lnTo>
                      <a:lnTo>
                        <a:pt x="7189" y="5636"/>
                      </a:lnTo>
                      <a:lnTo>
                        <a:pt x="7725" y="4707"/>
                      </a:lnTo>
                      <a:lnTo>
                        <a:pt x="8216" y="3760"/>
                      </a:lnTo>
                      <a:lnTo>
                        <a:pt x="8662" y="2796"/>
                      </a:lnTo>
                      <a:lnTo>
                        <a:pt x="9064" y="1805"/>
                      </a:lnTo>
                      <a:lnTo>
                        <a:pt x="9404" y="787"/>
                      </a:lnTo>
                      <a:lnTo>
                        <a:pt x="9555" y="278"/>
                      </a:lnTo>
                      <a:lnTo>
                        <a:pt x="9564" y="188"/>
                      </a:lnTo>
                      <a:lnTo>
                        <a:pt x="9502" y="54"/>
                      </a:lnTo>
                      <a:lnTo>
                        <a:pt x="9368"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684" name="Google Shape;1684;p47"/>
            <p:cNvGrpSpPr/>
            <p:nvPr/>
          </p:nvGrpSpPr>
          <p:grpSpPr>
            <a:xfrm rot="1754070">
              <a:off x="3214125" y="1234918"/>
              <a:ext cx="1216475" cy="2107816"/>
              <a:chOff x="7758346" y="3365641"/>
              <a:chExt cx="1146485" cy="1986543"/>
            </a:xfrm>
          </p:grpSpPr>
          <p:sp>
            <p:nvSpPr>
              <p:cNvPr id="1685" name="Google Shape;1685;p47"/>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86" name="Google Shape;1686;p47"/>
              <p:cNvGrpSpPr/>
              <p:nvPr/>
            </p:nvGrpSpPr>
            <p:grpSpPr>
              <a:xfrm>
                <a:off x="7916334" y="3709312"/>
                <a:ext cx="852813" cy="1576674"/>
                <a:chOff x="7916334" y="3709312"/>
                <a:chExt cx="852813" cy="1576674"/>
              </a:xfrm>
            </p:grpSpPr>
            <p:sp>
              <p:nvSpPr>
                <p:cNvPr id="1687" name="Google Shape;1687;p47"/>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8" name="Google Shape;1688;p47"/>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9" name="Google Shape;1689;p47"/>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1690" name="Google Shape;1690;p47"/>
            <p:cNvSpPr/>
            <p:nvPr/>
          </p:nvSpPr>
          <p:spPr>
            <a:xfrm rot="-8551868" flipH="1">
              <a:off x="535234" y="933690"/>
              <a:ext cx="4148499" cy="3963257"/>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691" name="Google Shape;1691;p47"/>
          <p:cNvSpPr txBox="1">
            <a:spLocks noGrp="1"/>
          </p:cNvSpPr>
          <p:nvPr>
            <p:ph type="title"/>
          </p:nvPr>
        </p:nvSpPr>
        <p:spPr>
          <a:xfrm>
            <a:off x="720000" y="135184"/>
            <a:ext cx="7692900" cy="8339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400" b="1" dirty="0">
                <a:latin typeface="Cambria" panose="02040503050406030204" pitchFamily="18" charset="0"/>
                <a:ea typeface="Cambria" panose="02040503050406030204" pitchFamily="18" charset="0"/>
              </a:rPr>
              <a:t>III. TỔNG KẾT</a:t>
            </a:r>
            <a:endParaRPr sz="2400" b="1" dirty="0">
              <a:solidFill>
                <a:schemeClr val="lt2"/>
              </a:solidFill>
              <a:latin typeface="Cambria" panose="02040503050406030204" pitchFamily="18" charset="0"/>
              <a:ea typeface="Cambria" panose="02040503050406030204" pitchFamily="18" charset="0"/>
            </a:endParaRPr>
          </a:p>
        </p:txBody>
      </p:sp>
      <p:sp>
        <p:nvSpPr>
          <p:cNvPr id="1692" name="Google Shape;1692;p47"/>
          <p:cNvSpPr txBox="1">
            <a:spLocks noGrp="1"/>
          </p:cNvSpPr>
          <p:nvPr>
            <p:ph type="subTitle" idx="1"/>
          </p:nvPr>
        </p:nvSpPr>
        <p:spPr>
          <a:xfrm>
            <a:off x="1324688" y="2241425"/>
            <a:ext cx="2466000" cy="4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latin typeface="Cambria" panose="02040503050406030204" pitchFamily="18" charset="0"/>
                <a:ea typeface="Cambria" panose="02040503050406030204" pitchFamily="18" charset="0"/>
              </a:rPr>
              <a:t>Nội dung văn bản</a:t>
            </a:r>
            <a:endParaRPr dirty="0">
              <a:latin typeface="Cambria" panose="02040503050406030204" pitchFamily="18" charset="0"/>
              <a:ea typeface="Cambria" panose="02040503050406030204" pitchFamily="18" charset="0"/>
            </a:endParaRPr>
          </a:p>
        </p:txBody>
      </p:sp>
      <p:sp>
        <p:nvSpPr>
          <p:cNvPr id="1693" name="Google Shape;1693;p47"/>
          <p:cNvSpPr txBox="1">
            <a:spLocks noGrp="1"/>
          </p:cNvSpPr>
          <p:nvPr>
            <p:ph type="subTitle" idx="2"/>
          </p:nvPr>
        </p:nvSpPr>
        <p:spPr>
          <a:xfrm>
            <a:off x="5353313" y="2241425"/>
            <a:ext cx="2466000" cy="4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err="1">
                <a:latin typeface="Cambria" panose="02040503050406030204" pitchFamily="18" charset="0"/>
                <a:ea typeface="Cambria" panose="02040503050406030204" pitchFamily="18" charset="0"/>
              </a:rPr>
              <a:t>Nghệ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thuật</a:t>
            </a:r>
            <a:endParaRPr dirty="0">
              <a:latin typeface="Cambria" panose="02040503050406030204" pitchFamily="18" charset="0"/>
              <a:ea typeface="Cambria" panose="02040503050406030204" pitchFamily="18" charset="0"/>
            </a:endParaRPr>
          </a:p>
        </p:txBody>
      </p:sp>
      <p:sp>
        <p:nvSpPr>
          <p:cNvPr id="1694" name="Google Shape;1694;p47"/>
          <p:cNvSpPr txBox="1">
            <a:spLocks noGrp="1"/>
          </p:cNvSpPr>
          <p:nvPr>
            <p:ph type="subTitle" idx="3"/>
          </p:nvPr>
        </p:nvSpPr>
        <p:spPr>
          <a:xfrm>
            <a:off x="1324688" y="2723025"/>
            <a:ext cx="2466000" cy="110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vi-VN" dirty="0">
                <a:latin typeface="Cambria" panose="02040503050406030204" pitchFamily="18" charset="0"/>
                <a:ea typeface="Cambria" panose="02040503050406030204" pitchFamily="18" charset="0"/>
              </a:rPr>
              <a:t>............................................................................................................................................................................................................................</a:t>
            </a:r>
            <a:endParaRPr dirty="0">
              <a:latin typeface="Cambria" panose="02040503050406030204" pitchFamily="18" charset="0"/>
              <a:ea typeface="Cambria" panose="02040503050406030204" pitchFamily="18" charset="0"/>
            </a:endParaRPr>
          </a:p>
        </p:txBody>
      </p:sp>
      <p:sp>
        <p:nvSpPr>
          <p:cNvPr id="47" name="Google Shape;1694;p47"/>
          <p:cNvSpPr txBox="1">
            <a:spLocks/>
          </p:cNvSpPr>
          <p:nvPr/>
        </p:nvSpPr>
        <p:spPr>
          <a:xfrm>
            <a:off x="5410580" y="2642489"/>
            <a:ext cx="2466000" cy="1100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600"/>
              <a:buFont typeface="Nunito"/>
              <a:buNone/>
              <a:defRPr sz="16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buSzPts val="1100"/>
              <a:buFont typeface="Arial"/>
              <a:buNone/>
            </a:pPr>
            <a:r>
              <a:rPr lang="vi-VN"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91"/>
                                        </p:tgtEl>
                                        <p:attrNameLst>
                                          <p:attrName>style.visibility</p:attrName>
                                        </p:attrNameLst>
                                      </p:cBhvr>
                                      <p:to>
                                        <p:strVal val="visible"/>
                                      </p:to>
                                    </p:set>
                                    <p:animEffect transition="in" filter="barn(inVertical)">
                                      <p:cBhvr>
                                        <p:cTn id="7" dur="500"/>
                                        <p:tgtEl>
                                          <p:spTgt spid="16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92">
                                            <p:txEl>
                                              <p:pRg st="0" end="0"/>
                                            </p:txEl>
                                          </p:spTgt>
                                        </p:tgtEl>
                                        <p:attrNameLst>
                                          <p:attrName>style.visibility</p:attrName>
                                        </p:attrNameLst>
                                      </p:cBhvr>
                                      <p:to>
                                        <p:strVal val="visible"/>
                                      </p:to>
                                    </p:set>
                                    <p:animEffect transition="in" filter="barn(inVertical)">
                                      <p:cBhvr>
                                        <p:cTn id="12" dur="500"/>
                                        <p:tgtEl>
                                          <p:spTgt spid="169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94">
                                            <p:txEl>
                                              <p:pRg st="0" end="0"/>
                                            </p:txEl>
                                          </p:spTgt>
                                        </p:tgtEl>
                                        <p:attrNameLst>
                                          <p:attrName>style.visibility</p:attrName>
                                        </p:attrNameLst>
                                      </p:cBhvr>
                                      <p:to>
                                        <p:strVal val="visible"/>
                                      </p:to>
                                    </p:set>
                                    <p:animEffect transition="in" filter="barn(inVertical)">
                                      <p:cBhvr>
                                        <p:cTn id="15" dur="500"/>
                                        <p:tgtEl>
                                          <p:spTgt spid="1694">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677"/>
                                        </p:tgtEl>
                                        <p:attrNameLst>
                                          <p:attrName>style.visibility</p:attrName>
                                        </p:attrNameLst>
                                      </p:cBhvr>
                                      <p:to>
                                        <p:strVal val="visible"/>
                                      </p:to>
                                    </p:set>
                                    <p:animEffect transition="in" filter="barn(inVertical)">
                                      <p:cBhvr>
                                        <p:cTn id="18" dur="500"/>
                                        <p:tgtEl>
                                          <p:spTgt spid="167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52"/>
                                        </p:tgtEl>
                                        <p:attrNameLst>
                                          <p:attrName>style.visibility</p:attrName>
                                        </p:attrNameLst>
                                      </p:cBhvr>
                                      <p:to>
                                        <p:strVal val="visible"/>
                                      </p:to>
                                    </p:set>
                                    <p:animEffect transition="in" filter="barn(inVertical)">
                                      <p:cBhvr>
                                        <p:cTn id="23" dur="500"/>
                                        <p:tgtEl>
                                          <p:spTgt spid="165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arn(inVertical)">
                                      <p:cBhvr>
                                        <p:cTn id="26" dur="500"/>
                                        <p:tgtEl>
                                          <p:spTgt spid="4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93">
                                            <p:txEl>
                                              <p:pRg st="0" end="0"/>
                                            </p:txEl>
                                          </p:spTgt>
                                        </p:tgtEl>
                                        <p:attrNameLst>
                                          <p:attrName>style.visibility</p:attrName>
                                        </p:attrNameLst>
                                      </p:cBhvr>
                                      <p:to>
                                        <p:strVal val="visible"/>
                                      </p:to>
                                    </p:set>
                                    <p:animEffect transition="in" filter="barn(inVertical)">
                                      <p:cBhvr>
                                        <p:cTn id="29" dur="500"/>
                                        <p:tgtEl>
                                          <p:spTgt spid="16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1" grpId="0"/>
      <p:bldP spid="1692" grpId="0" build="p"/>
      <p:bldP spid="1693" grpId="0" build="p"/>
      <p:bldP spid="1694" grpId="0" build="p"/>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grpSp>
        <p:nvGrpSpPr>
          <p:cNvPr id="1652" name="Google Shape;1652;p47"/>
          <p:cNvGrpSpPr/>
          <p:nvPr/>
        </p:nvGrpSpPr>
        <p:grpSpPr>
          <a:xfrm>
            <a:off x="3597619" y="80714"/>
            <a:ext cx="5679667" cy="5710788"/>
            <a:chOff x="3597619" y="80714"/>
            <a:chExt cx="5679667" cy="5710788"/>
          </a:xfrm>
        </p:grpSpPr>
        <p:grpSp>
          <p:nvGrpSpPr>
            <p:cNvPr id="1653" name="Google Shape;1653;p47"/>
            <p:cNvGrpSpPr/>
            <p:nvPr/>
          </p:nvGrpSpPr>
          <p:grpSpPr>
            <a:xfrm rot="4294006">
              <a:off x="6224076" y="1160231"/>
              <a:ext cx="1847452" cy="1762281"/>
              <a:chOff x="6347814" y="3575059"/>
              <a:chExt cx="1741172" cy="1660902"/>
            </a:xfrm>
          </p:grpSpPr>
          <p:sp>
            <p:nvSpPr>
              <p:cNvPr id="1654" name="Google Shape;1654;p47"/>
              <p:cNvSpPr/>
              <p:nvPr/>
            </p:nvSpPr>
            <p:spPr>
              <a:xfrm>
                <a:off x="6347814" y="3575059"/>
                <a:ext cx="1741172" cy="1660902"/>
              </a:xfrm>
              <a:custGeom>
                <a:avLst/>
                <a:gdLst/>
                <a:ahLst/>
                <a:cxnLst/>
                <a:rect l="l" t="t" r="r" b="b"/>
                <a:pathLst>
                  <a:path w="55009" h="52473" extrusionOk="0">
                    <a:moveTo>
                      <a:pt x="16646" y="1"/>
                    </a:moveTo>
                    <a:lnTo>
                      <a:pt x="16154" y="54"/>
                    </a:lnTo>
                    <a:lnTo>
                      <a:pt x="15904" y="117"/>
                    </a:lnTo>
                    <a:lnTo>
                      <a:pt x="15619" y="206"/>
                    </a:lnTo>
                    <a:lnTo>
                      <a:pt x="15083" y="456"/>
                    </a:lnTo>
                    <a:lnTo>
                      <a:pt x="14592" y="777"/>
                    </a:lnTo>
                    <a:lnTo>
                      <a:pt x="14136" y="1152"/>
                    </a:lnTo>
                    <a:lnTo>
                      <a:pt x="13484" y="1769"/>
                    </a:lnTo>
                    <a:lnTo>
                      <a:pt x="12841" y="2385"/>
                    </a:lnTo>
                    <a:lnTo>
                      <a:pt x="12386" y="2760"/>
                    </a:lnTo>
                    <a:lnTo>
                      <a:pt x="12145" y="2930"/>
                    </a:lnTo>
                    <a:lnTo>
                      <a:pt x="11957" y="3055"/>
                    </a:lnTo>
                    <a:lnTo>
                      <a:pt x="11573" y="3242"/>
                    </a:lnTo>
                    <a:lnTo>
                      <a:pt x="11198" y="3358"/>
                    </a:lnTo>
                    <a:lnTo>
                      <a:pt x="10823" y="3421"/>
                    </a:lnTo>
                    <a:lnTo>
                      <a:pt x="10448" y="3430"/>
                    </a:lnTo>
                    <a:lnTo>
                      <a:pt x="10082" y="3385"/>
                    </a:lnTo>
                    <a:lnTo>
                      <a:pt x="9528" y="3251"/>
                    </a:lnTo>
                    <a:lnTo>
                      <a:pt x="8430" y="2796"/>
                    </a:lnTo>
                    <a:lnTo>
                      <a:pt x="7341" y="2233"/>
                    </a:lnTo>
                    <a:lnTo>
                      <a:pt x="6626" y="1894"/>
                    </a:lnTo>
                    <a:lnTo>
                      <a:pt x="6260" y="1751"/>
                    </a:lnTo>
                    <a:lnTo>
                      <a:pt x="5992" y="1661"/>
                    </a:lnTo>
                    <a:lnTo>
                      <a:pt x="5447" y="1510"/>
                    </a:lnTo>
                    <a:lnTo>
                      <a:pt x="4894" y="1411"/>
                    </a:lnTo>
                    <a:lnTo>
                      <a:pt x="4331" y="1349"/>
                    </a:lnTo>
                    <a:lnTo>
                      <a:pt x="3777" y="1349"/>
                    </a:lnTo>
                    <a:lnTo>
                      <a:pt x="3224" y="1411"/>
                    </a:lnTo>
                    <a:lnTo>
                      <a:pt x="2679" y="1545"/>
                    </a:lnTo>
                    <a:lnTo>
                      <a:pt x="2152" y="1751"/>
                    </a:lnTo>
                    <a:lnTo>
                      <a:pt x="1893" y="1885"/>
                    </a:lnTo>
                    <a:lnTo>
                      <a:pt x="1688" y="2001"/>
                    </a:lnTo>
                    <a:lnTo>
                      <a:pt x="1322" y="2269"/>
                    </a:lnTo>
                    <a:lnTo>
                      <a:pt x="991" y="2581"/>
                    </a:lnTo>
                    <a:lnTo>
                      <a:pt x="714" y="2921"/>
                    </a:lnTo>
                    <a:lnTo>
                      <a:pt x="482" y="3305"/>
                    </a:lnTo>
                    <a:lnTo>
                      <a:pt x="304" y="3706"/>
                    </a:lnTo>
                    <a:lnTo>
                      <a:pt x="197" y="4144"/>
                    </a:lnTo>
                    <a:lnTo>
                      <a:pt x="152" y="4599"/>
                    </a:lnTo>
                    <a:lnTo>
                      <a:pt x="152" y="4841"/>
                    </a:lnTo>
                    <a:lnTo>
                      <a:pt x="179" y="5144"/>
                    </a:lnTo>
                    <a:lnTo>
                      <a:pt x="304" y="5734"/>
                    </a:lnTo>
                    <a:lnTo>
                      <a:pt x="518" y="6296"/>
                    </a:lnTo>
                    <a:lnTo>
                      <a:pt x="795" y="6832"/>
                    </a:lnTo>
                    <a:lnTo>
                      <a:pt x="1286" y="7609"/>
                    </a:lnTo>
                    <a:lnTo>
                      <a:pt x="2027" y="8591"/>
                    </a:lnTo>
                    <a:lnTo>
                      <a:pt x="2384" y="9064"/>
                    </a:lnTo>
                    <a:lnTo>
                      <a:pt x="2625" y="9404"/>
                    </a:lnTo>
                    <a:lnTo>
                      <a:pt x="3099" y="10216"/>
                    </a:lnTo>
                    <a:lnTo>
                      <a:pt x="3393" y="10895"/>
                    </a:lnTo>
                    <a:lnTo>
                      <a:pt x="3545" y="11368"/>
                    </a:lnTo>
                    <a:lnTo>
                      <a:pt x="3652" y="11842"/>
                    </a:lnTo>
                    <a:lnTo>
                      <a:pt x="3706" y="12306"/>
                    </a:lnTo>
                    <a:lnTo>
                      <a:pt x="3697" y="12529"/>
                    </a:lnTo>
                    <a:lnTo>
                      <a:pt x="3590" y="12779"/>
                    </a:lnTo>
                    <a:lnTo>
                      <a:pt x="3277" y="13217"/>
                    </a:lnTo>
                    <a:lnTo>
                      <a:pt x="2893" y="13601"/>
                    </a:lnTo>
                    <a:lnTo>
                      <a:pt x="2456" y="13949"/>
                    </a:lnTo>
                    <a:lnTo>
                      <a:pt x="1750" y="14440"/>
                    </a:lnTo>
                    <a:lnTo>
                      <a:pt x="1072" y="14958"/>
                    </a:lnTo>
                    <a:lnTo>
                      <a:pt x="679" y="15333"/>
                    </a:lnTo>
                    <a:lnTo>
                      <a:pt x="518" y="15548"/>
                    </a:lnTo>
                    <a:lnTo>
                      <a:pt x="384" y="15735"/>
                    </a:lnTo>
                    <a:lnTo>
                      <a:pt x="179" y="16137"/>
                    </a:lnTo>
                    <a:lnTo>
                      <a:pt x="54" y="16557"/>
                    </a:lnTo>
                    <a:lnTo>
                      <a:pt x="0" y="16976"/>
                    </a:lnTo>
                    <a:lnTo>
                      <a:pt x="18" y="17405"/>
                    </a:lnTo>
                    <a:lnTo>
                      <a:pt x="116" y="17825"/>
                    </a:lnTo>
                    <a:lnTo>
                      <a:pt x="277" y="18227"/>
                    </a:lnTo>
                    <a:lnTo>
                      <a:pt x="500" y="18619"/>
                    </a:lnTo>
                    <a:lnTo>
                      <a:pt x="643" y="18798"/>
                    </a:lnTo>
                    <a:lnTo>
                      <a:pt x="848" y="19039"/>
                    </a:lnTo>
                    <a:lnTo>
                      <a:pt x="1304" y="19450"/>
                    </a:lnTo>
                    <a:lnTo>
                      <a:pt x="1795" y="19798"/>
                    </a:lnTo>
                    <a:lnTo>
                      <a:pt x="2313" y="20093"/>
                    </a:lnTo>
                    <a:lnTo>
                      <a:pt x="3143" y="20459"/>
                    </a:lnTo>
                    <a:lnTo>
                      <a:pt x="4304" y="20843"/>
                    </a:lnTo>
                    <a:lnTo>
                      <a:pt x="4885" y="21022"/>
                    </a:lnTo>
                    <a:lnTo>
                      <a:pt x="5206" y="21129"/>
                    </a:lnTo>
                    <a:lnTo>
                      <a:pt x="5921" y="21423"/>
                    </a:lnTo>
                    <a:lnTo>
                      <a:pt x="6653" y="21799"/>
                    </a:lnTo>
                    <a:lnTo>
                      <a:pt x="7332" y="22254"/>
                    </a:lnTo>
                    <a:lnTo>
                      <a:pt x="7760" y="22656"/>
                    </a:lnTo>
                    <a:lnTo>
                      <a:pt x="8001" y="22942"/>
                    </a:lnTo>
                    <a:lnTo>
                      <a:pt x="8180" y="23245"/>
                    </a:lnTo>
                    <a:lnTo>
                      <a:pt x="8305" y="23567"/>
                    </a:lnTo>
                    <a:lnTo>
                      <a:pt x="8359" y="23906"/>
                    </a:lnTo>
                    <a:lnTo>
                      <a:pt x="8332" y="24263"/>
                    </a:lnTo>
                    <a:lnTo>
                      <a:pt x="8225" y="24629"/>
                    </a:lnTo>
                    <a:lnTo>
                      <a:pt x="8019" y="25013"/>
                    </a:lnTo>
                    <a:lnTo>
                      <a:pt x="7876" y="25219"/>
                    </a:lnTo>
                    <a:lnTo>
                      <a:pt x="7591" y="25567"/>
                    </a:lnTo>
                    <a:lnTo>
                      <a:pt x="6983" y="26174"/>
                    </a:lnTo>
                    <a:lnTo>
                      <a:pt x="6037" y="26942"/>
                    </a:lnTo>
                    <a:lnTo>
                      <a:pt x="5099" y="27630"/>
                    </a:lnTo>
                    <a:lnTo>
                      <a:pt x="4492" y="28130"/>
                    </a:lnTo>
                    <a:lnTo>
                      <a:pt x="3920" y="28710"/>
                    </a:lnTo>
                    <a:lnTo>
                      <a:pt x="3393" y="29416"/>
                    </a:lnTo>
                    <a:lnTo>
                      <a:pt x="3161" y="29827"/>
                    </a:lnTo>
                    <a:lnTo>
                      <a:pt x="3018" y="30094"/>
                    </a:lnTo>
                    <a:lnTo>
                      <a:pt x="2822" y="30621"/>
                    </a:lnTo>
                    <a:lnTo>
                      <a:pt x="2715" y="31121"/>
                    </a:lnTo>
                    <a:lnTo>
                      <a:pt x="2679" y="31586"/>
                    </a:lnTo>
                    <a:lnTo>
                      <a:pt x="2724" y="32023"/>
                    </a:lnTo>
                    <a:lnTo>
                      <a:pt x="2840" y="32434"/>
                    </a:lnTo>
                    <a:lnTo>
                      <a:pt x="3009" y="32827"/>
                    </a:lnTo>
                    <a:lnTo>
                      <a:pt x="3242" y="33184"/>
                    </a:lnTo>
                    <a:lnTo>
                      <a:pt x="3518" y="33506"/>
                    </a:lnTo>
                    <a:lnTo>
                      <a:pt x="3840" y="33809"/>
                    </a:lnTo>
                    <a:lnTo>
                      <a:pt x="4376" y="34211"/>
                    </a:lnTo>
                    <a:lnTo>
                      <a:pt x="5188" y="34649"/>
                    </a:lnTo>
                    <a:lnTo>
                      <a:pt x="6046" y="34970"/>
                    </a:lnTo>
                    <a:lnTo>
                      <a:pt x="6474" y="35077"/>
                    </a:lnTo>
                    <a:lnTo>
                      <a:pt x="7215" y="35238"/>
                    </a:lnTo>
                    <a:lnTo>
                      <a:pt x="8716" y="35470"/>
                    </a:lnTo>
                    <a:lnTo>
                      <a:pt x="10216" y="35685"/>
                    </a:lnTo>
                    <a:lnTo>
                      <a:pt x="11323" y="35926"/>
                    </a:lnTo>
                    <a:lnTo>
                      <a:pt x="12047" y="36131"/>
                    </a:lnTo>
                    <a:lnTo>
                      <a:pt x="12404" y="36265"/>
                    </a:lnTo>
                    <a:lnTo>
                      <a:pt x="12779" y="36426"/>
                    </a:lnTo>
                    <a:lnTo>
                      <a:pt x="13511" y="36845"/>
                    </a:lnTo>
                    <a:lnTo>
                      <a:pt x="14199" y="37381"/>
                    </a:lnTo>
                    <a:lnTo>
                      <a:pt x="14788" y="38015"/>
                    </a:lnTo>
                    <a:lnTo>
                      <a:pt x="15145" y="38542"/>
                    </a:lnTo>
                    <a:lnTo>
                      <a:pt x="15333" y="38917"/>
                    </a:lnTo>
                    <a:lnTo>
                      <a:pt x="15467" y="39301"/>
                    </a:lnTo>
                    <a:lnTo>
                      <a:pt x="15556" y="39694"/>
                    </a:lnTo>
                    <a:lnTo>
                      <a:pt x="15592" y="40105"/>
                    </a:lnTo>
                    <a:lnTo>
                      <a:pt x="15556" y="40516"/>
                    </a:lnTo>
                    <a:lnTo>
                      <a:pt x="15467" y="40926"/>
                    </a:lnTo>
                    <a:lnTo>
                      <a:pt x="15297" y="41346"/>
                    </a:lnTo>
                    <a:lnTo>
                      <a:pt x="15172" y="41552"/>
                    </a:lnTo>
                    <a:lnTo>
                      <a:pt x="15029" y="41784"/>
                    </a:lnTo>
                    <a:lnTo>
                      <a:pt x="14708" y="42212"/>
                    </a:lnTo>
                    <a:lnTo>
                      <a:pt x="14154" y="42820"/>
                    </a:lnTo>
                    <a:lnTo>
                      <a:pt x="13404" y="43623"/>
                    </a:lnTo>
                    <a:lnTo>
                      <a:pt x="12931" y="44284"/>
                    </a:lnTo>
                    <a:lnTo>
                      <a:pt x="12690" y="44766"/>
                    </a:lnTo>
                    <a:lnTo>
                      <a:pt x="12609" y="45034"/>
                    </a:lnTo>
                    <a:lnTo>
                      <a:pt x="12538" y="45284"/>
                    </a:lnTo>
                    <a:lnTo>
                      <a:pt x="12502" y="45784"/>
                    </a:lnTo>
                    <a:lnTo>
                      <a:pt x="12547" y="46267"/>
                    </a:lnTo>
                    <a:lnTo>
                      <a:pt x="12690" y="46722"/>
                    </a:lnTo>
                    <a:lnTo>
                      <a:pt x="12895" y="47160"/>
                    </a:lnTo>
                    <a:lnTo>
                      <a:pt x="13163" y="47579"/>
                    </a:lnTo>
                    <a:lnTo>
                      <a:pt x="13636" y="48151"/>
                    </a:lnTo>
                    <a:lnTo>
                      <a:pt x="14002" y="48490"/>
                    </a:lnTo>
                    <a:lnTo>
                      <a:pt x="14502" y="48919"/>
                    </a:lnTo>
                    <a:lnTo>
                      <a:pt x="15556" y="49687"/>
                    </a:lnTo>
                    <a:lnTo>
                      <a:pt x="16663" y="50348"/>
                    </a:lnTo>
                    <a:lnTo>
                      <a:pt x="17815" y="50910"/>
                    </a:lnTo>
                    <a:lnTo>
                      <a:pt x="19021" y="51383"/>
                    </a:lnTo>
                    <a:lnTo>
                      <a:pt x="20253" y="51758"/>
                    </a:lnTo>
                    <a:lnTo>
                      <a:pt x="21530" y="52053"/>
                    </a:lnTo>
                    <a:lnTo>
                      <a:pt x="22816" y="52267"/>
                    </a:lnTo>
                    <a:lnTo>
                      <a:pt x="24129" y="52410"/>
                    </a:lnTo>
                    <a:lnTo>
                      <a:pt x="25450" y="52473"/>
                    </a:lnTo>
                    <a:lnTo>
                      <a:pt x="26772" y="52473"/>
                    </a:lnTo>
                    <a:lnTo>
                      <a:pt x="28094" y="52401"/>
                    </a:lnTo>
                    <a:lnTo>
                      <a:pt x="29398" y="52276"/>
                    </a:lnTo>
                    <a:lnTo>
                      <a:pt x="30692" y="52098"/>
                    </a:lnTo>
                    <a:lnTo>
                      <a:pt x="31960" y="51866"/>
                    </a:lnTo>
                    <a:lnTo>
                      <a:pt x="33202" y="51589"/>
                    </a:lnTo>
                    <a:lnTo>
                      <a:pt x="33809" y="51437"/>
                    </a:lnTo>
                    <a:lnTo>
                      <a:pt x="34523" y="51241"/>
                    </a:lnTo>
                    <a:lnTo>
                      <a:pt x="35943" y="50803"/>
                    </a:lnTo>
                    <a:lnTo>
                      <a:pt x="37336" y="50303"/>
                    </a:lnTo>
                    <a:lnTo>
                      <a:pt x="38694" y="49740"/>
                    </a:lnTo>
                    <a:lnTo>
                      <a:pt x="40024" y="49115"/>
                    </a:lnTo>
                    <a:lnTo>
                      <a:pt x="41310" y="48437"/>
                    </a:lnTo>
                    <a:lnTo>
                      <a:pt x="42551" y="47704"/>
                    </a:lnTo>
                    <a:lnTo>
                      <a:pt x="43766" y="46901"/>
                    </a:lnTo>
                    <a:lnTo>
                      <a:pt x="44927" y="46043"/>
                    </a:lnTo>
                    <a:lnTo>
                      <a:pt x="46034" y="45124"/>
                    </a:lnTo>
                    <a:lnTo>
                      <a:pt x="47106" y="44150"/>
                    </a:lnTo>
                    <a:lnTo>
                      <a:pt x="48115" y="43114"/>
                    </a:lnTo>
                    <a:lnTo>
                      <a:pt x="49070" y="42016"/>
                    </a:lnTo>
                    <a:lnTo>
                      <a:pt x="49972" y="40864"/>
                    </a:lnTo>
                    <a:lnTo>
                      <a:pt x="50812" y="39649"/>
                    </a:lnTo>
                    <a:lnTo>
                      <a:pt x="51588" y="38372"/>
                    </a:lnTo>
                    <a:lnTo>
                      <a:pt x="51946" y="37712"/>
                    </a:lnTo>
                    <a:lnTo>
                      <a:pt x="52267" y="37087"/>
                    </a:lnTo>
                    <a:lnTo>
                      <a:pt x="52857" y="35819"/>
                    </a:lnTo>
                    <a:lnTo>
                      <a:pt x="53374" y="34533"/>
                    </a:lnTo>
                    <a:lnTo>
                      <a:pt x="53821" y="33229"/>
                    </a:lnTo>
                    <a:lnTo>
                      <a:pt x="54196" y="31898"/>
                    </a:lnTo>
                    <a:lnTo>
                      <a:pt x="54509" y="30559"/>
                    </a:lnTo>
                    <a:lnTo>
                      <a:pt x="54741" y="29201"/>
                    </a:lnTo>
                    <a:lnTo>
                      <a:pt x="54902" y="27844"/>
                    </a:lnTo>
                    <a:lnTo>
                      <a:pt x="54991" y="26469"/>
                    </a:lnTo>
                    <a:lnTo>
                      <a:pt x="55009" y="25103"/>
                    </a:lnTo>
                    <a:lnTo>
                      <a:pt x="54955" y="23727"/>
                    </a:lnTo>
                    <a:lnTo>
                      <a:pt x="54821" y="22352"/>
                    </a:lnTo>
                    <a:lnTo>
                      <a:pt x="54625" y="20995"/>
                    </a:lnTo>
                    <a:lnTo>
                      <a:pt x="54357" y="19637"/>
                    </a:lnTo>
                    <a:lnTo>
                      <a:pt x="54017" y="18289"/>
                    </a:lnTo>
                    <a:lnTo>
                      <a:pt x="53598" y="16958"/>
                    </a:lnTo>
                    <a:lnTo>
                      <a:pt x="53366" y="16298"/>
                    </a:lnTo>
                    <a:lnTo>
                      <a:pt x="53124" y="15655"/>
                    </a:lnTo>
                    <a:lnTo>
                      <a:pt x="52580" y="14360"/>
                    </a:lnTo>
                    <a:lnTo>
                      <a:pt x="51955" y="13056"/>
                    </a:lnTo>
                    <a:lnTo>
                      <a:pt x="51258" y="11770"/>
                    </a:lnTo>
                    <a:lnTo>
                      <a:pt x="50490" y="10520"/>
                    </a:lnTo>
                    <a:lnTo>
                      <a:pt x="49651" y="9332"/>
                    </a:lnTo>
                    <a:lnTo>
                      <a:pt x="48731" y="8225"/>
                    </a:lnTo>
                    <a:lnTo>
                      <a:pt x="47740" y="7225"/>
                    </a:lnTo>
                    <a:lnTo>
                      <a:pt x="47222" y="6778"/>
                    </a:lnTo>
                    <a:lnTo>
                      <a:pt x="46873" y="6510"/>
                    </a:lnTo>
                    <a:lnTo>
                      <a:pt x="46284" y="6171"/>
                    </a:lnTo>
                    <a:lnTo>
                      <a:pt x="45855" y="5993"/>
                    </a:lnTo>
                    <a:lnTo>
                      <a:pt x="45427" y="5885"/>
                    </a:lnTo>
                    <a:lnTo>
                      <a:pt x="44998" y="5859"/>
                    </a:lnTo>
                    <a:lnTo>
                      <a:pt x="44570" y="5930"/>
                    </a:lnTo>
                    <a:lnTo>
                      <a:pt x="44159" y="6109"/>
                    </a:lnTo>
                    <a:lnTo>
                      <a:pt x="43962" y="6251"/>
                    </a:lnTo>
                    <a:lnTo>
                      <a:pt x="43793" y="6403"/>
                    </a:lnTo>
                    <a:lnTo>
                      <a:pt x="43534" y="6760"/>
                    </a:lnTo>
                    <a:lnTo>
                      <a:pt x="43248" y="7359"/>
                    </a:lnTo>
                    <a:lnTo>
                      <a:pt x="43069" y="7761"/>
                    </a:lnTo>
                    <a:lnTo>
                      <a:pt x="42944" y="8002"/>
                    </a:lnTo>
                    <a:lnTo>
                      <a:pt x="42623" y="8386"/>
                    </a:lnTo>
                    <a:lnTo>
                      <a:pt x="42239" y="8663"/>
                    </a:lnTo>
                    <a:lnTo>
                      <a:pt x="41810" y="8832"/>
                    </a:lnTo>
                    <a:lnTo>
                      <a:pt x="41346" y="8895"/>
                    </a:lnTo>
                    <a:lnTo>
                      <a:pt x="40873" y="8868"/>
                    </a:lnTo>
                    <a:lnTo>
                      <a:pt x="40399" y="8743"/>
                    </a:lnTo>
                    <a:lnTo>
                      <a:pt x="39944" y="8529"/>
                    </a:lnTo>
                    <a:lnTo>
                      <a:pt x="39730" y="8386"/>
                    </a:lnTo>
                    <a:lnTo>
                      <a:pt x="39462" y="8189"/>
                    </a:lnTo>
                    <a:lnTo>
                      <a:pt x="39006" y="7734"/>
                    </a:lnTo>
                    <a:lnTo>
                      <a:pt x="38613" y="7216"/>
                    </a:lnTo>
                    <a:lnTo>
                      <a:pt x="38274" y="6644"/>
                    </a:lnTo>
                    <a:lnTo>
                      <a:pt x="37836" y="5725"/>
                    </a:lnTo>
                    <a:lnTo>
                      <a:pt x="37318" y="4421"/>
                    </a:lnTo>
                    <a:lnTo>
                      <a:pt x="36917" y="3465"/>
                    </a:lnTo>
                    <a:lnTo>
                      <a:pt x="36622" y="2867"/>
                    </a:lnTo>
                    <a:lnTo>
                      <a:pt x="36291" y="2296"/>
                    </a:lnTo>
                    <a:lnTo>
                      <a:pt x="35916" y="1787"/>
                    </a:lnTo>
                    <a:lnTo>
                      <a:pt x="35470" y="1340"/>
                    </a:lnTo>
                    <a:lnTo>
                      <a:pt x="34952" y="974"/>
                    </a:lnTo>
                    <a:lnTo>
                      <a:pt x="34345" y="706"/>
                    </a:lnTo>
                    <a:lnTo>
                      <a:pt x="33630" y="545"/>
                    </a:lnTo>
                    <a:lnTo>
                      <a:pt x="33228" y="510"/>
                    </a:lnTo>
                    <a:lnTo>
                      <a:pt x="32996" y="501"/>
                    </a:lnTo>
                    <a:lnTo>
                      <a:pt x="32523" y="527"/>
                    </a:lnTo>
                    <a:lnTo>
                      <a:pt x="32068" y="599"/>
                    </a:lnTo>
                    <a:lnTo>
                      <a:pt x="31630" y="706"/>
                    </a:lnTo>
                    <a:lnTo>
                      <a:pt x="30987" y="938"/>
                    </a:lnTo>
                    <a:lnTo>
                      <a:pt x="30192" y="1385"/>
                    </a:lnTo>
                    <a:lnTo>
                      <a:pt x="29478" y="1956"/>
                    </a:lnTo>
                    <a:lnTo>
                      <a:pt x="28862" y="2644"/>
                    </a:lnTo>
                    <a:lnTo>
                      <a:pt x="28371" y="3412"/>
                    </a:lnTo>
                    <a:lnTo>
                      <a:pt x="28004" y="4251"/>
                    </a:lnTo>
                    <a:lnTo>
                      <a:pt x="27879" y="4698"/>
                    </a:lnTo>
                    <a:lnTo>
                      <a:pt x="27781" y="5144"/>
                    </a:lnTo>
                    <a:lnTo>
                      <a:pt x="27567" y="6073"/>
                    </a:lnTo>
                    <a:lnTo>
                      <a:pt x="27308" y="6707"/>
                    </a:lnTo>
                    <a:lnTo>
                      <a:pt x="27067" y="7082"/>
                    </a:lnTo>
                    <a:lnTo>
                      <a:pt x="26745" y="7386"/>
                    </a:lnTo>
                    <a:lnTo>
                      <a:pt x="26335" y="7609"/>
                    </a:lnTo>
                    <a:lnTo>
                      <a:pt x="26085" y="7680"/>
                    </a:lnTo>
                    <a:lnTo>
                      <a:pt x="25852" y="7725"/>
                    </a:lnTo>
                    <a:lnTo>
                      <a:pt x="25388" y="7752"/>
                    </a:lnTo>
                    <a:lnTo>
                      <a:pt x="24941" y="7689"/>
                    </a:lnTo>
                    <a:lnTo>
                      <a:pt x="24504" y="7564"/>
                    </a:lnTo>
                    <a:lnTo>
                      <a:pt x="24084" y="7386"/>
                    </a:lnTo>
                    <a:lnTo>
                      <a:pt x="23691" y="7144"/>
                    </a:lnTo>
                    <a:lnTo>
                      <a:pt x="23325" y="6868"/>
                    </a:lnTo>
                    <a:lnTo>
                      <a:pt x="22986" y="6555"/>
                    </a:lnTo>
                    <a:lnTo>
                      <a:pt x="22834" y="6385"/>
                    </a:lnTo>
                    <a:lnTo>
                      <a:pt x="22584" y="6091"/>
                    </a:lnTo>
                    <a:lnTo>
                      <a:pt x="22137" y="5457"/>
                    </a:lnTo>
                    <a:lnTo>
                      <a:pt x="21566" y="4457"/>
                    </a:lnTo>
                    <a:lnTo>
                      <a:pt x="20852" y="3081"/>
                    </a:lnTo>
                    <a:lnTo>
                      <a:pt x="20235" y="2108"/>
                    </a:lnTo>
                    <a:lnTo>
                      <a:pt x="19744" y="1510"/>
                    </a:lnTo>
                    <a:lnTo>
                      <a:pt x="19467" y="1233"/>
                    </a:lnTo>
                    <a:lnTo>
                      <a:pt x="19280" y="1063"/>
                    </a:lnTo>
                    <a:lnTo>
                      <a:pt x="18896" y="760"/>
                    </a:lnTo>
                    <a:lnTo>
                      <a:pt x="18476" y="501"/>
                    </a:lnTo>
                    <a:lnTo>
                      <a:pt x="18048" y="277"/>
                    </a:lnTo>
                    <a:lnTo>
                      <a:pt x="17592" y="126"/>
                    </a:lnTo>
                    <a:lnTo>
                      <a:pt x="17119" y="27"/>
                    </a:lnTo>
                    <a:lnTo>
                      <a:pt x="166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55" name="Google Shape;1655;p47"/>
              <p:cNvGrpSpPr/>
              <p:nvPr/>
            </p:nvGrpSpPr>
            <p:grpSpPr>
              <a:xfrm>
                <a:off x="6483174" y="3642597"/>
                <a:ext cx="1430424" cy="1454574"/>
                <a:chOff x="6483174" y="3642597"/>
                <a:chExt cx="1430424" cy="1454574"/>
              </a:xfrm>
            </p:grpSpPr>
            <p:sp>
              <p:nvSpPr>
                <p:cNvPr id="1656" name="Google Shape;1656;p47"/>
                <p:cNvSpPr/>
                <p:nvPr/>
              </p:nvSpPr>
              <p:spPr>
                <a:xfrm>
                  <a:off x="6483174" y="3773748"/>
                  <a:ext cx="1359317" cy="1323423"/>
                </a:xfrm>
                <a:custGeom>
                  <a:avLst/>
                  <a:gdLst/>
                  <a:ahLst/>
                  <a:cxnLst/>
                  <a:rect l="l" t="t" r="r" b="b"/>
                  <a:pathLst>
                    <a:path w="42945" h="41811" extrusionOk="0">
                      <a:moveTo>
                        <a:pt x="2099" y="0"/>
                      </a:moveTo>
                      <a:lnTo>
                        <a:pt x="1974" y="36"/>
                      </a:lnTo>
                      <a:lnTo>
                        <a:pt x="1938" y="54"/>
                      </a:lnTo>
                      <a:lnTo>
                        <a:pt x="1920" y="98"/>
                      </a:lnTo>
                      <a:lnTo>
                        <a:pt x="1920" y="206"/>
                      </a:lnTo>
                      <a:lnTo>
                        <a:pt x="1965" y="411"/>
                      </a:lnTo>
                      <a:lnTo>
                        <a:pt x="2090" y="679"/>
                      </a:lnTo>
                      <a:lnTo>
                        <a:pt x="2528" y="1108"/>
                      </a:lnTo>
                      <a:lnTo>
                        <a:pt x="2858" y="1384"/>
                      </a:lnTo>
                      <a:lnTo>
                        <a:pt x="3930" y="2322"/>
                      </a:lnTo>
                      <a:lnTo>
                        <a:pt x="5010" y="3242"/>
                      </a:lnTo>
                      <a:lnTo>
                        <a:pt x="4519" y="3269"/>
                      </a:lnTo>
                      <a:lnTo>
                        <a:pt x="3555" y="3242"/>
                      </a:lnTo>
                      <a:lnTo>
                        <a:pt x="3072" y="3179"/>
                      </a:lnTo>
                      <a:lnTo>
                        <a:pt x="2742" y="3117"/>
                      </a:lnTo>
                      <a:lnTo>
                        <a:pt x="2126" y="2938"/>
                      </a:lnTo>
                      <a:lnTo>
                        <a:pt x="1215" y="2608"/>
                      </a:lnTo>
                      <a:lnTo>
                        <a:pt x="599" y="2385"/>
                      </a:lnTo>
                      <a:lnTo>
                        <a:pt x="563" y="2376"/>
                      </a:lnTo>
                      <a:lnTo>
                        <a:pt x="501" y="2402"/>
                      </a:lnTo>
                      <a:lnTo>
                        <a:pt x="474" y="2456"/>
                      </a:lnTo>
                      <a:lnTo>
                        <a:pt x="483" y="2519"/>
                      </a:lnTo>
                      <a:lnTo>
                        <a:pt x="510" y="2545"/>
                      </a:lnTo>
                      <a:lnTo>
                        <a:pt x="751" y="2724"/>
                      </a:lnTo>
                      <a:lnTo>
                        <a:pt x="1269" y="3028"/>
                      </a:lnTo>
                      <a:lnTo>
                        <a:pt x="1840" y="3260"/>
                      </a:lnTo>
                      <a:lnTo>
                        <a:pt x="2447" y="3429"/>
                      </a:lnTo>
                      <a:lnTo>
                        <a:pt x="3081" y="3545"/>
                      </a:lnTo>
                      <a:lnTo>
                        <a:pt x="3715" y="3590"/>
                      </a:lnTo>
                      <a:lnTo>
                        <a:pt x="4349" y="3581"/>
                      </a:lnTo>
                      <a:lnTo>
                        <a:pt x="4966" y="3519"/>
                      </a:lnTo>
                      <a:lnTo>
                        <a:pt x="5260" y="3465"/>
                      </a:lnTo>
                      <a:lnTo>
                        <a:pt x="5341" y="3537"/>
                      </a:lnTo>
                      <a:lnTo>
                        <a:pt x="5421" y="3599"/>
                      </a:lnTo>
                      <a:lnTo>
                        <a:pt x="7984" y="5805"/>
                      </a:lnTo>
                      <a:lnTo>
                        <a:pt x="10547" y="8019"/>
                      </a:lnTo>
                      <a:lnTo>
                        <a:pt x="11556" y="8894"/>
                      </a:lnTo>
                      <a:lnTo>
                        <a:pt x="12556" y="9770"/>
                      </a:lnTo>
                      <a:lnTo>
                        <a:pt x="12520" y="9752"/>
                      </a:lnTo>
                      <a:lnTo>
                        <a:pt x="12467" y="9752"/>
                      </a:lnTo>
                      <a:lnTo>
                        <a:pt x="10975" y="10145"/>
                      </a:lnTo>
                      <a:lnTo>
                        <a:pt x="9529" y="10538"/>
                      </a:lnTo>
                      <a:lnTo>
                        <a:pt x="9529" y="10529"/>
                      </a:lnTo>
                      <a:lnTo>
                        <a:pt x="9368" y="10288"/>
                      </a:lnTo>
                      <a:lnTo>
                        <a:pt x="8993" y="9796"/>
                      </a:lnTo>
                      <a:lnTo>
                        <a:pt x="8555" y="9359"/>
                      </a:lnTo>
                      <a:lnTo>
                        <a:pt x="8180" y="9100"/>
                      </a:lnTo>
                      <a:lnTo>
                        <a:pt x="7912" y="8975"/>
                      </a:lnTo>
                      <a:lnTo>
                        <a:pt x="7770" y="8921"/>
                      </a:lnTo>
                      <a:lnTo>
                        <a:pt x="7725" y="8921"/>
                      </a:lnTo>
                      <a:lnTo>
                        <a:pt x="7680" y="8993"/>
                      </a:lnTo>
                      <a:lnTo>
                        <a:pt x="7716" y="9028"/>
                      </a:lnTo>
                      <a:lnTo>
                        <a:pt x="8189" y="9386"/>
                      </a:lnTo>
                      <a:lnTo>
                        <a:pt x="8886" y="9904"/>
                      </a:lnTo>
                      <a:lnTo>
                        <a:pt x="9314" y="10305"/>
                      </a:lnTo>
                      <a:lnTo>
                        <a:pt x="9511" y="10538"/>
                      </a:lnTo>
                      <a:lnTo>
                        <a:pt x="8680" y="10734"/>
                      </a:lnTo>
                      <a:lnTo>
                        <a:pt x="7403" y="10939"/>
                      </a:lnTo>
                      <a:lnTo>
                        <a:pt x="6537" y="11002"/>
                      </a:lnTo>
                      <a:lnTo>
                        <a:pt x="6082" y="11011"/>
                      </a:lnTo>
                      <a:lnTo>
                        <a:pt x="5350" y="10984"/>
                      </a:lnTo>
                      <a:lnTo>
                        <a:pt x="3849" y="10850"/>
                      </a:lnTo>
                      <a:lnTo>
                        <a:pt x="2331" y="10707"/>
                      </a:lnTo>
                      <a:lnTo>
                        <a:pt x="1215" y="10680"/>
                      </a:lnTo>
                      <a:lnTo>
                        <a:pt x="474" y="10716"/>
                      </a:lnTo>
                      <a:lnTo>
                        <a:pt x="117" y="10770"/>
                      </a:lnTo>
                      <a:lnTo>
                        <a:pt x="63" y="10779"/>
                      </a:lnTo>
                      <a:lnTo>
                        <a:pt x="9" y="10850"/>
                      </a:lnTo>
                      <a:lnTo>
                        <a:pt x="1" y="10939"/>
                      </a:lnTo>
                      <a:lnTo>
                        <a:pt x="36" y="11011"/>
                      </a:lnTo>
                      <a:lnTo>
                        <a:pt x="90" y="11038"/>
                      </a:lnTo>
                      <a:lnTo>
                        <a:pt x="492" y="11136"/>
                      </a:lnTo>
                      <a:lnTo>
                        <a:pt x="1313" y="11261"/>
                      </a:lnTo>
                      <a:lnTo>
                        <a:pt x="2581" y="11332"/>
                      </a:lnTo>
                      <a:lnTo>
                        <a:pt x="3421" y="11377"/>
                      </a:lnTo>
                      <a:lnTo>
                        <a:pt x="4564" y="11457"/>
                      </a:lnTo>
                      <a:lnTo>
                        <a:pt x="5716" y="11502"/>
                      </a:lnTo>
                      <a:lnTo>
                        <a:pt x="5475" y="11707"/>
                      </a:lnTo>
                      <a:lnTo>
                        <a:pt x="4975" y="12082"/>
                      </a:lnTo>
                      <a:lnTo>
                        <a:pt x="4466" y="12404"/>
                      </a:lnTo>
                      <a:lnTo>
                        <a:pt x="3930" y="12663"/>
                      </a:lnTo>
                      <a:lnTo>
                        <a:pt x="3376" y="12868"/>
                      </a:lnTo>
                      <a:lnTo>
                        <a:pt x="2805" y="13002"/>
                      </a:lnTo>
                      <a:lnTo>
                        <a:pt x="2197" y="13074"/>
                      </a:lnTo>
                      <a:lnTo>
                        <a:pt x="1572" y="13074"/>
                      </a:lnTo>
                      <a:lnTo>
                        <a:pt x="1242" y="13038"/>
                      </a:lnTo>
                      <a:lnTo>
                        <a:pt x="1179" y="13047"/>
                      </a:lnTo>
                      <a:lnTo>
                        <a:pt x="1153" y="13127"/>
                      </a:lnTo>
                      <a:lnTo>
                        <a:pt x="1179" y="13181"/>
                      </a:lnTo>
                      <a:lnTo>
                        <a:pt x="1206" y="13190"/>
                      </a:lnTo>
                      <a:lnTo>
                        <a:pt x="1528" y="13261"/>
                      </a:lnTo>
                      <a:lnTo>
                        <a:pt x="2179" y="13333"/>
                      </a:lnTo>
                      <a:lnTo>
                        <a:pt x="2840" y="13306"/>
                      </a:lnTo>
                      <a:lnTo>
                        <a:pt x="3483" y="13181"/>
                      </a:lnTo>
                      <a:lnTo>
                        <a:pt x="4099" y="12967"/>
                      </a:lnTo>
                      <a:lnTo>
                        <a:pt x="4680" y="12663"/>
                      </a:lnTo>
                      <a:lnTo>
                        <a:pt x="5189" y="12270"/>
                      </a:lnTo>
                      <a:lnTo>
                        <a:pt x="5635" y="11779"/>
                      </a:lnTo>
                      <a:lnTo>
                        <a:pt x="5814" y="11502"/>
                      </a:lnTo>
                      <a:lnTo>
                        <a:pt x="6153" y="11511"/>
                      </a:lnTo>
                      <a:lnTo>
                        <a:pt x="6493" y="11502"/>
                      </a:lnTo>
                      <a:lnTo>
                        <a:pt x="6886" y="11493"/>
                      </a:lnTo>
                      <a:lnTo>
                        <a:pt x="7662" y="11431"/>
                      </a:lnTo>
                      <a:lnTo>
                        <a:pt x="8832" y="11261"/>
                      </a:lnTo>
                      <a:lnTo>
                        <a:pt x="10359" y="10877"/>
                      </a:lnTo>
                      <a:lnTo>
                        <a:pt x="11842" y="10350"/>
                      </a:lnTo>
                      <a:lnTo>
                        <a:pt x="12556" y="10029"/>
                      </a:lnTo>
                      <a:lnTo>
                        <a:pt x="12610" y="9984"/>
                      </a:lnTo>
                      <a:lnTo>
                        <a:pt x="12628" y="9850"/>
                      </a:lnTo>
                      <a:lnTo>
                        <a:pt x="12592" y="9796"/>
                      </a:lnTo>
                      <a:lnTo>
                        <a:pt x="16950" y="13583"/>
                      </a:lnTo>
                      <a:lnTo>
                        <a:pt x="21281" y="17405"/>
                      </a:lnTo>
                      <a:lnTo>
                        <a:pt x="24594" y="20361"/>
                      </a:lnTo>
                      <a:lnTo>
                        <a:pt x="31166" y="26326"/>
                      </a:lnTo>
                      <a:lnTo>
                        <a:pt x="34426" y="29326"/>
                      </a:lnTo>
                      <a:lnTo>
                        <a:pt x="34283" y="29407"/>
                      </a:lnTo>
                      <a:lnTo>
                        <a:pt x="34140" y="29487"/>
                      </a:lnTo>
                      <a:lnTo>
                        <a:pt x="34086" y="29523"/>
                      </a:lnTo>
                      <a:lnTo>
                        <a:pt x="34015" y="29612"/>
                      </a:lnTo>
                      <a:lnTo>
                        <a:pt x="33997" y="29755"/>
                      </a:lnTo>
                      <a:lnTo>
                        <a:pt x="34042" y="29844"/>
                      </a:lnTo>
                      <a:lnTo>
                        <a:pt x="33622" y="30237"/>
                      </a:lnTo>
                      <a:lnTo>
                        <a:pt x="32774" y="30996"/>
                      </a:lnTo>
                      <a:lnTo>
                        <a:pt x="31889" y="31710"/>
                      </a:lnTo>
                      <a:lnTo>
                        <a:pt x="30979" y="32398"/>
                      </a:lnTo>
                      <a:lnTo>
                        <a:pt x="30514" y="32729"/>
                      </a:lnTo>
                      <a:lnTo>
                        <a:pt x="30345" y="32577"/>
                      </a:lnTo>
                      <a:lnTo>
                        <a:pt x="29970" y="32309"/>
                      </a:lnTo>
                      <a:lnTo>
                        <a:pt x="29344" y="31952"/>
                      </a:lnTo>
                      <a:lnTo>
                        <a:pt x="28451" y="31577"/>
                      </a:lnTo>
                      <a:lnTo>
                        <a:pt x="27549" y="31282"/>
                      </a:lnTo>
                      <a:lnTo>
                        <a:pt x="27121" y="31157"/>
                      </a:lnTo>
                      <a:lnTo>
                        <a:pt x="26648" y="31032"/>
                      </a:lnTo>
                      <a:lnTo>
                        <a:pt x="25692" y="30844"/>
                      </a:lnTo>
                      <a:lnTo>
                        <a:pt x="24737" y="30746"/>
                      </a:lnTo>
                      <a:lnTo>
                        <a:pt x="23763" y="30746"/>
                      </a:lnTo>
                      <a:lnTo>
                        <a:pt x="23281" y="30791"/>
                      </a:lnTo>
                      <a:lnTo>
                        <a:pt x="23263" y="30800"/>
                      </a:lnTo>
                      <a:lnTo>
                        <a:pt x="23281" y="30817"/>
                      </a:lnTo>
                      <a:lnTo>
                        <a:pt x="24263" y="30951"/>
                      </a:lnTo>
                      <a:lnTo>
                        <a:pt x="25728" y="31201"/>
                      </a:lnTo>
                      <a:lnTo>
                        <a:pt x="26692" y="31425"/>
                      </a:lnTo>
                      <a:lnTo>
                        <a:pt x="27165" y="31568"/>
                      </a:lnTo>
                      <a:lnTo>
                        <a:pt x="27567" y="31702"/>
                      </a:lnTo>
                      <a:lnTo>
                        <a:pt x="28335" y="32041"/>
                      </a:lnTo>
                      <a:lnTo>
                        <a:pt x="29452" y="32595"/>
                      </a:lnTo>
                      <a:lnTo>
                        <a:pt x="30220" y="32934"/>
                      </a:lnTo>
                      <a:lnTo>
                        <a:pt x="29612" y="33336"/>
                      </a:lnTo>
                      <a:lnTo>
                        <a:pt x="28362" y="34086"/>
                      </a:lnTo>
                      <a:lnTo>
                        <a:pt x="27728" y="34434"/>
                      </a:lnTo>
                      <a:lnTo>
                        <a:pt x="27666" y="34407"/>
                      </a:lnTo>
                      <a:lnTo>
                        <a:pt x="27541" y="34452"/>
                      </a:lnTo>
                      <a:lnTo>
                        <a:pt x="27523" y="34514"/>
                      </a:lnTo>
                      <a:lnTo>
                        <a:pt x="27523" y="34532"/>
                      </a:lnTo>
                      <a:lnTo>
                        <a:pt x="27523" y="34541"/>
                      </a:lnTo>
                      <a:lnTo>
                        <a:pt x="26978" y="34827"/>
                      </a:lnTo>
                      <a:lnTo>
                        <a:pt x="25871" y="35363"/>
                      </a:lnTo>
                      <a:lnTo>
                        <a:pt x="25308" y="35604"/>
                      </a:lnTo>
                      <a:lnTo>
                        <a:pt x="24754" y="35836"/>
                      </a:lnTo>
                      <a:lnTo>
                        <a:pt x="23629" y="36238"/>
                      </a:lnTo>
                      <a:lnTo>
                        <a:pt x="23067" y="36417"/>
                      </a:lnTo>
                      <a:lnTo>
                        <a:pt x="23058" y="36399"/>
                      </a:lnTo>
                      <a:lnTo>
                        <a:pt x="23040" y="36381"/>
                      </a:lnTo>
                      <a:lnTo>
                        <a:pt x="22718" y="36077"/>
                      </a:lnTo>
                      <a:lnTo>
                        <a:pt x="22022" y="35506"/>
                      </a:lnTo>
                      <a:lnTo>
                        <a:pt x="21263" y="34961"/>
                      </a:lnTo>
                      <a:lnTo>
                        <a:pt x="20450" y="34479"/>
                      </a:lnTo>
                      <a:lnTo>
                        <a:pt x="19593" y="34077"/>
                      </a:lnTo>
                      <a:lnTo>
                        <a:pt x="18718" y="33764"/>
                      </a:lnTo>
                      <a:lnTo>
                        <a:pt x="17816" y="33568"/>
                      </a:lnTo>
                      <a:lnTo>
                        <a:pt x="16914" y="33496"/>
                      </a:lnTo>
                      <a:lnTo>
                        <a:pt x="16458" y="33532"/>
                      </a:lnTo>
                      <a:lnTo>
                        <a:pt x="16432" y="33541"/>
                      </a:lnTo>
                      <a:lnTo>
                        <a:pt x="16423" y="33595"/>
                      </a:lnTo>
                      <a:lnTo>
                        <a:pt x="16450" y="33613"/>
                      </a:lnTo>
                      <a:lnTo>
                        <a:pt x="17325" y="33836"/>
                      </a:lnTo>
                      <a:lnTo>
                        <a:pt x="18575" y="34202"/>
                      </a:lnTo>
                      <a:lnTo>
                        <a:pt x="19370" y="34488"/>
                      </a:lnTo>
                      <a:lnTo>
                        <a:pt x="20138" y="34818"/>
                      </a:lnTo>
                      <a:lnTo>
                        <a:pt x="20879" y="35211"/>
                      </a:lnTo>
                      <a:lnTo>
                        <a:pt x="21593" y="35675"/>
                      </a:lnTo>
                      <a:lnTo>
                        <a:pt x="22281" y="36238"/>
                      </a:lnTo>
                      <a:lnTo>
                        <a:pt x="22620" y="36559"/>
                      </a:lnTo>
                      <a:lnTo>
                        <a:pt x="21584" y="36854"/>
                      </a:lnTo>
                      <a:lnTo>
                        <a:pt x="19495" y="37301"/>
                      </a:lnTo>
                      <a:lnTo>
                        <a:pt x="17387" y="37640"/>
                      </a:lnTo>
                      <a:lnTo>
                        <a:pt x="15235" y="37899"/>
                      </a:lnTo>
                      <a:lnTo>
                        <a:pt x="14137" y="38006"/>
                      </a:lnTo>
                      <a:lnTo>
                        <a:pt x="14092" y="38015"/>
                      </a:lnTo>
                      <a:lnTo>
                        <a:pt x="14047" y="38078"/>
                      </a:lnTo>
                      <a:lnTo>
                        <a:pt x="14047" y="38167"/>
                      </a:lnTo>
                      <a:lnTo>
                        <a:pt x="14101" y="38229"/>
                      </a:lnTo>
                      <a:lnTo>
                        <a:pt x="14146" y="38238"/>
                      </a:lnTo>
                      <a:lnTo>
                        <a:pt x="14949" y="38301"/>
                      </a:lnTo>
                      <a:lnTo>
                        <a:pt x="16583" y="38274"/>
                      </a:lnTo>
                      <a:lnTo>
                        <a:pt x="17405" y="38211"/>
                      </a:lnTo>
                      <a:lnTo>
                        <a:pt x="17378" y="38435"/>
                      </a:lnTo>
                      <a:lnTo>
                        <a:pt x="17262" y="38872"/>
                      </a:lnTo>
                      <a:lnTo>
                        <a:pt x="17137" y="39087"/>
                      </a:lnTo>
                      <a:lnTo>
                        <a:pt x="17030" y="39229"/>
                      </a:lnTo>
                      <a:lnTo>
                        <a:pt x="16798" y="39480"/>
                      </a:lnTo>
                      <a:lnTo>
                        <a:pt x="16396" y="39810"/>
                      </a:lnTo>
                      <a:lnTo>
                        <a:pt x="16119" y="40015"/>
                      </a:lnTo>
                      <a:lnTo>
                        <a:pt x="15530" y="40426"/>
                      </a:lnTo>
                      <a:lnTo>
                        <a:pt x="14637" y="41051"/>
                      </a:lnTo>
                      <a:lnTo>
                        <a:pt x="14074" y="41498"/>
                      </a:lnTo>
                      <a:lnTo>
                        <a:pt x="13815" y="41748"/>
                      </a:lnTo>
                      <a:lnTo>
                        <a:pt x="13806" y="41775"/>
                      </a:lnTo>
                      <a:lnTo>
                        <a:pt x="13833" y="41810"/>
                      </a:lnTo>
                      <a:lnTo>
                        <a:pt x="13860" y="41810"/>
                      </a:lnTo>
                      <a:lnTo>
                        <a:pt x="14262" y="41632"/>
                      </a:lnTo>
                      <a:lnTo>
                        <a:pt x="15217" y="41105"/>
                      </a:lnTo>
                      <a:lnTo>
                        <a:pt x="15932" y="40649"/>
                      </a:lnTo>
                      <a:lnTo>
                        <a:pt x="16628" y="40140"/>
                      </a:lnTo>
                      <a:lnTo>
                        <a:pt x="17235" y="39587"/>
                      </a:lnTo>
                      <a:lnTo>
                        <a:pt x="17575" y="39158"/>
                      </a:lnTo>
                      <a:lnTo>
                        <a:pt x="17744" y="38872"/>
                      </a:lnTo>
                      <a:lnTo>
                        <a:pt x="17852" y="38578"/>
                      </a:lnTo>
                      <a:lnTo>
                        <a:pt x="17878" y="38301"/>
                      </a:lnTo>
                      <a:lnTo>
                        <a:pt x="17860" y="38158"/>
                      </a:lnTo>
                      <a:lnTo>
                        <a:pt x="18825" y="38033"/>
                      </a:lnTo>
                      <a:lnTo>
                        <a:pt x="20754" y="37658"/>
                      </a:lnTo>
                      <a:lnTo>
                        <a:pt x="22638" y="37140"/>
                      </a:lnTo>
                      <a:lnTo>
                        <a:pt x="24460" y="36515"/>
                      </a:lnTo>
                      <a:lnTo>
                        <a:pt x="25335" y="36167"/>
                      </a:lnTo>
                      <a:lnTo>
                        <a:pt x="25880" y="35934"/>
                      </a:lnTo>
                      <a:lnTo>
                        <a:pt x="26942" y="35443"/>
                      </a:lnTo>
                      <a:lnTo>
                        <a:pt x="27469" y="35175"/>
                      </a:lnTo>
                      <a:lnTo>
                        <a:pt x="27424" y="35872"/>
                      </a:lnTo>
                      <a:lnTo>
                        <a:pt x="27291" y="36899"/>
                      </a:lnTo>
                      <a:lnTo>
                        <a:pt x="27121" y="37586"/>
                      </a:lnTo>
                      <a:lnTo>
                        <a:pt x="27005" y="37935"/>
                      </a:lnTo>
                      <a:lnTo>
                        <a:pt x="26835" y="38354"/>
                      </a:lnTo>
                      <a:lnTo>
                        <a:pt x="26433" y="39113"/>
                      </a:lnTo>
                      <a:lnTo>
                        <a:pt x="25710" y="40185"/>
                      </a:lnTo>
                      <a:lnTo>
                        <a:pt x="25174" y="40882"/>
                      </a:lnTo>
                      <a:lnTo>
                        <a:pt x="25174" y="40917"/>
                      </a:lnTo>
                      <a:lnTo>
                        <a:pt x="25210" y="40917"/>
                      </a:lnTo>
                      <a:lnTo>
                        <a:pt x="25513" y="40676"/>
                      </a:lnTo>
                      <a:lnTo>
                        <a:pt x="26076" y="40114"/>
                      </a:lnTo>
                      <a:lnTo>
                        <a:pt x="26594" y="39444"/>
                      </a:lnTo>
                      <a:lnTo>
                        <a:pt x="27032" y="38694"/>
                      </a:lnTo>
                      <a:lnTo>
                        <a:pt x="27389" y="37890"/>
                      </a:lnTo>
                      <a:lnTo>
                        <a:pt x="27657" y="37051"/>
                      </a:lnTo>
                      <a:lnTo>
                        <a:pt x="27826" y="36211"/>
                      </a:lnTo>
                      <a:lnTo>
                        <a:pt x="27871" y="35390"/>
                      </a:lnTo>
                      <a:lnTo>
                        <a:pt x="27844" y="34988"/>
                      </a:lnTo>
                      <a:lnTo>
                        <a:pt x="28818" y="34461"/>
                      </a:lnTo>
                      <a:lnTo>
                        <a:pt x="30684" y="33300"/>
                      </a:lnTo>
                      <a:lnTo>
                        <a:pt x="32461" y="31996"/>
                      </a:lnTo>
                      <a:lnTo>
                        <a:pt x="34140" y="30567"/>
                      </a:lnTo>
                      <a:lnTo>
                        <a:pt x="34935" y="29799"/>
                      </a:lnTo>
                      <a:lnTo>
                        <a:pt x="38685" y="33282"/>
                      </a:lnTo>
                      <a:lnTo>
                        <a:pt x="42418" y="36774"/>
                      </a:lnTo>
                      <a:lnTo>
                        <a:pt x="42471" y="36818"/>
                      </a:lnTo>
                      <a:lnTo>
                        <a:pt x="42579" y="36863"/>
                      </a:lnTo>
                      <a:lnTo>
                        <a:pt x="42748" y="36845"/>
                      </a:lnTo>
                      <a:lnTo>
                        <a:pt x="42918" y="36702"/>
                      </a:lnTo>
                      <a:lnTo>
                        <a:pt x="42945" y="36559"/>
                      </a:lnTo>
                      <a:lnTo>
                        <a:pt x="42909" y="36452"/>
                      </a:lnTo>
                      <a:lnTo>
                        <a:pt x="42864" y="36399"/>
                      </a:lnTo>
                      <a:lnTo>
                        <a:pt x="40400" y="34068"/>
                      </a:lnTo>
                      <a:lnTo>
                        <a:pt x="35444" y="29442"/>
                      </a:lnTo>
                      <a:lnTo>
                        <a:pt x="30443" y="24852"/>
                      </a:lnTo>
                      <a:lnTo>
                        <a:pt x="25406" y="20307"/>
                      </a:lnTo>
                      <a:lnTo>
                        <a:pt x="22879" y="18048"/>
                      </a:lnTo>
                      <a:lnTo>
                        <a:pt x="20352" y="15806"/>
                      </a:lnTo>
                      <a:lnTo>
                        <a:pt x="15253" y="11350"/>
                      </a:lnTo>
                      <a:lnTo>
                        <a:pt x="12690" y="9145"/>
                      </a:lnTo>
                      <a:lnTo>
                        <a:pt x="10127" y="6948"/>
                      </a:lnTo>
                      <a:lnTo>
                        <a:pt x="7537" y="4778"/>
                      </a:lnTo>
                      <a:lnTo>
                        <a:pt x="6984" y="4340"/>
                      </a:lnTo>
                      <a:lnTo>
                        <a:pt x="5725" y="3349"/>
                      </a:lnTo>
                      <a:lnTo>
                        <a:pt x="5769" y="3304"/>
                      </a:lnTo>
                      <a:lnTo>
                        <a:pt x="5743" y="3206"/>
                      </a:lnTo>
                      <a:lnTo>
                        <a:pt x="5671" y="3197"/>
                      </a:lnTo>
                      <a:lnTo>
                        <a:pt x="5609" y="3197"/>
                      </a:lnTo>
                      <a:lnTo>
                        <a:pt x="5546" y="3206"/>
                      </a:lnTo>
                      <a:lnTo>
                        <a:pt x="4412" y="2304"/>
                      </a:lnTo>
                      <a:lnTo>
                        <a:pt x="2912" y="1045"/>
                      </a:lnTo>
                      <a:lnTo>
                        <a:pt x="2287" y="456"/>
                      </a:lnTo>
                      <a:lnTo>
                        <a:pt x="2179" y="295"/>
                      </a:lnTo>
                      <a:lnTo>
                        <a:pt x="2206" y="313"/>
                      </a:lnTo>
                      <a:lnTo>
                        <a:pt x="2233" y="286"/>
                      </a:lnTo>
                      <a:lnTo>
                        <a:pt x="2269" y="241"/>
                      </a:lnTo>
                      <a:lnTo>
                        <a:pt x="2296" y="197"/>
                      </a:lnTo>
                      <a:lnTo>
                        <a:pt x="2313" y="170"/>
                      </a:lnTo>
                      <a:lnTo>
                        <a:pt x="2296" y="134"/>
                      </a:lnTo>
                      <a:lnTo>
                        <a:pt x="2197" y="45"/>
                      </a:lnTo>
                      <a:lnTo>
                        <a:pt x="20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7" name="Google Shape;1657;p47"/>
                <p:cNvSpPr/>
                <p:nvPr/>
              </p:nvSpPr>
              <p:spPr>
                <a:xfrm>
                  <a:off x="6823741" y="3642597"/>
                  <a:ext cx="185167" cy="397176"/>
                </a:xfrm>
                <a:custGeom>
                  <a:avLst/>
                  <a:gdLst/>
                  <a:ahLst/>
                  <a:cxnLst/>
                  <a:rect l="l" t="t" r="r" b="b"/>
                  <a:pathLst>
                    <a:path w="5850" h="12548" extrusionOk="0">
                      <a:moveTo>
                        <a:pt x="2634" y="1"/>
                      </a:moveTo>
                      <a:lnTo>
                        <a:pt x="2527" y="99"/>
                      </a:lnTo>
                      <a:lnTo>
                        <a:pt x="2501" y="188"/>
                      </a:lnTo>
                      <a:lnTo>
                        <a:pt x="2465" y="590"/>
                      </a:lnTo>
                      <a:lnTo>
                        <a:pt x="2438" y="1412"/>
                      </a:lnTo>
                      <a:lnTo>
                        <a:pt x="2483" y="2653"/>
                      </a:lnTo>
                      <a:lnTo>
                        <a:pt x="2554" y="3492"/>
                      </a:lnTo>
                      <a:lnTo>
                        <a:pt x="2277" y="3260"/>
                      </a:lnTo>
                      <a:lnTo>
                        <a:pt x="1643" y="2858"/>
                      </a:lnTo>
                      <a:lnTo>
                        <a:pt x="1358" y="2635"/>
                      </a:lnTo>
                      <a:lnTo>
                        <a:pt x="1027" y="2305"/>
                      </a:lnTo>
                      <a:lnTo>
                        <a:pt x="581" y="1751"/>
                      </a:lnTo>
                      <a:lnTo>
                        <a:pt x="250" y="1412"/>
                      </a:lnTo>
                      <a:lnTo>
                        <a:pt x="72" y="1269"/>
                      </a:lnTo>
                      <a:lnTo>
                        <a:pt x="45" y="1260"/>
                      </a:lnTo>
                      <a:lnTo>
                        <a:pt x="0" y="1287"/>
                      </a:lnTo>
                      <a:lnTo>
                        <a:pt x="0" y="1313"/>
                      </a:lnTo>
                      <a:lnTo>
                        <a:pt x="54" y="1528"/>
                      </a:lnTo>
                      <a:lnTo>
                        <a:pt x="259" y="1921"/>
                      </a:lnTo>
                      <a:lnTo>
                        <a:pt x="706" y="2448"/>
                      </a:lnTo>
                      <a:lnTo>
                        <a:pt x="1027" y="2742"/>
                      </a:lnTo>
                      <a:lnTo>
                        <a:pt x="1349" y="3046"/>
                      </a:lnTo>
                      <a:lnTo>
                        <a:pt x="1938" y="3483"/>
                      </a:lnTo>
                      <a:lnTo>
                        <a:pt x="2358" y="3689"/>
                      </a:lnTo>
                      <a:lnTo>
                        <a:pt x="2572" y="3733"/>
                      </a:lnTo>
                      <a:lnTo>
                        <a:pt x="2626" y="4439"/>
                      </a:lnTo>
                      <a:lnTo>
                        <a:pt x="2697" y="5832"/>
                      </a:lnTo>
                      <a:lnTo>
                        <a:pt x="2679" y="6529"/>
                      </a:lnTo>
                      <a:lnTo>
                        <a:pt x="2634" y="7332"/>
                      </a:lnTo>
                      <a:lnTo>
                        <a:pt x="2474" y="8538"/>
                      </a:lnTo>
                      <a:lnTo>
                        <a:pt x="2322" y="9341"/>
                      </a:lnTo>
                      <a:lnTo>
                        <a:pt x="2224" y="9734"/>
                      </a:lnTo>
                      <a:lnTo>
                        <a:pt x="2125" y="10083"/>
                      </a:lnTo>
                      <a:lnTo>
                        <a:pt x="1858" y="10761"/>
                      </a:lnTo>
                      <a:lnTo>
                        <a:pt x="1563" y="11440"/>
                      </a:lnTo>
                      <a:lnTo>
                        <a:pt x="1322" y="12119"/>
                      </a:lnTo>
                      <a:lnTo>
                        <a:pt x="1232" y="12476"/>
                      </a:lnTo>
                      <a:lnTo>
                        <a:pt x="1241" y="12512"/>
                      </a:lnTo>
                      <a:lnTo>
                        <a:pt x="1313" y="12547"/>
                      </a:lnTo>
                      <a:lnTo>
                        <a:pt x="1349" y="12529"/>
                      </a:lnTo>
                      <a:lnTo>
                        <a:pt x="1483" y="12413"/>
                      </a:lnTo>
                      <a:lnTo>
                        <a:pt x="1733" y="12145"/>
                      </a:lnTo>
                      <a:lnTo>
                        <a:pt x="2054" y="11690"/>
                      </a:lnTo>
                      <a:lnTo>
                        <a:pt x="2402" y="10985"/>
                      </a:lnTo>
                      <a:lnTo>
                        <a:pt x="2670" y="10208"/>
                      </a:lnTo>
                      <a:lnTo>
                        <a:pt x="2777" y="9806"/>
                      </a:lnTo>
                      <a:lnTo>
                        <a:pt x="2974" y="9851"/>
                      </a:lnTo>
                      <a:lnTo>
                        <a:pt x="3402" y="9859"/>
                      </a:lnTo>
                      <a:lnTo>
                        <a:pt x="3840" y="9797"/>
                      </a:lnTo>
                      <a:lnTo>
                        <a:pt x="4287" y="9672"/>
                      </a:lnTo>
                      <a:lnTo>
                        <a:pt x="4715" y="9493"/>
                      </a:lnTo>
                      <a:lnTo>
                        <a:pt x="5108" y="9270"/>
                      </a:lnTo>
                      <a:lnTo>
                        <a:pt x="5447" y="9002"/>
                      </a:lnTo>
                      <a:lnTo>
                        <a:pt x="5724" y="8716"/>
                      </a:lnTo>
                      <a:lnTo>
                        <a:pt x="5831" y="8565"/>
                      </a:lnTo>
                      <a:lnTo>
                        <a:pt x="5849" y="8511"/>
                      </a:lnTo>
                      <a:lnTo>
                        <a:pt x="5778" y="8440"/>
                      </a:lnTo>
                      <a:lnTo>
                        <a:pt x="5724" y="8466"/>
                      </a:lnTo>
                      <a:lnTo>
                        <a:pt x="5322" y="8797"/>
                      </a:lnTo>
                      <a:lnTo>
                        <a:pt x="4706" y="9216"/>
                      </a:lnTo>
                      <a:lnTo>
                        <a:pt x="4251" y="9440"/>
                      </a:lnTo>
                      <a:lnTo>
                        <a:pt x="4001" y="9520"/>
                      </a:lnTo>
                      <a:lnTo>
                        <a:pt x="3706" y="9583"/>
                      </a:lnTo>
                      <a:lnTo>
                        <a:pt x="3117" y="9600"/>
                      </a:lnTo>
                      <a:lnTo>
                        <a:pt x="2822" y="9592"/>
                      </a:lnTo>
                      <a:lnTo>
                        <a:pt x="2965" y="8895"/>
                      </a:lnTo>
                      <a:lnTo>
                        <a:pt x="3135" y="7547"/>
                      </a:lnTo>
                      <a:lnTo>
                        <a:pt x="3179" y="6948"/>
                      </a:lnTo>
                      <a:lnTo>
                        <a:pt x="3233" y="6180"/>
                      </a:lnTo>
                      <a:lnTo>
                        <a:pt x="3242" y="4653"/>
                      </a:lnTo>
                      <a:lnTo>
                        <a:pt x="3215" y="3885"/>
                      </a:lnTo>
                      <a:lnTo>
                        <a:pt x="3197" y="2966"/>
                      </a:lnTo>
                      <a:lnTo>
                        <a:pt x="3143" y="1537"/>
                      </a:lnTo>
                      <a:lnTo>
                        <a:pt x="3027" y="617"/>
                      </a:lnTo>
                      <a:lnTo>
                        <a:pt x="2929" y="170"/>
                      </a:lnTo>
                      <a:lnTo>
                        <a:pt x="2902" y="90"/>
                      </a:lnTo>
                      <a:lnTo>
                        <a:pt x="2777" y="1"/>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8" name="Google Shape;1658;p47"/>
                <p:cNvSpPr/>
                <p:nvPr/>
              </p:nvSpPr>
              <p:spPr>
                <a:xfrm>
                  <a:off x="6624483" y="3720895"/>
                  <a:ext cx="43269" cy="149843"/>
                </a:xfrm>
                <a:custGeom>
                  <a:avLst/>
                  <a:gdLst/>
                  <a:ahLst/>
                  <a:cxnLst/>
                  <a:rect l="l" t="t" r="r" b="b"/>
                  <a:pathLst>
                    <a:path w="1367" h="4734" extrusionOk="0">
                      <a:moveTo>
                        <a:pt x="72" y="0"/>
                      </a:moveTo>
                      <a:lnTo>
                        <a:pt x="1" y="54"/>
                      </a:lnTo>
                      <a:lnTo>
                        <a:pt x="1" y="99"/>
                      </a:lnTo>
                      <a:lnTo>
                        <a:pt x="215" y="617"/>
                      </a:lnTo>
                      <a:lnTo>
                        <a:pt x="670" y="1626"/>
                      </a:lnTo>
                      <a:lnTo>
                        <a:pt x="849" y="2152"/>
                      </a:lnTo>
                      <a:lnTo>
                        <a:pt x="929" y="2456"/>
                      </a:lnTo>
                      <a:lnTo>
                        <a:pt x="1063" y="3072"/>
                      </a:lnTo>
                      <a:lnTo>
                        <a:pt x="1144" y="3697"/>
                      </a:lnTo>
                      <a:lnTo>
                        <a:pt x="1188" y="4322"/>
                      </a:lnTo>
                      <a:lnTo>
                        <a:pt x="1188" y="4635"/>
                      </a:lnTo>
                      <a:lnTo>
                        <a:pt x="1188" y="4680"/>
                      </a:lnTo>
                      <a:lnTo>
                        <a:pt x="1242" y="4724"/>
                      </a:lnTo>
                      <a:lnTo>
                        <a:pt x="1304" y="4733"/>
                      </a:lnTo>
                      <a:lnTo>
                        <a:pt x="1358" y="4698"/>
                      </a:lnTo>
                      <a:lnTo>
                        <a:pt x="1367" y="4653"/>
                      </a:lnTo>
                      <a:lnTo>
                        <a:pt x="1367" y="4072"/>
                      </a:lnTo>
                      <a:lnTo>
                        <a:pt x="1304" y="3153"/>
                      </a:lnTo>
                      <a:lnTo>
                        <a:pt x="1206" y="2528"/>
                      </a:lnTo>
                      <a:lnTo>
                        <a:pt x="1063" y="1920"/>
                      </a:lnTo>
                      <a:lnTo>
                        <a:pt x="876" y="1331"/>
                      </a:lnTo>
                      <a:lnTo>
                        <a:pt x="617" y="777"/>
                      </a:lnTo>
                      <a:lnTo>
                        <a:pt x="295" y="259"/>
                      </a:lnTo>
                      <a:lnTo>
                        <a:pt x="108" y="36"/>
                      </a:lnTo>
                      <a:lnTo>
                        <a:pt x="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9" name="Google Shape;1659;p47"/>
                <p:cNvSpPr/>
                <p:nvPr/>
              </p:nvSpPr>
              <p:spPr>
                <a:xfrm>
                  <a:off x="6625907" y="3950093"/>
                  <a:ext cx="96414" cy="35641"/>
                </a:xfrm>
                <a:custGeom>
                  <a:avLst/>
                  <a:gdLst/>
                  <a:ahLst/>
                  <a:cxnLst/>
                  <a:rect l="l" t="t" r="r" b="b"/>
                  <a:pathLst>
                    <a:path w="3046" h="1126" extrusionOk="0">
                      <a:moveTo>
                        <a:pt x="2992" y="1"/>
                      </a:moveTo>
                      <a:lnTo>
                        <a:pt x="2956" y="9"/>
                      </a:lnTo>
                      <a:lnTo>
                        <a:pt x="2804" y="152"/>
                      </a:lnTo>
                      <a:lnTo>
                        <a:pt x="2483" y="385"/>
                      </a:lnTo>
                      <a:lnTo>
                        <a:pt x="2143" y="554"/>
                      </a:lnTo>
                      <a:lnTo>
                        <a:pt x="1777" y="679"/>
                      </a:lnTo>
                      <a:lnTo>
                        <a:pt x="1215" y="786"/>
                      </a:lnTo>
                      <a:lnTo>
                        <a:pt x="438" y="786"/>
                      </a:lnTo>
                      <a:lnTo>
                        <a:pt x="45" y="733"/>
                      </a:lnTo>
                      <a:lnTo>
                        <a:pt x="18" y="733"/>
                      </a:lnTo>
                      <a:lnTo>
                        <a:pt x="0" y="786"/>
                      </a:lnTo>
                      <a:lnTo>
                        <a:pt x="18" y="813"/>
                      </a:lnTo>
                      <a:lnTo>
                        <a:pt x="206" y="929"/>
                      </a:lnTo>
                      <a:lnTo>
                        <a:pt x="598" y="1072"/>
                      </a:lnTo>
                      <a:lnTo>
                        <a:pt x="1018" y="1126"/>
                      </a:lnTo>
                      <a:lnTo>
                        <a:pt x="1447" y="1090"/>
                      </a:lnTo>
                      <a:lnTo>
                        <a:pt x="1661" y="1045"/>
                      </a:lnTo>
                      <a:lnTo>
                        <a:pt x="1884" y="983"/>
                      </a:lnTo>
                      <a:lnTo>
                        <a:pt x="2277" y="804"/>
                      </a:lnTo>
                      <a:lnTo>
                        <a:pt x="2608" y="572"/>
                      </a:lnTo>
                      <a:lnTo>
                        <a:pt x="2893" y="260"/>
                      </a:lnTo>
                      <a:lnTo>
                        <a:pt x="3027" y="81"/>
                      </a:lnTo>
                      <a:lnTo>
                        <a:pt x="3045" y="45"/>
                      </a:lnTo>
                      <a:lnTo>
                        <a:pt x="29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0" name="Google Shape;1660;p47"/>
                <p:cNvSpPr/>
                <p:nvPr/>
              </p:nvSpPr>
              <p:spPr>
                <a:xfrm>
                  <a:off x="6723131" y="3805112"/>
                  <a:ext cx="37318" cy="146456"/>
                </a:xfrm>
                <a:custGeom>
                  <a:avLst/>
                  <a:gdLst/>
                  <a:ahLst/>
                  <a:cxnLst/>
                  <a:rect l="l" t="t" r="r" b="b"/>
                  <a:pathLst>
                    <a:path w="1179" h="4627" extrusionOk="0">
                      <a:moveTo>
                        <a:pt x="80" y="0"/>
                      </a:moveTo>
                      <a:lnTo>
                        <a:pt x="0" y="27"/>
                      </a:lnTo>
                      <a:lnTo>
                        <a:pt x="0" y="72"/>
                      </a:lnTo>
                      <a:lnTo>
                        <a:pt x="161" y="590"/>
                      </a:lnTo>
                      <a:lnTo>
                        <a:pt x="563" y="1572"/>
                      </a:lnTo>
                      <a:lnTo>
                        <a:pt x="706" y="2090"/>
                      </a:lnTo>
                      <a:lnTo>
                        <a:pt x="777" y="2394"/>
                      </a:lnTo>
                      <a:lnTo>
                        <a:pt x="866" y="2992"/>
                      </a:lnTo>
                      <a:lnTo>
                        <a:pt x="938" y="3903"/>
                      </a:lnTo>
                      <a:lnTo>
                        <a:pt x="920" y="4510"/>
                      </a:lnTo>
                      <a:lnTo>
                        <a:pt x="929" y="4564"/>
                      </a:lnTo>
                      <a:lnTo>
                        <a:pt x="982" y="4617"/>
                      </a:lnTo>
                      <a:lnTo>
                        <a:pt x="1054" y="4626"/>
                      </a:lnTo>
                      <a:lnTo>
                        <a:pt x="1116" y="4582"/>
                      </a:lnTo>
                      <a:lnTo>
                        <a:pt x="1134" y="4537"/>
                      </a:lnTo>
                      <a:lnTo>
                        <a:pt x="1179" y="3983"/>
                      </a:lnTo>
                      <a:lnTo>
                        <a:pt x="1170" y="3081"/>
                      </a:lnTo>
                      <a:lnTo>
                        <a:pt x="1107" y="2465"/>
                      </a:lnTo>
                      <a:lnTo>
                        <a:pt x="1000" y="1858"/>
                      </a:lnTo>
                      <a:lnTo>
                        <a:pt x="839" y="1277"/>
                      </a:lnTo>
                      <a:lnTo>
                        <a:pt x="607" y="724"/>
                      </a:lnTo>
                      <a:lnTo>
                        <a:pt x="304" y="242"/>
                      </a:lnTo>
                      <a:lnTo>
                        <a:pt x="116" y="18"/>
                      </a:lnTo>
                      <a:lnTo>
                        <a:pt x="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1" name="Google Shape;1661;p47"/>
                <p:cNvSpPr/>
                <p:nvPr/>
              </p:nvSpPr>
              <p:spPr>
                <a:xfrm>
                  <a:off x="6816367" y="3807359"/>
                  <a:ext cx="86253" cy="81157"/>
                </a:xfrm>
                <a:custGeom>
                  <a:avLst/>
                  <a:gdLst/>
                  <a:ahLst/>
                  <a:cxnLst/>
                  <a:rect l="l" t="t" r="r" b="b"/>
                  <a:pathLst>
                    <a:path w="2725" h="2564" extrusionOk="0">
                      <a:moveTo>
                        <a:pt x="37" y="1"/>
                      </a:moveTo>
                      <a:lnTo>
                        <a:pt x="1" y="28"/>
                      </a:lnTo>
                      <a:lnTo>
                        <a:pt x="1" y="55"/>
                      </a:lnTo>
                      <a:lnTo>
                        <a:pt x="117" y="260"/>
                      </a:lnTo>
                      <a:lnTo>
                        <a:pt x="367" y="662"/>
                      </a:lnTo>
                      <a:lnTo>
                        <a:pt x="805" y="1215"/>
                      </a:lnTo>
                      <a:lnTo>
                        <a:pt x="1501" y="1858"/>
                      </a:lnTo>
                      <a:lnTo>
                        <a:pt x="2296" y="2367"/>
                      </a:lnTo>
                      <a:lnTo>
                        <a:pt x="2716" y="2564"/>
                      </a:lnTo>
                      <a:lnTo>
                        <a:pt x="2725" y="2564"/>
                      </a:lnTo>
                      <a:lnTo>
                        <a:pt x="2725" y="2555"/>
                      </a:lnTo>
                      <a:lnTo>
                        <a:pt x="2358" y="2260"/>
                      </a:lnTo>
                      <a:lnTo>
                        <a:pt x="1662" y="1662"/>
                      </a:lnTo>
                      <a:lnTo>
                        <a:pt x="1001" y="1037"/>
                      </a:lnTo>
                      <a:lnTo>
                        <a:pt x="367" y="367"/>
                      </a:lnTo>
                      <a:lnTo>
                        <a:pt x="63" y="19"/>
                      </a:lnTo>
                      <a:lnTo>
                        <a:pt x="37" y="1"/>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2" name="Google Shape;1662;p47"/>
                <p:cNvSpPr/>
                <p:nvPr/>
              </p:nvSpPr>
              <p:spPr>
                <a:xfrm>
                  <a:off x="6937326" y="3760456"/>
                  <a:ext cx="78340" cy="50644"/>
                </a:xfrm>
                <a:custGeom>
                  <a:avLst/>
                  <a:gdLst/>
                  <a:ahLst/>
                  <a:cxnLst/>
                  <a:rect l="l" t="t" r="r" b="b"/>
                  <a:pathLst>
                    <a:path w="2475" h="1600" extrusionOk="0">
                      <a:moveTo>
                        <a:pt x="2403" y="1"/>
                      </a:moveTo>
                      <a:lnTo>
                        <a:pt x="2385" y="18"/>
                      </a:lnTo>
                      <a:lnTo>
                        <a:pt x="2296" y="188"/>
                      </a:lnTo>
                      <a:lnTo>
                        <a:pt x="2100" y="465"/>
                      </a:lnTo>
                      <a:lnTo>
                        <a:pt x="1849" y="697"/>
                      </a:lnTo>
                      <a:lnTo>
                        <a:pt x="1555" y="876"/>
                      </a:lnTo>
                      <a:lnTo>
                        <a:pt x="1385" y="956"/>
                      </a:lnTo>
                      <a:lnTo>
                        <a:pt x="698" y="1278"/>
                      </a:lnTo>
                      <a:lnTo>
                        <a:pt x="10" y="1581"/>
                      </a:lnTo>
                      <a:lnTo>
                        <a:pt x="1" y="1599"/>
                      </a:lnTo>
                      <a:lnTo>
                        <a:pt x="19" y="1599"/>
                      </a:lnTo>
                      <a:lnTo>
                        <a:pt x="305" y="1519"/>
                      </a:lnTo>
                      <a:lnTo>
                        <a:pt x="1135" y="1304"/>
                      </a:lnTo>
                      <a:lnTo>
                        <a:pt x="1778" y="1054"/>
                      </a:lnTo>
                      <a:lnTo>
                        <a:pt x="2135" y="840"/>
                      </a:lnTo>
                      <a:lnTo>
                        <a:pt x="2385" y="563"/>
                      </a:lnTo>
                      <a:lnTo>
                        <a:pt x="2475" y="313"/>
                      </a:lnTo>
                      <a:lnTo>
                        <a:pt x="2475" y="126"/>
                      </a:lnTo>
                      <a:lnTo>
                        <a:pt x="2457" y="27"/>
                      </a:lnTo>
                      <a:lnTo>
                        <a:pt x="2448" y="1"/>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3" name="Google Shape;1663;p47"/>
                <p:cNvSpPr/>
                <p:nvPr/>
              </p:nvSpPr>
              <p:spPr>
                <a:xfrm>
                  <a:off x="6544223" y="4049026"/>
                  <a:ext cx="89355" cy="70680"/>
                </a:xfrm>
                <a:custGeom>
                  <a:avLst/>
                  <a:gdLst/>
                  <a:ahLst/>
                  <a:cxnLst/>
                  <a:rect l="l" t="t" r="r" b="b"/>
                  <a:pathLst>
                    <a:path w="2823" h="2233" extrusionOk="0">
                      <a:moveTo>
                        <a:pt x="54" y="0"/>
                      </a:moveTo>
                      <a:lnTo>
                        <a:pt x="9" y="18"/>
                      </a:lnTo>
                      <a:lnTo>
                        <a:pt x="0" y="107"/>
                      </a:lnTo>
                      <a:lnTo>
                        <a:pt x="36" y="134"/>
                      </a:lnTo>
                      <a:lnTo>
                        <a:pt x="465" y="241"/>
                      </a:lnTo>
                      <a:lnTo>
                        <a:pt x="1063" y="438"/>
                      </a:lnTo>
                      <a:lnTo>
                        <a:pt x="1447" y="634"/>
                      </a:lnTo>
                      <a:lnTo>
                        <a:pt x="1635" y="759"/>
                      </a:lnTo>
                      <a:lnTo>
                        <a:pt x="1822" y="911"/>
                      </a:lnTo>
                      <a:lnTo>
                        <a:pt x="2153" y="1241"/>
                      </a:lnTo>
                      <a:lnTo>
                        <a:pt x="2563" y="1813"/>
                      </a:lnTo>
                      <a:lnTo>
                        <a:pt x="2795" y="2224"/>
                      </a:lnTo>
                      <a:lnTo>
                        <a:pt x="2813" y="2233"/>
                      </a:lnTo>
                      <a:lnTo>
                        <a:pt x="2822" y="2215"/>
                      </a:lnTo>
                      <a:lnTo>
                        <a:pt x="2769" y="2000"/>
                      </a:lnTo>
                      <a:lnTo>
                        <a:pt x="2590" y="1563"/>
                      </a:lnTo>
                      <a:lnTo>
                        <a:pt x="2331" y="1161"/>
                      </a:lnTo>
                      <a:lnTo>
                        <a:pt x="2001" y="795"/>
                      </a:lnTo>
                      <a:lnTo>
                        <a:pt x="1617" y="482"/>
                      </a:lnTo>
                      <a:lnTo>
                        <a:pt x="1197" y="232"/>
                      </a:lnTo>
                      <a:lnTo>
                        <a:pt x="742" y="71"/>
                      </a:lnTo>
                      <a:lnTo>
                        <a:pt x="2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4" name="Google Shape;1664;p47"/>
                <p:cNvSpPr/>
                <p:nvPr/>
              </p:nvSpPr>
              <p:spPr>
                <a:xfrm>
                  <a:off x="6693445" y="4136914"/>
                  <a:ext cx="82296" cy="77200"/>
                </a:xfrm>
                <a:custGeom>
                  <a:avLst/>
                  <a:gdLst/>
                  <a:ahLst/>
                  <a:cxnLst/>
                  <a:rect l="l" t="t" r="r" b="b"/>
                  <a:pathLst>
                    <a:path w="2600" h="2439" extrusionOk="0">
                      <a:moveTo>
                        <a:pt x="2501" y="0"/>
                      </a:moveTo>
                      <a:lnTo>
                        <a:pt x="2474" y="36"/>
                      </a:lnTo>
                      <a:lnTo>
                        <a:pt x="2278" y="482"/>
                      </a:lnTo>
                      <a:lnTo>
                        <a:pt x="1920" y="1090"/>
                      </a:lnTo>
                      <a:lnTo>
                        <a:pt x="1608" y="1447"/>
                      </a:lnTo>
                      <a:lnTo>
                        <a:pt x="1420" y="1617"/>
                      </a:lnTo>
                      <a:lnTo>
                        <a:pt x="1260" y="1733"/>
                      </a:lnTo>
                      <a:lnTo>
                        <a:pt x="902" y="1920"/>
                      </a:lnTo>
                      <a:lnTo>
                        <a:pt x="367" y="2134"/>
                      </a:lnTo>
                      <a:lnTo>
                        <a:pt x="18" y="2331"/>
                      </a:lnTo>
                      <a:lnTo>
                        <a:pt x="0" y="2367"/>
                      </a:lnTo>
                      <a:lnTo>
                        <a:pt x="27" y="2393"/>
                      </a:lnTo>
                      <a:lnTo>
                        <a:pt x="134" y="2420"/>
                      </a:lnTo>
                      <a:lnTo>
                        <a:pt x="358" y="2438"/>
                      </a:lnTo>
                      <a:lnTo>
                        <a:pt x="688" y="2376"/>
                      </a:lnTo>
                      <a:lnTo>
                        <a:pt x="1126" y="2179"/>
                      </a:lnTo>
                      <a:lnTo>
                        <a:pt x="1519" y="1920"/>
                      </a:lnTo>
                      <a:lnTo>
                        <a:pt x="1679" y="1777"/>
                      </a:lnTo>
                      <a:lnTo>
                        <a:pt x="1867" y="1608"/>
                      </a:lnTo>
                      <a:lnTo>
                        <a:pt x="2188" y="1224"/>
                      </a:lnTo>
                      <a:lnTo>
                        <a:pt x="2429" y="795"/>
                      </a:lnTo>
                      <a:lnTo>
                        <a:pt x="2572" y="322"/>
                      </a:lnTo>
                      <a:lnTo>
                        <a:pt x="2599" y="72"/>
                      </a:lnTo>
                      <a:lnTo>
                        <a:pt x="2590" y="18"/>
                      </a:lnTo>
                      <a:lnTo>
                        <a:pt x="2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5" name="Google Shape;1665;p47"/>
                <p:cNvSpPr/>
                <p:nvPr/>
              </p:nvSpPr>
              <p:spPr>
                <a:xfrm>
                  <a:off x="6618280" y="4356491"/>
                  <a:ext cx="574651" cy="340074"/>
                </a:xfrm>
                <a:custGeom>
                  <a:avLst/>
                  <a:gdLst/>
                  <a:ahLst/>
                  <a:cxnLst/>
                  <a:rect l="l" t="t" r="r" b="b"/>
                  <a:pathLst>
                    <a:path w="18155" h="10744" extrusionOk="0">
                      <a:moveTo>
                        <a:pt x="8117" y="1"/>
                      </a:moveTo>
                      <a:lnTo>
                        <a:pt x="8073" y="10"/>
                      </a:lnTo>
                      <a:lnTo>
                        <a:pt x="8010" y="54"/>
                      </a:lnTo>
                      <a:lnTo>
                        <a:pt x="7992" y="126"/>
                      </a:lnTo>
                      <a:lnTo>
                        <a:pt x="8028" y="197"/>
                      </a:lnTo>
                      <a:lnTo>
                        <a:pt x="8064" y="215"/>
                      </a:lnTo>
                      <a:lnTo>
                        <a:pt x="8939" y="483"/>
                      </a:lnTo>
                      <a:lnTo>
                        <a:pt x="10243" y="867"/>
                      </a:lnTo>
                      <a:lnTo>
                        <a:pt x="11100" y="1162"/>
                      </a:lnTo>
                      <a:lnTo>
                        <a:pt x="11529" y="1322"/>
                      </a:lnTo>
                      <a:lnTo>
                        <a:pt x="11877" y="1474"/>
                      </a:lnTo>
                      <a:lnTo>
                        <a:pt x="12573" y="1840"/>
                      </a:lnTo>
                      <a:lnTo>
                        <a:pt x="13261" y="2233"/>
                      </a:lnTo>
                      <a:lnTo>
                        <a:pt x="13967" y="2590"/>
                      </a:lnTo>
                      <a:lnTo>
                        <a:pt x="14315" y="2742"/>
                      </a:lnTo>
                      <a:lnTo>
                        <a:pt x="14190" y="2814"/>
                      </a:lnTo>
                      <a:lnTo>
                        <a:pt x="14065" y="2876"/>
                      </a:lnTo>
                      <a:lnTo>
                        <a:pt x="13511" y="3144"/>
                      </a:lnTo>
                      <a:lnTo>
                        <a:pt x="12957" y="3394"/>
                      </a:lnTo>
                      <a:lnTo>
                        <a:pt x="12913" y="3358"/>
                      </a:lnTo>
                      <a:lnTo>
                        <a:pt x="12806" y="3341"/>
                      </a:lnTo>
                      <a:lnTo>
                        <a:pt x="12698" y="3385"/>
                      </a:lnTo>
                      <a:lnTo>
                        <a:pt x="12636" y="3475"/>
                      </a:lnTo>
                      <a:lnTo>
                        <a:pt x="12636" y="3537"/>
                      </a:lnTo>
                      <a:lnTo>
                        <a:pt x="11761" y="3894"/>
                      </a:lnTo>
                      <a:lnTo>
                        <a:pt x="9984" y="4537"/>
                      </a:lnTo>
                      <a:lnTo>
                        <a:pt x="9082" y="4814"/>
                      </a:lnTo>
                      <a:lnTo>
                        <a:pt x="7966" y="5127"/>
                      </a:lnTo>
                      <a:lnTo>
                        <a:pt x="5715" y="5680"/>
                      </a:lnTo>
                      <a:lnTo>
                        <a:pt x="4590" y="5948"/>
                      </a:lnTo>
                      <a:lnTo>
                        <a:pt x="3456" y="6189"/>
                      </a:lnTo>
                      <a:lnTo>
                        <a:pt x="1706" y="6529"/>
                      </a:lnTo>
                      <a:lnTo>
                        <a:pt x="563" y="6814"/>
                      </a:lnTo>
                      <a:lnTo>
                        <a:pt x="18" y="6993"/>
                      </a:lnTo>
                      <a:lnTo>
                        <a:pt x="0" y="7020"/>
                      </a:lnTo>
                      <a:lnTo>
                        <a:pt x="27" y="7047"/>
                      </a:lnTo>
                      <a:lnTo>
                        <a:pt x="313" y="7073"/>
                      </a:lnTo>
                      <a:lnTo>
                        <a:pt x="884" y="7082"/>
                      </a:lnTo>
                      <a:lnTo>
                        <a:pt x="1768" y="7011"/>
                      </a:lnTo>
                      <a:lnTo>
                        <a:pt x="3536" y="6645"/>
                      </a:lnTo>
                      <a:lnTo>
                        <a:pt x="4662" y="6386"/>
                      </a:lnTo>
                      <a:lnTo>
                        <a:pt x="4724" y="6377"/>
                      </a:lnTo>
                      <a:lnTo>
                        <a:pt x="4787" y="6359"/>
                      </a:lnTo>
                      <a:lnTo>
                        <a:pt x="4492" y="6779"/>
                      </a:lnTo>
                      <a:lnTo>
                        <a:pt x="4072" y="7395"/>
                      </a:lnTo>
                      <a:lnTo>
                        <a:pt x="3751" y="7779"/>
                      </a:lnTo>
                      <a:lnTo>
                        <a:pt x="3554" y="7948"/>
                      </a:lnTo>
                      <a:lnTo>
                        <a:pt x="3331" y="8136"/>
                      </a:lnTo>
                      <a:lnTo>
                        <a:pt x="2858" y="8440"/>
                      </a:lnTo>
                      <a:lnTo>
                        <a:pt x="2349" y="8681"/>
                      </a:lnTo>
                      <a:lnTo>
                        <a:pt x="1822" y="8868"/>
                      </a:lnTo>
                      <a:lnTo>
                        <a:pt x="1545" y="8940"/>
                      </a:lnTo>
                      <a:lnTo>
                        <a:pt x="1509" y="8958"/>
                      </a:lnTo>
                      <a:lnTo>
                        <a:pt x="1474" y="9011"/>
                      </a:lnTo>
                      <a:lnTo>
                        <a:pt x="1482" y="9074"/>
                      </a:lnTo>
                      <a:lnTo>
                        <a:pt x="1536" y="9118"/>
                      </a:lnTo>
                      <a:lnTo>
                        <a:pt x="1572" y="9109"/>
                      </a:lnTo>
                      <a:lnTo>
                        <a:pt x="1831" y="9065"/>
                      </a:lnTo>
                      <a:lnTo>
                        <a:pt x="2358" y="8904"/>
                      </a:lnTo>
                      <a:lnTo>
                        <a:pt x="2884" y="8672"/>
                      </a:lnTo>
                      <a:lnTo>
                        <a:pt x="3393" y="8386"/>
                      </a:lnTo>
                      <a:lnTo>
                        <a:pt x="3867" y="8047"/>
                      </a:lnTo>
                      <a:lnTo>
                        <a:pt x="4286" y="7645"/>
                      </a:lnTo>
                      <a:lnTo>
                        <a:pt x="4626" y="7198"/>
                      </a:lnTo>
                      <a:lnTo>
                        <a:pt x="4876" y="6707"/>
                      </a:lnTo>
                      <a:lnTo>
                        <a:pt x="4947" y="6439"/>
                      </a:lnTo>
                      <a:lnTo>
                        <a:pt x="4947" y="6377"/>
                      </a:lnTo>
                      <a:lnTo>
                        <a:pt x="4903" y="6332"/>
                      </a:lnTo>
                      <a:lnTo>
                        <a:pt x="6099" y="6073"/>
                      </a:lnTo>
                      <a:lnTo>
                        <a:pt x="8457" y="5493"/>
                      </a:lnTo>
                      <a:lnTo>
                        <a:pt x="9627" y="5153"/>
                      </a:lnTo>
                      <a:lnTo>
                        <a:pt x="10403" y="4903"/>
                      </a:lnTo>
                      <a:lnTo>
                        <a:pt x="11930" y="4350"/>
                      </a:lnTo>
                      <a:lnTo>
                        <a:pt x="12690" y="4046"/>
                      </a:lnTo>
                      <a:lnTo>
                        <a:pt x="12734" y="4519"/>
                      </a:lnTo>
                      <a:lnTo>
                        <a:pt x="12725" y="5439"/>
                      </a:lnTo>
                      <a:lnTo>
                        <a:pt x="12618" y="6314"/>
                      </a:lnTo>
                      <a:lnTo>
                        <a:pt x="12413" y="7163"/>
                      </a:lnTo>
                      <a:lnTo>
                        <a:pt x="12109" y="7975"/>
                      </a:lnTo>
                      <a:lnTo>
                        <a:pt x="11725" y="8770"/>
                      </a:lnTo>
                      <a:lnTo>
                        <a:pt x="11261" y="9538"/>
                      </a:lnTo>
                      <a:lnTo>
                        <a:pt x="10725" y="10306"/>
                      </a:lnTo>
                      <a:lnTo>
                        <a:pt x="10430" y="10690"/>
                      </a:lnTo>
                      <a:lnTo>
                        <a:pt x="10421" y="10708"/>
                      </a:lnTo>
                      <a:lnTo>
                        <a:pt x="10457" y="10744"/>
                      </a:lnTo>
                      <a:lnTo>
                        <a:pt x="10484" y="10735"/>
                      </a:lnTo>
                      <a:lnTo>
                        <a:pt x="10680" y="10601"/>
                      </a:lnTo>
                      <a:lnTo>
                        <a:pt x="11046" y="10297"/>
                      </a:lnTo>
                      <a:lnTo>
                        <a:pt x="11547" y="9788"/>
                      </a:lnTo>
                      <a:lnTo>
                        <a:pt x="12109" y="9011"/>
                      </a:lnTo>
                      <a:lnTo>
                        <a:pt x="12547" y="8154"/>
                      </a:lnTo>
                      <a:lnTo>
                        <a:pt x="12868" y="7225"/>
                      </a:lnTo>
                      <a:lnTo>
                        <a:pt x="13074" y="6270"/>
                      </a:lnTo>
                      <a:lnTo>
                        <a:pt x="13172" y="5296"/>
                      </a:lnTo>
                      <a:lnTo>
                        <a:pt x="13145" y="4341"/>
                      </a:lnTo>
                      <a:lnTo>
                        <a:pt x="13082" y="3876"/>
                      </a:lnTo>
                      <a:lnTo>
                        <a:pt x="13681" y="3617"/>
                      </a:lnTo>
                      <a:lnTo>
                        <a:pt x="14270" y="3332"/>
                      </a:lnTo>
                      <a:lnTo>
                        <a:pt x="15270" y="2858"/>
                      </a:lnTo>
                      <a:lnTo>
                        <a:pt x="16610" y="2144"/>
                      </a:lnTo>
                      <a:lnTo>
                        <a:pt x="17110" y="1823"/>
                      </a:lnTo>
                      <a:lnTo>
                        <a:pt x="17565" y="1465"/>
                      </a:lnTo>
                      <a:lnTo>
                        <a:pt x="17967" y="1072"/>
                      </a:lnTo>
                      <a:lnTo>
                        <a:pt x="18137" y="867"/>
                      </a:lnTo>
                      <a:lnTo>
                        <a:pt x="18155" y="813"/>
                      </a:lnTo>
                      <a:lnTo>
                        <a:pt x="18092" y="706"/>
                      </a:lnTo>
                      <a:lnTo>
                        <a:pt x="18039" y="706"/>
                      </a:lnTo>
                      <a:lnTo>
                        <a:pt x="17601" y="849"/>
                      </a:lnTo>
                      <a:lnTo>
                        <a:pt x="16753" y="1251"/>
                      </a:lnTo>
                      <a:lnTo>
                        <a:pt x="15520" y="2019"/>
                      </a:lnTo>
                      <a:lnTo>
                        <a:pt x="14708" y="2519"/>
                      </a:lnTo>
                      <a:lnTo>
                        <a:pt x="14413" y="2269"/>
                      </a:lnTo>
                      <a:lnTo>
                        <a:pt x="13708" y="1831"/>
                      </a:lnTo>
                      <a:lnTo>
                        <a:pt x="12547" y="1305"/>
                      </a:lnTo>
                      <a:lnTo>
                        <a:pt x="11832" y="1019"/>
                      </a:lnTo>
                      <a:lnTo>
                        <a:pt x="11386" y="840"/>
                      </a:lnTo>
                      <a:lnTo>
                        <a:pt x="10475" y="519"/>
                      </a:lnTo>
                      <a:lnTo>
                        <a:pt x="9537" y="242"/>
                      </a:lnTo>
                      <a:lnTo>
                        <a:pt x="8591" y="54"/>
                      </a:lnTo>
                      <a:lnTo>
                        <a:pt x="81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6" name="Google Shape;1666;p47"/>
                <p:cNvSpPr/>
                <p:nvPr/>
              </p:nvSpPr>
              <p:spPr>
                <a:xfrm>
                  <a:off x="7545543" y="4046463"/>
                  <a:ext cx="368055" cy="598137"/>
                </a:xfrm>
                <a:custGeom>
                  <a:avLst/>
                  <a:gdLst/>
                  <a:ahLst/>
                  <a:cxnLst/>
                  <a:rect l="l" t="t" r="r" b="b"/>
                  <a:pathLst>
                    <a:path w="11628" h="18897" extrusionOk="0">
                      <a:moveTo>
                        <a:pt x="7135" y="1"/>
                      </a:moveTo>
                      <a:lnTo>
                        <a:pt x="7046" y="19"/>
                      </a:lnTo>
                      <a:lnTo>
                        <a:pt x="6975" y="90"/>
                      </a:lnTo>
                      <a:lnTo>
                        <a:pt x="6957" y="144"/>
                      </a:lnTo>
                      <a:lnTo>
                        <a:pt x="6903" y="438"/>
                      </a:lnTo>
                      <a:lnTo>
                        <a:pt x="6894" y="1063"/>
                      </a:lnTo>
                      <a:lnTo>
                        <a:pt x="6992" y="2037"/>
                      </a:lnTo>
                      <a:lnTo>
                        <a:pt x="7028" y="2653"/>
                      </a:lnTo>
                      <a:lnTo>
                        <a:pt x="7028" y="2983"/>
                      </a:lnTo>
                      <a:lnTo>
                        <a:pt x="7019" y="3314"/>
                      </a:lnTo>
                      <a:lnTo>
                        <a:pt x="6823" y="3207"/>
                      </a:lnTo>
                      <a:lnTo>
                        <a:pt x="6475" y="2956"/>
                      </a:lnTo>
                      <a:lnTo>
                        <a:pt x="6162" y="2671"/>
                      </a:lnTo>
                      <a:lnTo>
                        <a:pt x="5885" y="2358"/>
                      </a:lnTo>
                      <a:lnTo>
                        <a:pt x="5528" y="1822"/>
                      </a:lnTo>
                      <a:lnTo>
                        <a:pt x="5162" y="1019"/>
                      </a:lnTo>
                      <a:lnTo>
                        <a:pt x="5028" y="590"/>
                      </a:lnTo>
                      <a:lnTo>
                        <a:pt x="5010" y="554"/>
                      </a:lnTo>
                      <a:lnTo>
                        <a:pt x="4947" y="554"/>
                      </a:lnTo>
                      <a:lnTo>
                        <a:pt x="4930" y="590"/>
                      </a:lnTo>
                      <a:lnTo>
                        <a:pt x="4921" y="849"/>
                      </a:lnTo>
                      <a:lnTo>
                        <a:pt x="4983" y="1349"/>
                      </a:lnTo>
                      <a:lnTo>
                        <a:pt x="5126" y="1822"/>
                      </a:lnTo>
                      <a:lnTo>
                        <a:pt x="5340" y="2260"/>
                      </a:lnTo>
                      <a:lnTo>
                        <a:pt x="5626" y="2671"/>
                      </a:lnTo>
                      <a:lnTo>
                        <a:pt x="5965" y="3037"/>
                      </a:lnTo>
                      <a:lnTo>
                        <a:pt x="6358" y="3358"/>
                      </a:lnTo>
                      <a:lnTo>
                        <a:pt x="6787" y="3626"/>
                      </a:lnTo>
                      <a:lnTo>
                        <a:pt x="7010" y="3742"/>
                      </a:lnTo>
                      <a:lnTo>
                        <a:pt x="6975" y="4466"/>
                      </a:lnTo>
                      <a:lnTo>
                        <a:pt x="6903" y="5180"/>
                      </a:lnTo>
                      <a:lnTo>
                        <a:pt x="6841" y="5707"/>
                      </a:lnTo>
                      <a:lnTo>
                        <a:pt x="6671" y="6752"/>
                      </a:lnTo>
                      <a:lnTo>
                        <a:pt x="6448" y="7788"/>
                      </a:lnTo>
                      <a:lnTo>
                        <a:pt x="6171" y="8806"/>
                      </a:lnTo>
                      <a:lnTo>
                        <a:pt x="6010" y="9315"/>
                      </a:lnTo>
                      <a:lnTo>
                        <a:pt x="6001" y="9261"/>
                      </a:lnTo>
                      <a:lnTo>
                        <a:pt x="5965" y="9207"/>
                      </a:lnTo>
                      <a:lnTo>
                        <a:pt x="5796" y="9020"/>
                      </a:lnTo>
                      <a:lnTo>
                        <a:pt x="5430" y="8743"/>
                      </a:lnTo>
                      <a:lnTo>
                        <a:pt x="5198" y="8636"/>
                      </a:lnTo>
                      <a:lnTo>
                        <a:pt x="5171" y="8627"/>
                      </a:lnTo>
                      <a:lnTo>
                        <a:pt x="5117" y="8645"/>
                      </a:lnTo>
                      <a:lnTo>
                        <a:pt x="5090" y="8725"/>
                      </a:lnTo>
                      <a:lnTo>
                        <a:pt x="5126" y="8779"/>
                      </a:lnTo>
                      <a:lnTo>
                        <a:pt x="5162" y="8832"/>
                      </a:lnTo>
                      <a:lnTo>
                        <a:pt x="5206" y="8895"/>
                      </a:lnTo>
                      <a:lnTo>
                        <a:pt x="4885" y="8743"/>
                      </a:lnTo>
                      <a:lnTo>
                        <a:pt x="4287" y="8386"/>
                      </a:lnTo>
                      <a:lnTo>
                        <a:pt x="3742" y="7957"/>
                      </a:lnTo>
                      <a:lnTo>
                        <a:pt x="3251" y="7448"/>
                      </a:lnTo>
                      <a:lnTo>
                        <a:pt x="3028" y="7162"/>
                      </a:lnTo>
                      <a:lnTo>
                        <a:pt x="2911" y="6984"/>
                      </a:lnTo>
                      <a:lnTo>
                        <a:pt x="2706" y="6636"/>
                      </a:lnTo>
                      <a:lnTo>
                        <a:pt x="2474" y="6091"/>
                      </a:lnTo>
                      <a:lnTo>
                        <a:pt x="2233" y="5350"/>
                      </a:lnTo>
                      <a:lnTo>
                        <a:pt x="1983" y="4600"/>
                      </a:lnTo>
                      <a:lnTo>
                        <a:pt x="1822" y="4233"/>
                      </a:lnTo>
                      <a:lnTo>
                        <a:pt x="1804" y="4216"/>
                      </a:lnTo>
                      <a:lnTo>
                        <a:pt x="1786" y="4233"/>
                      </a:lnTo>
                      <a:lnTo>
                        <a:pt x="1715" y="4448"/>
                      </a:lnTo>
                      <a:lnTo>
                        <a:pt x="1643" y="4876"/>
                      </a:lnTo>
                      <a:lnTo>
                        <a:pt x="1643" y="5314"/>
                      </a:lnTo>
                      <a:lnTo>
                        <a:pt x="1715" y="5743"/>
                      </a:lnTo>
                      <a:lnTo>
                        <a:pt x="1849" y="6162"/>
                      </a:lnTo>
                      <a:lnTo>
                        <a:pt x="2036" y="6573"/>
                      </a:lnTo>
                      <a:lnTo>
                        <a:pt x="2411" y="7171"/>
                      </a:lnTo>
                      <a:lnTo>
                        <a:pt x="3045" y="7904"/>
                      </a:lnTo>
                      <a:lnTo>
                        <a:pt x="3778" y="8547"/>
                      </a:lnTo>
                      <a:lnTo>
                        <a:pt x="4563" y="9073"/>
                      </a:lnTo>
                      <a:lnTo>
                        <a:pt x="5340" y="9457"/>
                      </a:lnTo>
                      <a:lnTo>
                        <a:pt x="5707" y="9574"/>
                      </a:lnTo>
                      <a:lnTo>
                        <a:pt x="5769" y="9591"/>
                      </a:lnTo>
                      <a:lnTo>
                        <a:pt x="5894" y="9556"/>
                      </a:lnTo>
                      <a:lnTo>
                        <a:pt x="5948" y="9511"/>
                      </a:lnTo>
                      <a:lnTo>
                        <a:pt x="5858" y="9779"/>
                      </a:lnTo>
                      <a:lnTo>
                        <a:pt x="5769" y="10038"/>
                      </a:lnTo>
                      <a:lnTo>
                        <a:pt x="5590" y="10538"/>
                      </a:lnTo>
                      <a:lnTo>
                        <a:pt x="5180" y="11485"/>
                      </a:lnTo>
                      <a:lnTo>
                        <a:pt x="4733" y="12395"/>
                      </a:lnTo>
                      <a:lnTo>
                        <a:pt x="4242" y="13262"/>
                      </a:lnTo>
                      <a:lnTo>
                        <a:pt x="3974" y="13690"/>
                      </a:lnTo>
                      <a:lnTo>
                        <a:pt x="3938" y="13699"/>
                      </a:lnTo>
                      <a:lnTo>
                        <a:pt x="3885" y="13753"/>
                      </a:lnTo>
                      <a:lnTo>
                        <a:pt x="3885" y="13797"/>
                      </a:lnTo>
                      <a:lnTo>
                        <a:pt x="3894" y="13806"/>
                      </a:lnTo>
                      <a:lnTo>
                        <a:pt x="3894" y="13815"/>
                      </a:lnTo>
                      <a:lnTo>
                        <a:pt x="3501" y="14423"/>
                      </a:lnTo>
                      <a:lnTo>
                        <a:pt x="2661" y="15592"/>
                      </a:lnTo>
                      <a:lnTo>
                        <a:pt x="1742" y="16718"/>
                      </a:lnTo>
                      <a:lnTo>
                        <a:pt x="777" y="17825"/>
                      </a:lnTo>
                      <a:lnTo>
                        <a:pt x="268" y="18378"/>
                      </a:lnTo>
                      <a:lnTo>
                        <a:pt x="224" y="18218"/>
                      </a:lnTo>
                      <a:lnTo>
                        <a:pt x="170" y="18057"/>
                      </a:lnTo>
                      <a:lnTo>
                        <a:pt x="161" y="18048"/>
                      </a:lnTo>
                      <a:lnTo>
                        <a:pt x="152" y="18057"/>
                      </a:lnTo>
                      <a:lnTo>
                        <a:pt x="81" y="18378"/>
                      </a:lnTo>
                      <a:lnTo>
                        <a:pt x="9" y="18709"/>
                      </a:lnTo>
                      <a:lnTo>
                        <a:pt x="0" y="18771"/>
                      </a:lnTo>
                      <a:lnTo>
                        <a:pt x="54" y="18852"/>
                      </a:lnTo>
                      <a:lnTo>
                        <a:pt x="143" y="18896"/>
                      </a:lnTo>
                      <a:lnTo>
                        <a:pt x="250" y="18887"/>
                      </a:lnTo>
                      <a:lnTo>
                        <a:pt x="295" y="18861"/>
                      </a:lnTo>
                      <a:lnTo>
                        <a:pt x="590" y="18646"/>
                      </a:lnTo>
                      <a:lnTo>
                        <a:pt x="1143" y="18173"/>
                      </a:lnTo>
                      <a:lnTo>
                        <a:pt x="1947" y="17414"/>
                      </a:lnTo>
                      <a:lnTo>
                        <a:pt x="2929" y="16298"/>
                      </a:lnTo>
                      <a:lnTo>
                        <a:pt x="3822" y="15074"/>
                      </a:lnTo>
                      <a:lnTo>
                        <a:pt x="4233" y="14440"/>
                      </a:lnTo>
                      <a:lnTo>
                        <a:pt x="4385" y="14592"/>
                      </a:lnTo>
                      <a:lnTo>
                        <a:pt x="4760" y="14842"/>
                      </a:lnTo>
                      <a:lnTo>
                        <a:pt x="5198" y="15030"/>
                      </a:lnTo>
                      <a:lnTo>
                        <a:pt x="5680" y="15164"/>
                      </a:lnTo>
                      <a:lnTo>
                        <a:pt x="6430" y="15271"/>
                      </a:lnTo>
                      <a:lnTo>
                        <a:pt x="7376" y="15280"/>
                      </a:lnTo>
                      <a:lnTo>
                        <a:pt x="7760" y="15235"/>
                      </a:lnTo>
                      <a:lnTo>
                        <a:pt x="8082" y="15182"/>
                      </a:lnTo>
                      <a:lnTo>
                        <a:pt x="8716" y="14994"/>
                      </a:lnTo>
                      <a:lnTo>
                        <a:pt x="9332" y="14726"/>
                      </a:lnTo>
                      <a:lnTo>
                        <a:pt x="9913" y="14378"/>
                      </a:lnTo>
                      <a:lnTo>
                        <a:pt x="10430" y="13949"/>
                      </a:lnTo>
                      <a:lnTo>
                        <a:pt x="10886" y="13467"/>
                      </a:lnTo>
                      <a:lnTo>
                        <a:pt x="11252" y="12913"/>
                      </a:lnTo>
                      <a:lnTo>
                        <a:pt x="11529" y="12315"/>
                      </a:lnTo>
                      <a:lnTo>
                        <a:pt x="11618" y="11994"/>
                      </a:lnTo>
                      <a:lnTo>
                        <a:pt x="11627" y="11949"/>
                      </a:lnTo>
                      <a:lnTo>
                        <a:pt x="11591" y="11877"/>
                      </a:lnTo>
                      <a:lnTo>
                        <a:pt x="11529" y="11842"/>
                      </a:lnTo>
                      <a:lnTo>
                        <a:pt x="11457" y="11860"/>
                      </a:lnTo>
                      <a:lnTo>
                        <a:pt x="11431" y="11895"/>
                      </a:lnTo>
                      <a:lnTo>
                        <a:pt x="11109" y="12369"/>
                      </a:lnTo>
                      <a:lnTo>
                        <a:pt x="10591" y="13038"/>
                      </a:lnTo>
                      <a:lnTo>
                        <a:pt x="10225" y="13449"/>
                      </a:lnTo>
                      <a:lnTo>
                        <a:pt x="9823" y="13815"/>
                      </a:lnTo>
                      <a:lnTo>
                        <a:pt x="9386" y="14137"/>
                      </a:lnTo>
                      <a:lnTo>
                        <a:pt x="8895" y="14405"/>
                      </a:lnTo>
                      <a:lnTo>
                        <a:pt x="8359" y="14610"/>
                      </a:lnTo>
                      <a:lnTo>
                        <a:pt x="8064" y="14681"/>
                      </a:lnTo>
                      <a:lnTo>
                        <a:pt x="7805" y="14735"/>
                      </a:lnTo>
                      <a:lnTo>
                        <a:pt x="7323" y="14789"/>
                      </a:lnTo>
                      <a:lnTo>
                        <a:pt x="6850" y="14789"/>
                      </a:lnTo>
                      <a:lnTo>
                        <a:pt x="6403" y="14726"/>
                      </a:lnTo>
                      <a:lnTo>
                        <a:pt x="5760" y="14565"/>
                      </a:lnTo>
                      <a:lnTo>
                        <a:pt x="4921" y="14208"/>
                      </a:lnTo>
                      <a:lnTo>
                        <a:pt x="4510" y="13976"/>
                      </a:lnTo>
                      <a:lnTo>
                        <a:pt x="4769" y="13521"/>
                      </a:lnTo>
                      <a:lnTo>
                        <a:pt x="5260" y="12592"/>
                      </a:lnTo>
                      <a:lnTo>
                        <a:pt x="5698" y="11645"/>
                      </a:lnTo>
                      <a:lnTo>
                        <a:pt x="6091" y="10699"/>
                      </a:lnTo>
                      <a:lnTo>
                        <a:pt x="6269" y="10225"/>
                      </a:lnTo>
                      <a:lnTo>
                        <a:pt x="6537" y="9466"/>
                      </a:lnTo>
                      <a:lnTo>
                        <a:pt x="6966" y="7930"/>
                      </a:lnTo>
                      <a:lnTo>
                        <a:pt x="7135" y="7145"/>
                      </a:lnTo>
                      <a:lnTo>
                        <a:pt x="7332" y="7145"/>
                      </a:lnTo>
                      <a:lnTo>
                        <a:pt x="7725" y="7118"/>
                      </a:lnTo>
                      <a:lnTo>
                        <a:pt x="8314" y="6993"/>
                      </a:lnTo>
                      <a:lnTo>
                        <a:pt x="9055" y="6698"/>
                      </a:lnTo>
                      <a:lnTo>
                        <a:pt x="9725" y="6261"/>
                      </a:lnTo>
                      <a:lnTo>
                        <a:pt x="10145" y="5859"/>
                      </a:lnTo>
                      <a:lnTo>
                        <a:pt x="10395" y="5555"/>
                      </a:lnTo>
                      <a:lnTo>
                        <a:pt x="10591" y="5234"/>
                      </a:lnTo>
                      <a:lnTo>
                        <a:pt x="10743" y="4885"/>
                      </a:lnTo>
                      <a:lnTo>
                        <a:pt x="10850" y="4519"/>
                      </a:lnTo>
                      <a:lnTo>
                        <a:pt x="10895" y="4135"/>
                      </a:lnTo>
                      <a:lnTo>
                        <a:pt x="10886" y="3733"/>
                      </a:lnTo>
                      <a:lnTo>
                        <a:pt x="10814" y="3323"/>
                      </a:lnTo>
                      <a:lnTo>
                        <a:pt x="10743" y="3108"/>
                      </a:lnTo>
                      <a:lnTo>
                        <a:pt x="10725" y="3081"/>
                      </a:lnTo>
                      <a:lnTo>
                        <a:pt x="10654" y="3090"/>
                      </a:lnTo>
                      <a:lnTo>
                        <a:pt x="10645" y="3126"/>
                      </a:lnTo>
                      <a:lnTo>
                        <a:pt x="10591" y="3483"/>
                      </a:lnTo>
                      <a:lnTo>
                        <a:pt x="10457" y="4180"/>
                      </a:lnTo>
                      <a:lnTo>
                        <a:pt x="10225" y="4850"/>
                      </a:lnTo>
                      <a:lnTo>
                        <a:pt x="9975" y="5305"/>
                      </a:lnTo>
                      <a:lnTo>
                        <a:pt x="9752" y="5591"/>
                      </a:lnTo>
                      <a:lnTo>
                        <a:pt x="9627" y="5734"/>
                      </a:lnTo>
                      <a:lnTo>
                        <a:pt x="9448" y="5894"/>
                      </a:lnTo>
                      <a:lnTo>
                        <a:pt x="8841" y="6296"/>
                      </a:lnTo>
                      <a:lnTo>
                        <a:pt x="8296" y="6555"/>
                      </a:lnTo>
                      <a:lnTo>
                        <a:pt x="7939" y="6662"/>
                      </a:lnTo>
                      <a:lnTo>
                        <a:pt x="7626" y="6680"/>
                      </a:lnTo>
                      <a:lnTo>
                        <a:pt x="7359" y="6609"/>
                      </a:lnTo>
                      <a:lnTo>
                        <a:pt x="7269" y="6511"/>
                      </a:lnTo>
                      <a:lnTo>
                        <a:pt x="7368" y="5877"/>
                      </a:lnTo>
                      <a:lnTo>
                        <a:pt x="7448" y="5234"/>
                      </a:lnTo>
                      <a:lnTo>
                        <a:pt x="7519" y="4644"/>
                      </a:lnTo>
                      <a:lnTo>
                        <a:pt x="7591" y="3957"/>
                      </a:lnTo>
                      <a:lnTo>
                        <a:pt x="7671" y="3957"/>
                      </a:lnTo>
                      <a:lnTo>
                        <a:pt x="7787" y="3876"/>
                      </a:lnTo>
                      <a:lnTo>
                        <a:pt x="7823" y="3751"/>
                      </a:lnTo>
                      <a:lnTo>
                        <a:pt x="7769" y="3635"/>
                      </a:lnTo>
                      <a:lnTo>
                        <a:pt x="7698" y="3599"/>
                      </a:lnTo>
                      <a:lnTo>
                        <a:pt x="7662" y="3590"/>
                      </a:lnTo>
                      <a:lnTo>
                        <a:pt x="7626" y="3573"/>
                      </a:lnTo>
                      <a:lnTo>
                        <a:pt x="7662" y="3108"/>
                      </a:lnTo>
                      <a:lnTo>
                        <a:pt x="7680" y="2162"/>
                      </a:lnTo>
                      <a:lnTo>
                        <a:pt x="7609" y="1260"/>
                      </a:lnTo>
                      <a:lnTo>
                        <a:pt x="7475" y="635"/>
                      </a:lnTo>
                      <a:lnTo>
                        <a:pt x="7341" y="260"/>
                      </a:lnTo>
                      <a:lnTo>
                        <a:pt x="7251" y="90"/>
                      </a:lnTo>
                      <a:lnTo>
                        <a:pt x="7225" y="45"/>
                      </a:lnTo>
                      <a:lnTo>
                        <a:pt x="7135" y="1"/>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7" name="Google Shape;1667;p47"/>
                <p:cNvSpPr/>
                <p:nvPr/>
              </p:nvSpPr>
              <p:spPr>
                <a:xfrm>
                  <a:off x="7210641" y="3749157"/>
                  <a:ext cx="289747" cy="595573"/>
                </a:xfrm>
                <a:custGeom>
                  <a:avLst/>
                  <a:gdLst/>
                  <a:ahLst/>
                  <a:cxnLst/>
                  <a:rect l="l" t="t" r="r" b="b"/>
                  <a:pathLst>
                    <a:path w="9154" h="18816" extrusionOk="0">
                      <a:moveTo>
                        <a:pt x="6091" y="0"/>
                      </a:moveTo>
                      <a:lnTo>
                        <a:pt x="5903" y="36"/>
                      </a:lnTo>
                      <a:lnTo>
                        <a:pt x="5805" y="134"/>
                      </a:lnTo>
                      <a:lnTo>
                        <a:pt x="5778" y="233"/>
                      </a:lnTo>
                      <a:lnTo>
                        <a:pt x="5787" y="295"/>
                      </a:lnTo>
                      <a:lnTo>
                        <a:pt x="5948" y="1099"/>
                      </a:lnTo>
                      <a:lnTo>
                        <a:pt x="6162" y="2733"/>
                      </a:lnTo>
                      <a:lnTo>
                        <a:pt x="6260" y="4376"/>
                      </a:lnTo>
                      <a:lnTo>
                        <a:pt x="6233" y="6019"/>
                      </a:lnTo>
                      <a:lnTo>
                        <a:pt x="6162" y="6841"/>
                      </a:lnTo>
                      <a:lnTo>
                        <a:pt x="5867" y="6760"/>
                      </a:lnTo>
                      <a:lnTo>
                        <a:pt x="5305" y="6537"/>
                      </a:lnTo>
                      <a:lnTo>
                        <a:pt x="4769" y="6242"/>
                      </a:lnTo>
                      <a:lnTo>
                        <a:pt x="4278" y="5885"/>
                      </a:lnTo>
                      <a:lnTo>
                        <a:pt x="4046" y="5680"/>
                      </a:lnTo>
                      <a:lnTo>
                        <a:pt x="3831" y="5465"/>
                      </a:lnTo>
                      <a:lnTo>
                        <a:pt x="3465" y="4992"/>
                      </a:lnTo>
                      <a:lnTo>
                        <a:pt x="3001" y="4242"/>
                      </a:lnTo>
                      <a:lnTo>
                        <a:pt x="2652" y="3751"/>
                      </a:lnTo>
                      <a:lnTo>
                        <a:pt x="2626" y="3733"/>
                      </a:lnTo>
                      <a:lnTo>
                        <a:pt x="2563" y="3751"/>
                      </a:lnTo>
                      <a:lnTo>
                        <a:pt x="2554" y="3778"/>
                      </a:lnTo>
                      <a:lnTo>
                        <a:pt x="2563" y="3938"/>
                      </a:lnTo>
                      <a:lnTo>
                        <a:pt x="2617" y="4260"/>
                      </a:lnTo>
                      <a:lnTo>
                        <a:pt x="2760" y="4706"/>
                      </a:lnTo>
                      <a:lnTo>
                        <a:pt x="3081" y="5269"/>
                      </a:lnTo>
                      <a:lnTo>
                        <a:pt x="3510" y="5778"/>
                      </a:lnTo>
                      <a:lnTo>
                        <a:pt x="4028" y="6225"/>
                      </a:lnTo>
                      <a:lnTo>
                        <a:pt x="4608" y="6609"/>
                      </a:lnTo>
                      <a:lnTo>
                        <a:pt x="5215" y="6930"/>
                      </a:lnTo>
                      <a:lnTo>
                        <a:pt x="5823" y="7180"/>
                      </a:lnTo>
                      <a:lnTo>
                        <a:pt x="6117" y="7269"/>
                      </a:lnTo>
                      <a:lnTo>
                        <a:pt x="6028" y="8028"/>
                      </a:lnTo>
                      <a:lnTo>
                        <a:pt x="5751" y="9546"/>
                      </a:lnTo>
                      <a:lnTo>
                        <a:pt x="5573" y="10297"/>
                      </a:lnTo>
                      <a:lnTo>
                        <a:pt x="5421" y="10850"/>
                      </a:lnTo>
                      <a:lnTo>
                        <a:pt x="5072" y="11966"/>
                      </a:lnTo>
                      <a:lnTo>
                        <a:pt x="4671" y="13047"/>
                      </a:lnTo>
                      <a:lnTo>
                        <a:pt x="4206" y="14119"/>
                      </a:lnTo>
                      <a:lnTo>
                        <a:pt x="3956" y="14637"/>
                      </a:lnTo>
                      <a:lnTo>
                        <a:pt x="3679" y="15172"/>
                      </a:lnTo>
                      <a:lnTo>
                        <a:pt x="3385" y="15699"/>
                      </a:lnTo>
                      <a:lnTo>
                        <a:pt x="3322" y="15583"/>
                      </a:lnTo>
                      <a:lnTo>
                        <a:pt x="3260" y="15467"/>
                      </a:lnTo>
                      <a:lnTo>
                        <a:pt x="3215" y="15405"/>
                      </a:lnTo>
                      <a:lnTo>
                        <a:pt x="3090" y="15413"/>
                      </a:lnTo>
                      <a:lnTo>
                        <a:pt x="3045" y="15467"/>
                      </a:lnTo>
                      <a:lnTo>
                        <a:pt x="2572" y="14994"/>
                      </a:lnTo>
                      <a:lnTo>
                        <a:pt x="1920" y="14244"/>
                      </a:lnTo>
                      <a:lnTo>
                        <a:pt x="1536" y="13699"/>
                      </a:lnTo>
                      <a:lnTo>
                        <a:pt x="1349" y="13413"/>
                      </a:lnTo>
                      <a:lnTo>
                        <a:pt x="1170" y="13110"/>
                      </a:lnTo>
                      <a:lnTo>
                        <a:pt x="866" y="12484"/>
                      </a:lnTo>
                      <a:lnTo>
                        <a:pt x="456" y="11520"/>
                      </a:lnTo>
                      <a:lnTo>
                        <a:pt x="152" y="10886"/>
                      </a:lnTo>
                      <a:lnTo>
                        <a:pt x="116" y="10841"/>
                      </a:lnTo>
                      <a:lnTo>
                        <a:pt x="9" y="10868"/>
                      </a:lnTo>
                      <a:lnTo>
                        <a:pt x="0" y="10931"/>
                      </a:lnTo>
                      <a:lnTo>
                        <a:pt x="45" y="11306"/>
                      </a:lnTo>
                      <a:lnTo>
                        <a:pt x="224" y="12038"/>
                      </a:lnTo>
                      <a:lnTo>
                        <a:pt x="509" y="12761"/>
                      </a:lnTo>
                      <a:lnTo>
                        <a:pt x="875" y="13458"/>
                      </a:lnTo>
                      <a:lnTo>
                        <a:pt x="1313" y="14128"/>
                      </a:lnTo>
                      <a:lnTo>
                        <a:pt x="1795" y="14753"/>
                      </a:lnTo>
                      <a:lnTo>
                        <a:pt x="2322" y="15342"/>
                      </a:lnTo>
                      <a:lnTo>
                        <a:pt x="2858" y="15878"/>
                      </a:lnTo>
                      <a:lnTo>
                        <a:pt x="3126" y="16119"/>
                      </a:lnTo>
                      <a:lnTo>
                        <a:pt x="2911" y="16485"/>
                      </a:lnTo>
                      <a:lnTo>
                        <a:pt x="2688" y="16842"/>
                      </a:lnTo>
                      <a:lnTo>
                        <a:pt x="2367" y="17298"/>
                      </a:lnTo>
                      <a:lnTo>
                        <a:pt x="1858" y="17994"/>
                      </a:lnTo>
                      <a:lnTo>
                        <a:pt x="1572" y="18476"/>
                      </a:lnTo>
                      <a:lnTo>
                        <a:pt x="1474" y="18735"/>
                      </a:lnTo>
                      <a:lnTo>
                        <a:pt x="1465" y="18771"/>
                      </a:lnTo>
                      <a:lnTo>
                        <a:pt x="1518" y="18816"/>
                      </a:lnTo>
                      <a:lnTo>
                        <a:pt x="1554" y="18807"/>
                      </a:lnTo>
                      <a:lnTo>
                        <a:pt x="1768" y="18664"/>
                      </a:lnTo>
                      <a:lnTo>
                        <a:pt x="2179" y="18307"/>
                      </a:lnTo>
                      <a:lnTo>
                        <a:pt x="2563" y="17878"/>
                      </a:lnTo>
                      <a:lnTo>
                        <a:pt x="2920" y="17396"/>
                      </a:lnTo>
                      <a:lnTo>
                        <a:pt x="3403" y="16619"/>
                      </a:lnTo>
                      <a:lnTo>
                        <a:pt x="3956" y="15592"/>
                      </a:lnTo>
                      <a:lnTo>
                        <a:pt x="4197" y="15128"/>
                      </a:lnTo>
                      <a:lnTo>
                        <a:pt x="4563" y="14413"/>
                      </a:lnTo>
                      <a:lnTo>
                        <a:pt x="5198" y="12940"/>
                      </a:lnTo>
                      <a:lnTo>
                        <a:pt x="5465" y="12190"/>
                      </a:lnTo>
                      <a:lnTo>
                        <a:pt x="5528" y="12225"/>
                      </a:lnTo>
                      <a:lnTo>
                        <a:pt x="5617" y="12234"/>
                      </a:lnTo>
                      <a:lnTo>
                        <a:pt x="5814" y="12217"/>
                      </a:lnTo>
                      <a:lnTo>
                        <a:pt x="6207" y="12136"/>
                      </a:lnTo>
                      <a:lnTo>
                        <a:pt x="6814" y="11931"/>
                      </a:lnTo>
                      <a:lnTo>
                        <a:pt x="7582" y="11520"/>
                      </a:lnTo>
                      <a:lnTo>
                        <a:pt x="8252" y="10993"/>
                      </a:lnTo>
                      <a:lnTo>
                        <a:pt x="8519" y="10707"/>
                      </a:lnTo>
                      <a:lnTo>
                        <a:pt x="8662" y="10538"/>
                      </a:lnTo>
                      <a:lnTo>
                        <a:pt x="8957" y="10082"/>
                      </a:lnTo>
                      <a:lnTo>
                        <a:pt x="9109" y="9698"/>
                      </a:lnTo>
                      <a:lnTo>
                        <a:pt x="9153" y="9448"/>
                      </a:lnTo>
                      <a:lnTo>
                        <a:pt x="9136" y="9207"/>
                      </a:lnTo>
                      <a:lnTo>
                        <a:pt x="9037" y="8993"/>
                      </a:lnTo>
                      <a:lnTo>
                        <a:pt x="8948" y="8895"/>
                      </a:lnTo>
                      <a:lnTo>
                        <a:pt x="8939" y="8886"/>
                      </a:lnTo>
                      <a:lnTo>
                        <a:pt x="8930" y="8895"/>
                      </a:lnTo>
                      <a:lnTo>
                        <a:pt x="8823" y="9055"/>
                      </a:lnTo>
                      <a:lnTo>
                        <a:pt x="8725" y="9395"/>
                      </a:lnTo>
                      <a:lnTo>
                        <a:pt x="8671" y="9582"/>
                      </a:lnTo>
                      <a:lnTo>
                        <a:pt x="8600" y="9743"/>
                      </a:lnTo>
                      <a:lnTo>
                        <a:pt x="8439" y="10038"/>
                      </a:lnTo>
                      <a:lnTo>
                        <a:pt x="8127" y="10431"/>
                      </a:lnTo>
                      <a:lnTo>
                        <a:pt x="7877" y="10663"/>
                      </a:lnTo>
                      <a:lnTo>
                        <a:pt x="7618" y="10868"/>
                      </a:lnTo>
                      <a:lnTo>
                        <a:pt x="7064" y="11181"/>
                      </a:lnTo>
                      <a:lnTo>
                        <a:pt x="6189" y="11556"/>
                      </a:lnTo>
                      <a:lnTo>
                        <a:pt x="5599" y="11824"/>
                      </a:lnTo>
                      <a:lnTo>
                        <a:pt x="5849" y="11056"/>
                      </a:lnTo>
                      <a:lnTo>
                        <a:pt x="6064" y="10279"/>
                      </a:lnTo>
                      <a:lnTo>
                        <a:pt x="6233" y="9555"/>
                      </a:lnTo>
                      <a:lnTo>
                        <a:pt x="6501" y="8100"/>
                      </a:lnTo>
                      <a:lnTo>
                        <a:pt x="6600" y="7368"/>
                      </a:lnTo>
                      <a:lnTo>
                        <a:pt x="6653" y="7350"/>
                      </a:lnTo>
                      <a:lnTo>
                        <a:pt x="6725" y="7260"/>
                      </a:lnTo>
                      <a:lnTo>
                        <a:pt x="6742" y="7135"/>
                      </a:lnTo>
                      <a:lnTo>
                        <a:pt x="6689" y="7019"/>
                      </a:lnTo>
                      <a:lnTo>
                        <a:pt x="6635" y="6975"/>
                      </a:lnTo>
                      <a:lnTo>
                        <a:pt x="6716" y="6100"/>
                      </a:lnTo>
                      <a:lnTo>
                        <a:pt x="6751" y="4349"/>
                      </a:lnTo>
                      <a:lnTo>
                        <a:pt x="6716" y="3465"/>
                      </a:lnTo>
                      <a:lnTo>
                        <a:pt x="6778" y="3492"/>
                      </a:lnTo>
                      <a:lnTo>
                        <a:pt x="6858" y="3483"/>
                      </a:lnTo>
                      <a:lnTo>
                        <a:pt x="7117" y="3412"/>
                      </a:lnTo>
                      <a:lnTo>
                        <a:pt x="7600" y="3179"/>
                      </a:lnTo>
                      <a:lnTo>
                        <a:pt x="8019" y="2849"/>
                      </a:lnTo>
                      <a:lnTo>
                        <a:pt x="8350" y="2438"/>
                      </a:lnTo>
                      <a:lnTo>
                        <a:pt x="8484" y="2197"/>
                      </a:lnTo>
                      <a:lnTo>
                        <a:pt x="8573" y="2001"/>
                      </a:lnTo>
                      <a:lnTo>
                        <a:pt x="8725" y="1527"/>
                      </a:lnTo>
                      <a:lnTo>
                        <a:pt x="8769" y="1134"/>
                      </a:lnTo>
                      <a:lnTo>
                        <a:pt x="8752" y="884"/>
                      </a:lnTo>
                      <a:lnTo>
                        <a:pt x="8689" y="661"/>
                      </a:lnTo>
                      <a:lnTo>
                        <a:pt x="8582" y="465"/>
                      </a:lnTo>
                      <a:lnTo>
                        <a:pt x="8493" y="384"/>
                      </a:lnTo>
                      <a:lnTo>
                        <a:pt x="8475" y="375"/>
                      </a:lnTo>
                      <a:lnTo>
                        <a:pt x="8466" y="393"/>
                      </a:lnTo>
                      <a:lnTo>
                        <a:pt x="8412" y="572"/>
                      </a:lnTo>
                      <a:lnTo>
                        <a:pt x="8377" y="938"/>
                      </a:lnTo>
                      <a:lnTo>
                        <a:pt x="8350" y="1304"/>
                      </a:lnTo>
                      <a:lnTo>
                        <a:pt x="8278" y="1679"/>
                      </a:lnTo>
                      <a:lnTo>
                        <a:pt x="8198" y="1858"/>
                      </a:lnTo>
                      <a:lnTo>
                        <a:pt x="8091" y="2081"/>
                      </a:lnTo>
                      <a:lnTo>
                        <a:pt x="7805" y="2465"/>
                      </a:lnTo>
                      <a:lnTo>
                        <a:pt x="7448" y="2769"/>
                      </a:lnTo>
                      <a:lnTo>
                        <a:pt x="7019" y="2992"/>
                      </a:lnTo>
                      <a:lnTo>
                        <a:pt x="6787" y="3063"/>
                      </a:lnTo>
                      <a:lnTo>
                        <a:pt x="6733" y="3081"/>
                      </a:lnTo>
                      <a:lnTo>
                        <a:pt x="6689" y="3117"/>
                      </a:lnTo>
                      <a:lnTo>
                        <a:pt x="6635" y="2385"/>
                      </a:lnTo>
                      <a:lnTo>
                        <a:pt x="6439" y="929"/>
                      </a:lnTo>
                      <a:lnTo>
                        <a:pt x="6296" y="206"/>
                      </a:lnTo>
                      <a:lnTo>
                        <a:pt x="6278" y="152"/>
                      </a:lnTo>
                      <a:lnTo>
                        <a:pt x="6216" y="72"/>
                      </a:lnTo>
                      <a:lnTo>
                        <a:pt x="6091"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8" name="Google Shape;1668;p47"/>
                <p:cNvSpPr/>
                <p:nvPr/>
              </p:nvSpPr>
              <p:spPr>
                <a:xfrm>
                  <a:off x="6662081" y="4451753"/>
                  <a:ext cx="180356" cy="71535"/>
                </a:xfrm>
                <a:custGeom>
                  <a:avLst/>
                  <a:gdLst/>
                  <a:ahLst/>
                  <a:cxnLst/>
                  <a:rect l="l" t="t" r="r" b="b"/>
                  <a:pathLst>
                    <a:path w="5698" h="2260" extrusionOk="0">
                      <a:moveTo>
                        <a:pt x="36" y="0"/>
                      </a:moveTo>
                      <a:lnTo>
                        <a:pt x="9" y="9"/>
                      </a:lnTo>
                      <a:lnTo>
                        <a:pt x="0" y="63"/>
                      </a:lnTo>
                      <a:lnTo>
                        <a:pt x="18" y="81"/>
                      </a:lnTo>
                      <a:lnTo>
                        <a:pt x="732" y="304"/>
                      </a:lnTo>
                      <a:lnTo>
                        <a:pt x="2143" y="777"/>
                      </a:lnTo>
                      <a:lnTo>
                        <a:pt x="2840" y="1045"/>
                      </a:lnTo>
                      <a:lnTo>
                        <a:pt x="3519" y="1340"/>
                      </a:lnTo>
                      <a:lnTo>
                        <a:pt x="4528" y="1849"/>
                      </a:lnTo>
                      <a:lnTo>
                        <a:pt x="5206" y="2143"/>
                      </a:lnTo>
                      <a:lnTo>
                        <a:pt x="5555" y="2251"/>
                      </a:lnTo>
                      <a:lnTo>
                        <a:pt x="5599" y="2259"/>
                      </a:lnTo>
                      <a:lnTo>
                        <a:pt x="5662" y="2233"/>
                      </a:lnTo>
                      <a:lnTo>
                        <a:pt x="5698" y="2170"/>
                      </a:lnTo>
                      <a:lnTo>
                        <a:pt x="5689" y="2099"/>
                      </a:lnTo>
                      <a:lnTo>
                        <a:pt x="5653" y="2063"/>
                      </a:lnTo>
                      <a:lnTo>
                        <a:pt x="5367" y="1840"/>
                      </a:lnTo>
                      <a:lnTo>
                        <a:pt x="4715" y="1456"/>
                      </a:lnTo>
                      <a:lnTo>
                        <a:pt x="3635" y="1009"/>
                      </a:lnTo>
                      <a:lnTo>
                        <a:pt x="2938" y="759"/>
                      </a:lnTo>
                      <a:lnTo>
                        <a:pt x="2233" y="509"/>
                      </a:lnTo>
                      <a:lnTo>
                        <a:pt x="786" y="125"/>
                      </a:lnTo>
                      <a:lnTo>
                        <a:pt x="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9" name="Google Shape;1669;p47"/>
                <p:cNvSpPr/>
                <p:nvPr/>
              </p:nvSpPr>
              <p:spPr>
                <a:xfrm>
                  <a:off x="7534244" y="4355099"/>
                  <a:ext cx="87931" cy="193365"/>
                </a:xfrm>
                <a:custGeom>
                  <a:avLst/>
                  <a:gdLst/>
                  <a:ahLst/>
                  <a:cxnLst/>
                  <a:rect l="l" t="t" r="r" b="b"/>
                  <a:pathLst>
                    <a:path w="2778" h="6109" extrusionOk="0">
                      <a:moveTo>
                        <a:pt x="250" y="0"/>
                      </a:moveTo>
                      <a:lnTo>
                        <a:pt x="125" y="9"/>
                      </a:lnTo>
                      <a:lnTo>
                        <a:pt x="27" y="81"/>
                      </a:lnTo>
                      <a:lnTo>
                        <a:pt x="9" y="152"/>
                      </a:lnTo>
                      <a:lnTo>
                        <a:pt x="0" y="545"/>
                      </a:lnTo>
                      <a:lnTo>
                        <a:pt x="63" y="1358"/>
                      </a:lnTo>
                      <a:lnTo>
                        <a:pt x="205" y="2188"/>
                      </a:lnTo>
                      <a:lnTo>
                        <a:pt x="438" y="3018"/>
                      </a:lnTo>
                      <a:lnTo>
                        <a:pt x="750" y="3813"/>
                      </a:lnTo>
                      <a:lnTo>
                        <a:pt x="1152" y="4563"/>
                      </a:lnTo>
                      <a:lnTo>
                        <a:pt x="1643" y="5242"/>
                      </a:lnTo>
                      <a:lnTo>
                        <a:pt x="2215" y="5831"/>
                      </a:lnTo>
                      <a:lnTo>
                        <a:pt x="2536" y="6073"/>
                      </a:lnTo>
                      <a:lnTo>
                        <a:pt x="2590" y="6108"/>
                      </a:lnTo>
                      <a:lnTo>
                        <a:pt x="2697" y="6090"/>
                      </a:lnTo>
                      <a:lnTo>
                        <a:pt x="2768" y="6010"/>
                      </a:lnTo>
                      <a:lnTo>
                        <a:pt x="2777" y="5894"/>
                      </a:lnTo>
                      <a:lnTo>
                        <a:pt x="2751" y="5840"/>
                      </a:lnTo>
                      <a:lnTo>
                        <a:pt x="2277" y="5197"/>
                      </a:lnTo>
                      <a:lnTo>
                        <a:pt x="1590" y="4260"/>
                      </a:lnTo>
                      <a:lnTo>
                        <a:pt x="1188" y="3581"/>
                      </a:lnTo>
                      <a:lnTo>
                        <a:pt x="1018" y="3215"/>
                      </a:lnTo>
                      <a:lnTo>
                        <a:pt x="866" y="2840"/>
                      </a:lnTo>
                      <a:lnTo>
                        <a:pt x="643" y="2090"/>
                      </a:lnTo>
                      <a:lnTo>
                        <a:pt x="491" y="1322"/>
                      </a:lnTo>
                      <a:lnTo>
                        <a:pt x="393" y="536"/>
                      </a:lnTo>
                      <a:lnTo>
                        <a:pt x="357" y="143"/>
                      </a:lnTo>
                      <a:lnTo>
                        <a:pt x="339" y="72"/>
                      </a:lnTo>
                      <a:lnTo>
                        <a:pt x="250"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670" name="Google Shape;1670;p47"/>
            <p:cNvGrpSpPr/>
            <p:nvPr/>
          </p:nvGrpSpPr>
          <p:grpSpPr>
            <a:xfrm rot="7806619" flipH="1">
              <a:off x="7585704" y="3388636"/>
              <a:ext cx="758971" cy="1315088"/>
              <a:chOff x="7758346" y="3365641"/>
              <a:chExt cx="1146485" cy="1986543"/>
            </a:xfrm>
          </p:grpSpPr>
          <p:sp>
            <p:nvSpPr>
              <p:cNvPr id="1671" name="Google Shape;1671;p47"/>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rgbClr val="B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72" name="Google Shape;1672;p47"/>
              <p:cNvGrpSpPr/>
              <p:nvPr/>
            </p:nvGrpSpPr>
            <p:grpSpPr>
              <a:xfrm>
                <a:off x="7916334" y="3709312"/>
                <a:ext cx="852813" cy="1576674"/>
                <a:chOff x="7916334" y="3709312"/>
                <a:chExt cx="852813" cy="1576674"/>
              </a:xfrm>
            </p:grpSpPr>
            <p:sp>
              <p:nvSpPr>
                <p:cNvPr id="1673" name="Google Shape;1673;p47"/>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4" name="Google Shape;1674;p47"/>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5" name="Google Shape;1675;p47"/>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1676" name="Google Shape;1676;p47"/>
            <p:cNvSpPr/>
            <p:nvPr/>
          </p:nvSpPr>
          <p:spPr>
            <a:xfrm rot="7690640">
              <a:off x="4363214" y="954491"/>
              <a:ext cx="4148476" cy="3963234"/>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677" name="Google Shape;1677;p47"/>
          <p:cNvGrpSpPr/>
          <p:nvPr/>
        </p:nvGrpSpPr>
        <p:grpSpPr>
          <a:xfrm>
            <a:off x="-242300" y="80703"/>
            <a:ext cx="5703567" cy="5669232"/>
            <a:chOff x="-242300" y="80703"/>
            <a:chExt cx="5703567" cy="5669232"/>
          </a:xfrm>
        </p:grpSpPr>
        <p:grpSp>
          <p:nvGrpSpPr>
            <p:cNvPr id="1678" name="Google Shape;1678;p47"/>
            <p:cNvGrpSpPr/>
            <p:nvPr/>
          </p:nvGrpSpPr>
          <p:grpSpPr>
            <a:xfrm rot="-3124943">
              <a:off x="1648312" y="746798"/>
              <a:ext cx="872106" cy="2090247"/>
              <a:chOff x="7334417" y="2987505"/>
              <a:chExt cx="821984" cy="1970115"/>
            </a:xfrm>
          </p:grpSpPr>
          <p:sp>
            <p:nvSpPr>
              <p:cNvPr id="1679" name="Google Shape;1679;p47"/>
              <p:cNvSpPr/>
              <p:nvPr/>
            </p:nvSpPr>
            <p:spPr>
              <a:xfrm>
                <a:off x="7334417" y="2987505"/>
                <a:ext cx="821984" cy="1970115"/>
              </a:xfrm>
              <a:custGeom>
                <a:avLst/>
                <a:gdLst/>
                <a:ahLst/>
                <a:cxnLst/>
                <a:rect l="l" t="t" r="r" b="b"/>
                <a:pathLst>
                  <a:path w="25969" h="62242" extrusionOk="0">
                    <a:moveTo>
                      <a:pt x="17164" y="0"/>
                    </a:moveTo>
                    <a:lnTo>
                      <a:pt x="16664" y="72"/>
                    </a:lnTo>
                    <a:lnTo>
                      <a:pt x="16012" y="295"/>
                    </a:lnTo>
                    <a:lnTo>
                      <a:pt x="15396" y="652"/>
                    </a:lnTo>
                    <a:lnTo>
                      <a:pt x="14815" y="1107"/>
                    </a:lnTo>
                    <a:lnTo>
                      <a:pt x="14280" y="1652"/>
                    </a:lnTo>
                    <a:lnTo>
                      <a:pt x="14039" y="1938"/>
                    </a:lnTo>
                    <a:lnTo>
                      <a:pt x="13476" y="2635"/>
                    </a:lnTo>
                    <a:lnTo>
                      <a:pt x="12395" y="4045"/>
                    </a:lnTo>
                    <a:lnTo>
                      <a:pt x="11360" y="5483"/>
                    </a:lnTo>
                    <a:lnTo>
                      <a:pt x="10368" y="6957"/>
                    </a:lnTo>
                    <a:lnTo>
                      <a:pt x="9422" y="8466"/>
                    </a:lnTo>
                    <a:lnTo>
                      <a:pt x="8511" y="9993"/>
                    </a:lnTo>
                    <a:lnTo>
                      <a:pt x="7654" y="11556"/>
                    </a:lnTo>
                    <a:lnTo>
                      <a:pt x="6832" y="13136"/>
                    </a:lnTo>
                    <a:lnTo>
                      <a:pt x="6064" y="14744"/>
                    </a:lnTo>
                    <a:lnTo>
                      <a:pt x="5341" y="16369"/>
                    </a:lnTo>
                    <a:lnTo>
                      <a:pt x="4653" y="18021"/>
                    </a:lnTo>
                    <a:lnTo>
                      <a:pt x="4019" y="19682"/>
                    </a:lnTo>
                    <a:lnTo>
                      <a:pt x="3430" y="21361"/>
                    </a:lnTo>
                    <a:lnTo>
                      <a:pt x="2885" y="23057"/>
                    </a:lnTo>
                    <a:lnTo>
                      <a:pt x="2385" y="24763"/>
                    </a:lnTo>
                    <a:lnTo>
                      <a:pt x="1929" y="26469"/>
                    </a:lnTo>
                    <a:lnTo>
                      <a:pt x="1724" y="27335"/>
                    </a:lnTo>
                    <a:lnTo>
                      <a:pt x="1519" y="28210"/>
                    </a:lnTo>
                    <a:lnTo>
                      <a:pt x="1153" y="29969"/>
                    </a:lnTo>
                    <a:lnTo>
                      <a:pt x="840" y="31746"/>
                    </a:lnTo>
                    <a:lnTo>
                      <a:pt x="581" y="33523"/>
                    </a:lnTo>
                    <a:lnTo>
                      <a:pt x="367" y="35309"/>
                    </a:lnTo>
                    <a:lnTo>
                      <a:pt x="197" y="37104"/>
                    </a:lnTo>
                    <a:lnTo>
                      <a:pt x="90" y="38899"/>
                    </a:lnTo>
                    <a:lnTo>
                      <a:pt x="27" y="40694"/>
                    </a:lnTo>
                    <a:lnTo>
                      <a:pt x="18" y="41596"/>
                    </a:lnTo>
                    <a:lnTo>
                      <a:pt x="1" y="43382"/>
                    </a:lnTo>
                    <a:lnTo>
                      <a:pt x="27" y="46141"/>
                    </a:lnTo>
                    <a:lnTo>
                      <a:pt x="108" y="47990"/>
                    </a:lnTo>
                    <a:lnTo>
                      <a:pt x="286" y="49838"/>
                    </a:lnTo>
                    <a:lnTo>
                      <a:pt x="572" y="51660"/>
                    </a:lnTo>
                    <a:lnTo>
                      <a:pt x="894" y="52999"/>
                    </a:lnTo>
                    <a:lnTo>
                      <a:pt x="1161" y="53883"/>
                    </a:lnTo>
                    <a:lnTo>
                      <a:pt x="1465" y="54741"/>
                    </a:lnTo>
                    <a:lnTo>
                      <a:pt x="1831" y="55589"/>
                    </a:lnTo>
                    <a:lnTo>
                      <a:pt x="2028" y="56000"/>
                    </a:lnTo>
                    <a:lnTo>
                      <a:pt x="2215" y="56366"/>
                    </a:lnTo>
                    <a:lnTo>
                      <a:pt x="2653" y="57089"/>
                    </a:lnTo>
                    <a:lnTo>
                      <a:pt x="3171" y="57813"/>
                    </a:lnTo>
                    <a:lnTo>
                      <a:pt x="3742" y="58527"/>
                    </a:lnTo>
                    <a:lnTo>
                      <a:pt x="4385" y="59215"/>
                    </a:lnTo>
                    <a:lnTo>
                      <a:pt x="5073" y="59858"/>
                    </a:lnTo>
                    <a:lnTo>
                      <a:pt x="5805" y="60456"/>
                    </a:lnTo>
                    <a:lnTo>
                      <a:pt x="6573" y="60983"/>
                    </a:lnTo>
                    <a:lnTo>
                      <a:pt x="7377" y="61438"/>
                    </a:lnTo>
                    <a:lnTo>
                      <a:pt x="8207" y="61804"/>
                    </a:lnTo>
                    <a:lnTo>
                      <a:pt x="9047" y="62063"/>
                    </a:lnTo>
                    <a:lnTo>
                      <a:pt x="9904" y="62215"/>
                    </a:lnTo>
                    <a:lnTo>
                      <a:pt x="10761" y="62242"/>
                    </a:lnTo>
                    <a:lnTo>
                      <a:pt x="11618" y="62126"/>
                    </a:lnTo>
                    <a:lnTo>
                      <a:pt x="12467" y="61867"/>
                    </a:lnTo>
                    <a:lnTo>
                      <a:pt x="13297" y="61438"/>
                    </a:lnTo>
                    <a:lnTo>
                      <a:pt x="13708" y="61152"/>
                    </a:lnTo>
                    <a:lnTo>
                      <a:pt x="14065" y="60876"/>
                    </a:lnTo>
                    <a:lnTo>
                      <a:pt x="14771" y="60295"/>
                    </a:lnTo>
                    <a:lnTo>
                      <a:pt x="15441" y="59670"/>
                    </a:lnTo>
                    <a:lnTo>
                      <a:pt x="16092" y="59009"/>
                    </a:lnTo>
                    <a:lnTo>
                      <a:pt x="17003" y="57964"/>
                    </a:lnTo>
                    <a:lnTo>
                      <a:pt x="18128" y="56446"/>
                    </a:lnTo>
                    <a:lnTo>
                      <a:pt x="18646" y="55643"/>
                    </a:lnTo>
                    <a:lnTo>
                      <a:pt x="19021" y="55035"/>
                    </a:lnTo>
                    <a:lnTo>
                      <a:pt x="19727" y="53785"/>
                    </a:lnTo>
                    <a:lnTo>
                      <a:pt x="20388" y="52481"/>
                    </a:lnTo>
                    <a:lnTo>
                      <a:pt x="20986" y="51133"/>
                    </a:lnTo>
                    <a:lnTo>
                      <a:pt x="21549" y="49758"/>
                    </a:lnTo>
                    <a:lnTo>
                      <a:pt x="22058" y="48365"/>
                    </a:lnTo>
                    <a:lnTo>
                      <a:pt x="22754" y="46222"/>
                    </a:lnTo>
                    <a:lnTo>
                      <a:pt x="23540" y="43346"/>
                    </a:lnTo>
                    <a:lnTo>
                      <a:pt x="24183" y="40471"/>
                    </a:lnTo>
                    <a:lnTo>
                      <a:pt x="24701" y="37667"/>
                    </a:lnTo>
                    <a:lnTo>
                      <a:pt x="25121" y="34979"/>
                    </a:lnTo>
                    <a:lnTo>
                      <a:pt x="25290" y="33702"/>
                    </a:lnTo>
                    <a:lnTo>
                      <a:pt x="25505" y="31943"/>
                    </a:lnTo>
                    <a:lnTo>
                      <a:pt x="25755" y="29290"/>
                    </a:lnTo>
                    <a:lnTo>
                      <a:pt x="25871" y="27513"/>
                    </a:lnTo>
                    <a:lnTo>
                      <a:pt x="25942" y="25745"/>
                    </a:lnTo>
                    <a:lnTo>
                      <a:pt x="25969" y="23968"/>
                    </a:lnTo>
                    <a:lnTo>
                      <a:pt x="25942" y="22191"/>
                    </a:lnTo>
                    <a:lnTo>
                      <a:pt x="25862" y="20414"/>
                    </a:lnTo>
                    <a:lnTo>
                      <a:pt x="25799" y="19530"/>
                    </a:lnTo>
                    <a:lnTo>
                      <a:pt x="25737" y="18673"/>
                    </a:lnTo>
                    <a:lnTo>
                      <a:pt x="25549" y="16958"/>
                    </a:lnTo>
                    <a:lnTo>
                      <a:pt x="25299" y="15253"/>
                    </a:lnTo>
                    <a:lnTo>
                      <a:pt x="24978" y="13556"/>
                    </a:lnTo>
                    <a:lnTo>
                      <a:pt x="24594" y="11877"/>
                    </a:lnTo>
                    <a:lnTo>
                      <a:pt x="24129" y="10216"/>
                    </a:lnTo>
                    <a:lnTo>
                      <a:pt x="23594" y="8582"/>
                    </a:lnTo>
                    <a:lnTo>
                      <a:pt x="22977" y="6966"/>
                    </a:lnTo>
                    <a:lnTo>
                      <a:pt x="22629" y="6180"/>
                    </a:lnTo>
                    <a:lnTo>
                      <a:pt x="22317" y="5456"/>
                    </a:lnTo>
                    <a:lnTo>
                      <a:pt x="21593" y="3929"/>
                    </a:lnTo>
                    <a:lnTo>
                      <a:pt x="20968" y="2804"/>
                    </a:lnTo>
                    <a:lnTo>
                      <a:pt x="20495" y="2099"/>
                    </a:lnTo>
                    <a:lnTo>
                      <a:pt x="19977" y="1456"/>
                    </a:lnTo>
                    <a:lnTo>
                      <a:pt x="19396" y="884"/>
                    </a:lnTo>
                    <a:lnTo>
                      <a:pt x="19084" y="643"/>
                    </a:lnTo>
                    <a:lnTo>
                      <a:pt x="18905" y="509"/>
                    </a:lnTo>
                    <a:lnTo>
                      <a:pt x="18557" y="313"/>
                    </a:lnTo>
                    <a:lnTo>
                      <a:pt x="18200" y="161"/>
                    </a:lnTo>
                    <a:lnTo>
                      <a:pt x="17852" y="63"/>
                    </a:lnTo>
                    <a:lnTo>
                      <a:pt x="17503" y="9"/>
                    </a:lnTo>
                    <a:lnTo>
                      <a:pt x="17164" y="0"/>
                    </a:lnTo>
                    <a:close/>
                  </a:path>
                </a:pathLst>
              </a:custGeom>
              <a:solidFill>
                <a:srgbClr val="F6A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80" name="Google Shape;1680;p47"/>
              <p:cNvGrpSpPr/>
              <p:nvPr/>
            </p:nvGrpSpPr>
            <p:grpSpPr>
              <a:xfrm>
                <a:off x="7447180" y="3322694"/>
                <a:ext cx="599277" cy="1576389"/>
                <a:chOff x="7447180" y="3322694"/>
                <a:chExt cx="599277" cy="1576389"/>
              </a:xfrm>
            </p:grpSpPr>
            <p:sp>
              <p:nvSpPr>
                <p:cNvPr id="1681" name="Google Shape;1681;p47"/>
                <p:cNvSpPr/>
                <p:nvPr/>
              </p:nvSpPr>
              <p:spPr>
                <a:xfrm>
                  <a:off x="7447180" y="3322694"/>
                  <a:ext cx="599277" cy="1576389"/>
                </a:xfrm>
                <a:custGeom>
                  <a:avLst/>
                  <a:gdLst/>
                  <a:ahLst/>
                  <a:cxnLst/>
                  <a:rect l="l" t="t" r="r" b="b"/>
                  <a:pathLst>
                    <a:path w="18933" h="49803" extrusionOk="0">
                      <a:moveTo>
                        <a:pt x="13003" y="0"/>
                      </a:moveTo>
                      <a:lnTo>
                        <a:pt x="12887" y="54"/>
                      </a:lnTo>
                      <a:lnTo>
                        <a:pt x="12851" y="116"/>
                      </a:lnTo>
                      <a:lnTo>
                        <a:pt x="12440" y="1250"/>
                      </a:lnTo>
                      <a:lnTo>
                        <a:pt x="11735" y="3563"/>
                      </a:lnTo>
                      <a:lnTo>
                        <a:pt x="11127" y="5912"/>
                      </a:lnTo>
                      <a:lnTo>
                        <a:pt x="10574" y="8269"/>
                      </a:lnTo>
                      <a:lnTo>
                        <a:pt x="10324" y="9457"/>
                      </a:lnTo>
                      <a:lnTo>
                        <a:pt x="10243" y="9823"/>
                      </a:lnTo>
                      <a:lnTo>
                        <a:pt x="10163" y="10198"/>
                      </a:lnTo>
                      <a:lnTo>
                        <a:pt x="9949" y="9886"/>
                      </a:lnTo>
                      <a:lnTo>
                        <a:pt x="9743" y="9573"/>
                      </a:lnTo>
                      <a:lnTo>
                        <a:pt x="9422" y="9064"/>
                      </a:lnTo>
                      <a:lnTo>
                        <a:pt x="8823" y="8019"/>
                      </a:lnTo>
                      <a:lnTo>
                        <a:pt x="8547" y="7492"/>
                      </a:lnTo>
                      <a:lnTo>
                        <a:pt x="8306" y="7001"/>
                      </a:lnTo>
                      <a:lnTo>
                        <a:pt x="7850" y="6010"/>
                      </a:lnTo>
                      <a:lnTo>
                        <a:pt x="7645" y="5501"/>
                      </a:lnTo>
                      <a:lnTo>
                        <a:pt x="7466" y="5028"/>
                      </a:lnTo>
                      <a:lnTo>
                        <a:pt x="7198" y="4304"/>
                      </a:lnTo>
                      <a:lnTo>
                        <a:pt x="6984" y="3849"/>
                      </a:lnTo>
                      <a:lnTo>
                        <a:pt x="6859" y="3626"/>
                      </a:lnTo>
                      <a:lnTo>
                        <a:pt x="6832" y="3617"/>
                      </a:lnTo>
                      <a:lnTo>
                        <a:pt x="6814" y="3635"/>
                      </a:lnTo>
                      <a:lnTo>
                        <a:pt x="6814" y="3902"/>
                      </a:lnTo>
                      <a:lnTo>
                        <a:pt x="6868" y="4429"/>
                      </a:lnTo>
                      <a:lnTo>
                        <a:pt x="7055" y="5242"/>
                      </a:lnTo>
                      <a:lnTo>
                        <a:pt x="7457" y="6322"/>
                      </a:lnTo>
                      <a:lnTo>
                        <a:pt x="7922" y="7340"/>
                      </a:lnTo>
                      <a:lnTo>
                        <a:pt x="8154" y="7805"/>
                      </a:lnTo>
                      <a:lnTo>
                        <a:pt x="8386" y="8278"/>
                      </a:lnTo>
                      <a:lnTo>
                        <a:pt x="8895" y="9198"/>
                      </a:lnTo>
                      <a:lnTo>
                        <a:pt x="9163" y="9653"/>
                      </a:lnTo>
                      <a:lnTo>
                        <a:pt x="9350" y="9975"/>
                      </a:lnTo>
                      <a:lnTo>
                        <a:pt x="9770" y="10609"/>
                      </a:lnTo>
                      <a:lnTo>
                        <a:pt x="10020" y="10886"/>
                      </a:lnTo>
                      <a:lnTo>
                        <a:pt x="9609" y="12913"/>
                      </a:lnTo>
                      <a:lnTo>
                        <a:pt x="8877" y="16985"/>
                      </a:lnTo>
                      <a:lnTo>
                        <a:pt x="8556" y="19030"/>
                      </a:lnTo>
                      <a:lnTo>
                        <a:pt x="8189" y="21459"/>
                      </a:lnTo>
                      <a:lnTo>
                        <a:pt x="7582" y="26326"/>
                      </a:lnTo>
                      <a:lnTo>
                        <a:pt x="7100" y="31210"/>
                      </a:lnTo>
                      <a:lnTo>
                        <a:pt x="6761" y="36104"/>
                      </a:lnTo>
                      <a:lnTo>
                        <a:pt x="6645" y="38560"/>
                      </a:lnTo>
                      <a:lnTo>
                        <a:pt x="6564" y="40747"/>
                      </a:lnTo>
                      <a:lnTo>
                        <a:pt x="6520" y="42944"/>
                      </a:lnTo>
                      <a:lnTo>
                        <a:pt x="5957" y="42516"/>
                      </a:lnTo>
                      <a:lnTo>
                        <a:pt x="4876" y="41631"/>
                      </a:lnTo>
                      <a:lnTo>
                        <a:pt x="3876" y="40676"/>
                      </a:lnTo>
                      <a:lnTo>
                        <a:pt x="3180" y="39890"/>
                      </a:lnTo>
                      <a:lnTo>
                        <a:pt x="2742" y="39328"/>
                      </a:lnTo>
                      <a:lnTo>
                        <a:pt x="2546" y="39033"/>
                      </a:lnTo>
                      <a:lnTo>
                        <a:pt x="2314" y="38685"/>
                      </a:lnTo>
                      <a:lnTo>
                        <a:pt x="1885" y="37961"/>
                      </a:lnTo>
                      <a:lnTo>
                        <a:pt x="1501" y="37220"/>
                      </a:lnTo>
                      <a:lnTo>
                        <a:pt x="1162" y="36452"/>
                      </a:lnTo>
                      <a:lnTo>
                        <a:pt x="1010" y="36059"/>
                      </a:lnTo>
                      <a:lnTo>
                        <a:pt x="885" y="35684"/>
                      </a:lnTo>
                      <a:lnTo>
                        <a:pt x="670" y="34916"/>
                      </a:lnTo>
                      <a:lnTo>
                        <a:pt x="394" y="33755"/>
                      </a:lnTo>
                      <a:lnTo>
                        <a:pt x="179" y="32987"/>
                      </a:lnTo>
                      <a:lnTo>
                        <a:pt x="152" y="32943"/>
                      </a:lnTo>
                      <a:lnTo>
                        <a:pt x="45" y="32960"/>
                      </a:lnTo>
                      <a:lnTo>
                        <a:pt x="19" y="33014"/>
                      </a:lnTo>
                      <a:lnTo>
                        <a:pt x="1" y="33416"/>
                      </a:lnTo>
                      <a:lnTo>
                        <a:pt x="36" y="34246"/>
                      </a:lnTo>
                      <a:lnTo>
                        <a:pt x="161" y="35077"/>
                      </a:lnTo>
                      <a:lnTo>
                        <a:pt x="367" y="35898"/>
                      </a:lnTo>
                      <a:lnTo>
                        <a:pt x="635" y="36711"/>
                      </a:lnTo>
                      <a:lnTo>
                        <a:pt x="956" y="37506"/>
                      </a:lnTo>
                      <a:lnTo>
                        <a:pt x="1331" y="38265"/>
                      </a:lnTo>
                      <a:lnTo>
                        <a:pt x="1733" y="38988"/>
                      </a:lnTo>
                      <a:lnTo>
                        <a:pt x="1947" y="39319"/>
                      </a:lnTo>
                      <a:lnTo>
                        <a:pt x="2376" y="39962"/>
                      </a:lnTo>
                      <a:lnTo>
                        <a:pt x="3117" y="40890"/>
                      </a:lnTo>
                      <a:lnTo>
                        <a:pt x="3653" y="41480"/>
                      </a:lnTo>
                      <a:lnTo>
                        <a:pt x="4225" y="42033"/>
                      </a:lnTo>
                      <a:lnTo>
                        <a:pt x="4832" y="42542"/>
                      </a:lnTo>
                      <a:lnTo>
                        <a:pt x="5475" y="42998"/>
                      </a:lnTo>
                      <a:lnTo>
                        <a:pt x="6153" y="43391"/>
                      </a:lnTo>
                      <a:lnTo>
                        <a:pt x="6502" y="43560"/>
                      </a:lnTo>
                      <a:lnTo>
                        <a:pt x="6484" y="45007"/>
                      </a:lnTo>
                      <a:lnTo>
                        <a:pt x="6493" y="47909"/>
                      </a:lnTo>
                      <a:lnTo>
                        <a:pt x="6520" y="49356"/>
                      </a:lnTo>
                      <a:lnTo>
                        <a:pt x="6511" y="49445"/>
                      </a:lnTo>
                      <a:lnTo>
                        <a:pt x="6555" y="49606"/>
                      </a:lnTo>
                      <a:lnTo>
                        <a:pt x="6662" y="49722"/>
                      </a:lnTo>
                      <a:lnTo>
                        <a:pt x="6814" y="49785"/>
                      </a:lnTo>
                      <a:lnTo>
                        <a:pt x="6975" y="49802"/>
                      </a:lnTo>
                      <a:lnTo>
                        <a:pt x="7136" y="49776"/>
                      </a:lnTo>
                      <a:lnTo>
                        <a:pt x="7270" y="49686"/>
                      </a:lnTo>
                      <a:lnTo>
                        <a:pt x="7341" y="49543"/>
                      </a:lnTo>
                      <a:lnTo>
                        <a:pt x="7350" y="49445"/>
                      </a:lnTo>
                      <a:lnTo>
                        <a:pt x="7341" y="47525"/>
                      </a:lnTo>
                      <a:lnTo>
                        <a:pt x="7386" y="43676"/>
                      </a:lnTo>
                      <a:lnTo>
                        <a:pt x="7511" y="39837"/>
                      </a:lnTo>
                      <a:lnTo>
                        <a:pt x="7716" y="36006"/>
                      </a:lnTo>
                      <a:lnTo>
                        <a:pt x="7993" y="32175"/>
                      </a:lnTo>
                      <a:lnTo>
                        <a:pt x="8350" y="28362"/>
                      </a:lnTo>
                      <a:lnTo>
                        <a:pt x="8788" y="24548"/>
                      </a:lnTo>
                      <a:lnTo>
                        <a:pt x="9297" y="20744"/>
                      </a:lnTo>
                      <a:lnTo>
                        <a:pt x="9583" y="18842"/>
                      </a:lnTo>
                      <a:lnTo>
                        <a:pt x="9636" y="18878"/>
                      </a:lnTo>
                      <a:lnTo>
                        <a:pt x="9752" y="18887"/>
                      </a:lnTo>
                      <a:lnTo>
                        <a:pt x="9815" y="18860"/>
                      </a:lnTo>
                      <a:lnTo>
                        <a:pt x="10172" y="18637"/>
                      </a:lnTo>
                      <a:lnTo>
                        <a:pt x="10859" y="18137"/>
                      </a:lnTo>
                      <a:lnTo>
                        <a:pt x="11860" y="17333"/>
                      </a:lnTo>
                      <a:lnTo>
                        <a:pt x="13119" y="16154"/>
                      </a:lnTo>
                      <a:lnTo>
                        <a:pt x="14315" y="14922"/>
                      </a:lnTo>
                      <a:lnTo>
                        <a:pt x="14887" y="14297"/>
                      </a:lnTo>
                      <a:lnTo>
                        <a:pt x="15449" y="13681"/>
                      </a:lnTo>
                      <a:lnTo>
                        <a:pt x="16584" y="12386"/>
                      </a:lnTo>
                      <a:lnTo>
                        <a:pt x="17387" y="11359"/>
                      </a:lnTo>
                      <a:lnTo>
                        <a:pt x="17878" y="10654"/>
                      </a:lnTo>
                      <a:lnTo>
                        <a:pt x="18334" y="9930"/>
                      </a:lnTo>
                      <a:lnTo>
                        <a:pt x="18736" y="9180"/>
                      </a:lnTo>
                      <a:lnTo>
                        <a:pt x="18905" y="8805"/>
                      </a:lnTo>
                      <a:lnTo>
                        <a:pt x="18932" y="8716"/>
                      </a:lnTo>
                      <a:lnTo>
                        <a:pt x="18879" y="8573"/>
                      </a:lnTo>
                      <a:lnTo>
                        <a:pt x="18736" y="8501"/>
                      </a:lnTo>
                      <a:lnTo>
                        <a:pt x="18584" y="8519"/>
                      </a:lnTo>
                      <a:lnTo>
                        <a:pt x="18512" y="8582"/>
                      </a:lnTo>
                      <a:lnTo>
                        <a:pt x="18236" y="8903"/>
                      </a:lnTo>
                      <a:lnTo>
                        <a:pt x="17727" y="9564"/>
                      </a:lnTo>
                      <a:lnTo>
                        <a:pt x="16985" y="10600"/>
                      </a:lnTo>
                      <a:lnTo>
                        <a:pt x="16494" y="11279"/>
                      </a:lnTo>
                      <a:lnTo>
                        <a:pt x="15976" y="11948"/>
                      </a:lnTo>
                      <a:lnTo>
                        <a:pt x="14905" y="13252"/>
                      </a:lnTo>
                      <a:lnTo>
                        <a:pt x="14351" y="13886"/>
                      </a:lnTo>
                      <a:lnTo>
                        <a:pt x="13824" y="14467"/>
                      </a:lnTo>
                      <a:lnTo>
                        <a:pt x="12735" y="15574"/>
                      </a:lnTo>
                      <a:lnTo>
                        <a:pt x="11056" y="17172"/>
                      </a:lnTo>
                      <a:lnTo>
                        <a:pt x="9940" y="18244"/>
                      </a:lnTo>
                      <a:lnTo>
                        <a:pt x="9949" y="18155"/>
                      </a:lnTo>
                      <a:lnTo>
                        <a:pt x="9958" y="18056"/>
                      </a:lnTo>
                      <a:lnTo>
                        <a:pt x="9940" y="18030"/>
                      </a:lnTo>
                      <a:lnTo>
                        <a:pt x="9913" y="18047"/>
                      </a:lnTo>
                      <a:lnTo>
                        <a:pt x="9752" y="18306"/>
                      </a:lnTo>
                      <a:lnTo>
                        <a:pt x="9636" y="18485"/>
                      </a:lnTo>
                      <a:lnTo>
                        <a:pt x="9940" y="16583"/>
                      </a:lnTo>
                      <a:lnTo>
                        <a:pt x="10609" y="12788"/>
                      </a:lnTo>
                      <a:lnTo>
                        <a:pt x="10985" y="10886"/>
                      </a:lnTo>
                      <a:lnTo>
                        <a:pt x="11538" y="8216"/>
                      </a:lnTo>
                      <a:lnTo>
                        <a:pt x="12422" y="4224"/>
                      </a:lnTo>
                      <a:lnTo>
                        <a:pt x="12967" y="1545"/>
                      </a:lnTo>
                      <a:lnTo>
                        <a:pt x="13208" y="205"/>
                      </a:lnTo>
                      <a:lnTo>
                        <a:pt x="13208" y="134"/>
                      </a:lnTo>
                      <a:lnTo>
                        <a:pt x="13128" y="36"/>
                      </a:lnTo>
                      <a:lnTo>
                        <a:pt x="13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2" name="Google Shape;1682;p47"/>
                <p:cNvSpPr/>
                <p:nvPr/>
              </p:nvSpPr>
              <p:spPr>
                <a:xfrm>
                  <a:off x="7501172" y="3852299"/>
                  <a:ext cx="160573" cy="364384"/>
                </a:xfrm>
                <a:custGeom>
                  <a:avLst/>
                  <a:gdLst/>
                  <a:ahLst/>
                  <a:cxnLst/>
                  <a:rect l="l" t="t" r="r" b="b"/>
                  <a:pathLst>
                    <a:path w="5073" h="11512" extrusionOk="0">
                      <a:moveTo>
                        <a:pt x="99" y="1"/>
                      </a:moveTo>
                      <a:lnTo>
                        <a:pt x="72" y="37"/>
                      </a:lnTo>
                      <a:lnTo>
                        <a:pt x="18" y="412"/>
                      </a:lnTo>
                      <a:lnTo>
                        <a:pt x="0" y="1188"/>
                      </a:lnTo>
                      <a:lnTo>
                        <a:pt x="63" y="1992"/>
                      </a:lnTo>
                      <a:lnTo>
                        <a:pt x="197" y="2796"/>
                      </a:lnTo>
                      <a:lnTo>
                        <a:pt x="500" y="4001"/>
                      </a:lnTo>
                      <a:lnTo>
                        <a:pt x="1036" y="5537"/>
                      </a:lnTo>
                      <a:lnTo>
                        <a:pt x="1322" y="6234"/>
                      </a:lnTo>
                      <a:lnTo>
                        <a:pt x="1626" y="6966"/>
                      </a:lnTo>
                      <a:lnTo>
                        <a:pt x="2358" y="8368"/>
                      </a:lnTo>
                      <a:lnTo>
                        <a:pt x="2769" y="9038"/>
                      </a:lnTo>
                      <a:lnTo>
                        <a:pt x="2983" y="9368"/>
                      </a:lnTo>
                      <a:lnTo>
                        <a:pt x="3447" y="10056"/>
                      </a:lnTo>
                      <a:lnTo>
                        <a:pt x="3965" y="10717"/>
                      </a:lnTo>
                      <a:lnTo>
                        <a:pt x="4412" y="11136"/>
                      </a:lnTo>
                      <a:lnTo>
                        <a:pt x="4733" y="11386"/>
                      </a:lnTo>
                      <a:lnTo>
                        <a:pt x="4903" y="11485"/>
                      </a:lnTo>
                      <a:lnTo>
                        <a:pt x="4965" y="11511"/>
                      </a:lnTo>
                      <a:lnTo>
                        <a:pt x="5055" y="11467"/>
                      </a:lnTo>
                      <a:lnTo>
                        <a:pt x="5072" y="11404"/>
                      </a:lnTo>
                      <a:lnTo>
                        <a:pt x="5064" y="11360"/>
                      </a:lnTo>
                      <a:lnTo>
                        <a:pt x="4903" y="11029"/>
                      </a:lnTo>
                      <a:lnTo>
                        <a:pt x="4501" y="10404"/>
                      </a:lnTo>
                      <a:lnTo>
                        <a:pt x="3813" y="9511"/>
                      </a:lnTo>
                      <a:lnTo>
                        <a:pt x="3385" y="8904"/>
                      </a:lnTo>
                      <a:lnTo>
                        <a:pt x="2938" y="8216"/>
                      </a:lnTo>
                      <a:lnTo>
                        <a:pt x="2152" y="6779"/>
                      </a:lnTo>
                      <a:lnTo>
                        <a:pt x="1813" y="6037"/>
                      </a:lnTo>
                      <a:lnTo>
                        <a:pt x="1483" y="5278"/>
                      </a:lnTo>
                      <a:lnTo>
                        <a:pt x="947" y="3716"/>
                      </a:lnTo>
                      <a:lnTo>
                        <a:pt x="741" y="2921"/>
                      </a:lnTo>
                      <a:lnTo>
                        <a:pt x="581" y="2198"/>
                      </a:lnTo>
                      <a:lnTo>
                        <a:pt x="393" y="1108"/>
                      </a:lnTo>
                      <a:lnTo>
                        <a:pt x="232" y="385"/>
                      </a:lnTo>
                      <a:lnTo>
                        <a:pt x="125" y="28"/>
                      </a:lnTo>
                      <a:lnTo>
                        <a:pt x="99"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3" name="Google Shape;1683;p47"/>
                <p:cNvSpPr/>
                <p:nvPr/>
              </p:nvSpPr>
              <p:spPr>
                <a:xfrm>
                  <a:off x="7710873" y="4001522"/>
                  <a:ext cx="302756" cy="426834"/>
                </a:xfrm>
                <a:custGeom>
                  <a:avLst/>
                  <a:gdLst/>
                  <a:ahLst/>
                  <a:cxnLst/>
                  <a:rect l="l" t="t" r="r" b="b"/>
                  <a:pathLst>
                    <a:path w="9565" h="13485" extrusionOk="0">
                      <a:moveTo>
                        <a:pt x="9368" y="1"/>
                      </a:moveTo>
                      <a:lnTo>
                        <a:pt x="9234" y="54"/>
                      </a:lnTo>
                      <a:lnTo>
                        <a:pt x="9189" y="126"/>
                      </a:lnTo>
                      <a:lnTo>
                        <a:pt x="8734" y="1072"/>
                      </a:lnTo>
                      <a:lnTo>
                        <a:pt x="7805" y="2939"/>
                      </a:lnTo>
                      <a:lnTo>
                        <a:pt x="6814" y="4778"/>
                      </a:lnTo>
                      <a:lnTo>
                        <a:pt x="5724" y="6564"/>
                      </a:lnTo>
                      <a:lnTo>
                        <a:pt x="5126" y="7422"/>
                      </a:lnTo>
                      <a:lnTo>
                        <a:pt x="4537" y="8234"/>
                      </a:lnTo>
                      <a:lnTo>
                        <a:pt x="3278" y="9779"/>
                      </a:lnTo>
                      <a:lnTo>
                        <a:pt x="2617" y="10529"/>
                      </a:lnTo>
                      <a:lnTo>
                        <a:pt x="1867" y="11342"/>
                      </a:lnTo>
                      <a:lnTo>
                        <a:pt x="1081" y="12128"/>
                      </a:lnTo>
                      <a:lnTo>
                        <a:pt x="777" y="12404"/>
                      </a:lnTo>
                      <a:lnTo>
                        <a:pt x="331" y="12833"/>
                      </a:lnTo>
                      <a:lnTo>
                        <a:pt x="90" y="13155"/>
                      </a:lnTo>
                      <a:lnTo>
                        <a:pt x="9" y="13342"/>
                      </a:lnTo>
                      <a:lnTo>
                        <a:pt x="0" y="13396"/>
                      </a:lnTo>
                      <a:lnTo>
                        <a:pt x="63" y="13485"/>
                      </a:lnTo>
                      <a:lnTo>
                        <a:pt x="116" y="13485"/>
                      </a:lnTo>
                      <a:lnTo>
                        <a:pt x="313" y="13431"/>
                      </a:lnTo>
                      <a:lnTo>
                        <a:pt x="688" y="13253"/>
                      </a:lnTo>
                      <a:lnTo>
                        <a:pt x="1242" y="12878"/>
                      </a:lnTo>
                      <a:lnTo>
                        <a:pt x="2269" y="11878"/>
                      </a:lnTo>
                      <a:lnTo>
                        <a:pt x="2840" y="11270"/>
                      </a:lnTo>
                      <a:lnTo>
                        <a:pt x="3224" y="10869"/>
                      </a:lnTo>
                      <a:lnTo>
                        <a:pt x="3974" y="10047"/>
                      </a:lnTo>
                      <a:lnTo>
                        <a:pt x="5046" y="8761"/>
                      </a:lnTo>
                      <a:lnTo>
                        <a:pt x="5707" y="7859"/>
                      </a:lnTo>
                      <a:lnTo>
                        <a:pt x="6323" y="6984"/>
                      </a:lnTo>
                      <a:lnTo>
                        <a:pt x="7189" y="5636"/>
                      </a:lnTo>
                      <a:lnTo>
                        <a:pt x="7725" y="4707"/>
                      </a:lnTo>
                      <a:lnTo>
                        <a:pt x="8216" y="3760"/>
                      </a:lnTo>
                      <a:lnTo>
                        <a:pt x="8662" y="2796"/>
                      </a:lnTo>
                      <a:lnTo>
                        <a:pt x="9064" y="1805"/>
                      </a:lnTo>
                      <a:lnTo>
                        <a:pt x="9404" y="787"/>
                      </a:lnTo>
                      <a:lnTo>
                        <a:pt x="9555" y="278"/>
                      </a:lnTo>
                      <a:lnTo>
                        <a:pt x="9564" y="188"/>
                      </a:lnTo>
                      <a:lnTo>
                        <a:pt x="9502" y="54"/>
                      </a:lnTo>
                      <a:lnTo>
                        <a:pt x="9368"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684" name="Google Shape;1684;p47"/>
            <p:cNvGrpSpPr/>
            <p:nvPr/>
          </p:nvGrpSpPr>
          <p:grpSpPr>
            <a:xfrm rot="1754070">
              <a:off x="3214125" y="1234918"/>
              <a:ext cx="1216475" cy="2107816"/>
              <a:chOff x="7758346" y="3365641"/>
              <a:chExt cx="1146485" cy="1986543"/>
            </a:xfrm>
          </p:grpSpPr>
          <p:sp>
            <p:nvSpPr>
              <p:cNvPr id="1685" name="Google Shape;1685;p47"/>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86" name="Google Shape;1686;p47"/>
              <p:cNvGrpSpPr/>
              <p:nvPr/>
            </p:nvGrpSpPr>
            <p:grpSpPr>
              <a:xfrm>
                <a:off x="7916334" y="3709312"/>
                <a:ext cx="852813" cy="1576674"/>
                <a:chOff x="7916334" y="3709312"/>
                <a:chExt cx="852813" cy="1576674"/>
              </a:xfrm>
            </p:grpSpPr>
            <p:sp>
              <p:nvSpPr>
                <p:cNvPr id="1687" name="Google Shape;1687;p47"/>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8" name="Google Shape;1688;p47"/>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9" name="Google Shape;1689;p47"/>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1690" name="Google Shape;1690;p47"/>
            <p:cNvSpPr/>
            <p:nvPr/>
          </p:nvSpPr>
          <p:spPr>
            <a:xfrm rot="-8551868" flipH="1">
              <a:off x="535234" y="933690"/>
              <a:ext cx="4148499" cy="3963257"/>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691" name="Google Shape;1691;p47"/>
          <p:cNvSpPr txBox="1">
            <a:spLocks noGrp="1"/>
          </p:cNvSpPr>
          <p:nvPr>
            <p:ph type="title"/>
          </p:nvPr>
        </p:nvSpPr>
        <p:spPr>
          <a:xfrm>
            <a:off x="720000" y="135184"/>
            <a:ext cx="7692900" cy="8339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vi-VN" sz="2400" b="1" dirty="0">
                <a:latin typeface="Cambria" panose="02040503050406030204" pitchFamily="18" charset="0"/>
                <a:ea typeface="Cambria" panose="02040503050406030204" pitchFamily="18" charset="0"/>
              </a:rPr>
              <a:t>Sau bài học văn bản Bức tranh của em gái tôi, em có suy nghĩ, bài học gì cho bản thân mình?</a:t>
            </a:r>
            <a:endParaRPr sz="2400" b="1" dirty="0">
              <a:solidFill>
                <a:schemeClr val="lt2"/>
              </a:solidFill>
              <a:latin typeface="Cambria" panose="02040503050406030204" pitchFamily="18" charset="0"/>
              <a:ea typeface="Cambria" panose="02040503050406030204" pitchFamily="18" charset="0"/>
            </a:endParaRPr>
          </a:p>
        </p:txBody>
      </p:sp>
      <p:sp>
        <p:nvSpPr>
          <p:cNvPr id="1692" name="Google Shape;1692;p47"/>
          <p:cNvSpPr txBox="1">
            <a:spLocks noGrp="1"/>
          </p:cNvSpPr>
          <p:nvPr>
            <p:ph type="subTitle" idx="1"/>
          </p:nvPr>
        </p:nvSpPr>
        <p:spPr>
          <a:xfrm>
            <a:off x="1345979" y="1937707"/>
            <a:ext cx="2466000" cy="4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Cambria" panose="02040503050406030204" pitchFamily="18" charset="0"/>
                <a:ea typeface="Cambria" panose="02040503050406030204" pitchFamily="18" charset="0"/>
              </a:rPr>
              <a:t>Nội dung văn bản</a:t>
            </a:r>
            <a:endParaRPr b="1" dirty="0">
              <a:latin typeface="Cambria" panose="02040503050406030204" pitchFamily="18" charset="0"/>
              <a:ea typeface="Cambria" panose="02040503050406030204" pitchFamily="18" charset="0"/>
            </a:endParaRPr>
          </a:p>
        </p:txBody>
      </p:sp>
      <p:sp>
        <p:nvSpPr>
          <p:cNvPr id="1693" name="Google Shape;1693;p47"/>
          <p:cNvSpPr txBox="1">
            <a:spLocks noGrp="1"/>
          </p:cNvSpPr>
          <p:nvPr>
            <p:ph type="subTitle" idx="2"/>
          </p:nvPr>
        </p:nvSpPr>
        <p:spPr>
          <a:xfrm>
            <a:off x="5363692" y="1877526"/>
            <a:ext cx="2466000" cy="4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b="1" dirty="0" err="1">
                <a:latin typeface="Cambria" panose="02040503050406030204" pitchFamily="18" charset="0"/>
                <a:ea typeface="Cambria" panose="02040503050406030204" pitchFamily="18" charset="0"/>
              </a:rPr>
              <a:t>Nghệ</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thuật</a:t>
            </a:r>
            <a:endParaRPr b="1" dirty="0">
              <a:latin typeface="Cambria" panose="02040503050406030204" pitchFamily="18" charset="0"/>
              <a:ea typeface="Cambria" panose="02040503050406030204" pitchFamily="18" charset="0"/>
            </a:endParaRPr>
          </a:p>
        </p:txBody>
      </p:sp>
      <p:sp>
        <p:nvSpPr>
          <p:cNvPr id="1694" name="Google Shape;1694;p47"/>
          <p:cNvSpPr txBox="1">
            <a:spLocks noGrp="1"/>
          </p:cNvSpPr>
          <p:nvPr>
            <p:ph type="subTitle" idx="3"/>
          </p:nvPr>
        </p:nvSpPr>
        <p:spPr>
          <a:xfrm>
            <a:off x="639705" y="2481725"/>
            <a:ext cx="3413051" cy="1462718"/>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Clr>
                <a:schemeClr val="dk1"/>
              </a:buClr>
              <a:buSzPts val="1100"/>
              <a:buFont typeface="Arial" panose="020B0604020202020204" pitchFamily="34" charset="0"/>
              <a:buChar char="•"/>
            </a:pPr>
            <a:r>
              <a:rPr lang="en-US" sz="1800" dirty="0">
                <a:latin typeface="Cambria" panose="02040503050406030204" pitchFamily="18" charset="0"/>
                <a:ea typeface="Cambria" panose="02040503050406030204" pitchFamily="18" charset="0"/>
              </a:rPr>
              <a:t>Đ</a:t>
            </a:r>
            <a:r>
              <a:rPr lang="vi-VN" sz="1800" dirty="0">
                <a:latin typeface="Cambria" panose="02040503050406030204" pitchFamily="18" charset="0"/>
                <a:ea typeface="Cambria" panose="02040503050406030204" pitchFamily="18" charset="0"/>
              </a:rPr>
              <a:t>ề cao tình yêu thương gia đình.</a:t>
            </a:r>
          </a:p>
          <a:p>
            <a:pPr marL="285750" lvl="0" indent="-285750" algn="just" rtl="0">
              <a:spcBef>
                <a:spcPts val="0"/>
              </a:spcBef>
              <a:spcAft>
                <a:spcPts val="0"/>
              </a:spcAft>
              <a:buClr>
                <a:schemeClr val="dk1"/>
              </a:buClr>
              <a:buSzPts val="1100"/>
              <a:buFont typeface="Arial" panose="020B0604020202020204" pitchFamily="34" charset="0"/>
              <a:buChar char="•"/>
            </a:pPr>
            <a:r>
              <a:rPr lang="vi-VN" sz="1800" dirty="0">
                <a:latin typeface="Cambria" panose="02040503050406030204" pitchFamily="18" charset="0"/>
                <a:ea typeface="Cambria" panose="02040503050406030204" pitchFamily="18" charset="0"/>
              </a:rPr>
              <a:t>Truyện nói về tình cảm anh em trong sáng, lòng nhân hậu và vị tha chiến thắng sự ganh tị, đố </a:t>
            </a:r>
            <a:r>
              <a:rPr lang="vi-VN" sz="1800">
                <a:latin typeface="Cambria" panose="02040503050406030204" pitchFamily="18" charset="0"/>
                <a:ea typeface="Cambria" panose="02040503050406030204" pitchFamily="18" charset="0"/>
              </a:rPr>
              <a:t>kị.</a:t>
            </a:r>
            <a:endParaRPr lang="en-US" sz="1800" dirty="0">
              <a:latin typeface="Cambria" panose="02040503050406030204" pitchFamily="18" charset="0"/>
              <a:ea typeface="Cambria" panose="02040503050406030204" pitchFamily="18" charset="0"/>
            </a:endParaRPr>
          </a:p>
        </p:txBody>
      </p:sp>
      <p:sp>
        <p:nvSpPr>
          <p:cNvPr id="47" name="Google Shape;1694;p47"/>
          <p:cNvSpPr txBox="1">
            <a:spLocks/>
          </p:cNvSpPr>
          <p:nvPr/>
        </p:nvSpPr>
        <p:spPr>
          <a:xfrm>
            <a:off x="4889861" y="2358237"/>
            <a:ext cx="3370962" cy="1374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600"/>
              <a:buFont typeface="Nunito"/>
              <a:buNone/>
              <a:defRPr sz="16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285750" indent="-285750" algn="just">
              <a:buSzPts val="1100"/>
              <a:buFont typeface="Arial" panose="020B0604020202020204" pitchFamily="34" charset="0"/>
              <a:buChar char="•"/>
            </a:pPr>
            <a:r>
              <a:rPr lang="en-US" sz="1800" dirty="0" err="1">
                <a:latin typeface="Cambria" panose="02040503050406030204" pitchFamily="18" charset="0"/>
                <a:ea typeface="Cambria" panose="02040503050406030204" pitchFamily="18" charset="0"/>
              </a:rPr>
              <a:t>Truyện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kể</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theo</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ngôi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thứ</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nhất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gần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gũi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đáng</a:t>
            </a:r>
            <a:r>
              <a:rPr lang="en-US" sz="1800" dirty="0">
                <a:latin typeface="Cambria" panose="02040503050406030204" pitchFamily="18" charset="0"/>
                <a:ea typeface="Cambria" panose="02040503050406030204" pitchFamily="18" charset="0"/>
              </a:rPr>
              <a:t> tin </a:t>
            </a:r>
            <a:r>
              <a:rPr lang="en-US" sz="1800" dirty="0" err="1">
                <a:latin typeface="Cambria" panose="02040503050406030204" pitchFamily="18" charset="0"/>
                <a:ea typeface="Cambria" panose="02040503050406030204" pitchFamily="18" charset="0"/>
              </a:rPr>
              <a:t>cậy</a:t>
            </a:r>
            <a:r>
              <a:rPr lang="en-US" sz="1800" dirty="0">
                <a:latin typeface="Cambria" panose="02040503050406030204" pitchFamily="18" charset="0"/>
                <a:ea typeface="Cambria" panose="02040503050406030204" pitchFamily="18" charset="0"/>
              </a:rPr>
              <a:t>.</a:t>
            </a:r>
          </a:p>
          <a:p>
            <a:pPr marL="285750" indent="-285750" algn="just">
              <a:buSzPts val="1100"/>
              <a:buFont typeface="Arial" panose="020B0604020202020204" pitchFamily="34" charset="0"/>
              <a:buChar char="•"/>
            </a:pPr>
            <a:r>
              <a:rPr lang="en-US" sz="1800" dirty="0" err="1">
                <a:latin typeface="Cambria" panose="02040503050406030204" pitchFamily="18" charset="0"/>
                <a:ea typeface="Cambria" panose="02040503050406030204" pitchFamily="18" charset="0"/>
              </a:rPr>
              <a:t>Cách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xây</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dựng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tình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huống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bất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ngờ</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hợp</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lí</a:t>
            </a:r>
            <a:r>
              <a:rPr lang="en-US" sz="1800" dirty="0">
                <a:latin typeface="Cambria" panose="02040503050406030204" pitchFamily="18" charset="0"/>
                <a:ea typeface="Cambria" panose="02040503050406030204" pitchFamily="18" charset="0"/>
              </a:rPr>
              <a:t>.</a:t>
            </a:r>
          </a:p>
          <a:p>
            <a:pPr marL="285750" indent="-285750" algn="just">
              <a:buSzPts val="1100"/>
              <a:buFont typeface="Arial" panose="020B0604020202020204" pitchFamily="34" charset="0"/>
              <a:buChar char="•"/>
            </a:pPr>
            <a:r>
              <a:rPr lang="en-US" sz="1800" dirty="0" err="1">
                <a:latin typeface="Cambria" panose="02040503050406030204" pitchFamily="18" charset="0"/>
                <a:ea typeface="Cambria" panose="02040503050406030204" pitchFamily="18" charset="0"/>
              </a:rPr>
              <a:t>Miêu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tả</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nội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tâm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nhân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vật</a:t>
            </a:r>
            <a:r>
              <a:rPr lang="en-US" sz="1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766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92">
                                            <p:txEl>
                                              <p:pRg st="0" end="0"/>
                                            </p:txEl>
                                          </p:spTgt>
                                        </p:tgtEl>
                                        <p:attrNameLst>
                                          <p:attrName>style.visibility</p:attrName>
                                        </p:attrNameLst>
                                      </p:cBhvr>
                                      <p:to>
                                        <p:strVal val="visible"/>
                                      </p:to>
                                    </p:set>
                                    <p:animEffect transition="in" filter="barn(inVertical)">
                                      <p:cBhvr>
                                        <p:cTn id="7" dur="500"/>
                                        <p:tgtEl>
                                          <p:spTgt spid="169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94">
                                            <p:txEl>
                                              <p:pRg st="0" end="0"/>
                                            </p:txEl>
                                          </p:spTgt>
                                        </p:tgtEl>
                                        <p:attrNameLst>
                                          <p:attrName>style.visibility</p:attrName>
                                        </p:attrNameLst>
                                      </p:cBhvr>
                                      <p:to>
                                        <p:strVal val="visible"/>
                                      </p:to>
                                    </p:set>
                                    <p:animEffect transition="in" filter="barn(inVertical)">
                                      <p:cBhvr>
                                        <p:cTn id="10" dur="500"/>
                                        <p:tgtEl>
                                          <p:spTgt spid="169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94">
                                            <p:txEl>
                                              <p:pRg st="1" end="1"/>
                                            </p:txEl>
                                          </p:spTgt>
                                        </p:tgtEl>
                                        <p:attrNameLst>
                                          <p:attrName>style.visibility</p:attrName>
                                        </p:attrNameLst>
                                      </p:cBhvr>
                                      <p:to>
                                        <p:strVal val="visible"/>
                                      </p:to>
                                    </p:set>
                                    <p:animEffect transition="in" filter="barn(inVertical)">
                                      <p:cBhvr>
                                        <p:cTn id="15" dur="500"/>
                                        <p:tgtEl>
                                          <p:spTgt spid="169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677"/>
                                        </p:tgtEl>
                                        <p:attrNameLst>
                                          <p:attrName>style.visibility</p:attrName>
                                        </p:attrNameLst>
                                      </p:cBhvr>
                                      <p:to>
                                        <p:strVal val="visible"/>
                                      </p:to>
                                    </p:set>
                                    <p:animEffect transition="in" filter="barn(inVertical)">
                                      <p:cBhvr>
                                        <p:cTn id="18" dur="500"/>
                                        <p:tgtEl>
                                          <p:spTgt spid="167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93">
                                            <p:txEl>
                                              <p:pRg st="0" end="0"/>
                                            </p:txEl>
                                          </p:spTgt>
                                        </p:tgtEl>
                                        <p:attrNameLst>
                                          <p:attrName>style.visibility</p:attrName>
                                        </p:attrNameLst>
                                      </p:cBhvr>
                                      <p:to>
                                        <p:strVal val="visible"/>
                                      </p:to>
                                    </p:set>
                                    <p:animEffect transition="in" filter="wipe(left)">
                                      <p:cBhvr>
                                        <p:cTn id="23" dur="500"/>
                                        <p:tgtEl>
                                          <p:spTgt spid="1693">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par>
                                <p:cTn id="27" presetID="22" presetClass="entr" presetSubtype="8" fill="hold" nodeType="withEffect">
                                  <p:stCondLst>
                                    <p:cond delay="0"/>
                                  </p:stCondLst>
                                  <p:childTnLst>
                                    <p:set>
                                      <p:cBhvr>
                                        <p:cTn id="28" dur="1" fill="hold">
                                          <p:stCondLst>
                                            <p:cond delay="0"/>
                                          </p:stCondLst>
                                        </p:cTn>
                                        <p:tgtEl>
                                          <p:spTgt spid="1652"/>
                                        </p:tgtEl>
                                        <p:attrNameLst>
                                          <p:attrName>style.visibility</p:attrName>
                                        </p:attrNameLst>
                                      </p:cBhvr>
                                      <p:to>
                                        <p:strVal val="visible"/>
                                      </p:to>
                                    </p:set>
                                    <p:animEffect transition="in" filter="wipe(left)">
                                      <p:cBhvr>
                                        <p:cTn id="29" dur="500"/>
                                        <p:tgtEl>
                                          <p:spTgt spid="1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2" grpId="0" build="p"/>
      <p:bldP spid="1693" grpId="0" build="p"/>
      <p:bldP spid="1694" grpId="0" build="p"/>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2" name="Google Shape;1512;p43"/>
          <p:cNvSpPr txBox="1">
            <a:spLocks noGrp="1"/>
          </p:cNvSpPr>
          <p:nvPr>
            <p:ph type="title"/>
          </p:nvPr>
        </p:nvSpPr>
        <p:spPr>
          <a:xfrm>
            <a:off x="1909200" y="2405628"/>
            <a:ext cx="5325600" cy="15364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latin typeface="Cambria" panose="02040503050406030204" pitchFamily="18" charset="0"/>
                <a:ea typeface="Cambria" panose="02040503050406030204" pitchFamily="18" charset="0"/>
              </a:rPr>
              <a:t>LUYỆN TẬP </a:t>
            </a:r>
            <a:br>
              <a:rPr lang="en-US" sz="4800" b="1" dirty="0">
                <a:latin typeface="Cambria" panose="02040503050406030204" pitchFamily="18" charset="0"/>
                <a:ea typeface="Cambria" panose="02040503050406030204" pitchFamily="18" charset="0"/>
              </a:rPr>
            </a:br>
            <a:r>
              <a:rPr lang="en-US" sz="4800" b="1" dirty="0">
                <a:latin typeface="Cambria" panose="02040503050406030204" pitchFamily="18" charset="0"/>
                <a:ea typeface="Cambria" panose="02040503050406030204" pitchFamily="18" charset="0"/>
              </a:rPr>
              <a:t>MỞ RỘNG</a:t>
            </a:r>
            <a:endParaRPr sz="4800" b="1" dirty="0">
              <a:latin typeface="Cambria" panose="02040503050406030204" pitchFamily="18" charset="0"/>
              <a:ea typeface="Cambria" panose="02040503050406030204" pitchFamily="18" charset="0"/>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CD7"/>
        </a:solidFill>
        <a:effectLst/>
      </p:bgPr>
    </p:bg>
    <p:spTree>
      <p:nvGrpSpPr>
        <p:cNvPr id="1" name="Shape 1699"/>
        <p:cNvGrpSpPr/>
        <p:nvPr/>
      </p:nvGrpSpPr>
      <p:grpSpPr>
        <a:xfrm>
          <a:off x="0" y="0"/>
          <a:ext cx="0" cy="0"/>
          <a:chOff x="0" y="0"/>
          <a:chExt cx="0" cy="0"/>
        </a:xfrm>
      </p:grpSpPr>
      <p:sp>
        <p:nvSpPr>
          <p:cNvPr id="1700" name="Google Shape;1700;p48"/>
          <p:cNvSpPr txBox="1">
            <a:spLocks noGrp="1"/>
          </p:cNvSpPr>
          <p:nvPr>
            <p:ph type="title"/>
          </p:nvPr>
        </p:nvSpPr>
        <p:spPr>
          <a:xfrm>
            <a:off x="1327252" y="324729"/>
            <a:ext cx="6135501" cy="9167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 HÃY LỰA CHỌN 1 NHIỆM VỤ DƯỚI ĐÂY VÀ HOÀN THÀNH VÀO VỞ BÀI TẬP</a:t>
            </a:r>
            <a:endParaRPr sz="2400" b="1" dirty="0">
              <a:solidFill>
                <a:schemeClr val="lt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01" name="Google Shape;1701;p48"/>
          <p:cNvSpPr txBox="1">
            <a:spLocks noGrp="1"/>
          </p:cNvSpPr>
          <p:nvPr>
            <p:ph type="subTitle" idx="2"/>
          </p:nvPr>
        </p:nvSpPr>
        <p:spPr>
          <a:xfrm>
            <a:off x="3569475" y="2893200"/>
            <a:ext cx="2005200" cy="544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vi-VN" sz="3200" b="1" dirty="0">
                <a:latin typeface="Cambria" panose="02040503050406030204" pitchFamily="18" charset="0"/>
                <a:ea typeface="Cambria" panose="02040503050406030204" pitchFamily="18" charset="0"/>
              </a:rPr>
              <a:t>2</a:t>
            </a:r>
            <a:endParaRPr sz="3200" b="1" dirty="0">
              <a:latin typeface="Cambria" panose="02040503050406030204" pitchFamily="18" charset="0"/>
              <a:ea typeface="Cambria" panose="02040503050406030204" pitchFamily="18" charset="0"/>
            </a:endParaRPr>
          </a:p>
        </p:txBody>
      </p:sp>
      <p:sp>
        <p:nvSpPr>
          <p:cNvPr id="1702" name="Google Shape;1702;p48"/>
          <p:cNvSpPr txBox="1">
            <a:spLocks noGrp="1"/>
          </p:cNvSpPr>
          <p:nvPr>
            <p:ph type="subTitle" idx="1"/>
          </p:nvPr>
        </p:nvSpPr>
        <p:spPr>
          <a:xfrm>
            <a:off x="3271520" y="3278150"/>
            <a:ext cx="2448560" cy="8673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vi-VN" sz="2000" dirty="0">
                <a:latin typeface="Cambria" panose="02040503050406030204" pitchFamily="18" charset="0"/>
                <a:ea typeface="Cambria" panose="02040503050406030204" pitchFamily="18" charset="0"/>
              </a:rPr>
              <a:t>Hãy viết 1 đoạn văn (6-8 câu) miêu tả lại 1 người thân trong gia đình mà em yêu mến.</a:t>
            </a:r>
            <a:endParaRPr sz="2000" dirty="0">
              <a:latin typeface="Cambria" panose="02040503050406030204" pitchFamily="18" charset="0"/>
              <a:ea typeface="Cambria" panose="02040503050406030204" pitchFamily="18" charset="0"/>
            </a:endParaRPr>
          </a:p>
        </p:txBody>
      </p:sp>
      <p:sp>
        <p:nvSpPr>
          <p:cNvPr id="1703" name="Google Shape;1703;p48"/>
          <p:cNvSpPr txBox="1">
            <a:spLocks noGrp="1"/>
          </p:cNvSpPr>
          <p:nvPr>
            <p:ph type="subTitle" idx="4"/>
          </p:nvPr>
        </p:nvSpPr>
        <p:spPr>
          <a:xfrm>
            <a:off x="1029875" y="2893200"/>
            <a:ext cx="2005200" cy="544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vi-VN" sz="3200" b="1" dirty="0">
                <a:latin typeface="Cambria" panose="02040503050406030204" pitchFamily="18" charset="0"/>
                <a:ea typeface="Cambria" panose="02040503050406030204" pitchFamily="18" charset="0"/>
              </a:rPr>
              <a:t>1</a:t>
            </a:r>
            <a:endParaRPr sz="3200" b="1" dirty="0">
              <a:latin typeface="Cambria" panose="02040503050406030204" pitchFamily="18" charset="0"/>
              <a:ea typeface="Cambria" panose="02040503050406030204" pitchFamily="18" charset="0"/>
            </a:endParaRPr>
          </a:p>
        </p:txBody>
      </p:sp>
      <p:sp>
        <p:nvSpPr>
          <p:cNvPr id="1704" name="Google Shape;1704;p48"/>
          <p:cNvSpPr txBox="1">
            <a:spLocks noGrp="1"/>
          </p:cNvSpPr>
          <p:nvPr>
            <p:ph type="subTitle" idx="3"/>
          </p:nvPr>
        </p:nvSpPr>
        <p:spPr>
          <a:xfrm>
            <a:off x="1029875" y="3278150"/>
            <a:ext cx="2005200" cy="123289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vi-VN" sz="2000" dirty="0">
                <a:latin typeface="Cambria" panose="02040503050406030204" pitchFamily="18" charset="0"/>
                <a:ea typeface="Cambria" panose="02040503050406030204" pitchFamily="18" charset="0"/>
              </a:rPr>
              <a:t>Em hãy vẽ 1 bức tranh về 1 người thân trong gia đình mà em yêu mến.</a:t>
            </a:r>
            <a:endParaRPr sz="2000" dirty="0">
              <a:latin typeface="Cambria" panose="02040503050406030204" pitchFamily="18" charset="0"/>
              <a:ea typeface="Cambria" panose="02040503050406030204" pitchFamily="18" charset="0"/>
            </a:endParaRPr>
          </a:p>
        </p:txBody>
      </p:sp>
      <p:sp>
        <p:nvSpPr>
          <p:cNvPr id="1705" name="Google Shape;1705;p48"/>
          <p:cNvSpPr txBox="1">
            <a:spLocks noGrp="1"/>
          </p:cNvSpPr>
          <p:nvPr>
            <p:ph type="subTitle" idx="6"/>
          </p:nvPr>
        </p:nvSpPr>
        <p:spPr>
          <a:xfrm>
            <a:off x="6109225" y="2893200"/>
            <a:ext cx="2005200" cy="544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vi-VN" sz="3200" b="1" dirty="0">
                <a:latin typeface="Cambria" panose="02040503050406030204" pitchFamily="18" charset="0"/>
                <a:ea typeface="Cambria" panose="02040503050406030204" pitchFamily="18" charset="0"/>
              </a:rPr>
              <a:t>3</a:t>
            </a:r>
            <a:endParaRPr sz="3200" b="1" dirty="0">
              <a:latin typeface="Cambria" panose="02040503050406030204" pitchFamily="18" charset="0"/>
              <a:ea typeface="Cambria" panose="02040503050406030204" pitchFamily="18" charset="0"/>
            </a:endParaRPr>
          </a:p>
        </p:txBody>
      </p:sp>
      <p:sp>
        <p:nvSpPr>
          <p:cNvPr id="1706" name="Google Shape;1706;p48"/>
          <p:cNvSpPr txBox="1">
            <a:spLocks noGrp="1"/>
          </p:cNvSpPr>
          <p:nvPr>
            <p:ph type="subTitle" idx="5"/>
          </p:nvPr>
        </p:nvSpPr>
        <p:spPr>
          <a:xfrm>
            <a:off x="5872630" y="3278149"/>
            <a:ext cx="2936089" cy="941193"/>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vi-VN" sz="2000" dirty="0">
                <a:latin typeface="Cambria" panose="02040503050406030204" pitchFamily="18" charset="0"/>
                <a:ea typeface="Cambria" panose="02040503050406030204" pitchFamily="18" charset="0"/>
              </a:rPr>
              <a:t>Hãy viết một đoạn văn (6-8 câu) thể hiện tình cảm của em đối với một người thân trong gia đình mà em yêu mến. </a:t>
            </a:r>
            <a:endParaRPr sz="2000" dirty="0">
              <a:latin typeface="Cambria" panose="02040503050406030204" pitchFamily="18" charset="0"/>
              <a:ea typeface="Cambria" panose="02040503050406030204" pitchFamily="18" charset="0"/>
            </a:endParaRPr>
          </a:p>
        </p:txBody>
      </p:sp>
      <p:grpSp>
        <p:nvGrpSpPr>
          <p:cNvPr id="1707" name="Google Shape;1707;p48"/>
          <p:cNvGrpSpPr/>
          <p:nvPr/>
        </p:nvGrpSpPr>
        <p:grpSpPr>
          <a:xfrm>
            <a:off x="1978925" y="2514100"/>
            <a:ext cx="5186450" cy="107100"/>
            <a:chOff x="1978925" y="2514100"/>
            <a:chExt cx="5186450" cy="107100"/>
          </a:xfrm>
        </p:grpSpPr>
        <p:sp>
          <p:nvSpPr>
            <p:cNvPr id="1708" name="Google Shape;1708;p48"/>
            <p:cNvSpPr/>
            <p:nvPr/>
          </p:nvSpPr>
          <p:spPr>
            <a:xfrm>
              <a:off x="1978925" y="2514100"/>
              <a:ext cx="107100" cy="107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09" name="Google Shape;1709;p48"/>
            <p:cNvSpPr/>
            <p:nvPr/>
          </p:nvSpPr>
          <p:spPr>
            <a:xfrm>
              <a:off x="4518525" y="2514100"/>
              <a:ext cx="107100" cy="107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10" name="Google Shape;1710;p48"/>
            <p:cNvSpPr/>
            <p:nvPr/>
          </p:nvSpPr>
          <p:spPr>
            <a:xfrm>
              <a:off x="7058275" y="2514100"/>
              <a:ext cx="107100" cy="107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cxnSp>
          <p:nvCxnSpPr>
            <p:cNvPr id="1711" name="Google Shape;1711;p48"/>
            <p:cNvCxnSpPr>
              <a:stCxn id="1708" idx="6"/>
              <a:endCxn id="1709" idx="2"/>
            </p:cNvCxnSpPr>
            <p:nvPr/>
          </p:nvCxnSpPr>
          <p:spPr>
            <a:xfrm>
              <a:off x="2086025" y="2567650"/>
              <a:ext cx="2432400" cy="0"/>
            </a:xfrm>
            <a:prstGeom prst="straightConnector1">
              <a:avLst/>
            </a:prstGeom>
            <a:noFill/>
            <a:ln w="19050" cap="flat" cmpd="sng">
              <a:solidFill>
                <a:schemeClr val="dk1"/>
              </a:solidFill>
              <a:prstDash val="solid"/>
              <a:round/>
              <a:headEnd type="none" w="med" len="med"/>
              <a:tailEnd type="none" w="med" len="med"/>
            </a:ln>
          </p:spPr>
        </p:cxnSp>
        <p:cxnSp>
          <p:nvCxnSpPr>
            <p:cNvPr id="1712" name="Google Shape;1712;p48"/>
            <p:cNvCxnSpPr>
              <a:stCxn id="1709" idx="6"/>
              <a:endCxn id="1710" idx="2"/>
            </p:cNvCxnSpPr>
            <p:nvPr/>
          </p:nvCxnSpPr>
          <p:spPr>
            <a:xfrm>
              <a:off x="4625625" y="2567650"/>
              <a:ext cx="2432700" cy="0"/>
            </a:xfrm>
            <a:prstGeom prst="straightConnector1">
              <a:avLst/>
            </a:prstGeom>
            <a:noFill/>
            <a:ln w="19050" cap="flat" cmpd="sng">
              <a:solidFill>
                <a:schemeClr val="dk1"/>
              </a:solidFill>
              <a:prstDash val="solid"/>
              <a:round/>
              <a:headEnd type="none" w="med" len="med"/>
              <a:tailEnd type="none" w="med" len="med"/>
            </a:ln>
          </p:spPr>
        </p:cxnSp>
      </p:grpSp>
      <p:grpSp>
        <p:nvGrpSpPr>
          <p:cNvPr id="1713" name="Google Shape;1713;p48"/>
          <p:cNvGrpSpPr/>
          <p:nvPr/>
        </p:nvGrpSpPr>
        <p:grpSpPr>
          <a:xfrm>
            <a:off x="6950369" y="1869242"/>
            <a:ext cx="322912" cy="334396"/>
            <a:chOff x="3955047" y="2432242"/>
            <a:chExt cx="322912" cy="334396"/>
          </a:xfrm>
        </p:grpSpPr>
        <p:sp>
          <p:nvSpPr>
            <p:cNvPr id="1714" name="Google Shape;1714;p48"/>
            <p:cNvSpPr/>
            <p:nvPr/>
          </p:nvSpPr>
          <p:spPr>
            <a:xfrm>
              <a:off x="3955047" y="2432242"/>
              <a:ext cx="322912" cy="334291"/>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15" name="Google Shape;1715;p48"/>
            <p:cNvSpPr/>
            <p:nvPr/>
          </p:nvSpPr>
          <p:spPr>
            <a:xfrm>
              <a:off x="4009741" y="2515624"/>
              <a:ext cx="67361" cy="251014"/>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16" name="Google Shape;1716;p48"/>
            <p:cNvSpPr/>
            <p:nvPr/>
          </p:nvSpPr>
          <p:spPr>
            <a:xfrm>
              <a:off x="4210582" y="2432317"/>
              <a:ext cx="67346" cy="293087"/>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717" name="Google Shape;1717;p48"/>
          <p:cNvGrpSpPr/>
          <p:nvPr/>
        </p:nvGrpSpPr>
        <p:grpSpPr>
          <a:xfrm>
            <a:off x="4395003" y="1842132"/>
            <a:ext cx="354145" cy="351869"/>
            <a:chOff x="3514900" y="1489020"/>
            <a:chExt cx="354145" cy="351869"/>
          </a:xfrm>
        </p:grpSpPr>
        <p:sp>
          <p:nvSpPr>
            <p:cNvPr id="1718" name="Google Shape;1718;p48"/>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19" name="Google Shape;1719;p48"/>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0" name="Google Shape;1720;p48"/>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1" name="Google Shape;1721;p48"/>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2" name="Google Shape;1722;p48"/>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3" name="Google Shape;1723;p48"/>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4" name="Google Shape;1724;p48"/>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5" name="Google Shape;1725;p48"/>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6" name="Google Shape;1726;p48"/>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7" name="Google Shape;1727;p48"/>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8" name="Google Shape;1728;p48"/>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9" name="Google Shape;1729;p48"/>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0" name="Google Shape;1730;p48"/>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1" name="Google Shape;1731;p48"/>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2" name="Google Shape;1732;p48"/>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3" name="Google Shape;1733;p48"/>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4" name="Google Shape;1734;p48"/>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5" name="Google Shape;1735;p48"/>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6" name="Google Shape;1736;p48"/>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7" name="Google Shape;1737;p48"/>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8" name="Google Shape;1738;p48"/>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9" name="Google Shape;1739;p48"/>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740" name="Google Shape;1740;p48"/>
          <p:cNvSpPr/>
          <p:nvPr/>
        </p:nvSpPr>
        <p:spPr>
          <a:xfrm>
            <a:off x="1840834" y="185134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1" name="Google Shape;1741;p48"/>
          <p:cNvSpPr/>
          <p:nvPr/>
        </p:nvSpPr>
        <p:spPr>
          <a:xfrm>
            <a:off x="1940926" y="185110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2" name="Google Shape;1742;p48"/>
          <p:cNvSpPr/>
          <p:nvPr/>
        </p:nvSpPr>
        <p:spPr>
          <a:xfrm>
            <a:off x="2038202" y="190289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3" name="Google Shape;1743;p48"/>
          <p:cNvSpPr/>
          <p:nvPr/>
        </p:nvSpPr>
        <p:spPr>
          <a:xfrm>
            <a:off x="2063700" y="190320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4" name="Google Shape;1744;p48"/>
          <p:cNvSpPr/>
          <p:nvPr/>
        </p:nvSpPr>
        <p:spPr>
          <a:xfrm>
            <a:off x="1930864" y="207406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5" name="Google Shape;1745;p48"/>
          <p:cNvSpPr/>
          <p:nvPr/>
        </p:nvSpPr>
        <p:spPr>
          <a:xfrm>
            <a:off x="1944399" y="207385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6" name="Google Shape;1746;p48"/>
          <p:cNvSpPr/>
          <p:nvPr/>
        </p:nvSpPr>
        <p:spPr>
          <a:xfrm>
            <a:off x="1899063" y="199127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7" name="Google Shape;1747;p48"/>
          <p:cNvSpPr/>
          <p:nvPr/>
        </p:nvSpPr>
        <p:spPr>
          <a:xfrm>
            <a:off x="1912912" y="199118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8" name="Google Shape;1748;p48"/>
          <p:cNvSpPr/>
          <p:nvPr/>
        </p:nvSpPr>
        <p:spPr>
          <a:xfrm>
            <a:off x="1936209" y="190509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9" name="Google Shape;1749;p48"/>
          <p:cNvSpPr/>
          <p:nvPr/>
        </p:nvSpPr>
        <p:spPr>
          <a:xfrm>
            <a:off x="1949430" y="190509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00"/>
                                        </p:tgtEl>
                                        <p:attrNameLst>
                                          <p:attrName>style.visibility</p:attrName>
                                        </p:attrNameLst>
                                      </p:cBhvr>
                                      <p:to>
                                        <p:strVal val="visible"/>
                                      </p:to>
                                    </p:set>
                                    <p:animEffect transition="in" filter="barn(inVertical)">
                                      <p:cBhvr>
                                        <p:cTn id="7" dur="500"/>
                                        <p:tgtEl>
                                          <p:spTgt spid="17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07"/>
                                        </p:tgtEl>
                                        <p:attrNameLst>
                                          <p:attrName>style.visibility</p:attrName>
                                        </p:attrNameLst>
                                      </p:cBhvr>
                                      <p:to>
                                        <p:strVal val="visible"/>
                                      </p:to>
                                    </p:set>
                                    <p:animEffect transition="in" filter="wipe(left)">
                                      <p:cBhvr>
                                        <p:cTn id="12" dur="500"/>
                                        <p:tgtEl>
                                          <p:spTgt spid="170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40"/>
                                        </p:tgtEl>
                                        <p:attrNameLst>
                                          <p:attrName>style.visibility</p:attrName>
                                        </p:attrNameLst>
                                      </p:cBhvr>
                                      <p:to>
                                        <p:strVal val="visible"/>
                                      </p:to>
                                    </p:set>
                                    <p:animEffect transition="in" filter="fade">
                                      <p:cBhvr>
                                        <p:cTn id="17" dur="1000"/>
                                        <p:tgtEl>
                                          <p:spTgt spid="1740"/>
                                        </p:tgtEl>
                                      </p:cBhvr>
                                    </p:animEffect>
                                    <p:anim calcmode="lin" valueType="num">
                                      <p:cBhvr>
                                        <p:cTn id="18" dur="1000" fill="hold"/>
                                        <p:tgtEl>
                                          <p:spTgt spid="1740"/>
                                        </p:tgtEl>
                                        <p:attrNameLst>
                                          <p:attrName>ppt_x</p:attrName>
                                        </p:attrNameLst>
                                      </p:cBhvr>
                                      <p:tavLst>
                                        <p:tav tm="0">
                                          <p:val>
                                            <p:strVal val="#ppt_x"/>
                                          </p:val>
                                        </p:tav>
                                        <p:tav tm="100000">
                                          <p:val>
                                            <p:strVal val="#ppt_x"/>
                                          </p:val>
                                        </p:tav>
                                      </p:tavLst>
                                    </p:anim>
                                    <p:anim calcmode="lin" valueType="num">
                                      <p:cBhvr>
                                        <p:cTn id="19" dur="1000" fill="hold"/>
                                        <p:tgtEl>
                                          <p:spTgt spid="174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03">
                                            <p:txEl>
                                              <p:pRg st="0" end="0"/>
                                            </p:txEl>
                                          </p:spTgt>
                                        </p:tgtEl>
                                        <p:attrNameLst>
                                          <p:attrName>style.visibility</p:attrName>
                                        </p:attrNameLst>
                                      </p:cBhvr>
                                      <p:to>
                                        <p:strVal val="visible"/>
                                      </p:to>
                                    </p:set>
                                    <p:animEffect transition="in" filter="fade">
                                      <p:cBhvr>
                                        <p:cTn id="22" dur="1000"/>
                                        <p:tgtEl>
                                          <p:spTgt spid="1703">
                                            <p:txEl>
                                              <p:pRg st="0" end="0"/>
                                            </p:txEl>
                                          </p:spTgt>
                                        </p:tgtEl>
                                      </p:cBhvr>
                                    </p:animEffect>
                                    <p:anim calcmode="lin" valueType="num">
                                      <p:cBhvr>
                                        <p:cTn id="23" dur="1000" fill="hold"/>
                                        <p:tgtEl>
                                          <p:spTgt spid="170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70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04">
                                            <p:txEl>
                                              <p:pRg st="0" end="0"/>
                                            </p:txEl>
                                          </p:spTgt>
                                        </p:tgtEl>
                                        <p:attrNameLst>
                                          <p:attrName>style.visibility</p:attrName>
                                        </p:attrNameLst>
                                      </p:cBhvr>
                                      <p:to>
                                        <p:strVal val="visible"/>
                                      </p:to>
                                    </p:set>
                                    <p:animEffect transition="in" filter="fade">
                                      <p:cBhvr>
                                        <p:cTn id="27" dur="1000"/>
                                        <p:tgtEl>
                                          <p:spTgt spid="1704">
                                            <p:txEl>
                                              <p:pRg st="0" end="0"/>
                                            </p:txEl>
                                          </p:spTgt>
                                        </p:tgtEl>
                                      </p:cBhvr>
                                    </p:animEffect>
                                    <p:anim calcmode="lin" valueType="num">
                                      <p:cBhvr>
                                        <p:cTn id="28" dur="1000" fill="hold"/>
                                        <p:tgtEl>
                                          <p:spTgt spid="170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0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41"/>
                                        </p:tgtEl>
                                        <p:attrNameLst>
                                          <p:attrName>style.visibility</p:attrName>
                                        </p:attrNameLst>
                                      </p:cBhvr>
                                      <p:to>
                                        <p:strVal val="visible"/>
                                      </p:to>
                                    </p:set>
                                    <p:animEffect transition="in" filter="fade">
                                      <p:cBhvr>
                                        <p:cTn id="32" dur="1000"/>
                                        <p:tgtEl>
                                          <p:spTgt spid="1741"/>
                                        </p:tgtEl>
                                      </p:cBhvr>
                                    </p:animEffect>
                                    <p:anim calcmode="lin" valueType="num">
                                      <p:cBhvr>
                                        <p:cTn id="33" dur="1000" fill="hold"/>
                                        <p:tgtEl>
                                          <p:spTgt spid="1741"/>
                                        </p:tgtEl>
                                        <p:attrNameLst>
                                          <p:attrName>ppt_x</p:attrName>
                                        </p:attrNameLst>
                                      </p:cBhvr>
                                      <p:tavLst>
                                        <p:tav tm="0">
                                          <p:val>
                                            <p:strVal val="#ppt_x"/>
                                          </p:val>
                                        </p:tav>
                                        <p:tav tm="100000">
                                          <p:val>
                                            <p:strVal val="#ppt_x"/>
                                          </p:val>
                                        </p:tav>
                                      </p:tavLst>
                                    </p:anim>
                                    <p:anim calcmode="lin" valueType="num">
                                      <p:cBhvr>
                                        <p:cTn id="34" dur="1000" fill="hold"/>
                                        <p:tgtEl>
                                          <p:spTgt spid="17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42"/>
                                        </p:tgtEl>
                                        <p:attrNameLst>
                                          <p:attrName>style.visibility</p:attrName>
                                        </p:attrNameLst>
                                      </p:cBhvr>
                                      <p:to>
                                        <p:strVal val="visible"/>
                                      </p:to>
                                    </p:set>
                                    <p:animEffect transition="in" filter="fade">
                                      <p:cBhvr>
                                        <p:cTn id="37" dur="1000"/>
                                        <p:tgtEl>
                                          <p:spTgt spid="1742"/>
                                        </p:tgtEl>
                                      </p:cBhvr>
                                    </p:animEffect>
                                    <p:anim calcmode="lin" valueType="num">
                                      <p:cBhvr>
                                        <p:cTn id="38" dur="1000" fill="hold"/>
                                        <p:tgtEl>
                                          <p:spTgt spid="1742"/>
                                        </p:tgtEl>
                                        <p:attrNameLst>
                                          <p:attrName>ppt_x</p:attrName>
                                        </p:attrNameLst>
                                      </p:cBhvr>
                                      <p:tavLst>
                                        <p:tav tm="0">
                                          <p:val>
                                            <p:strVal val="#ppt_x"/>
                                          </p:val>
                                        </p:tav>
                                        <p:tav tm="100000">
                                          <p:val>
                                            <p:strVal val="#ppt_x"/>
                                          </p:val>
                                        </p:tav>
                                      </p:tavLst>
                                    </p:anim>
                                    <p:anim calcmode="lin" valueType="num">
                                      <p:cBhvr>
                                        <p:cTn id="39" dur="1000" fill="hold"/>
                                        <p:tgtEl>
                                          <p:spTgt spid="174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43"/>
                                        </p:tgtEl>
                                        <p:attrNameLst>
                                          <p:attrName>style.visibility</p:attrName>
                                        </p:attrNameLst>
                                      </p:cBhvr>
                                      <p:to>
                                        <p:strVal val="visible"/>
                                      </p:to>
                                    </p:set>
                                    <p:animEffect transition="in" filter="fade">
                                      <p:cBhvr>
                                        <p:cTn id="42" dur="1000"/>
                                        <p:tgtEl>
                                          <p:spTgt spid="1743"/>
                                        </p:tgtEl>
                                      </p:cBhvr>
                                    </p:animEffect>
                                    <p:anim calcmode="lin" valueType="num">
                                      <p:cBhvr>
                                        <p:cTn id="43" dur="1000" fill="hold"/>
                                        <p:tgtEl>
                                          <p:spTgt spid="1743"/>
                                        </p:tgtEl>
                                        <p:attrNameLst>
                                          <p:attrName>ppt_x</p:attrName>
                                        </p:attrNameLst>
                                      </p:cBhvr>
                                      <p:tavLst>
                                        <p:tav tm="0">
                                          <p:val>
                                            <p:strVal val="#ppt_x"/>
                                          </p:val>
                                        </p:tav>
                                        <p:tav tm="100000">
                                          <p:val>
                                            <p:strVal val="#ppt_x"/>
                                          </p:val>
                                        </p:tav>
                                      </p:tavLst>
                                    </p:anim>
                                    <p:anim calcmode="lin" valueType="num">
                                      <p:cBhvr>
                                        <p:cTn id="44" dur="1000" fill="hold"/>
                                        <p:tgtEl>
                                          <p:spTgt spid="174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44"/>
                                        </p:tgtEl>
                                        <p:attrNameLst>
                                          <p:attrName>style.visibility</p:attrName>
                                        </p:attrNameLst>
                                      </p:cBhvr>
                                      <p:to>
                                        <p:strVal val="visible"/>
                                      </p:to>
                                    </p:set>
                                    <p:animEffect transition="in" filter="fade">
                                      <p:cBhvr>
                                        <p:cTn id="47" dur="1000"/>
                                        <p:tgtEl>
                                          <p:spTgt spid="1744"/>
                                        </p:tgtEl>
                                      </p:cBhvr>
                                    </p:animEffect>
                                    <p:anim calcmode="lin" valueType="num">
                                      <p:cBhvr>
                                        <p:cTn id="48" dur="1000" fill="hold"/>
                                        <p:tgtEl>
                                          <p:spTgt spid="1744"/>
                                        </p:tgtEl>
                                        <p:attrNameLst>
                                          <p:attrName>ppt_x</p:attrName>
                                        </p:attrNameLst>
                                      </p:cBhvr>
                                      <p:tavLst>
                                        <p:tav tm="0">
                                          <p:val>
                                            <p:strVal val="#ppt_x"/>
                                          </p:val>
                                        </p:tav>
                                        <p:tav tm="100000">
                                          <p:val>
                                            <p:strVal val="#ppt_x"/>
                                          </p:val>
                                        </p:tav>
                                      </p:tavLst>
                                    </p:anim>
                                    <p:anim calcmode="lin" valueType="num">
                                      <p:cBhvr>
                                        <p:cTn id="49" dur="1000" fill="hold"/>
                                        <p:tgtEl>
                                          <p:spTgt spid="174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45"/>
                                        </p:tgtEl>
                                        <p:attrNameLst>
                                          <p:attrName>style.visibility</p:attrName>
                                        </p:attrNameLst>
                                      </p:cBhvr>
                                      <p:to>
                                        <p:strVal val="visible"/>
                                      </p:to>
                                    </p:set>
                                    <p:animEffect transition="in" filter="fade">
                                      <p:cBhvr>
                                        <p:cTn id="52" dur="1000"/>
                                        <p:tgtEl>
                                          <p:spTgt spid="1745"/>
                                        </p:tgtEl>
                                      </p:cBhvr>
                                    </p:animEffect>
                                    <p:anim calcmode="lin" valueType="num">
                                      <p:cBhvr>
                                        <p:cTn id="53" dur="1000" fill="hold"/>
                                        <p:tgtEl>
                                          <p:spTgt spid="1745"/>
                                        </p:tgtEl>
                                        <p:attrNameLst>
                                          <p:attrName>ppt_x</p:attrName>
                                        </p:attrNameLst>
                                      </p:cBhvr>
                                      <p:tavLst>
                                        <p:tav tm="0">
                                          <p:val>
                                            <p:strVal val="#ppt_x"/>
                                          </p:val>
                                        </p:tav>
                                        <p:tav tm="100000">
                                          <p:val>
                                            <p:strVal val="#ppt_x"/>
                                          </p:val>
                                        </p:tav>
                                      </p:tavLst>
                                    </p:anim>
                                    <p:anim calcmode="lin" valueType="num">
                                      <p:cBhvr>
                                        <p:cTn id="54" dur="1000" fill="hold"/>
                                        <p:tgtEl>
                                          <p:spTgt spid="174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46"/>
                                        </p:tgtEl>
                                        <p:attrNameLst>
                                          <p:attrName>style.visibility</p:attrName>
                                        </p:attrNameLst>
                                      </p:cBhvr>
                                      <p:to>
                                        <p:strVal val="visible"/>
                                      </p:to>
                                    </p:set>
                                    <p:animEffect transition="in" filter="fade">
                                      <p:cBhvr>
                                        <p:cTn id="57" dur="1000"/>
                                        <p:tgtEl>
                                          <p:spTgt spid="1746"/>
                                        </p:tgtEl>
                                      </p:cBhvr>
                                    </p:animEffect>
                                    <p:anim calcmode="lin" valueType="num">
                                      <p:cBhvr>
                                        <p:cTn id="58" dur="1000" fill="hold"/>
                                        <p:tgtEl>
                                          <p:spTgt spid="1746"/>
                                        </p:tgtEl>
                                        <p:attrNameLst>
                                          <p:attrName>ppt_x</p:attrName>
                                        </p:attrNameLst>
                                      </p:cBhvr>
                                      <p:tavLst>
                                        <p:tav tm="0">
                                          <p:val>
                                            <p:strVal val="#ppt_x"/>
                                          </p:val>
                                        </p:tav>
                                        <p:tav tm="100000">
                                          <p:val>
                                            <p:strVal val="#ppt_x"/>
                                          </p:val>
                                        </p:tav>
                                      </p:tavLst>
                                    </p:anim>
                                    <p:anim calcmode="lin" valueType="num">
                                      <p:cBhvr>
                                        <p:cTn id="59" dur="1000" fill="hold"/>
                                        <p:tgtEl>
                                          <p:spTgt spid="174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47"/>
                                        </p:tgtEl>
                                        <p:attrNameLst>
                                          <p:attrName>style.visibility</p:attrName>
                                        </p:attrNameLst>
                                      </p:cBhvr>
                                      <p:to>
                                        <p:strVal val="visible"/>
                                      </p:to>
                                    </p:set>
                                    <p:animEffect transition="in" filter="fade">
                                      <p:cBhvr>
                                        <p:cTn id="62" dur="1000"/>
                                        <p:tgtEl>
                                          <p:spTgt spid="1747"/>
                                        </p:tgtEl>
                                      </p:cBhvr>
                                    </p:animEffect>
                                    <p:anim calcmode="lin" valueType="num">
                                      <p:cBhvr>
                                        <p:cTn id="63" dur="1000" fill="hold"/>
                                        <p:tgtEl>
                                          <p:spTgt spid="1747"/>
                                        </p:tgtEl>
                                        <p:attrNameLst>
                                          <p:attrName>ppt_x</p:attrName>
                                        </p:attrNameLst>
                                      </p:cBhvr>
                                      <p:tavLst>
                                        <p:tav tm="0">
                                          <p:val>
                                            <p:strVal val="#ppt_x"/>
                                          </p:val>
                                        </p:tav>
                                        <p:tav tm="100000">
                                          <p:val>
                                            <p:strVal val="#ppt_x"/>
                                          </p:val>
                                        </p:tav>
                                      </p:tavLst>
                                    </p:anim>
                                    <p:anim calcmode="lin" valueType="num">
                                      <p:cBhvr>
                                        <p:cTn id="64" dur="1000" fill="hold"/>
                                        <p:tgtEl>
                                          <p:spTgt spid="174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48"/>
                                        </p:tgtEl>
                                        <p:attrNameLst>
                                          <p:attrName>style.visibility</p:attrName>
                                        </p:attrNameLst>
                                      </p:cBhvr>
                                      <p:to>
                                        <p:strVal val="visible"/>
                                      </p:to>
                                    </p:set>
                                    <p:animEffect transition="in" filter="fade">
                                      <p:cBhvr>
                                        <p:cTn id="67" dur="1000"/>
                                        <p:tgtEl>
                                          <p:spTgt spid="1748"/>
                                        </p:tgtEl>
                                      </p:cBhvr>
                                    </p:animEffect>
                                    <p:anim calcmode="lin" valueType="num">
                                      <p:cBhvr>
                                        <p:cTn id="68" dur="1000" fill="hold"/>
                                        <p:tgtEl>
                                          <p:spTgt spid="1748"/>
                                        </p:tgtEl>
                                        <p:attrNameLst>
                                          <p:attrName>ppt_x</p:attrName>
                                        </p:attrNameLst>
                                      </p:cBhvr>
                                      <p:tavLst>
                                        <p:tav tm="0">
                                          <p:val>
                                            <p:strVal val="#ppt_x"/>
                                          </p:val>
                                        </p:tav>
                                        <p:tav tm="100000">
                                          <p:val>
                                            <p:strVal val="#ppt_x"/>
                                          </p:val>
                                        </p:tav>
                                      </p:tavLst>
                                    </p:anim>
                                    <p:anim calcmode="lin" valueType="num">
                                      <p:cBhvr>
                                        <p:cTn id="69" dur="1000" fill="hold"/>
                                        <p:tgtEl>
                                          <p:spTgt spid="174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49"/>
                                        </p:tgtEl>
                                        <p:attrNameLst>
                                          <p:attrName>style.visibility</p:attrName>
                                        </p:attrNameLst>
                                      </p:cBhvr>
                                      <p:to>
                                        <p:strVal val="visible"/>
                                      </p:to>
                                    </p:set>
                                    <p:animEffect transition="in" filter="fade">
                                      <p:cBhvr>
                                        <p:cTn id="72" dur="1000"/>
                                        <p:tgtEl>
                                          <p:spTgt spid="1749"/>
                                        </p:tgtEl>
                                      </p:cBhvr>
                                    </p:animEffect>
                                    <p:anim calcmode="lin" valueType="num">
                                      <p:cBhvr>
                                        <p:cTn id="73" dur="1000" fill="hold"/>
                                        <p:tgtEl>
                                          <p:spTgt spid="1749"/>
                                        </p:tgtEl>
                                        <p:attrNameLst>
                                          <p:attrName>ppt_x</p:attrName>
                                        </p:attrNameLst>
                                      </p:cBhvr>
                                      <p:tavLst>
                                        <p:tav tm="0">
                                          <p:val>
                                            <p:strVal val="#ppt_x"/>
                                          </p:val>
                                        </p:tav>
                                        <p:tav tm="100000">
                                          <p:val>
                                            <p:strVal val="#ppt_x"/>
                                          </p:val>
                                        </p:tav>
                                      </p:tavLst>
                                    </p:anim>
                                    <p:anim calcmode="lin" valueType="num">
                                      <p:cBhvr>
                                        <p:cTn id="74" dur="1000" fill="hold"/>
                                        <p:tgtEl>
                                          <p:spTgt spid="174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1717"/>
                                        </p:tgtEl>
                                        <p:attrNameLst>
                                          <p:attrName>style.visibility</p:attrName>
                                        </p:attrNameLst>
                                      </p:cBhvr>
                                      <p:to>
                                        <p:strVal val="visible"/>
                                      </p:to>
                                    </p:set>
                                    <p:animEffect transition="in" filter="barn(inVertical)">
                                      <p:cBhvr>
                                        <p:cTn id="79" dur="500"/>
                                        <p:tgtEl>
                                          <p:spTgt spid="1717"/>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1701">
                                            <p:txEl>
                                              <p:pRg st="0" end="0"/>
                                            </p:txEl>
                                          </p:spTgt>
                                        </p:tgtEl>
                                        <p:attrNameLst>
                                          <p:attrName>style.visibility</p:attrName>
                                        </p:attrNameLst>
                                      </p:cBhvr>
                                      <p:to>
                                        <p:strVal val="visible"/>
                                      </p:to>
                                    </p:set>
                                    <p:animEffect transition="in" filter="barn(inVertical)">
                                      <p:cBhvr>
                                        <p:cTn id="82" dur="500"/>
                                        <p:tgtEl>
                                          <p:spTgt spid="1701">
                                            <p:txEl>
                                              <p:pRg st="0" end="0"/>
                                            </p:txEl>
                                          </p:spTgt>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702">
                                            <p:txEl>
                                              <p:pRg st="0" end="0"/>
                                            </p:txEl>
                                          </p:spTgt>
                                        </p:tgtEl>
                                        <p:attrNameLst>
                                          <p:attrName>style.visibility</p:attrName>
                                        </p:attrNameLst>
                                      </p:cBhvr>
                                      <p:to>
                                        <p:strVal val="visible"/>
                                      </p:to>
                                    </p:set>
                                    <p:animEffect transition="in" filter="barn(inVertical)">
                                      <p:cBhvr>
                                        <p:cTn id="85" dur="500"/>
                                        <p:tgtEl>
                                          <p:spTgt spid="1702">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1713"/>
                                        </p:tgtEl>
                                        <p:attrNameLst>
                                          <p:attrName>style.visibility</p:attrName>
                                        </p:attrNameLst>
                                      </p:cBhvr>
                                      <p:to>
                                        <p:strVal val="visible"/>
                                      </p:to>
                                    </p:set>
                                    <p:animEffect transition="in" filter="barn(inVertical)">
                                      <p:cBhvr>
                                        <p:cTn id="90" dur="500"/>
                                        <p:tgtEl>
                                          <p:spTgt spid="1713"/>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1705">
                                            <p:txEl>
                                              <p:pRg st="0" end="0"/>
                                            </p:txEl>
                                          </p:spTgt>
                                        </p:tgtEl>
                                        <p:attrNameLst>
                                          <p:attrName>style.visibility</p:attrName>
                                        </p:attrNameLst>
                                      </p:cBhvr>
                                      <p:to>
                                        <p:strVal val="visible"/>
                                      </p:to>
                                    </p:set>
                                    <p:animEffect transition="in" filter="barn(inVertical)">
                                      <p:cBhvr>
                                        <p:cTn id="93" dur="500"/>
                                        <p:tgtEl>
                                          <p:spTgt spid="1705">
                                            <p:txEl>
                                              <p:pRg st="0" end="0"/>
                                            </p:txEl>
                                          </p:spTgt>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1706">
                                            <p:txEl>
                                              <p:pRg st="0" end="0"/>
                                            </p:txEl>
                                          </p:spTgt>
                                        </p:tgtEl>
                                        <p:attrNameLst>
                                          <p:attrName>style.visibility</p:attrName>
                                        </p:attrNameLst>
                                      </p:cBhvr>
                                      <p:to>
                                        <p:strVal val="visible"/>
                                      </p:to>
                                    </p:set>
                                    <p:animEffect transition="in" filter="barn(inVertical)">
                                      <p:cBhvr>
                                        <p:cTn id="96" dur="500"/>
                                        <p:tgtEl>
                                          <p:spTgt spid="17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 grpId="0"/>
      <p:bldP spid="1701" grpId="0" build="p"/>
      <p:bldP spid="1702" grpId="0" build="p"/>
      <p:bldP spid="1703" grpId="0" build="p"/>
      <p:bldP spid="1704" grpId="0" build="p"/>
      <p:bldP spid="1705" grpId="0" build="p"/>
      <p:bldP spid="1706" grpId="0" build="p"/>
      <p:bldP spid="1740" grpId="0" animBg="1"/>
      <p:bldP spid="1741" grpId="0" animBg="1"/>
      <p:bldP spid="1742" grpId="0" animBg="1"/>
      <p:bldP spid="1743" grpId="0" animBg="1"/>
      <p:bldP spid="1744" grpId="0" animBg="1"/>
      <p:bldP spid="1745" grpId="0" animBg="1"/>
      <p:bldP spid="1746" grpId="0" animBg="1"/>
      <p:bldP spid="1747" grpId="0" animBg="1"/>
      <p:bldP spid="1748" grpId="0" animBg="1"/>
      <p:bldP spid="17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D7"/>
        </a:solidFill>
        <a:effectLst/>
      </p:bgPr>
    </p:bg>
    <p:spTree>
      <p:nvGrpSpPr>
        <p:cNvPr id="1" name="Shape 1460"/>
        <p:cNvGrpSpPr/>
        <p:nvPr/>
      </p:nvGrpSpPr>
      <p:grpSpPr>
        <a:xfrm>
          <a:off x="0" y="0"/>
          <a:ext cx="0" cy="0"/>
          <a:chOff x="0" y="0"/>
          <a:chExt cx="0" cy="0"/>
        </a:xfrm>
      </p:grpSpPr>
      <p:sp>
        <p:nvSpPr>
          <p:cNvPr id="1461" name="Google Shape;1461;p40"/>
          <p:cNvSpPr txBox="1">
            <a:spLocks noGrp="1"/>
          </p:cNvSpPr>
          <p:nvPr>
            <p:ph type="title"/>
          </p:nvPr>
        </p:nvSpPr>
        <p:spPr>
          <a:xfrm>
            <a:off x="1769509" y="1218228"/>
            <a:ext cx="5843694" cy="22165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6000" b="1" dirty="0">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a:t>
            </a:r>
            <a:r>
              <a:rPr lang="en-US" sz="6000" b="1" dirty="0">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TÌM HIỂU CHUNG</a:t>
            </a:r>
            <a:endParaRPr sz="6000" b="1" dirty="0">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1463" name="Google Shape;1463;p40"/>
          <p:cNvGrpSpPr/>
          <p:nvPr/>
        </p:nvGrpSpPr>
        <p:grpSpPr>
          <a:xfrm>
            <a:off x="-377905" y="1871140"/>
            <a:ext cx="3281207" cy="4051611"/>
            <a:chOff x="-222667" y="1230513"/>
            <a:chExt cx="3561110" cy="4397233"/>
          </a:xfrm>
        </p:grpSpPr>
        <p:sp>
          <p:nvSpPr>
            <p:cNvPr id="1464" name="Google Shape;1464;p40"/>
            <p:cNvSpPr/>
            <p:nvPr/>
          </p:nvSpPr>
          <p:spPr>
            <a:xfrm rot="10800000">
              <a:off x="64475" y="1230513"/>
              <a:ext cx="1737650" cy="1455825"/>
            </a:xfrm>
            <a:custGeom>
              <a:avLst/>
              <a:gdLst/>
              <a:ahLst/>
              <a:cxnLst/>
              <a:rect l="l" t="t" r="r" b="b"/>
              <a:pathLst>
                <a:path w="69506" h="58233" extrusionOk="0">
                  <a:moveTo>
                    <a:pt x="20701" y="1674"/>
                  </a:moveTo>
                  <a:lnTo>
                    <a:pt x="20969" y="1681"/>
                  </a:lnTo>
                  <a:lnTo>
                    <a:pt x="21236" y="1688"/>
                  </a:lnTo>
                  <a:lnTo>
                    <a:pt x="21503" y="1709"/>
                  </a:lnTo>
                  <a:lnTo>
                    <a:pt x="21764" y="1730"/>
                  </a:lnTo>
                  <a:lnTo>
                    <a:pt x="22024" y="1765"/>
                  </a:lnTo>
                  <a:lnTo>
                    <a:pt x="22291" y="1799"/>
                  </a:lnTo>
                  <a:lnTo>
                    <a:pt x="22552" y="1841"/>
                  </a:lnTo>
                  <a:lnTo>
                    <a:pt x="22805" y="1890"/>
                  </a:lnTo>
                  <a:lnTo>
                    <a:pt x="23065" y="1945"/>
                  </a:lnTo>
                  <a:lnTo>
                    <a:pt x="23319" y="2008"/>
                  </a:lnTo>
                  <a:lnTo>
                    <a:pt x="23572" y="2070"/>
                  </a:lnTo>
                  <a:lnTo>
                    <a:pt x="23818" y="2146"/>
                  </a:lnTo>
                  <a:lnTo>
                    <a:pt x="24065" y="2223"/>
                  </a:lnTo>
                  <a:lnTo>
                    <a:pt x="24311" y="2306"/>
                  </a:lnTo>
                  <a:lnTo>
                    <a:pt x="24550" y="2396"/>
                  </a:lnTo>
                  <a:lnTo>
                    <a:pt x="24789" y="2494"/>
                  </a:lnTo>
                  <a:lnTo>
                    <a:pt x="25022" y="2598"/>
                  </a:lnTo>
                  <a:lnTo>
                    <a:pt x="25254" y="2702"/>
                  </a:lnTo>
                  <a:lnTo>
                    <a:pt x="25472" y="2813"/>
                  </a:lnTo>
                  <a:lnTo>
                    <a:pt x="25697" y="2931"/>
                  </a:lnTo>
                  <a:lnTo>
                    <a:pt x="25908" y="3049"/>
                  </a:lnTo>
                  <a:lnTo>
                    <a:pt x="26119" y="3174"/>
                  </a:lnTo>
                  <a:lnTo>
                    <a:pt x="26323" y="3306"/>
                  </a:lnTo>
                  <a:lnTo>
                    <a:pt x="26527" y="3445"/>
                  </a:lnTo>
                  <a:lnTo>
                    <a:pt x="26717" y="3584"/>
                  </a:lnTo>
                  <a:lnTo>
                    <a:pt x="26907" y="3722"/>
                  </a:lnTo>
                  <a:lnTo>
                    <a:pt x="27090" y="3875"/>
                  </a:lnTo>
                  <a:lnTo>
                    <a:pt x="27266" y="4028"/>
                  </a:lnTo>
                  <a:lnTo>
                    <a:pt x="27435" y="4188"/>
                  </a:lnTo>
                  <a:lnTo>
                    <a:pt x="27597" y="4347"/>
                  </a:lnTo>
                  <a:lnTo>
                    <a:pt x="27752" y="4514"/>
                  </a:lnTo>
                  <a:lnTo>
                    <a:pt x="27899" y="4681"/>
                  </a:lnTo>
                  <a:lnTo>
                    <a:pt x="28040" y="4854"/>
                  </a:lnTo>
                  <a:lnTo>
                    <a:pt x="28174" y="5028"/>
                  </a:lnTo>
                  <a:lnTo>
                    <a:pt x="28301" y="5208"/>
                  </a:lnTo>
                  <a:lnTo>
                    <a:pt x="28540" y="5583"/>
                  </a:lnTo>
                  <a:lnTo>
                    <a:pt x="28772" y="5979"/>
                  </a:lnTo>
                  <a:lnTo>
                    <a:pt x="29004" y="6396"/>
                  </a:lnTo>
                  <a:lnTo>
                    <a:pt x="29229" y="6833"/>
                  </a:lnTo>
                  <a:lnTo>
                    <a:pt x="29447" y="7291"/>
                  </a:lnTo>
                  <a:lnTo>
                    <a:pt x="29659" y="7763"/>
                  </a:lnTo>
                  <a:lnTo>
                    <a:pt x="29863" y="8249"/>
                  </a:lnTo>
                  <a:lnTo>
                    <a:pt x="30060" y="8756"/>
                  </a:lnTo>
                  <a:lnTo>
                    <a:pt x="30243" y="9270"/>
                  </a:lnTo>
                  <a:lnTo>
                    <a:pt x="30411" y="9805"/>
                  </a:lnTo>
                  <a:lnTo>
                    <a:pt x="30573" y="10346"/>
                  </a:lnTo>
                  <a:lnTo>
                    <a:pt x="30721" y="10895"/>
                  </a:lnTo>
                  <a:lnTo>
                    <a:pt x="30862" y="11457"/>
                  </a:lnTo>
                  <a:lnTo>
                    <a:pt x="30981" y="12026"/>
                  </a:lnTo>
                  <a:lnTo>
                    <a:pt x="31031" y="12318"/>
                  </a:lnTo>
                  <a:lnTo>
                    <a:pt x="31087" y="12610"/>
                  </a:lnTo>
                  <a:lnTo>
                    <a:pt x="31129" y="12894"/>
                  </a:lnTo>
                  <a:lnTo>
                    <a:pt x="31171" y="13193"/>
                  </a:lnTo>
                  <a:lnTo>
                    <a:pt x="31214" y="13484"/>
                  </a:lnTo>
                  <a:lnTo>
                    <a:pt x="31242" y="13776"/>
                  </a:lnTo>
                  <a:lnTo>
                    <a:pt x="31277" y="14075"/>
                  </a:lnTo>
                  <a:lnTo>
                    <a:pt x="31298" y="14373"/>
                  </a:lnTo>
                  <a:lnTo>
                    <a:pt x="31319" y="14672"/>
                  </a:lnTo>
                  <a:lnTo>
                    <a:pt x="31333" y="14963"/>
                  </a:lnTo>
                  <a:lnTo>
                    <a:pt x="31340" y="15262"/>
                  </a:lnTo>
                  <a:lnTo>
                    <a:pt x="31347" y="15560"/>
                  </a:lnTo>
                  <a:lnTo>
                    <a:pt x="31347" y="15859"/>
                  </a:lnTo>
                  <a:lnTo>
                    <a:pt x="31340" y="16158"/>
                  </a:lnTo>
                  <a:lnTo>
                    <a:pt x="31326" y="16456"/>
                  </a:lnTo>
                  <a:lnTo>
                    <a:pt x="31312" y="16755"/>
                  </a:lnTo>
                  <a:lnTo>
                    <a:pt x="31291" y="17053"/>
                  </a:lnTo>
                  <a:lnTo>
                    <a:pt x="31263" y="17352"/>
                  </a:lnTo>
                  <a:lnTo>
                    <a:pt x="31228" y="17650"/>
                  </a:lnTo>
                  <a:lnTo>
                    <a:pt x="31185" y="17942"/>
                  </a:lnTo>
                  <a:lnTo>
                    <a:pt x="31143" y="18241"/>
                  </a:lnTo>
                  <a:lnTo>
                    <a:pt x="31087" y="18532"/>
                  </a:lnTo>
                  <a:lnTo>
                    <a:pt x="31031" y="18824"/>
                  </a:lnTo>
                  <a:lnTo>
                    <a:pt x="30967" y="19115"/>
                  </a:lnTo>
                  <a:lnTo>
                    <a:pt x="30897" y="19407"/>
                  </a:lnTo>
                  <a:lnTo>
                    <a:pt x="30812" y="19692"/>
                  </a:lnTo>
                  <a:lnTo>
                    <a:pt x="30728" y="19976"/>
                  </a:lnTo>
                  <a:lnTo>
                    <a:pt x="30637" y="20261"/>
                  </a:lnTo>
                  <a:lnTo>
                    <a:pt x="30538" y="20546"/>
                  </a:lnTo>
                  <a:lnTo>
                    <a:pt x="30433" y="20823"/>
                  </a:lnTo>
                  <a:lnTo>
                    <a:pt x="30320" y="21101"/>
                  </a:lnTo>
                  <a:lnTo>
                    <a:pt x="30200" y="21379"/>
                  </a:lnTo>
                  <a:lnTo>
                    <a:pt x="30074" y="21650"/>
                  </a:lnTo>
                  <a:lnTo>
                    <a:pt x="29933" y="21913"/>
                  </a:lnTo>
                  <a:lnTo>
                    <a:pt x="29792" y="22184"/>
                  </a:lnTo>
                  <a:lnTo>
                    <a:pt x="29644" y="22448"/>
                  </a:lnTo>
                  <a:lnTo>
                    <a:pt x="29483" y="22705"/>
                  </a:lnTo>
                  <a:lnTo>
                    <a:pt x="29307" y="22948"/>
                  </a:lnTo>
                  <a:lnTo>
                    <a:pt x="29131" y="23191"/>
                  </a:lnTo>
                  <a:lnTo>
                    <a:pt x="28934" y="23420"/>
                  </a:lnTo>
                  <a:lnTo>
                    <a:pt x="28730" y="23642"/>
                  </a:lnTo>
                  <a:lnTo>
                    <a:pt x="28519" y="23858"/>
                  </a:lnTo>
                  <a:lnTo>
                    <a:pt x="28301" y="24059"/>
                  </a:lnTo>
                  <a:lnTo>
                    <a:pt x="28068" y="24260"/>
                  </a:lnTo>
                  <a:lnTo>
                    <a:pt x="27829" y="24448"/>
                  </a:lnTo>
                  <a:lnTo>
                    <a:pt x="27576" y="24628"/>
                  </a:lnTo>
                  <a:lnTo>
                    <a:pt x="27322" y="24802"/>
                  </a:lnTo>
                  <a:lnTo>
                    <a:pt x="27055" y="24961"/>
                  </a:lnTo>
                  <a:lnTo>
                    <a:pt x="26788" y="25121"/>
                  </a:lnTo>
                  <a:lnTo>
                    <a:pt x="26506" y="25267"/>
                  </a:lnTo>
                  <a:lnTo>
                    <a:pt x="26218" y="25406"/>
                  </a:lnTo>
                  <a:lnTo>
                    <a:pt x="25929" y="25538"/>
                  </a:lnTo>
                  <a:lnTo>
                    <a:pt x="25627" y="25670"/>
                  </a:lnTo>
                  <a:lnTo>
                    <a:pt x="25324" y="25788"/>
                  </a:lnTo>
                  <a:lnTo>
                    <a:pt x="25015" y="25899"/>
                  </a:lnTo>
                  <a:lnTo>
                    <a:pt x="24698" y="25996"/>
                  </a:lnTo>
                  <a:lnTo>
                    <a:pt x="24381" y="26093"/>
                  </a:lnTo>
                  <a:lnTo>
                    <a:pt x="24058" y="26183"/>
                  </a:lnTo>
                  <a:lnTo>
                    <a:pt x="23727" y="26267"/>
                  </a:lnTo>
                  <a:lnTo>
                    <a:pt x="23396" y="26343"/>
                  </a:lnTo>
                  <a:lnTo>
                    <a:pt x="23058" y="26413"/>
                  </a:lnTo>
                  <a:lnTo>
                    <a:pt x="22721" y="26475"/>
                  </a:lnTo>
                  <a:lnTo>
                    <a:pt x="22376" y="26531"/>
                  </a:lnTo>
                  <a:lnTo>
                    <a:pt x="22031" y="26579"/>
                  </a:lnTo>
                  <a:lnTo>
                    <a:pt x="21686" y="26621"/>
                  </a:lnTo>
                  <a:lnTo>
                    <a:pt x="21335" y="26656"/>
                  </a:lnTo>
                  <a:lnTo>
                    <a:pt x="20983" y="26683"/>
                  </a:lnTo>
                  <a:lnTo>
                    <a:pt x="20631" y="26711"/>
                  </a:lnTo>
                  <a:lnTo>
                    <a:pt x="20279" y="26725"/>
                  </a:lnTo>
                  <a:lnTo>
                    <a:pt x="19920" y="26739"/>
                  </a:lnTo>
                  <a:lnTo>
                    <a:pt x="19568" y="26746"/>
                  </a:lnTo>
                  <a:lnTo>
                    <a:pt x="19217" y="26746"/>
                  </a:lnTo>
                  <a:lnTo>
                    <a:pt x="18858" y="26739"/>
                  </a:lnTo>
                  <a:lnTo>
                    <a:pt x="18506" y="26725"/>
                  </a:lnTo>
                  <a:lnTo>
                    <a:pt x="18154" y="26711"/>
                  </a:lnTo>
                  <a:lnTo>
                    <a:pt x="17802" y="26690"/>
                  </a:lnTo>
                  <a:lnTo>
                    <a:pt x="17451" y="26663"/>
                  </a:lnTo>
                  <a:lnTo>
                    <a:pt x="17106" y="26628"/>
                  </a:lnTo>
                  <a:lnTo>
                    <a:pt x="16761" y="26586"/>
                  </a:lnTo>
                  <a:lnTo>
                    <a:pt x="16416" y="26544"/>
                  </a:lnTo>
                  <a:lnTo>
                    <a:pt x="16078" y="26496"/>
                  </a:lnTo>
                  <a:lnTo>
                    <a:pt x="15741" y="26440"/>
                  </a:lnTo>
                  <a:lnTo>
                    <a:pt x="15410" y="26385"/>
                  </a:lnTo>
                  <a:lnTo>
                    <a:pt x="15079" y="26322"/>
                  </a:lnTo>
                  <a:lnTo>
                    <a:pt x="14756" y="26253"/>
                  </a:lnTo>
                  <a:lnTo>
                    <a:pt x="14432" y="26183"/>
                  </a:lnTo>
                  <a:lnTo>
                    <a:pt x="14115" y="26107"/>
                  </a:lnTo>
                  <a:lnTo>
                    <a:pt x="13806" y="26024"/>
                  </a:lnTo>
                  <a:lnTo>
                    <a:pt x="13503" y="25940"/>
                  </a:lnTo>
                  <a:lnTo>
                    <a:pt x="13201" y="25850"/>
                  </a:lnTo>
                  <a:lnTo>
                    <a:pt x="12912" y="25760"/>
                  </a:lnTo>
                  <a:lnTo>
                    <a:pt x="12624" y="25663"/>
                  </a:lnTo>
                  <a:lnTo>
                    <a:pt x="12342" y="25566"/>
                  </a:lnTo>
                  <a:lnTo>
                    <a:pt x="12075" y="25454"/>
                  </a:lnTo>
                  <a:lnTo>
                    <a:pt x="11807" y="25350"/>
                  </a:lnTo>
                  <a:lnTo>
                    <a:pt x="11547" y="25239"/>
                  </a:lnTo>
                  <a:lnTo>
                    <a:pt x="11301" y="25121"/>
                  </a:lnTo>
                  <a:lnTo>
                    <a:pt x="11062" y="25003"/>
                  </a:lnTo>
                  <a:lnTo>
                    <a:pt x="10829" y="24878"/>
                  </a:lnTo>
                  <a:lnTo>
                    <a:pt x="10604" y="24753"/>
                  </a:lnTo>
                  <a:lnTo>
                    <a:pt x="10506" y="24698"/>
                  </a:lnTo>
                  <a:lnTo>
                    <a:pt x="10414" y="24635"/>
                  </a:lnTo>
                  <a:lnTo>
                    <a:pt x="10323" y="24566"/>
                  </a:lnTo>
                  <a:lnTo>
                    <a:pt x="10238" y="24503"/>
                  </a:lnTo>
                  <a:lnTo>
                    <a:pt x="10154" y="24427"/>
                  </a:lnTo>
                  <a:lnTo>
                    <a:pt x="10076" y="24350"/>
                  </a:lnTo>
                  <a:lnTo>
                    <a:pt x="9992" y="24274"/>
                  </a:lnTo>
                  <a:lnTo>
                    <a:pt x="9922" y="24191"/>
                  </a:lnTo>
                  <a:lnTo>
                    <a:pt x="9774" y="24017"/>
                  </a:lnTo>
                  <a:lnTo>
                    <a:pt x="9640" y="23830"/>
                  </a:lnTo>
                  <a:lnTo>
                    <a:pt x="9521" y="23635"/>
                  </a:lnTo>
                  <a:lnTo>
                    <a:pt x="9408" y="23420"/>
                  </a:lnTo>
                  <a:lnTo>
                    <a:pt x="9302" y="23205"/>
                  </a:lnTo>
                  <a:lnTo>
                    <a:pt x="9211" y="22969"/>
                  </a:lnTo>
                  <a:lnTo>
                    <a:pt x="9134" y="22726"/>
                  </a:lnTo>
                  <a:lnTo>
                    <a:pt x="9063" y="22476"/>
                  </a:lnTo>
                  <a:lnTo>
                    <a:pt x="9000" y="22212"/>
                  </a:lnTo>
                  <a:lnTo>
                    <a:pt x="8944" y="21941"/>
                  </a:lnTo>
                  <a:lnTo>
                    <a:pt x="8901" y="21663"/>
                  </a:lnTo>
                  <a:lnTo>
                    <a:pt x="8866" y="21372"/>
                  </a:lnTo>
                  <a:lnTo>
                    <a:pt x="8838" y="21073"/>
                  </a:lnTo>
                  <a:lnTo>
                    <a:pt x="8817" y="20775"/>
                  </a:lnTo>
                  <a:lnTo>
                    <a:pt x="8810" y="20462"/>
                  </a:lnTo>
                  <a:lnTo>
                    <a:pt x="8810" y="20143"/>
                  </a:lnTo>
                  <a:lnTo>
                    <a:pt x="8817" y="19817"/>
                  </a:lnTo>
                  <a:lnTo>
                    <a:pt x="8831" y="19483"/>
                  </a:lnTo>
                  <a:lnTo>
                    <a:pt x="8852" y="19143"/>
                  </a:lnTo>
                  <a:lnTo>
                    <a:pt x="8880" y="18803"/>
                  </a:lnTo>
                  <a:lnTo>
                    <a:pt x="8915" y="18456"/>
                  </a:lnTo>
                  <a:lnTo>
                    <a:pt x="8958" y="18102"/>
                  </a:lnTo>
                  <a:lnTo>
                    <a:pt x="9007" y="17741"/>
                  </a:lnTo>
                  <a:lnTo>
                    <a:pt x="9063" y="17380"/>
                  </a:lnTo>
                  <a:lnTo>
                    <a:pt x="9127" y="17019"/>
                  </a:lnTo>
                  <a:lnTo>
                    <a:pt x="9197" y="16651"/>
                  </a:lnTo>
                  <a:lnTo>
                    <a:pt x="9274" y="16283"/>
                  </a:lnTo>
                  <a:lnTo>
                    <a:pt x="9352" y="15908"/>
                  </a:lnTo>
                  <a:lnTo>
                    <a:pt x="9443" y="15533"/>
                  </a:lnTo>
                  <a:lnTo>
                    <a:pt x="9535" y="15151"/>
                  </a:lnTo>
                  <a:lnTo>
                    <a:pt x="9633" y="14776"/>
                  </a:lnTo>
                  <a:lnTo>
                    <a:pt x="9732" y="14394"/>
                  </a:lnTo>
                  <a:lnTo>
                    <a:pt x="9844" y="14019"/>
                  </a:lnTo>
                  <a:lnTo>
                    <a:pt x="9957" y="13637"/>
                  </a:lnTo>
                  <a:lnTo>
                    <a:pt x="10069" y="13262"/>
                  </a:lnTo>
                  <a:lnTo>
                    <a:pt x="10196" y="12880"/>
                  </a:lnTo>
                  <a:lnTo>
                    <a:pt x="10323" y="12506"/>
                  </a:lnTo>
                  <a:lnTo>
                    <a:pt x="10449" y="12131"/>
                  </a:lnTo>
                  <a:lnTo>
                    <a:pt x="10717" y="11381"/>
                  </a:lnTo>
                  <a:lnTo>
                    <a:pt x="11005" y="10645"/>
                  </a:lnTo>
                  <a:lnTo>
                    <a:pt x="11301" y="9923"/>
                  </a:lnTo>
                  <a:lnTo>
                    <a:pt x="11603" y="9214"/>
                  </a:lnTo>
                  <a:lnTo>
                    <a:pt x="11920" y="8527"/>
                  </a:lnTo>
                  <a:lnTo>
                    <a:pt x="12244" y="7868"/>
                  </a:lnTo>
                  <a:lnTo>
                    <a:pt x="12413" y="7541"/>
                  </a:lnTo>
                  <a:lnTo>
                    <a:pt x="12574" y="7229"/>
                  </a:lnTo>
                  <a:lnTo>
                    <a:pt x="12743" y="6916"/>
                  </a:lnTo>
                  <a:lnTo>
                    <a:pt x="12912" y="6618"/>
                  </a:lnTo>
                  <a:lnTo>
                    <a:pt x="13081" y="6326"/>
                  </a:lnTo>
                  <a:lnTo>
                    <a:pt x="13250" y="6041"/>
                  </a:lnTo>
                  <a:lnTo>
                    <a:pt x="13419" y="5764"/>
                  </a:lnTo>
                  <a:lnTo>
                    <a:pt x="13588" y="5500"/>
                  </a:lnTo>
                  <a:lnTo>
                    <a:pt x="13756" y="5243"/>
                  </a:lnTo>
                  <a:lnTo>
                    <a:pt x="13925" y="4993"/>
                  </a:lnTo>
                  <a:lnTo>
                    <a:pt x="14094" y="4757"/>
                  </a:lnTo>
                  <a:lnTo>
                    <a:pt x="14277" y="4528"/>
                  </a:lnTo>
                  <a:lnTo>
                    <a:pt x="14460" y="4313"/>
                  </a:lnTo>
                  <a:lnTo>
                    <a:pt x="14650" y="4104"/>
                  </a:lnTo>
                  <a:lnTo>
                    <a:pt x="14847" y="3903"/>
                  </a:lnTo>
                  <a:lnTo>
                    <a:pt x="15051" y="3709"/>
                  </a:lnTo>
                  <a:lnTo>
                    <a:pt x="15262" y="3528"/>
                  </a:lnTo>
                  <a:lnTo>
                    <a:pt x="15473" y="3361"/>
                  </a:lnTo>
                  <a:lnTo>
                    <a:pt x="15691" y="3195"/>
                  </a:lnTo>
                  <a:lnTo>
                    <a:pt x="15910" y="3042"/>
                  </a:lnTo>
                  <a:lnTo>
                    <a:pt x="16142" y="2896"/>
                  </a:lnTo>
                  <a:lnTo>
                    <a:pt x="16367" y="2764"/>
                  </a:lnTo>
                  <a:lnTo>
                    <a:pt x="16606" y="2632"/>
                  </a:lnTo>
                  <a:lnTo>
                    <a:pt x="16845" y="2514"/>
                  </a:lnTo>
                  <a:lnTo>
                    <a:pt x="17085" y="2403"/>
                  </a:lnTo>
                  <a:lnTo>
                    <a:pt x="17331" y="2299"/>
                  </a:lnTo>
                  <a:lnTo>
                    <a:pt x="17577" y="2209"/>
                  </a:lnTo>
                  <a:lnTo>
                    <a:pt x="17830" y="2119"/>
                  </a:lnTo>
                  <a:lnTo>
                    <a:pt x="18084" y="2042"/>
                  </a:lnTo>
                  <a:lnTo>
                    <a:pt x="18337" y="1973"/>
                  </a:lnTo>
                  <a:lnTo>
                    <a:pt x="18597" y="1910"/>
                  </a:lnTo>
                  <a:lnTo>
                    <a:pt x="18858" y="1855"/>
                  </a:lnTo>
                  <a:lnTo>
                    <a:pt x="19118" y="1806"/>
                  </a:lnTo>
                  <a:lnTo>
                    <a:pt x="19378" y="1765"/>
                  </a:lnTo>
                  <a:lnTo>
                    <a:pt x="19646" y="1737"/>
                  </a:lnTo>
                  <a:lnTo>
                    <a:pt x="19906" y="1709"/>
                  </a:lnTo>
                  <a:lnTo>
                    <a:pt x="20174" y="1695"/>
                  </a:lnTo>
                  <a:lnTo>
                    <a:pt x="20441" y="1681"/>
                  </a:lnTo>
                  <a:lnTo>
                    <a:pt x="20701" y="1674"/>
                  </a:lnTo>
                  <a:close/>
                  <a:moveTo>
                    <a:pt x="6235" y="38396"/>
                  </a:moveTo>
                  <a:lnTo>
                    <a:pt x="6249" y="38403"/>
                  </a:lnTo>
                  <a:lnTo>
                    <a:pt x="6263" y="38410"/>
                  </a:lnTo>
                  <a:lnTo>
                    <a:pt x="6298" y="38445"/>
                  </a:lnTo>
                  <a:lnTo>
                    <a:pt x="6347" y="38507"/>
                  </a:lnTo>
                  <a:lnTo>
                    <a:pt x="6488" y="38709"/>
                  </a:lnTo>
                  <a:lnTo>
                    <a:pt x="6685" y="39000"/>
                  </a:lnTo>
                  <a:lnTo>
                    <a:pt x="6924" y="39368"/>
                  </a:lnTo>
                  <a:lnTo>
                    <a:pt x="7515" y="40292"/>
                  </a:lnTo>
                  <a:lnTo>
                    <a:pt x="7853" y="40813"/>
                  </a:lnTo>
                  <a:lnTo>
                    <a:pt x="8219" y="41361"/>
                  </a:lnTo>
                  <a:lnTo>
                    <a:pt x="8606" y="41923"/>
                  </a:lnTo>
                  <a:lnTo>
                    <a:pt x="9000" y="42479"/>
                  </a:lnTo>
                  <a:lnTo>
                    <a:pt x="9204" y="42750"/>
                  </a:lnTo>
                  <a:lnTo>
                    <a:pt x="9401" y="43014"/>
                  </a:lnTo>
                  <a:lnTo>
                    <a:pt x="9605" y="43277"/>
                  </a:lnTo>
                  <a:lnTo>
                    <a:pt x="9809" y="43527"/>
                  </a:lnTo>
                  <a:lnTo>
                    <a:pt x="10006" y="43770"/>
                  </a:lnTo>
                  <a:lnTo>
                    <a:pt x="10203" y="43999"/>
                  </a:lnTo>
                  <a:lnTo>
                    <a:pt x="10400" y="44215"/>
                  </a:lnTo>
                  <a:lnTo>
                    <a:pt x="10597" y="44409"/>
                  </a:lnTo>
                  <a:lnTo>
                    <a:pt x="10787" y="44590"/>
                  </a:lnTo>
                  <a:lnTo>
                    <a:pt x="10970" y="44756"/>
                  </a:lnTo>
                  <a:lnTo>
                    <a:pt x="11146" y="44895"/>
                  </a:lnTo>
                  <a:lnTo>
                    <a:pt x="11322" y="45013"/>
                  </a:lnTo>
                  <a:lnTo>
                    <a:pt x="11273" y="45152"/>
                  </a:lnTo>
                  <a:lnTo>
                    <a:pt x="11188" y="45360"/>
                  </a:lnTo>
                  <a:lnTo>
                    <a:pt x="11076" y="45624"/>
                  </a:lnTo>
                  <a:lnTo>
                    <a:pt x="10942" y="45937"/>
                  </a:lnTo>
                  <a:lnTo>
                    <a:pt x="10780" y="46284"/>
                  </a:lnTo>
                  <a:lnTo>
                    <a:pt x="10597" y="46652"/>
                  </a:lnTo>
                  <a:lnTo>
                    <a:pt x="10393" y="47034"/>
                  </a:lnTo>
                  <a:lnTo>
                    <a:pt x="10175" y="47422"/>
                  </a:lnTo>
                  <a:lnTo>
                    <a:pt x="10055" y="47610"/>
                  </a:lnTo>
                  <a:lnTo>
                    <a:pt x="9936" y="47797"/>
                  </a:lnTo>
                  <a:lnTo>
                    <a:pt x="9816" y="47978"/>
                  </a:lnTo>
                  <a:lnTo>
                    <a:pt x="9696" y="48158"/>
                  </a:lnTo>
                  <a:lnTo>
                    <a:pt x="9570" y="48325"/>
                  </a:lnTo>
                  <a:lnTo>
                    <a:pt x="9443" y="48485"/>
                  </a:lnTo>
                  <a:lnTo>
                    <a:pt x="9310" y="48637"/>
                  </a:lnTo>
                  <a:lnTo>
                    <a:pt x="9176" y="48769"/>
                  </a:lnTo>
                  <a:lnTo>
                    <a:pt x="9049" y="48894"/>
                  </a:lnTo>
                  <a:lnTo>
                    <a:pt x="8915" y="49005"/>
                  </a:lnTo>
                  <a:lnTo>
                    <a:pt x="8782" y="49103"/>
                  </a:lnTo>
                  <a:lnTo>
                    <a:pt x="8648" y="49179"/>
                  </a:lnTo>
                  <a:lnTo>
                    <a:pt x="8585" y="49214"/>
                  </a:lnTo>
                  <a:lnTo>
                    <a:pt x="8514" y="49235"/>
                  </a:lnTo>
                  <a:lnTo>
                    <a:pt x="8451" y="49262"/>
                  </a:lnTo>
                  <a:lnTo>
                    <a:pt x="8381" y="49276"/>
                  </a:lnTo>
                  <a:lnTo>
                    <a:pt x="8317" y="49290"/>
                  </a:lnTo>
                  <a:lnTo>
                    <a:pt x="8254" y="49297"/>
                  </a:lnTo>
                  <a:lnTo>
                    <a:pt x="8184" y="49297"/>
                  </a:lnTo>
                  <a:lnTo>
                    <a:pt x="8120" y="49290"/>
                  </a:lnTo>
                  <a:lnTo>
                    <a:pt x="7994" y="49269"/>
                  </a:lnTo>
                  <a:lnTo>
                    <a:pt x="7867" y="49235"/>
                  </a:lnTo>
                  <a:lnTo>
                    <a:pt x="7740" y="49193"/>
                  </a:lnTo>
                  <a:lnTo>
                    <a:pt x="7614" y="49144"/>
                  </a:lnTo>
                  <a:lnTo>
                    <a:pt x="7494" y="49082"/>
                  </a:lnTo>
                  <a:lnTo>
                    <a:pt x="7375" y="49012"/>
                  </a:lnTo>
                  <a:lnTo>
                    <a:pt x="7255" y="48936"/>
                  </a:lnTo>
                  <a:lnTo>
                    <a:pt x="7142" y="48846"/>
                  </a:lnTo>
                  <a:lnTo>
                    <a:pt x="7030" y="48749"/>
                  </a:lnTo>
                  <a:lnTo>
                    <a:pt x="6917" y="48644"/>
                  </a:lnTo>
                  <a:lnTo>
                    <a:pt x="6812" y="48526"/>
                  </a:lnTo>
                  <a:lnTo>
                    <a:pt x="6706" y="48408"/>
                  </a:lnTo>
                  <a:lnTo>
                    <a:pt x="6608" y="48276"/>
                  </a:lnTo>
                  <a:lnTo>
                    <a:pt x="6509" y="48138"/>
                  </a:lnTo>
                  <a:lnTo>
                    <a:pt x="6411" y="47985"/>
                  </a:lnTo>
                  <a:lnTo>
                    <a:pt x="6319" y="47832"/>
                  </a:lnTo>
                  <a:lnTo>
                    <a:pt x="6228" y="47665"/>
                  </a:lnTo>
                  <a:lnTo>
                    <a:pt x="6143" y="47492"/>
                  </a:lnTo>
                  <a:lnTo>
                    <a:pt x="6066" y="47311"/>
                  </a:lnTo>
                  <a:lnTo>
                    <a:pt x="5988" y="47124"/>
                  </a:lnTo>
                  <a:lnTo>
                    <a:pt x="5911" y="46929"/>
                  </a:lnTo>
                  <a:lnTo>
                    <a:pt x="5841" y="46721"/>
                  </a:lnTo>
                  <a:lnTo>
                    <a:pt x="5777" y="46513"/>
                  </a:lnTo>
                  <a:lnTo>
                    <a:pt x="5714" y="46291"/>
                  </a:lnTo>
                  <a:lnTo>
                    <a:pt x="5658" y="46069"/>
                  </a:lnTo>
                  <a:lnTo>
                    <a:pt x="5608" y="45832"/>
                  </a:lnTo>
                  <a:lnTo>
                    <a:pt x="5559" y="45596"/>
                  </a:lnTo>
                  <a:lnTo>
                    <a:pt x="5517" y="45346"/>
                  </a:lnTo>
                  <a:lnTo>
                    <a:pt x="5475" y="45096"/>
                  </a:lnTo>
                  <a:lnTo>
                    <a:pt x="5440" y="44840"/>
                  </a:lnTo>
                  <a:lnTo>
                    <a:pt x="5411" y="44569"/>
                  </a:lnTo>
                  <a:lnTo>
                    <a:pt x="5390" y="44298"/>
                  </a:lnTo>
                  <a:lnTo>
                    <a:pt x="5376" y="44020"/>
                  </a:lnTo>
                  <a:lnTo>
                    <a:pt x="5362" y="43743"/>
                  </a:lnTo>
                  <a:lnTo>
                    <a:pt x="5355" y="43465"/>
                  </a:lnTo>
                  <a:lnTo>
                    <a:pt x="5355" y="43187"/>
                  </a:lnTo>
                  <a:lnTo>
                    <a:pt x="5355" y="42916"/>
                  </a:lnTo>
                  <a:lnTo>
                    <a:pt x="5369" y="42639"/>
                  </a:lnTo>
                  <a:lnTo>
                    <a:pt x="5376" y="42375"/>
                  </a:lnTo>
                  <a:lnTo>
                    <a:pt x="5397" y="42104"/>
                  </a:lnTo>
                  <a:lnTo>
                    <a:pt x="5440" y="41583"/>
                  </a:lnTo>
                  <a:lnTo>
                    <a:pt x="5496" y="41083"/>
                  </a:lnTo>
                  <a:lnTo>
                    <a:pt x="5559" y="40611"/>
                  </a:lnTo>
                  <a:lnTo>
                    <a:pt x="5637" y="40167"/>
                  </a:lnTo>
                  <a:lnTo>
                    <a:pt x="5721" y="39764"/>
                  </a:lnTo>
                  <a:lnTo>
                    <a:pt x="5805" y="39403"/>
                  </a:lnTo>
                  <a:lnTo>
                    <a:pt x="5890" y="39084"/>
                  </a:lnTo>
                  <a:lnTo>
                    <a:pt x="5974" y="38820"/>
                  </a:lnTo>
                  <a:lnTo>
                    <a:pt x="6017" y="38716"/>
                  </a:lnTo>
                  <a:lnTo>
                    <a:pt x="6059" y="38619"/>
                  </a:lnTo>
                  <a:lnTo>
                    <a:pt x="6094" y="38542"/>
                  </a:lnTo>
                  <a:lnTo>
                    <a:pt x="6136" y="38480"/>
                  </a:lnTo>
                  <a:lnTo>
                    <a:pt x="6171" y="38431"/>
                  </a:lnTo>
                  <a:lnTo>
                    <a:pt x="6206" y="38403"/>
                  </a:lnTo>
                  <a:lnTo>
                    <a:pt x="6221" y="38396"/>
                  </a:lnTo>
                  <a:close/>
                  <a:moveTo>
                    <a:pt x="54771" y="42465"/>
                  </a:moveTo>
                  <a:lnTo>
                    <a:pt x="54891" y="42472"/>
                  </a:lnTo>
                  <a:lnTo>
                    <a:pt x="55010" y="42486"/>
                  </a:lnTo>
                  <a:lnTo>
                    <a:pt x="55123" y="42514"/>
                  </a:lnTo>
                  <a:lnTo>
                    <a:pt x="55228" y="42548"/>
                  </a:lnTo>
                  <a:lnTo>
                    <a:pt x="55334" y="42590"/>
                  </a:lnTo>
                  <a:lnTo>
                    <a:pt x="55440" y="42639"/>
                  </a:lnTo>
                  <a:lnTo>
                    <a:pt x="55538" y="42701"/>
                  </a:lnTo>
                  <a:lnTo>
                    <a:pt x="55637" y="42771"/>
                  </a:lnTo>
                  <a:lnTo>
                    <a:pt x="55728" y="42847"/>
                  </a:lnTo>
                  <a:lnTo>
                    <a:pt x="55820" y="42930"/>
                  </a:lnTo>
                  <a:lnTo>
                    <a:pt x="55904" y="43027"/>
                  </a:lnTo>
                  <a:lnTo>
                    <a:pt x="55981" y="43132"/>
                  </a:lnTo>
                  <a:lnTo>
                    <a:pt x="56066" y="43250"/>
                  </a:lnTo>
                  <a:lnTo>
                    <a:pt x="56136" y="43368"/>
                  </a:lnTo>
                  <a:lnTo>
                    <a:pt x="56207" y="43507"/>
                  </a:lnTo>
                  <a:lnTo>
                    <a:pt x="56277" y="43645"/>
                  </a:lnTo>
                  <a:lnTo>
                    <a:pt x="56340" y="43798"/>
                  </a:lnTo>
                  <a:lnTo>
                    <a:pt x="56396" y="43958"/>
                  </a:lnTo>
                  <a:lnTo>
                    <a:pt x="56453" y="44131"/>
                  </a:lnTo>
                  <a:lnTo>
                    <a:pt x="56502" y="44312"/>
                  </a:lnTo>
                  <a:lnTo>
                    <a:pt x="56544" y="44506"/>
                  </a:lnTo>
                  <a:lnTo>
                    <a:pt x="56586" y="44708"/>
                  </a:lnTo>
                  <a:lnTo>
                    <a:pt x="56629" y="44916"/>
                  </a:lnTo>
                  <a:lnTo>
                    <a:pt x="56657" y="45138"/>
                  </a:lnTo>
                  <a:lnTo>
                    <a:pt x="56685" y="45367"/>
                  </a:lnTo>
                  <a:lnTo>
                    <a:pt x="56706" y="45610"/>
                  </a:lnTo>
                  <a:lnTo>
                    <a:pt x="56727" y="45860"/>
                  </a:lnTo>
                  <a:lnTo>
                    <a:pt x="56741" y="46124"/>
                  </a:lnTo>
                  <a:lnTo>
                    <a:pt x="56748" y="46395"/>
                  </a:lnTo>
                  <a:lnTo>
                    <a:pt x="56748" y="46680"/>
                  </a:lnTo>
                  <a:lnTo>
                    <a:pt x="56748" y="46971"/>
                  </a:lnTo>
                  <a:lnTo>
                    <a:pt x="56741" y="47277"/>
                  </a:lnTo>
                  <a:lnTo>
                    <a:pt x="56699" y="48533"/>
                  </a:lnTo>
                  <a:lnTo>
                    <a:pt x="56678" y="49172"/>
                  </a:lnTo>
                  <a:lnTo>
                    <a:pt x="56636" y="49797"/>
                  </a:lnTo>
                  <a:lnTo>
                    <a:pt x="56615" y="50109"/>
                  </a:lnTo>
                  <a:lnTo>
                    <a:pt x="56586" y="50422"/>
                  </a:lnTo>
                  <a:lnTo>
                    <a:pt x="56551" y="50727"/>
                  </a:lnTo>
                  <a:lnTo>
                    <a:pt x="56516" y="51033"/>
                  </a:lnTo>
                  <a:lnTo>
                    <a:pt x="56467" y="51324"/>
                  </a:lnTo>
                  <a:lnTo>
                    <a:pt x="56418" y="51616"/>
                  </a:lnTo>
                  <a:lnTo>
                    <a:pt x="56354" y="51908"/>
                  </a:lnTo>
                  <a:lnTo>
                    <a:pt x="56291" y="52185"/>
                  </a:lnTo>
                  <a:lnTo>
                    <a:pt x="56214" y="52456"/>
                  </a:lnTo>
                  <a:lnTo>
                    <a:pt x="56129" y="52720"/>
                  </a:lnTo>
                  <a:lnTo>
                    <a:pt x="56031" y="52970"/>
                  </a:lnTo>
                  <a:lnTo>
                    <a:pt x="55925" y="53220"/>
                  </a:lnTo>
                  <a:lnTo>
                    <a:pt x="55805" y="53449"/>
                  </a:lnTo>
                  <a:lnTo>
                    <a:pt x="55672" y="53678"/>
                  </a:lnTo>
                  <a:lnTo>
                    <a:pt x="55601" y="53782"/>
                  </a:lnTo>
                  <a:lnTo>
                    <a:pt x="55531" y="53886"/>
                  </a:lnTo>
                  <a:lnTo>
                    <a:pt x="55454" y="53991"/>
                  </a:lnTo>
                  <a:lnTo>
                    <a:pt x="55376" y="54088"/>
                  </a:lnTo>
                  <a:lnTo>
                    <a:pt x="55292" y="54185"/>
                  </a:lnTo>
                  <a:lnTo>
                    <a:pt x="55200" y="54275"/>
                  </a:lnTo>
                  <a:lnTo>
                    <a:pt x="55116" y="54366"/>
                  </a:lnTo>
                  <a:lnTo>
                    <a:pt x="55017" y="54449"/>
                  </a:lnTo>
                  <a:lnTo>
                    <a:pt x="54919" y="54532"/>
                  </a:lnTo>
                  <a:lnTo>
                    <a:pt x="54820" y="54609"/>
                  </a:lnTo>
                  <a:lnTo>
                    <a:pt x="54715" y="54685"/>
                  </a:lnTo>
                  <a:lnTo>
                    <a:pt x="54602" y="54754"/>
                  </a:lnTo>
                  <a:lnTo>
                    <a:pt x="54490" y="54824"/>
                  </a:lnTo>
                  <a:lnTo>
                    <a:pt x="54370" y="54886"/>
                  </a:lnTo>
                  <a:lnTo>
                    <a:pt x="54250" y="54949"/>
                  </a:lnTo>
                  <a:lnTo>
                    <a:pt x="54124" y="55004"/>
                  </a:lnTo>
                  <a:lnTo>
                    <a:pt x="53990" y="55053"/>
                  </a:lnTo>
                  <a:lnTo>
                    <a:pt x="53856" y="55095"/>
                  </a:lnTo>
                  <a:lnTo>
                    <a:pt x="53716" y="55143"/>
                  </a:lnTo>
                  <a:lnTo>
                    <a:pt x="53575" y="55178"/>
                  </a:lnTo>
                  <a:lnTo>
                    <a:pt x="53427" y="55206"/>
                  </a:lnTo>
                  <a:lnTo>
                    <a:pt x="53279" y="55226"/>
                  </a:lnTo>
                  <a:lnTo>
                    <a:pt x="53132" y="55240"/>
                  </a:lnTo>
                  <a:lnTo>
                    <a:pt x="52991" y="55240"/>
                  </a:lnTo>
                  <a:lnTo>
                    <a:pt x="52843" y="55233"/>
                  </a:lnTo>
                  <a:lnTo>
                    <a:pt x="52702" y="55213"/>
                  </a:lnTo>
                  <a:lnTo>
                    <a:pt x="52562" y="55192"/>
                  </a:lnTo>
                  <a:lnTo>
                    <a:pt x="52414" y="55157"/>
                  </a:lnTo>
                  <a:lnTo>
                    <a:pt x="52273" y="55115"/>
                  </a:lnTo>
                  <a:lnTo>
                    <a:pt x="52132" y="55067"/>
                  </a:lnTo>
                  <a:lnTo>
                    <a:pt x="51992" y="55011"/>
                  </a:lnTo>
                  <a:lnTo>
                    <a:pt x="51851" y="54949"/>
                  </a:lnTo>
                  <a:lnTo>
                    <a:pt x="51717" y="54879"/>
                  </a:lnTo>
                  <a:lnTo>
                    <a:pt x="51577" y="54796"/>
                  </a:lnTo>
                  <a:lnTo>
                    <a:pt x="51443" y="54720"/>
                  </a:lnTo>
                  <a:lnTo>
                    <a:pt x="51309" y="54629"/>
                  </a:lnTo>
                  <a:lnTo>
                    <a:pt x="51176" y="54532"/>
                  </a:lnTo>
                  <a:lnTo>
                    <a:pt x="51042" y="54435"/>
                  </a:lnTo>
                  <a:lnTo>
                    <a:pt x="50908" y="54324"/>
                  </a:lnTo>
                  <a:lnTo>
                    <a:pt x="50782" y="54220"/>
                  </a:lnTo>
                  <a:lnTo>
                    <a:pt x="50521" y="53984"/>
                  </a:lnTo>
                  <a:lnTo>
                    <a:pt x="50275" y="53734"/>
                  </a:lnTo>
                  <a:lnTo>
                    <a:pt x="50029" y="53470"/>
                  </a:lnTo>
                  <a:lnTo>
                    <a:pt x="49789" y="53192"/>
                  </a:lnTo>
                  <a:lnTo>
                    <a:pt x="49564" y="52907"/>
                  </a:lnTo>
                  <a:lnTo>
                    <a:pt x="49339" y="52623"/>
                  </a:lnTo>
                  <a:lnTo>
                    <a:pt x="49128" y="52324"/>
                  </a:lnTo>
                  <a:lnTo>
                    <a:pt x="48917" y="52026"/>
                  </a:lnTo>
                  <a:lnTo>
                    <a:pt x="48720" y="51727"/>
                  </a:lnTo>
                  <a:lnTo>
                    <a:pt x="48537" y="51436"/>
                  </a:lnTo>
                  <a:lnTo>
                    <a:pt x="48354" y="51144"/>
                  </a:lnTo>
                  <a:lnTo>
                    <a:pt x="48185" y="50859"/>
                  </a:lnTo>
                  <a:lnTo>
                    <a:pt x="47883" y="50318"/>
                  </a:lnTo>
                  <a:lnTo>
                    <a:pt x="47615" y="49839"/>
                  </a:lnTo>
                  <a:lnTo>
                    <a:pt x="47404" y="49429"/>
                  </a:lnTo>
                  <a:lnTo>
                    <a:pt x="47130" y="48894"/>
                  </a:lnTo>
                  <a:lnTo>
                    <a:pt x="46806" y="47783"/>
                  </a:lnTo>
                  <a:lnTo>
                    <a:pt x="47094" y="47547"/>
                  </a:lnTo>
                  <a:lnTo>
                    <a:pt x="47868" y="46943"/>
                  </a:lnTo>
                  <a:lnTo>
                    <a:pt x="48396" y="46541"/>
                  </a:lnTo>
                  <a:lnTo>
                    <a:pt x="48987" y="46089"/>
                  </a:lnTo>
                  <a:lnTo>
                    <a:pt x="49635" y="45610"/>
                  </a:lnTo>
                  <a:lnTo>
                    <a:pt x="50310" y="45110"/>
                  </a:lnTo>
                  <a:lnTo>
                    <a:pt x="51007" y="44610"/>
                  </a:lnTo>
                  <a:lnTo>
                    <a:pt x="51696" y="44131"/>
                  </a:lnTo>
                  <a:lnTo>
                    <a:pt x="52034" y="43902"/>
                  </a:lnTo>
                  <a:lnTo>
                    <a:pt x="52365" y="43680"/>
                  </a:lnTo>
                  <a:lnTo>
                    <a:pt x="52681" y="43472"/>
                  </a:lnTo>
                  <a:lnTo>
                    <a:pt x="52991" y="43284"/>
                  </a:lnTo>
                  <a:lnTo>
                    <a:pt x="53286" y="43104"/>
                  </a:lnTo>
                  <a:lnTo>
                    <a:pt x="53568" y="42944"/>
                  </a:lnTo>
                  <a:lnTo>
                    <a:pt x="53828" y="42805"/>
                  </a:lnTo>
                  <a:lnTo>
                    <a:pt x="54067" y="42680"/>
                  </a:lnTo>
                  <a:lnTo>
                    <a:pt x="54286" y="42590"/>
                  </a:lnTo>
                  <a:lnTo>
                    <a:pt x="54476" y="42521"/>
                  </a:lnTo>
                  <a:lnTo>
                    <a:pt x="54560" y="42493"/>
                  </a:lnTo>
                  <a:lnTo>
                    <a:pt x="54637" y="42479"/>
                  </a:lnTo>
                  <a:lnTo>
                    <a:pt x="54708" y="42465"/>
                  </a:lnTo>
                  <a:close/>
                  <a:moveTo>
                    <a:pt x="22657" y="1"/>
                  </a:moveTo>
                  <a:lnTo>
                    <a:pt x="21602" y="8"/>
                  </a:lnTo>
                  <a:lnTo>
                    <a:pt x="20546" y="29"/>
                  </a:lnTo>
                  <a:lnTo>
                    <a:pt x="20026" y="43"/>
                  </a:lnTo>
                  <a:lnTo>
                    <a:pt x="19505" y="63"/>
                  </a:lnTo>
                  <a:lnTo>
                    <a:pt x="18991" y="91"/>
                  </a:lnTo>
                  <a:lnTo>
                    <a:pt x="18478" y="119"/>
                  </a:lnTo>
                  <a:lnTo>
                    <a:pt x="17964" y="154"/>
                  </a:lnTo>
                  <a:lnTo>
                    <a:pt x="17458" y="188"/>
                  </a:lnTo>
                  <a:lnTo>
                    <a:pt x="16951" y="230"/>
                  </a:lnTo>
                  <a:lnTo>
                    <a:pt x="16451" y="279"/>
                  </a:lnTo>
                  <a:lnTo>
                    <a:pt x="15952" y="327"/>
                  </a:lnTo>
                  <a:lnTo>
                    <a:pt x="15459" y="383"/>
                  </a:lnTo>
                  <a:lnTo>
                    <a:pt x="14967" y="445"/>
                  </a:lnTo>
                  <a:lnTo>
                    <a:pt x="14474" y="508"/>
                  </a:lnTo>
                  <a:lnTo>
                    <a:pt x="13989" y="570"/>
                  </a:lnTo>
                  <a:lnTo>
                    <a:pt x="13510" y="647"/>
                  </a:lnTo>
                  <a:lnTo>
                    <a:pt x="13032" y="723"/>
                  </a:lnTo>
                  <a:lnTo>
                    <a:pt x="12553" y="799"/>
                  </a:lnTo>
                  <a:lnTo>
                    <a:pt x="12082" y="883"/>
                  </a:lnTo>
                  <a:lnTo>
                    <a:pt x="11617" y="973"/>
                  </a:lnTo>
                  <a:lnTo>
                    <a:pt x="11153" y="1070"/>
                  </a:lnTo>
                  <a:lnTo>
                    <a:pt x="10689" y="1167"/>
                  </a:lnTo>
                  <a:lnTo>
                    <a:pt x="10238" y="1265"/>
                  </a:lnTo>
                  <a:lnTo>
                    <a:pt x="9788" y="1376"/>
                  </a:lnTo>
                  <a:lnTo>
                    <a:pt x="9338" y="1487"/>
                  </a:lnTo>
                  <a:lnTo>
                    <a:pt x="8894" y="1598"/>
                  </a:lnTo>
                  <a:lnTo>
                    <a:pt x="8458" y="1723"/>
                  </a:lnTo>
                  <a:lnTo>
                    <a:pt x="8022" y="1848"/>
                  </a:lnTo>
                  <a:lnTo>
                    <a:pt x="7593" y="1973"/>
                  </a:lnTo>
                  <a:lnTo>
                    <a:pt x="7163" y="2105"/>
                  </a:lnTo>
                  <a:lnTo>
                    <a:pt x="6748" y="2244"/>
                  </a:lnTo>
                  <a:lnTo>
                    <a:pt x="6326" y="2389"/>
                  </a:lnTo>
                  <a:lnTo>
                    <a:pt x="5918" y="2535"/>
                  </a:lnTo>
                  <a:lnTo>
                    <a:pt x="5510" y="2688"/>
                  </a:lnTo>
                  <a:lnTo>
                    <a:pt x="5109" y="2848"/>
                  </a:lnTo>
                  <a:lnTo>
                    <a:pt x="4715" y="3007"/>
                  </a:lnTo>
                  <a:lnTo>
                    <a:pt x="4321" y="3174"/>
                  </a:lnTo>
                  <a:lnTo>
                    <a:pt x="3941" y="3348"/>
                  </a:lnTo>
                  <a:lnTo>
                    <a:pt x="3554" y="3521"/>
                  </a:lnTo>
                  <a:lnTo>
                    <a:pt x="3181" y="3702"/>
                  </a:lnTo>
                  <a:lnTo>
                    <a:pt x="2970" y="3896"/>
                  </a:lnTo>
                  <a:lnTo>
                    <a:pt x="2759" y="4090"/>
                  </a:lnTo>
                  <a:lnTo>
                    <a:pt x="2562" y="4299"/>
                  </a:lnTo>
                  <a:lnTo>
                    <a:pt x="2372" y="4507"/>
                  </a:lnTo>
                  <a:lnTo>
                    <a:pt x="2189" y="4722"/>
                  </a:lnTo>
                  <a:lnTo>
                    <a:pt x="2013" y="4938"/>
                  </a:lnTo>
                  <a:lnTo>
                    <a:pt x="1844" y="5167"/>
                  </a:lnTo>
                  <a:lnTo>
                    <a:pt x="1689" y="5396"/>
                  </a:lnTo>
                  <a:lnTo>
                    <a:pt x="1534" y="5632"/>
                  </a:lnTo>
                  <a:lnTo>
                    <a:pt x="1387" y="5875"/>
                  </a:lnTo>
                  <a:lnTo>
                    <a:pt x="1253" y="6125"/>
                  </a:lnTo>
                  <a:lnTo>
                    <a:pt x="1119" y="6382"/>
                  </a:lnTo>
                  <a:lnTo>
                    <a:pt x="1000" y="6646"/>
                  </a:lnTo>
                  <a:lnTo>
                    <a:pt x="880" y="6909"/>
                  </a:lnTo>
                  <a:lnTo>
                    <a:pt x="774" y="7187"/>
                  </a:lnTo>
                  <a:lnTo>
                    <a:pt x="669" y="7465"/>
                  </a:lnTo>
                  <a:lnTo>
                    <a:pt x="577" y="7756"/>
                  </a:lnTo>
                  <a:lnTo>
                    <a:pt x="493" y="8048"/>
                  </a:lnTo>
                  <a:lnTo>
                    <a:pt x="409" y="8354"/>
                  </a:lnTo>
                  <a:lnTo>
                    <a:pt x="338" y="8659"/>
                  </a:lnTo>
                  <a:lnTo>
                    <a:pt x="275" y="8978"/>
                  </a:lnTo>
                  <a:lnTo>
                    <a:pt x="219" y="9298"/>
                  </a:lnTo>
                  <a:lnTo>
                    <a:pt x="162" y="9631"/>
                  </a:lnTo>
                  <a:lnTo>
                    <a:pt x="120" y="9971"/>
                  </a:lnTo>
                  <a:lnTo>
                    <a:pt x="85" y="10311"/>
                  </a:lnTo>
                  <a:lnTo>
                    <a:pt x="57" y="10666"/>
                  </a:lnTo>
                  <a:lnTo>
                    <a:pt x="29" y="11027"/>
                  </a:lnTo>
                  <a:lnTo>
                    <a:pt x="15" y="11402"/>
                  </a:lnTo>
                  <a:lnTo>
                    <a:pt x="8" y="11776"/>
                  </a:lnTo>
                  <a:lnTo>
                    <a:pt x="0" y="12158"/>
                  </a:lnTo>
                  <a:lnTo>
                    <a:pt x="8" y="12554"/>
                  </a:lnTo>
                  <a:lnTo>
                    <a:pt x="22" y="12957"/>
                  </a:lnTo>
                  <a:lnTo>
                    <a:pt x="43" y="13568"/>
                  </a:lnTo>
                  <a:lnTo>
                    <a:pt x="71" y="14193"/>
                  </a:lnTo>
                  <a:lnTo>
                    <a:pt x="106" y="14831"/>
                  </a:lnTo>
                  <a:lnTo>
                    <a:pt x="141" y="15484"/>
                  </a:lnTo>
                  <a:lnTo>
                    <a:pt x="190" y="16144"/>
                  </a:lnTo>
                  <a:lnTo>
                    <a:pt x="240" y="16810"/>
                  </a:lnTo>
                  <a:lnTo>
                    <a:pt x="303" y="17491"/>
                  </a:lnTo>
                  <a:lnTo>
                    <a:pt x="366" y="18185"/>
                  </a:lnTo>
                  <a:lnTo>
                    <a:pt x="444" y="18879"/>
                  </a:lnTo>
                  <a:lnTo>
                    <a:pt x="528" y="19587"/>
                  </a:lnTo>
                  <a:lnTo>
                    <a:pt x="620" y="20303"/>
                  </a:lnTo>
                  <a:lnTo>
                    <a:pt x="725" y="21032"/>
                  </a:lnTo>
                  <a:lnTo>
                    <a:pt x="838" y="21761"/>
                  </a:lnTo>
                  <a:lnTo>
                    <a:pt x="964" y="22497"/>
                  </a:lnTo>
                  <a:lnTo>
                    <a:pt x="1098" y="23240"/>
                  </a:lnTo>
                  <a:lnTo>
                    <a:pt x="1246" y="23982"/>
                  </a:lnTo>
                  <a:lnTo>
                    <a:pt x="1401" y="24739"/>
                  </a:lnTo>
                  <a:lnTo>
                    <a:pt x="1570" y="25496"/>
                  </a:lnTo>
                  <a:lnTo>
                    <a:pt x="1760" y="26253"/>
                  </a:lnTo>
                  <a:lnTo>
                    <a:pt x="1957" y="27017"/>
                  </a:lnTo>
                  <a:lnTo>
                    <a:pt x="2168" y="27780"/>
                  </a:lnTo>
                  <a:lnTo>
                    <a:pt x="2393" y="28551"/>
                  </a:lnTo>
                  <a:lnTo>
                    <a:pt x="2632" y="29322"/>
                  </a:lnTo>
                  <a:lnTo>
                    <a:pt x="2892" y="30092"/>
                  </a:lnTo>
                  <a:lnTo>
                    <a:pt x="3160" y="30856"/>
                  </a:lnTo>
                  <a:lnTo>
                    <a:pt x="3448" y="31627"/>
                  </a:lnTo>
                  <a:lnTo>
                    <a:pt x="3758" y="32398"/>
                  </a:lnTo>
                  <a:lnTo>
                    <a:pt x="3913" y="32779"/>
                  </a:lnTo>
                  <a:lnTo>
                    <a:pt x="4082" y="33168"/>
                  </a:lnTo>
                  <a:lnTo>
                    <a:pt x="4250" y="33550"/>
                  </a:lnTo>
                  <a:lnTo>
                    <a:pt x="4419" y="33932"/>
                  </a:lnTo>
                  <a:lnTo>
                    <a:pt x="4595" y="34314"/>
                  </a:lnTo>
                  <a:lnTo>
                    <a:pt x="4778" y="34696"/>
                  </a:lnTo>
                  <a:lnTo>
                    <a:pt x="4968" y="35078"/>
                  </a:lnTo>
                  <a:lnTo>
                    <a:pt x="5158" y="35459"/>
                  </a:lnTo>
                  <a:lnTo>
                    <a:pt x="5355" y="35834"/>
                  </a:lnTo>
                  <a:lnTo>
                    <a:pt x="5559" y="36216"/>
                  </a:lnTo>
                  <a:lnTo>
                    <a:pt x="5383" y="36570"/>
                  </a:lnTo>
                  <a:lnTo>
                    <a:pt x="5214" y="36959"/>
                  </a:lnTo>
                  <a:lnTo>
                    <a:pt x="5053" y="37369"/>
                  </a:lnTo>
                  <a:lnTo>
                    <a:pt x="4898" y="37799"/>
                  </a:lnTo>
                  <a:lnTo>
                    <a:pt x="4750" y="38251"/>
                  </a:lnTo>
                  <a:lnTo>
                    <a:pt x="4609" y="38730"/>
                  </a:lnTo>
                  <a:lnTo>
                    <a:pt x="4483" y="39216"/>
                  </a:lnTo>
                  <a:lnTo>
                    <a:pt x="4363" y="39723"/>
                  </a:lnTo>
                  <a:lnTo>
                    <a:pt x="4257" y="40236"/>
                  </a:lnTo>
                  <a:lnTo>
                    <a:pt x="4166" y="40764"/>
                  </a:lnTo>
                  <a:lnTo>
                    <a:pt x="4089" y="41299"/>
                  </a:lnTo>
                  <a:lnTo>
                    <a:pt x="4025" y="41840"/>
                  </a:lnTo>
                  <a:lnTo>
                    <a:pt x="3997" y="42111"/>
                  </a:lnTo>
                  <a:lnTo>
                    <a:pt x="3976" y="42389"/>
                  </a:lnTo>
                  <a:lnTo>
                    <a:pt x="3955" y="42659"/>
                  </a:lnTo>
                  <a:lnTo>
                    <a:pt x="3948" y="42937"/>
                  </a:lnTo>
                  <a:lnTo>
                    <a:pt x="3934" y="43208"/>
                  </a:lnTo>
                  <a:lnTo>
                    <a:pt x="3934" y="43486"/>
                  </a:lnTo>
                  <a:lnTo>
                    <a:pt x="3934" y="43756"/>
                  </a:lnTo>
                  <a:lnTo>
                    <a:pt x="3941" y="44027"/>
                  </a:lnTo>
                  <a:lnTo>
                    <a:pt x="3948" y="44298"/>
                  </a:lnTo>
                  <a:lnTo>
                    <a:pt x="3969" y="44569"/>
                  </a:lnTo>
                  <a:lnTo>
                    <a:pt x="3990" y="44840"/>
                  </a:lnTo>
                  <a:lnTo>
                    <a:pt x="4018" y="45110"/>
                  </a:lnTo>
                  <a:lnTo>
                    <a:pt x="4046" y="45374"/>
                  </a:lnTo>
                  <a:lnTo>
                    <a:pt x="4089" y="45638"/>
                  </a:lnTo>
                  <a:lnTo>
                    <a:pt x="4131" y="45895"/>
                  </a:lnTo>
                  <a:lnTo>
                    <a:pt x="4180" y="46152"/>
                  </a:lnTo>
                  <a:lnTo>
                    <a:pt x="4236" y="46409"/>
                  </a:lnTo>
                  <a:lnTo>
                    <a:pt x="4293" y="46659"/>
                  </a:lnTo>
                  <a:lnTo>
                    <a:pt x="4363" y="46902"/>
                  </a:lnTo>
                  <a:lnTo>
                    <a:pt x="4440" y="47145"/>
                  </a:lnTo>
                  <a:lnTo>
                    <a:pt x="4518" y="47388"/>
                  </a:lnTo>
                  <a:lnTo>
                    <a:pt x="4609" y="47617"/>
                  </a:lnTo>
                  <a:lnTo>
                    <a:pt x="4701" y="47853"/>
                  </a:lnTo>
                  <a:lnTo>
                    <a:pt x="4799" y="48075"/>
                  </a:lnTo>
                  <a:lnTo>
                    <a:pt x="4912" y="48297"/>
                  </a:lnTo>
                  <a:lnTo>
                    <a:pt x="5024" y="48506"/>
                  </a:lnTo>
                  <a:lnTo>
                    <a:pt x="5151" y="48714"/>
                  </a:lnTo>
                  <a:lnTo>
                    <a:pt x="5278" y="48922"/>
                  </a:lnTo>
                  <a:lnTo>
                    <a:pt x="5418" y="49117"/>
                  </a:lnTo>
                  <a:lnTo>
                    <a:pt x="5559" y="49304"/>
                  </a:lnTo>
                  <a:lnTo>
                    <a:pt x="5714" y="49485"/>
                  </a:lnTo>
                  <a:lnTo>
                    <a:pt x="5876" y="49665"/>
                  </a:lnTo>
                  <a:lnTo>
                    <a:pt x="6045" y="49832"/>
                  </a:lnTo>
                  <a:lnTo>
                    <a:pt x="6221" y="49991"/>
                  </a:lnTo>
                  <a:lnTo>
                    <a:pt x="6411" y="50144"/>
                  </a:lnTo>
                  <a:lnTo>
                    <a:pt x="6601" y="50290"/>
                  </a:lnTo>
                  <a:lnTo>
                    <a:pt x="6805" y="50429"/>
                  </a:lnTo>
                  <a:lnTo>
                    <a:pt x="7016" y="50554"/>
                  </a:lnTo>
                  <a:lnTo>
                    <a:pt x="7234" y="50679"/>
                  </a:lnTo>
                  <a:lnTo>
                    <a:pt x="7466" y="50783"/>
                  </a:lnTo>
                  <a:lnTo>
                    <a:pt x="7557" y="50825"/>
                  </a:lnTo>
                  <a:lnTo>
                    <a:pt x="7656" y="50859"/>
                  </a:lnTo>
                  <a:lnTo>
                    <a:pt x="7754" y="50894"/>
                  </a:lnTo>
                  <a:lnTo>
                    <a:pt x="7853" y="50922"/>
                  </a:lnTo>
                  <a:lnTo>
                    <a:pt x="7951" y="50943"/>
                  </a:lnTo>
                  <a:lnTo>
                    <a:pt x="8050" y="50956"/>
                  </a:lnTo>
                  <a:lnTo>
                    <a:pt x="8149" y="50970"/>
                  </a:lnTo>
                  <a:lnTo>
                    <a:pt x="8254" y="50977"/>
                  </a:lnTo>
                  <a:lnTo>
                    <a:pt x="8353" y="50984"/>
                  </a:lnTo>
                  <a:lnTo>
                    <a:pt x="8451" y="50984"/>
                  </a:lnTo>
                  <a:lnTo>
                    <a:pt x="8655" y="50970"/>
                  </a:lnTo>
                  <a:lnTo>
                    <a:pt x="8866" y="50943"/>
                  </a:lnTo>
                  <a:lnTo>
                    <a:pt x="9070" y="50894"/>
                  </a:lnTo>
                  <a:lnTo>
                    <a:pt x="9281" y="50831"/>
                  </a:lnTo>
                  <a:lnTo>
                    <a:pt x="9492" y="50755"/>
                  </a:lnTo>
                  <a:lnTo>
                    <a:pt x="9704" y="50672"/>
                  </a:lnTo>
                  <a:lnTo>
                    <a:pt x="9915" y="50568"/>
                  </a:lnTo>
                  <a:lnTo>
                    <a:pt x="10126" y="50457"/>
                  </a:lnTo>
                  <a:lnTo>
                    <a:pt x="10337" y="50325"/>
                  </a:lnTo>
                  <a:lnTo>
                    <a:pt x="10548" y="50193"/>
                  </a:lnTo>
                  <a:lnTo>
                    <a:pt x="10766" y="50040"/>
                  </a:lnTo>
                  <a:lnTo>
                    <a:pt x="10977" y="49880"/>
                  </a:lnTo>
                  <a:lnTo>
                    <a:pt x="11188" y="49714"/>
                  </a:lnTo>
                  <a:lnTo>
                    <a:pt x="11399" y="49540"/>
                  </a:lnTo>
                  <a:lnTo>
                    <a:pt x="11617" y="49353"/>
                  </a:lnTo>
                  <a:lnTo>
                    <a:pt x="11829" y="49165"/>
                  </a:lnTo>
                  <a:lnTo>
                    <a:pt x="12033" y="48964"/>
                  </a:lnTo>
                  <a:lnTo>
                    <a:pt x="12244" y="48755"/>
                  </a:lnTo>
                  <a:lnTo>
                    <a:pt x="12448" y="48547"/>
                  </a:lnTo>
                  <a:lnTo>
                    <a:pt x="12659" y="48332"/>
                  </a:lnTo>
                  <a:lnTo>
                    <a:pt x="12863" y="48110"/>
                  </a:lnTo>
                  <a:lnTo>
                    <a:pt x="13264" y="47652"/>
                  </a:lnTo>
                  <a:lnTo>
                    <a:pt x="13658" y="47193"/>
                  </a:lnTo>
                  <a:lnTo>
                    <a:pt x="14038" y="46721"/>
                  </a:lnTo>
                  <a:lnTo>
                    <a:pt x="14333" y="46971"/>
                  </a:lnTo>
                  <a:lnTo>
                    <a:pt x="14629" y="47207"/>
                  </a:lnTo>
                  <a:lnTo>
                    <a:pt x="14917" y="47443"/>
                  </a:lnTo>
                  <a:lnTo>
                    <a:pt x="15213" y="47672"/>
                  </a:lnTo>
                  <a:lnTo>
                    <a:pt x="15501" y="47888"/>
                  </a:lnTo>
                  <a:lnTo>
                    <a:pt x="15783" y="48103"/>
                  </a:lnTo>
                  <a:lnTo>
                    <a:pt x="16353" y="48506"/>
                  </a:lnTo>
                  <a:lnTo>
                    <a:pt x="16909" y="48887"/>
                  </a:lnTo>
                  <a:lnTo>
                    <a:pt x="17458" y="49242"/>
                  </a:lnTo>
                  <a:lnTo>
                    <a:pt x="17992" y="49575"/>
                  </a:lnTo>
                  <a:lnTo>
                    <a:pt x="18513" y="49880"/>
                  </a:lnTo>
                  <a:lnTo>
                    <a:pt x="19027" y="50172"/>
                  </a:lnTo>
                  <a:lnTo>
                    <a:pt x="19526" y="50436"/>
                  </a:lnTo>
                  <a:lnTo>
                    <a:pt x="20012" y="50679"/>
                  </a:lnTo>
                  <a:lnTo>
                    <a:pt x="20483" y="50901"/>
                  </a:lnTo>
                  <a:lnTo>
                    <a:pt x="20941" y="51102"/>
                  </a:lnTo>
                  <a:lnTo>
                    <a:pt x="21377" y="51290"/>
                  </a:lnTo>
                  <a:lnTo>
                    <a:pt x="21799" y="51456"/>
                  </a:lnTo>
                  <a:lnTo>
                    <a:pt x="22207" y="51609"/>
                  </a:lnTo>
                  <a:lnTo>
                    <a:pt x="22594" y="51748"/>
                  </a:lnTo>
                  <a:lnTo>
                    <a:pt x="22960" y="51866"/>
                  </a:lnTo>
                  <a:lnTo>
                    <a:pt x="23305" y="51977"/>
                  </a:lnTo>
                  <a:lnTo>
                    <a:pt x="23635" y="52067"/>
                  </a:lnTo>
                  <a:lnTo>
                    <a:pt x="23938" y="52151"/>
                  </a:lnTo>
                  <a:lnTo>
                    <a:pt x="24219" y="52220"/>
                  </a:lnTo>
                  <a:lnTo>
                    <a:pt x="24480" y="52283"/>
                  </a:lnTo>
                  <a:lnTo>
                    <a:pt x="24712" y="52331"/>
                  </a:lnTo>
                  <a:lnTo>
                    <a:pt x="25106" y="52408"/>
                  </a:lnTo>
                  <a:lnTo>
                    <a:pt x="25402" y="52449"/>
                  </a:lnTo>
                  <a:lnTo>
                    <a:pt x="25577" y="52470"/>
                  </a:lnTo>
                  <a:lnTo>
                    <a:pt x="25641" y="52477"/>
                  </a:lnTo>
                  <a:lnTo>
                    <a:pt x="25993" y="52539"/>
                  </a:lnTo>
                  <a:lnTo>
                    <a:pt x="26380" y="52595"/>
                  </a:lnTo>
                  <a:lnTo>
                    <a:pt x="26795" y="52658"/>
                  </a:lnTo>
                  <a:lnTo>
                    <a:pt x="27238" y="52713"/>
                  </a:lnTo>
                  <a:lnTo>
                    <a:pt x="27702" y="52762"/>
                  </a:lnTo>
                  <a:lnTo>
                    <a:pt x="28195" y="52810"/>
                  </a:lnTo>
                  <a:lnTo>
                    <a:pt x="28716" y="52859"/>
                  </a:lnTo>
                  <a:lnTo>
                    <a:pt x="29257" y="52894"/>
                  </a:lnTo>
                  <a:lnTo>
                    <a:pt x="29813" y="52928"/>
                  </a:lnTo>
                  <a:lnTo>
                    <a:pt x="30397" y="52956"/>
                  </a:lnTo>
                  <a:lnTo>
                    <a:pt x="30995" y="52970"/>
                  </a:lnTo>
                  <a:lnTo>
                    <a:pt x="31615" y="52984"/>
                  </a:lnTo>
                  <a:lnTo>
                    <a:pt x="32255" y="52984"/>
                  </a:lnTo>
                  <a:lnTo>
                    <a:pt x="32902" y="52977"/>
                  </a:lnTo>
                  <a:lnTo>
                    <a:pt x="33564" y="52963"/>
                  </a:lnTo>
                  <a:lnTo>
                    <a:pt x="34246" y="52935"/>
                  </a:lnTo>
                  <a:lnTo>
                    <a:pt x="34929" y="52901"/>
                  </a:lnTo>
                  <a:lnTo>
                    <a:pt x="35632" y="52845"/>
                  </a:lnTo>
                  <a:lnTo>
                    <a:pt x="36336" y="52783"/>
                  </a:lnTo>
                  <a:lnTo>
                    <a:pt x="37054" y="52706"/>
                  </a:lnTo>
                  <a:lnTo>
                    <a:pt x="37771" y="52616"/>
                  </a:lnTo>
                  <a:lnTo>
                    <a:pt x="38503" y="52512"/>
                  </a:lnTo>
                  <a:lnTo>
                    <a:pt x="39235" y="52394"/>
                  </a:lnTo>
                  <a:lnTo>
                    <a:pt x="39967" y="52262"/>
                  </a:lnTo>
                  <a:lnTo>
                    <a:pt x="40698" y="52109"/>
                  </a:lnTo>
                  <a:lnTo>
                    <a:pt x="41071" y="52026"/>
                  </a:lnTo>
                  <a:lnTo>
                    <a:pt x="41437" y="51935"/>
                  </a:lnTo>
                  <a:lnTo>
                    <a:pt x="41803" y="51845"/>
                  </a:lnTo>
                  <a:lnTo>
                    <a:pt x="42169" y="51755"/>
                  </a:lnTo>
                  <a:lnTo>
                    <a:pt x="42535" y="51651"/>
                  </a:lnTo>
                  <a:lnTo>
                    <a:pt x="42901" y="51547"/>
                  </a:lnTo>
                  <a:lnTo>
                    <a:pt x="43267" y="51436"/>
                  </a:lnTo>
                  <a:lnTo>
                    <a:pt x="43633" y="51324"/>
                  </a:lnTo>
                  <a:lnTo>
                    <a:pt x="43999" y="51199"/>
                  </a:lnTo>
                  <a:lnTo>
                    <a:pt x="44357" y="51074"/>
                  </a:lnTo>
                  <a:lnTo>
                    <a:pt x="44716" y="50950"/>
                  </a:lnTo>
                  <a:lnTo>
                    <a:pt x="45075" y="50811"/>
                  </a:lnTo>
                  <a:lnTo>
                    <a:pt x="45434" y="50672"/>
                  </a:lnTo>
                  <a:lnTo>
                    <a:pt x="45786" y="50526"/>
                  </a:lnTo>
                  <a:lnTo>
                    <a:pt x="46201" y="51199"/>
                  </a:lnTo>
                  <a:lnTo>
                    <a:pt x="46644" y="51901"/>
                  </a:lnTo>
                  <a:lnTo>
                    <a:pt x="47116" y="52616"/>
                  </a:lnTo>
                  <a:lnTo>
                    <a:pt x="47355" y="52977"/>
                  </a:lnTo>
                  <a:lnTo>
                    <a:pt x="47601" y="53338"/>
                  </a:lnTo>
                  <a:lnTo>
                    <a:pt x="47854" y="53699"/>
                  </a:lnTo>
                  <a:lnTo>
                    <a:pt x="48115" y="54053"/>
                  </a:lnTo>
                  <a:lnTo>
                    <a:pt x="48375" y="54400"/>
                  </a:lnTo>
                  <a:lnTo>
                    <a:pt x="48642" y="54747"/>
                  </a:lnTo>
                  <a:lnTo>
                    <a:pt x="48910" y="55081"/>
                  </a:lnTo>
                  <a:lnTo>
                    <a:pt x="49184" y="55407"/>
                  </a:lnTo>
                  <a:lnTo>
                    <a:pt x="49459" y="55726"/>
                  </a:lnTo>
                  <a:lnTo>
                    <a:pt x="49740" y="56032"/>
                  </a:lnTo>
                  <a:lnTo>
                    <a:pt x="50022" y="56323"/>
                  </a:lnTo>
                  <a:lnTo>
                    <a:pt x="50310" y="56594"/>
                  </a:lnTo>
                  <a:lnTo>
                    <a:pt x="50592" y="56858"/>
                  </a:lnTo>
                  <a:lnTo>
                    <a:pt x="50880" y="57094"/>
                  </a:lnTo>
                  <a:lnTo>
                    <a:pt x="51028" y="57212"/>
                  </a:lnTo>
                  <a:lnTo>
                    <a:pt x="51169" y="57323"/>
                  </a:lnTo>
                  <a:lnTo>
                    <a:pt x="51316" y="57420"/>
                  </a:lnTo>
                  <a:lnTo>
                    <a:pt x="51464" y="57525"/>
                  </a:lnTo>
                  <a:lnTo>
                    <a:pt x="51612" y="57615"/>
                  </a:lnTo>
                  <a:lnTo>
                    <a:pt x="51753" y="57698"/>
                  </a:lnTo>
                  <a:lnTo>
                    <a:pt x="51900" y="57782"/>
                  </a:lnTo>
                  <a:lnTo>
                    <a:pt x="52048" y="57858"/>
                  </a:lnTo>
                  <a:lnTo>
                    <a:pt x="52196" y="57927"/>
                  </a:lnTo>
                  <a:lnTo>
                    <a:pt x="52344" y="57990"/>
                  </a:lnTo>
                  <a:lnTo>
                    <a:pt x="52484" y="58045"/>
                  </a:lnTo>
                  <a:lnTo>
                    <a:pt x="52632" y="58094"/>
                  </a:lnTo>
                  <a:lnTo>
                    <a:pt x="52780" y="58136"/>
                  </a:lnTo>
                  <a:lnTo>
                    <a:pt x="52928" y="58170"/>
                  </a:lnTo>
                  <a:lnTo>
                    <a:pt x="53075" y="58198"/>
                  </a:lnTo>
                  <a:lnTo>
                    <a:pt x="53216" y="58219"/>
                  </a:lnTo>
                  <a:lnTo>
                    <a:pt x="53364" y="58233"/>
                  </a:lnTo>
                  <a:lnTo>
                    <a:pt x="53659" y="58233"/>
                  </a:lnTo>
                  <a:lnTo>
                    <a:pt x="53800" y="58219"/>
                  </a:lnTo>
                  <a:lnTo>
                    <a:pt x="53948" y="58198"/>
                  </a:lnTo>
                  <a:lnTo>
                    <a:pt x="54089" y="58170"/>
                  </a:lnTo>
                  <a:lnTo>
                    <a:pt x="54236" y="58136"/>
                  </a:lnTo>
                  <a:lnTo>
                    <a:pt x="54377" y="58087"/>
                  </a:lnTo>
                  <a:lnTo>
                    <a:pt x="54666" y="57976"/>
                  </a:lnTo>
                  <a:lnTo>
                    <a:pt x="54947" y="57851"/>
                  </a:lnTo>
                  <a:lnTo>
                    <a:pt x="55214" y="57712"/>
                  </a:lnTo>
                  <a:lnTo>
                    <a:pt x="55475" y="57559"/>
                  </a:lnTo>
                  <a:lnTo>
                    <a:pt x="55728" y="57400"/>
                  </a:lnTo>
                  <a:lnTo>
                    <a:pt x="55967" y="57226"/>
                  </a:lnTo>
                  <a:lnTo>
                    <a:pt x="56192" y="57046"/>
                  </a:lnTo>
                  <a:lnTo>
                    <a:pt x="56411" y="56851"/>
                  </a:lnTo>
                  <a:lnTo>
                    <a:pt x="56622" y="56643"/>
                  </a:lnTo>
                  <a:lnTo>
                    <a:pt x="56819" y="56428"/>
                  </a:lnTo>
                  <a:lnTo>
                    <a:pt x="57016" y="56205"/>
                  </a:lnTo>
                  <a:lnTo>
                    <a:pt x="57192" y="55969"/>
                  </a:lnTo>
                  <a:lnTo>
                    <a:pt x="57367" y="55733"/>
                  </a:lnTo>
                  <a:lnTo>
                    <a:pt x="57529" y="55483"/>
                  </a:lnTo>
                  <a:lnTo>
                    <a:pt x="57684" y="55220"/>
                  </a:lnTo>
                  <a:lnTo>
                    <a:pt x="57832" y="54956"/>
                  </a:lnTo>
                  <a:lnTo>
                    <a:pt x="57966" y="54685"/>
                  </a:lnTo>
                  <a:lnTo>
                    <a:pt x="58099" y="54407"/>
                  </a:lnTo>
                  <a:lnTo>
                    <a:pt x="58219" y="54116"/>
                  </a:lnTo>
                  <a:lnTo>
                    <a:pt x="58331" y="53824"/>
                  </a:lnTo>
                  <a:lnTo>
                    <a:pt x="58437" y="53532"/>
                  </a:lnTo>
                  <a:lnTo>
                    <a:pt x="58536" y="53227"/>
                  </a:lnTo>
                  <a:lnTo>
                    <a:pt x="58620" y="52921"/>
                  </a:lnTo>
                  <a:lnTo>
                    <a:pt x="58704" y="52609"/>
                  </a:lnTo>
                  <a:lnTo>
                    <a:pt x="58782" y="52290"/>
                  </a:lnTo>
                  <a:lnTo>
                    <a:pt x="58845" y="51970"/>
                  </a:lnTo>
                  <a:lnTo>
                    <a:pt x="58908" y="51644"/>
                  </a:lnTo>
                  <a:lnTo>
                    <a:pt x="58965" y="51318"/>
                  </a:lnTo>
                  <a:lnTo>
                    <a:pt x="59007" y="50991"/>
                  </a:lnTo>
                  <a:lnTo>
                    <a:pt x="59049" y="50658"/>
                  </a:lnTo>
                  <a:lnTo>
                    <a:pt x="59084" y="50325"/>
                  </a:lnTo>
                  <a:lnTo>
                    <a:pt x="59113" y="49991"/>
                  </a:lnTo>
                  <a:lnTo>
                    <a:pt x="59134" y="49658"/>
                  </a:lnTo>
                  <a:lnTo>
                    <a:pt x="59148" y="49318"/>
                  </a:lnTo>
                  <a:lnTo>
                    <a:pt x="59162" y="48985"/>
                  </a:lnTo>
                  <a:lnTo>
                    <a:pt x="59162" y="48644"/>
                  </a:lnTo>
                  <a:lnTo>
                    <a:pt x="59162" y="48311"/>
                  </a:lnTo>
                  <a:lnTo>
                    <a:pt x="59155" y="47971"/>
                  </a:lnTo>
                  <a:lnTo>
                    <a:pt x="59141" y="47638"/>
                  </a:lnTo>
                  <a:lnTo>
                    <a:pt x="59127" y="47304"/>
                  </a:lnTo>
                  <a:lnTo>
                    <a:pt x="59105" y="46978"/>
                  </a:lnTo>
                  <a:lnTo>
                    <a:pt x="59077" y="46652"/>
                  </a:lnTo>
                  <a:lnTo>
                    <a:pt x="59042" y="46325"/>
                  </a:lnTo>
                  <a:lnTo>
                    <a:pt x="59007" y="45999"/>
                  </a:lnTo>
                  <a:lnTo>
                    <a:pt x="58965" y="45680"/>
                  </a:lnTo>
                  <a:lnTo>
                    <a:pt x="58923" y="45367"/>
                  </a:lnTo>
                  <a:lnTo>
                    <a:pt x="58873" y="45055"/>
                  </a:lnTo>
                  <a:lnTo>
                    <a:pt x="58817" y="44749"/>
                  </a:lnTo>
                  <a:lnTo>
                    <a:pt x="58761" y="44451"/>
                  </a:lnTo>
                  <a:lnTo>
                    <a:pt x="58704" y="44152"/>
                  </a:lnTo>
                  <a:lnTo>
                    <a:pt x="58641" y="43861"/>
                  </a:lnTo>
                  <a:lnTo>
                    <a:pt x="58571" y="43576"/>
                  </a:lnTo>
                  <a:lnTo>
                    <a:pt x="58500" y="43298"/>
                  </a:lnTo>
                  <a:lnTo>
                    <a:pt x="58423" y="43027"/>
                  </a:lnTo>
                  <a:lnTo>
                    <a:pt x="58353" y="42764"/>
                  </a:lnTo>
                  <a:lnTo>
                    <a:pt x="58268" y="42514"/>
                  </a:lnTo>
                  <a:lnTo>
                    <a:pt x="58184" y="42264"/>
                  </a:lnTo>
                  <a:lnTo>
                    <a:pt x="58099" y="42028"/>
                  </a:lnTo>
                  <a:lnTo>
                    <a:pt x="58015" y="41792"/>
                  </a:lnTo>
                  <a:lnTo>
                    <a:pt x="57923" y="41569"/>
                  </a:lnTo>
                  <a:lnTo>
                    <a:pt x="57832" y="41361"/>
                  </a:lnTo>
                  <a:lnTo>
                    <a:pt x="57740" y="41160"/>
                  </a:lnTo>
                  <a:lnTo>
                    <a:pt x="57642" y="40965"/>
                  </a:lnTo>
                  <a:lnTo>
                    <a:pt x="57550" y="40785"/>
                  </a:lnTo>
                  <a:lnTo>
                    <a:pt x="58043" y="40174"/>
                  </a:lnTo>
                  <a:lnTo>
                    <a:pt x="58536" y="39549"/>
                  </a:lnTo>
                  <a:lnTo>
                    <a:pt x="59021" y="38924"/>
                  </a:lnTo>
                  <a:lnTo>
                    <a:pt x="59500" y="38285"/>
                  </a:lnTo>
                  <a:lnTo>
                    <a:pt x="59971" y="37647"/>
                  </a:lnTo>
                  <a:lnTo>
                    <a:pt x="60442" y="36994"/>
                  </a:lnTo>
                  <a:lnTo>
                    <a:pt x="60900" y="36348"/>
                  </a:lnTo>
                  <a:lnTo>
                    <a:pt x="61343" y="35696"/>
                  </a:lnTo>
                  <a:lnTo>
                    <a:pt x="61786" y="35036"/>
                  </a:lnTo>
                  <a:lnTo>
                    <a:pt x="62223" y="34383"/>
                  </a:lnTo>
                  <a:lnTo>
                    <a:pt x="62645" y="33724"/>
                  </a:lnTo>
                  <a:lnTo>
                    <a:pt x="63060" y="33064"/>
                  </a:lnTo>
                  <a:lnTo>
                    <a:pt x="63468" y="32411"/>
                  </a:lnTo>
                  <a:lnTo>
                    <a:pt x="63862" y="31752"/>
                  </a:lnTo>
                  <a:lnTo>
                    <a:pt x="64249" y="31099"/>
                  </a:lnTo>
                  <a:lnTo>
                    <a:pt x="64622" y="30453"/>
                  </a:lnTo>
                  <a:lnTo>
                    <a:pt x="64988" y="29808"/>
                  </a:lnTo>
                  <a:lnTo>
                    <a:pt x="65340" y="29169"/>
                  </a:lnTo>
                  <a:lnTo>
                    <a:pt x="65677" y="28537"/>
                  </a:lnTo>
                  <a:lnTo>
                    <a:pt x="66008" y="27905"/>
                  </a:lnTo>
                  <a:lnTo>
                    <a:pt x="66318" y="27287"/>
                  </a:lnTo>
                  <a:lnTo>
                    <a:pt x="66627" y="26676"/>
                  </a:lnTo>
                  <a:lnTo>
                    <a:pt x="66916" y="26072"/>
                  </a:lnTo>
                  <a:lnTo>
                    <a:pt x="67190" y="25482"/>
                  </a:lnTo>
                  <a:lnTo>
                    <a:pt x="67451" y="24899"/>
                  </a:lnTo>
                  <a:lnTo>
                    <a:pt x="67704" y="24330"/>
                  </a:lnTo>
                  <a:lnTo>
                    <a:pt x="67936" y="23774"/>
                  </a:lnTo>
                  <a:lnTo>
                    <a:pt x="68154" y="23233"/>
                  </a:lnTo>
                  <a:lnTo>
                    <a:pt x="68358" y="22698"/>
                  </a:lnTo>
                  <a:lnTo>
                    <a:pt x="68541" y="22184"/>
                  </a:lnTo>
                  <a:lnTo>
                    <a:pt x="68717" y="21684"/>
                  </a:lnTo>
                  <a:lnTo>
                    <a:pt x="68872" y="21205"/>
                  </a:lnTo>
                  <a:lnTo>
                    <a:pt x="68956" y="20907"/>
                  </a:lnTo>
                  <a:lnTo>
                    <a:pt x="69041" y="20608"/>
                  </a:lnTo>
                  <a:lnTo>
                    <a:pt x="69118" y="20317"/>
                  </a:lnTo>
                  <a:lnTo>
                    <a:pt x="69189" y="20032"/>
                  </a:lnTo>
                  <a:lnTo>
                    <a:pt x="69252" y="19740"/>
                  </a:lnTo>
                  <a:lnTo>
                    <a:pt x="69308" y="19463"/>
                  </a:lnTo>
                  <a:lnTo>
                    <a:pt x="69357" y="19178"/>
                  </a:lnTo>
                  <a:lnTo>
                    <a:pt x="69400" y="18900"/>
                  </a:lnTo>
                  <a:lnTo>
                    <a:pt x="69435" y="18622"/>
                  </a:lnTo>
                  <a:lnTo>
                    <a:pt x="69463" y="18345"/>
                  </a:lnTo>
                  <a:lnTo>
                    <a:pt x="69484" y="18074"/>
                  </a:lnTo>
                  <a:lnTo>
                    <a:pt x="69498" y="17803"/>
                  </a:lnTo>
                  <a:lnTo>
                    <a:pt x="69505" y="17539"/>
                  </a:lnTo>
                  <a:lnTo>
                    <a:pt x="69505" y="17275"/>
                  </a:lnTo>
                  <a:lnTo>
                    <a:pt x="69505" y="17012"/>
                  </a:lnTo>
                  <a:lnTo>
                    <a:pt x="69491" y="16748"/>
                  </a:lnTo>
                  <a:lnTo>
                    <a:pt x="69470" y="16491"/>
                  </a:lnTo>
                  <a:lnTo>
                    <a:pt x="69449" y="16234"/>
                  </a:lnTo>
                  <a:lnTo>
                    <a:pt x="69414" y="15984"/>
                  </a:lnTo>
                  <a:lnTo>
                    <a:pt x="69371" y="15727"/>
                  </a:lnTo>
                  <a:lnTo>
                    <a:pt x="69329" y="15477"/>
                  </a:lnTo>
                  <a:lnTo>
                    <a:pt x="69273" y="15227"/>
                  </a:lnTo>
                  <a:lnTo>
                    <a:pt x="69217" y="14984"/>
                  </a:lnTo>
                  <a:lnTo>
                    <a:pt x="69146" y="14741"/>
                  </a:lnTo>
                  <a:lnTo>
                    <a:pt x="69069" y="14498"/>
                  </a:lnTo>
                  <a:lnTo>
                    <a:pt x="68991" y="14255"/>
                  </a:lnTo>
                  <a:lnTo>
                    <a:pt x="68900" y="14019"/>
                  </a:lnTo>
                  <a:lnTo>
                    <a:pt x="68809" y="13783"/>
                  </a:lnTo>
                  <a:lnTo>
                    <a:pt x="68703" y="13547"/>
                  </a:lnTo>
                  <a:lnTo>
                    <a:pt x="68590" y="13311"/>
                  </a:lnTo>
                  <a:lnTo>
                    <a:pt x="68478" y="13082"/>
                  </a:lnTo>
                  <a:lnTo>
                    <a:pt x="68351" y="12846"/>
                  </a:lnTo>
                  <a:lnTo>
                    <a:pt x="67915" y="12575"/>
                  </a:lnTo>
                  <a:lnTo>
                    <a:pt x="67472" y="12304"/>
                  </a:lnTo>
                  <a:lnTo>
                    <a:pt x="67028" y="12033"/>
                  </a:lnTo>
                  <a:lnTo>
                    <a:pt x="66571" y="11770"/>
                  </a:lnTo>
                  <a:lnTo>
                    <a:pt x="65663" y="11242"/>
                  </a:lnTo>
                  <a:lnTo>
                    <a:pt x="64727" y="10728"/>
                  </a:lnTo>
                  <a:lnTo>
                    <a:pt x="63785" y="10228"/>
                  </a:lnTo>
                  <a:lnTo>
                    <a:pt x="62828" y="9728"/>
                  </a:lnTo>
                  <a:lnTo>
                    <a:pt x="61850" y="9249"/>
                  </a:lnTo>
                  <a:lnTo>
                    <a:pt x="60865" y="8770"/>
                  </a:lnTo>
                  <a:lnTo>
                    <a:pt x="59865" y="8312"/>
                  </a:lnTo>
                  <a:lnTo>
                    <a:pt x="58852" y="7861"/>
                  </a:lnTo>
                  <a:lnTo>
                    <a:pt x="57832" y="7416"/>
                  </a:lnTo>
                  <a:lnTo>
                    <a:pt x="56798" y="6986"/>
                  </a:lnTo>
                  <a:lnTo>
                    <a:pt x="55749" y="6569"/>
                  </a:lnTo>
                  <a:lnTo>
                    <a:pt x="54694" y="6160"/>
                  </a:lnTo>
                  <a:lnTo>
                    <a:pt x="53631" y="5764"/>
                  </a:lnTo>
                  <a:lnTo>
                    <a:pt x="52562" y="5382"/>
                  </a:lnTo>
                  <a:lnTo>
                    <a:pt x="51485" y="5007"/>
                  </a:lnTo>
                  <a:lnTo>
                    <a:pt x="50395" y="4653"/>
                  </a:lnTo>
                  <a:lnTo>
                    <a:pt x="49304" y="4299"/>
                  </a:lnTo>
                  <a:lnTo>
                    <a:pt x="48199" y="3965"/>
                  </a:lnTo>
                  <a:lnTo>
                    <a:pt x="47094" y="3646"/>
                  </a:lnTo>
                  <a:lnTo>
                    <a:pt x="45983" y="3334"/>
                  </a:lnTo>
                  <a:lnTo>
                    <a:pt x="44871" y="3035"/>
                  </a:lnTo>
                  <a:lnTo>
                    <a:pt x="43752" y="2750"/>
                  </a:lnTo>
                  <a:lnTo>
                    <a:pt x="42633" y="2480"/>
                  </a:lnTo>
                  <a:lnTo>
                    <a:pt x="41508" y="2223"/>
                  </a:lnTo>
                  <a:lnTo>
                    <a:pt x="40389" y="1973"/>
                  </a:lnTo>
                  <a:lnTo>
                    <a:pt x="39263" y="1744"/>
                  </a:lnTo>
                  <a:lnTo>
                    <a:pt x="38130" y="1528"/>
                  </a:lnTo>
                  <a:lnTo>
                    <a:pt x="37004" y="1320"/>
                  </a:lnTo>
                  <a:lnTo>
                    <a:pt x="35879" y="1133"/>
                  </a:lnTo>
                  <a:lnTo>
                    <a:pt x="34760" y="959"/>
                  </a:lnTo>
                  <a:lnTo>
                    <a:pt x="33634" y="799"/>
                  </a:lnTo>
                  <a:lnTo>
                    <a:pt x="32515" y="647"/>
                  </a:lnTo>
                  <a:lnTo>
                    <a:pt x="31404" y="515"/>
                  </a:lnTo>
                  <a:lnTo>
                    <a:pt x="30285" y="397"/>
                  </a:lnTo>
                  <a:lnTo>
                    <a:pt x="29180" y="300"/>
                  </a:lnTo>
                  <a:lnTo>
                    <a:pt x="28075" y="209"/>
                  </a:lnTo>
                  <a:lnTo>
                    <a:pt x="26978" y="133"/>
                  </a:lnTo>
                  <a:lnTo>
                    <a:pt x="25887" y="77"/>
                  </a:lnTo>
                  <a:lnTo>
                    <a:pt x="24803" y="36"/>
                  </a:lnTo>
                  <a:lnTo>
                    <a:pt x="23727" y="8"/>
                  </a:lnTo>
                  <a:lnTo>
                    <a:pt x="226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5" name="Google Shape;1465;p40"/>
            <p:cNvSpPr/>
            <p:nvPr/>
          </p:nvSpPr>
          <p:spPr>
            <a:xfrm rot="10800000">
              <a:off x="564600" y="2864038"/>
              <a:ext cx="1847925" cy="2147200"/>
            </a:xfrm>
            <a:custGeom>
              <a:avLst/>
              <a:gdLst/>
              <a:ahLst/>
              <a:cxnLst/>
              <a:rect l="l" t="t" r="r" b="b"/>
              <a:pathLst>
                <a:path w="73917" h="85888" extrusionOk="0">
                  <a:moveTo>
                    <a:pt x="43612" y="83728"/>
                  </a:moveTo>
                  <a:lnTo>
                    <a:pt x="43612" y="83728"/>
                  </a:lnTo>
                  <a:lnTo>
                    <a:pt x="43942" y="83721"/>
                  </a:lnTo>
                  <a:lnTo>
                    <a:pt x="44273" y="83721"/>
                  </a:lnTo>
                  <a:lnTo>
                    <a:pt x="44604" y="83728"/>
                  </a:lnTo>
                  <a:lnTo>
                    <a:pt x="44934" y="83742"/>
                  </a:lnTo>
                  <a:lnTo>
                    <a:pt x="45272" y="83763"/>
                  </a:lnTo>
                  <a:lnTo>
                    <a:pt x="45603" y="83790"/>
                  </a:lnTo>
                  <a:lnTo>
                    <a:pt x="45941" y="83825"/>
                  </a:lnTo>
                  <a:lnTo>
                    <a:pt x="46278" y="83860"/>
                  </a:lnTo>
                  <a:lnTo>
                    <a:pt x="46616" y="83908"/>
                  </a:lnTo>
                  <a:lnTo>
                    <a:pt x="46954" y="83957"/>
                  </a:lnTo>
                  <a:lnTo>
                    <a:pt x="47629" y="84068"/>
                  </a:lnTo>
                  <a:lnTo>
                    <a:pt x="48312" y="84193"/>
                  </a:lnTo>
                  <a:lnTo>
                    <a:pt x="49001" y="84339"/>
                  </a:lnTo>
                  <a:lnTo>
                    <a:pt x="49691" y="84485"/>
                  </a:lnTo>
                  <a:lnTo>
                    <a:pt x="50380" y="84644"/>
                  </a:lnTo>
                  <a:lnTo>
                    <a:pt x="51767" y="84957"/>
                  </a:lnTo>
                  <a:lnTo>
                    <a:pt x="52463" y="85117"/>
                  </a:lnTo>
                  <a:lnTo>
                    <a:pt x="53167" y="85262"/>
                  </a:lnTo>
                  <a:lnTo>
                    <a:pt x="53863" y="85408"/>
                  </a:lnTo>
                  <a:lnTo>
                    <a:pt x="54567" y="85533"/>
                  </a:lnTo>
                  <a:lnTo>
                    <a:pt x="54919" y="85596"/>
                  </a:lnTo>
                  <a:lnTo>
                    <a:pt x="55271" y="85651"/>
                  </a:lnTo>
                  <a:lnTo>
                    <a:pt x="55615" y="85700"/>
                  </a:lnTo>
                  <a:lnTo>
                    <a:pt x="55967" y="85741"/>
                  </a:lnTo>
                  <a:lnTo>
                    <a:pt x="56319" y="85783"/>
                  </a:lnTo>
                  <a:lnTo>
                    <a:pt x="56671" y="85818"/>
                  </a:lnTo>
                  <a:lnTo>
                    <a:pt x="57023" y="85846"/>
                  </a:lnTo>
                  <a:lnTo>
                    <a:pt x="57375" y="85866"/>
                  </a:lnTo>
                  <a:lnTo>
                    <a:pt x="57726" y="85880"/>
                  </a:lnTo>
                  <a:lnTo>
                    <a:pt x="58078" y="85887"/>
                  </a:lnTo>
                  <a:lnTo>
                    <a:pt x="58430" y="85887"/>
                  </a:lnTo>
                  <a:lnTo>
                    <a:pt x="58782" y="85880"/>
                  </a:lnTo>
                  <a:lnTo>
                    <a:pt x="59134" y="85866"/>
                  </a:lnTo>
                  <a:lnTo>
                    <a:pt x="59478" y="85839"/>
                  </a:lnTo>
                  <a:lnTo>
                    <a:pt x="59830" y="85804"/>
                  </a:lnTo>
                  <a:lnTo>
                    <a:pt x="60182" y="85762"/>
                  </a:lnTo>
                  <a:lnTo>
                    <a:pt x="60534" y="85707"/>
                  </a:lnTo>
                  <a:lnTo>
                    <a:pt x="60879" y="85644"/>
                  </a:lnTo>
                  <a:lnTo>
                    <a:pt x="61230" y="85568"/>
                  </a:lnTo>
                  <a:lnTo>
                    <a:pt x="61582" y="85485"/>
                  </a:lnTo>
                  <a:lnTo>
                    <a:pt x="61927" y="85387"/>
                  </a:lnTo>
                  <a:lnTo>
                    <a:pt x="62279" y="85276"/>
                  </a:lnTo>
                  <a:lnTo>
                    <a:pt x="62624" y="85158"/>
                  </a:lnTo>
                  <a:lnTo>
                    <a:pt x="62968" y="85026"/>
                  </a:lnTo>
                  <a:lnTo>
                    <a:pt x="63313" y="84880"/>
                  </a:lnTo>
                  <a:lnTo>
                    <a:pt x="63665" y="84721"/>
                  </a:lnTo>
                  <a:lnTo>
                    <a:pt x="64010" y="84547"/>
                  </a:lnTo>
                  <a:lnTo>
                    <a:pt x="64355" y="84360"/>
                  </a:lnTo>
                  <a:lnTo>
                    <a:pt x="64692" y="84151"/>
                  </a:lnTo>
                  <a:lnTo>
                    <a:pt x="65037" y="83936"/>
                  </a:lnTo>
                  <a:lnTo>
                    <a:pt x="65382" y="83707"/>
                  </a:lnTo>
                  <a:lnTo>
                    <a:pt x="65720" y="83457"/>
                  </a:lnTo>
                  <a:lnTo>
                    <a:pt x="65720" y="83457"/>
                  </a:lnTo>
                  <a:lnTo>
                    <a:pt x="66064" y="83193"/>
                  </a:lnTo>
                  <a:lnTo>
                    <a:pt x="66402" y="82916"/>
                  </a:lnTo>
                  <a:lnTo>
                    <a:pt x="66740" y="82631"/>
                  </a:lnTo>
                  <a:lnTo>
                    <a:pt x="67071" y="82325"/>
                  </a:lnTo>
                  <a:lnTo>
                    <a:pt x="67401" y="82013"/>
                  </a:lnTo>
                  <a:lnTo>
                    <a:pt x="67732" y="81680"/>
                  </a:lnTo>
                  <a:lnTo>
                    <a:pt x="68056" y="81339"/>
                  </a:lnTo>
                  <a:lnTo>
                    <a:pt x="68379" y="80985"/>
                  </a:lnTo>
                  <a:lnTo>
                    <a:pt x="68696" y="80610"/>
                  </a:lnTo>
                  <a:lnTo>
                    <a:pt x="69006" y="80229"/>
                  </a:lnTo>
                  <a:lnTo>
                    <a:pt x="69308" y="79840"/>
                  </a:lnTo>
                  <a:lnTo>
                    <a:pt x="69611" y="79430"/>
                  </a:lnTo>
                  <a:lnTo>
                    <a:pt x="69899" y="79007"/>
                  </a:lnTo>
                  <a:lnTo>
                    <a:pt x="70188" y="78576"/>
                  </a:lnTo>
                  <a:lnTo>
                    <a:pt x="70469" y="78132"/>
                  </a:lnTo>
                  <a:lnTo>
                    <a:pt x="70736" y="77674"/>
                  </a:lnTo>
                  <a:lnTo>
                    <a:pt x="71004" y="77201"/>
                  </a:lnTo>
                  <a:lnTo>
                    <a:pt x="71257" y="76722"/>
                  </a:lnTo>
                  <a:lnTo>
                    <a:pt x="71503" y="76222"/>
                  </a:lnTo>
                  <a:lnTo>
                    <a:pt x="71736" y="75716"/>
                  </a:lnTo>
                  <a:lnTo>
                    <a:pt x="71968" y="75195"/>
                  </a:lnTo>
                  <a:lnTo>
                    <a:pt x="72179" y="74667"/>
                  </a:lnTo>
                  <a:lnTo>
                    <a:pt x="72390" y="74126"/>
                  </a:lnTo>
                  <a:lnTo>
                    <a:pt x="72580" y="73570"/>
                  </a:lnTo>
                  <a:lnTo>
                    <a:pt x="72763" y="73001"/>
                  </a:lnTo>
                  <a:lnTo>
                    <a:pt x="72939" y="72418"/>
                  </a:lnTo>
                  <a:lnTo>
                    <a:pt x="73094" y="71827"/>
                  </a:lnTo>
                  <a:lnTo>
                    <a:pt x="73241" y="71223"/>
                  </a:lnTo>
                  <a:lnTo>
                    <a:pt x="73375" y="70612"/>
                  </a:lnTo>
                  <a:lnTo>
                    <a:pt x="73495" y="69988"/>
                  </a:lnTo>
                  <a:lnTo>
                    <a:pt x="73600" y="69349"/>
                  </a:lnTo>
                  <a:lnTo>
                    <a:pt x="73692" y="68696"/>
                  </a:lnTo>
                  <a:lnTo>
                    <a:pt x="73769" y="68037"/>
                  </a:lnTo>
                  <a:lnTo>
                    <a:pt x="73825" y="67363"/>
                  </a:lnTo>
                  <a:lnTo>
                    <a:pt x="73875" y="66683"/>
                  </a:lnTo>
                  <a:lnTo>
                    <a:pt x="73889" y="66335"/>
                  </a:lnTo>
                  <a:lnTo>
                    <a:pt x="73903" y="65988"/>
                  </a:lnTo>
                  <a:lnTo>
                    <a:pt x="73910" y="65641"/>
                  </a:lnTo>
                  <a:lnTo>
                    <a:pt x="73917" y="65287"/>
                  </a:lnTo>
                  <a:lnTo>
                    <a:pt x="73917" y="64926"/>
                  </a:lnTo>
                  <a:lnTo>
                    <a:pt x="73910" y="64565"/>
                  </a:lnTo>
                  <a:lnTo>
                    <a:pt x="73903" y="64204"/>
                  </a:lnTo>
                  <a:lnTo>
                    <a:pt x="73889" y="63843"/>
                  </a:lnTo>
                  <a:lnTo>
                    <a:pt x="73868" y="63475"/>
                  </a:lnTo>
                  <a:lnTo>
                    <a:pt x="73847" y="63100"/>
                  </a:lnTo>
                  <a:lnTo>
                    <a:pt x="73818" y="62732"/>
                  </a:lnTo>
                  <a:lnTo>
                    <a:pt x="73790" y="62350"/>
                  </a:lnTo>
                  <a:lnTo>
                    <a:pt x="73748" y="61975"/>
                  </a:lnTo>
                  <a:lnTo>
                    <a:pt x="73713" y="61593"/>
                  </a:lnTo>
                  <a:lnTo>
                    <a:pt x="73664" y="61211"/>
                  </a:lnTo>
                  <a:lnTo>
                    <a:pt x="73614" y="60823"/>
                  </a:lnTo>
                  <a:lnTo>
                    <a:pt x="73558" y="60434"/>
                  </a:lnTo>
                  <a:lnTo>
                    <a:pt x="73495" y="60045"/>
                  </a:lnTo>
                  <a:lnTo>
                    <a:pt x="73431" y="59649"/>
                  </a:lnTo>
                  <a:lnTo>
                    <a:pt x="73361" y="59253"/>
                  </a:lnTo>
                  <a:lnTo>
                    <a:pt x="73284" y="58851"/>
                  </a:lnTo>
                  <a:lnTo>
                    <a:pt x="73199" y="58448"/>
                  </a:lnTo>
                  <a:lnTo>
                    <a:pt x="73115" y="58045"/>
                  </a:lnTo>
                  <a:lnTo>
                    <a:pt x="73023" y="57636"/>
                  </a:lnTo>
                  <a:lnTo>
                    <a:pt x="72925" y="57226"/>
                  </a:lnTo>
                  <a:lnTo>
                    <a:pt x="72826" y="56816"/>
                  </a:lnTo>
                  <a:lnTo>
                    <a:pt x="72714" y="56400"/>
                  </a:lnTo>
                  <a:lnTo>
                    <a:pt x="72601" y="55983"/>
                  </a:lnTo>
                  <a:lnTo>
                    <a:pt x="72482" y="55560"/>
                  </a:lnTo>
                  <a:lnTo>
                    <a:pt x="72362" y="55136"/>
                  </a:lnTo>
                  <a:lnTo>
                    <a:pt x="72228" y="54713"/>
                  </a:lnTo>
                  <a:lnTo>
                    <a:pt x="72095" y="54282"/>
                  </a:lnTo>
                  <a:lnTo>
                    <a:pt x="71954" y="53852"/>
                  </a:lnTo>
                  <a:lnTo>
                    <a:pt x="71806" y="53421"/>
                  </a:lnTo>
                  <a:lnTo>
                    <a:pt x="71651" y="52984"/>
                  </a:lnTo>
                  <a:lnTo>
                    <a:pt x="71489" y="52546"/>
                  </a:lnTo>
                  <a:lnTo>
                    <a:pt x="71328" y="52109"/>
                  </a:lnTo>
                  <a:lnTo>
                    <a:pt x="71159" y="51665"/>
                  </a:lnTo>
                  <a:lnTo>
                    <a:pt x="70976" y="51220"/>
                  </a:lnTo>
                  <a:lnTo>
                    <a:pt x="70793" y="50776"/>
                  </a:lnTo>
                  <a:lnTo>
                    <a:pt x="70603" y="50325"/>
                  </a:lnTo>
                  <a:lnTo>
                    <a:pt x="70406" y="49873"/>
                  </a:lnTo>
                  <a:lnTo>
                    <a:pt x="70209" y="49415"/>
                  </a:lnTo>
                  <a:lnTo>
                    <a:pt x="69998" y="48957"/>
                  </a:lnTo>
                  <a:lnTo>
                    <a:pt x="69780" y="48499"/>
                  </a:lnTo>
                  <a:lnTo>
                    <a:pt x="69561" y="48033"/>
                  </a:lnTo>
                  <a:lnTo>
                    <a:pt x="69329" y="47568"/>
                  </a:lnTo>
                  <a:lnTo>
                    <a:pt x="69097" y="47103"/>
                  </a:lnTo>
                  <a:lnTo>
                    <a:pt x="68858" y="46638"/>
                  </a:lnTo>
                  <a:lnTo>
                    <a:pt x="68612" y="46166"/>
                  </a:lnTo>
                  <a:lnTo>
                    <a:pt x="68351" y="45687"/>
                  </a:lnTo>
                  <a:lnTo>
                    <a:pt x="68091" y="45214"/>
                  </a:lnTo>
                  <a:lnTo>
                    <a:pt x="67823" y="44735"/>
                  </a:lnTo>
                  <a:lnTo>
                    <a:pt x="67549" y="44249"/>
                  </a:lnTo>
                  <a:lnTo>
                    <a:pt x="67268" y="43770"/>
                  </a:lnTo>
                  <a:lnTo>
                    <a:pt x="66979" y="43284"/>
                  </a:lnTo>
                  <a:lnTo>
                    <a:pt x="66684" y="42798"/>
                  </a:lnTo>
                  <a:lnTo>
                    <a:pt x="66374" y="42305"/>
                  </a:lnTo>
                  <a:lnTo>
                    <a:pt x="66374" y="42305"/>
                  </a:lnTo>
                  <a:lnTo>
                    <a:pt x="66071" y="41812"/>
                  </a:lnTo>
                  <a:lnTo>
                    <a:pt x="65776" y="41326"/>
                  </a:lnTo>
                  <a:lnTo>
                    <a:pt x="65487" y="40840"/>
                  </a:lnTo>
                  <a:lnTo>
                    <a:pt x="65206" y="40354"/>
                  </a:lnTo>
                  <a:lnTo>
                    <a:pt x="64932" y="39875"/>
                  </a:lnTo>
                  <a:lnTo>
                    <a:pt x="64657" y="39396"/>
                  </a:lnTo>
                  <a:lnTo>
                    <a:pt x="64397" y="38924"/>
                  </a:lnTo>
                  <a:lnTo>
                    <a:pt x="64143" y="38445"/>
                  </a:lnTo>
                  <a:lnTo>
                    <a:pt x="63890" y="37973"/>
                  </a:lnTo>
                  <a:lnTo>
                    <a:pt x="63644" y="37508"/>
                  </a:lnTo>
                  <a:lnTo>
                    <a:pt x="63412" y="37042"/>
                  </a:lnTo>
                  <a:lnTo>
                    <a:pt x="63179" y="36577"/>
                  </a:lnTo>
                  <a:lnTo>
                    <a:pt x="62729" y="35654"/>
                  </a:lnTo>
                  <a:lnTo>
                    <a:pt x="62307" y="34744"/>
                  </a:lnTo>
                  <a:lnTo>
                    <a:pt x="61906" y="33842"/>
                  </a:lnTo>
                  <a:lnTo>
                    <a:pt x="61526" y="32953"/>
                  </a:lnTo>
                  <a:lnTo>
                    <a:pt x="61167" y="32071"/>
                  </a:lnTo>
                  <a:lnTo>
                    <a:pt x="60822" y="31203"/>
                  </a:lnTo>
                  <a:lnTo>
                    <a:pt x="60506" y="30342"/>
                  </a:lnTo>
                  <a:lnTo>
                    <a:pt x="60196" y="29488"/>
                  </a:lnTo>
                  <a:lnTo>
                    <a:pt x="59908" y="28655"/>
                  </a:lnTo>
                  <a:lnTo>
                    <a:pt x="59640" y="27822"/>
                  </a:lnTo>
                  <a:lnTo>
                    <a:pt x="59387" y="27010"/>
                  </a:lnTo>
                  <a:lnTo>
                    <a:pt x="59141" y="26197"/>
                  </a:lnTo>
                  <a:lnTo>
                    <a:pt x="58915" y="25406"/>
                  </a:lnTo>
                  <a:lnTo>
                    <a:pt x="58697" y="24621"/>
                  </a:lnTo>
                  <a:lnTo>
                    <a:pt x="58493" y="23844"/>
                  </a:lnTo>
                  <a:lnTo>
                    <a:pt x="58303" y="23080"/>
                  </a:lnTo>
                  <a:lnTo>
                    <a:pt x="58120" y="22330"/>
                  </a:lnTo>
                  <a:lnTo>
                    <a:pt x="57952" y="21587"/>
                  </a:lnTo>
                  <a:lnTo>
                    <a:pt x="57783" y="20865"/>
                  </a:lnTo>
                  <a:lnTo>
                    <a:pt x="57628" y="20143"/>
                  </a:lnTo>
                  <a:lnTo>
                    <a:pt x="57332" y="18747"/>
                  </a:lnTo>
                  <a:lnTo>
                    <a:pt x="57065" y="17393"/>
                  </a:lnTo>
                  <a:lnTo>
                    <a:pt x="56805" y="16088"/>
                  </a:lnTo>
                  <a:lnTo>
                    <a:pt x="56558" y="14838"/>
                  </a:lnTo>
                  <a:lnTo>
                    <a:pt x="56305" y="13630"/>
                  </a:lnTo>
                  <a:lnTo>
                    <a:pt x="56178" y="13047"/>
                  </a:lnTo>
                  <a:lnTo>
                    <a:pt x="56052" y="12478"/>
                  </a:lnTo>
                  <a:lnTo>
                    <a:pt x="55925" y="11915"/>
                  </a:lnTo>
                  <a:lnTo>
                    <a:pt x="55784" y="11374"/>
                  </a:lnTo>
                  <a:lnTo>
                    <a:pt x="55644" y="10839"/>
                  </a:lnTo>
                  <a:lnTo>
                    <a:pt x="55503" y="10318"/>
                  </a:lnTo>
                  <a:lnTo>
                    <a:pt x="55348" y="9812"/>
                  </a:lnTo>
                  <a:lnTo>
                    <a:pt x="55186" y="9319"/>
                  </a:lnTo>
                  <a:lnTo>
                    <a:pt x="55024" y="8840"/>
                  </a:lnTo>
                  <a:lnTo>
                    <a:pt x="54849" y="8374"/>
                  </a:lnTo>
                  <a:lnTo>
                    <a:pt x="54659" y="7923"/>
                  </a:lnTo>
                  <a:lnTo>
                    <a:pt x="54462" y="7479"/>
                  </a:lnTo>
                  <a:lnTo>
                    <a:pt x="54257" y="7055"/>
                  </a:lnTo>
                  <a:lnTo>
                    <a:pt x="54145" y="6847"/>
                  </a:lnTo>
                  <a:lnTo>
                    <a:pt x="54032" y="6646"/>
                  </a:lnTo>
                  <a:lnTo>
                    <a:pt x="53920" y="6444"/>
                  </a:lnTo>
                  <a:lnTo>
                    <a:pt x="53800" y="6243"/>
                  </a:lnTo>
                  <a:lnTo>
                    <a:pt x="53680" y="6055"/>
                  </a:lnTo>
                  <a:lnTo>
                    <a:pt x="53554" y="5861"/>
                  </a:lnTo>
                  <a:lnTo>
                    <a:pt x="53427" y="5673"/>
                  </a:lnTo>
                  <a:lnTo>
                    <a:pt x="53293" y="5493"/>
                  </a:lnTo>
                  <a:lnTo>
                    <a:pt x="53153" y="5312"/>
                  </a:lnTo>
                  <a:lnTo>
                    <a:pt x="53012" y="5139"/>
                  </a:lnTo>
                  <a:lnTo>
                    <a:pt x="52871" y="4965"/>
                  </a:lnTo>
                  <a:lnTo>
                    <a:pt x="52724" y="4792"/>
                  </a:lnTo>
                  <a:lnTo>
                    <a:pt x="52569" y="4625"/>
                  </a:lnTo>
                  <a:lnTo>
                    <a:pt x="52407" y="4465"/>
                  </a:lnTo>
                  <a:lnTo>
                    <a:pt x="52245" y="4306"/>
                  </a:lnTo>
                  <a:lnTo>
                    <a:pt x="52083" y="4153"/>
                  </a:lnTo>
                  <a:lnTo>
                    <a:pt x="51907" y="4000"/>
                  </a:lnTo>
                  <a:lnTo>
                    <a:pt x="51731" y="3854"/>
                  </a:lnTo>
                  <a:lnTo>
                    <a:pt x="51548" y="3709"/>
                  </a:lnTo>
                  <a:lnTo>
                    <a:pt x="51366" y="3570"/>
                  </a:lnTo>
                  <a:lnTo>
                    <a:pt x="51176" y="3438"/>
                  </a:lnTo>
                  <a:lnTo>
                    <a:pt x="50979" y="3299"/>
                  </a:lnTo>
                  <a:lnTo>
                    <a:pt x="50774" y="3174"/>
                  </a:lnTo>
                  <a:lnTo>
                    <a:pt x="50563" y="3049"/>
                  </a:lnTo>
                  <a:lnTo>
                    <a:pt x="50352" y="2924"/>
                  </a:lnTo>
                  <a:lnTo>
                    <a:pt x="50134" y="2806"/>
                  </a:lnTo>
                  <a:lnTo>
                    <a:pt x="49909" y="2695"/>
                  </a:lnTo>
                  <a:lnTo>
                    <a:pt x="49677" y="2584"/>
                  </a:lnTo>
                  <a:lnTo>
                    <a:pt x="49445" y="2480"/>
                  </a:lnTo>
                  <a:lnTo>
                    <a:pt x="49198" y="2376"/>
                  </a:lnTo>
                  <a:lnTo>
                    <a:pt x="49198" y="2376"/>
                  </a:lnTo>
                  <a:lnTo>
                    <a:pt x="48664" y="2160"/>
                  </a:lnTo>
                  <a:lnTo>
                    <a:pt x="48129" y="1952"/>
                  </a:lnTo>
                  <a:lnTo>
                    <a:pt x="47587" y="1765"/>
                  </a:lnTo>
                  <a:lnTo>
                    <a:pt x="47052" y="1577"/>
                  </a:lnTo>
                  <a:lnTo>
                    <a:pt x="46510" y="1403"/>
                  </a:lnTo>
                  <a:lnTo>
                    <a:pt x="45969" y="1244"/>
                  </a:lnTo>
                  <a:lnTo>
                    <a:pt x="45427" y="1091"/>
                  </a:lnTo>
                  <a:lnTo>
                    <a:pt x="44885" y="952"/>
                  </a:lnTo>
                  <a:lnTo>
                    <a:pt x="44343" y="820"/>
                  </a:lnTo>
                  <a:lnTo>
                    <a:pt x="43801" y="695"/>
                  </a:lnTo>
                  <a:lnTo>
                    <a:pt x="43260" y="584"/>
                  </a:lnTo>
                  <a:lnTo>
                    <a:pt x="42711" y="480"/>
                  </a:lnTo>
                  <a:lnTo>
                    <a:pt x="42169" y="390"/>
                  </a:lnTo>
                  <a:lnTo>
                    <a:pt x="41620" y="306"/>
                  </a:lnTo>
                  <a:lnTo>
                    <a:pt x="41078" y="237"/>
                  </a:lnTo>
                  <a:lnTo>
                    <a:pt x="40537" y="175"/>
                  </a:lnTo>
                  <a:lnTo>
                    <a:pt x="39988" y="119"/>
                  </a:lnTo>
                  <a:lnTo>
                    <a:pt x="39446" y="77"/>
                  </a:lnTo>
                  <a:lnTo>
                    <a:pt x="38897" y="43"/>
                  </a:lnTo>
                  <a:lnTo>
                    <a:pt x="38355" y="22"/>
                  </a:lnTo>
                  <a:lnTo>
                    <a:pt x="37814" y="1"/>
                  </a:lnTo>
                  <a:lnTo>
                    <a:pt x="37272" y="1"/>
                  </a:lnTo>
                  <a:lnTo>
                    <a:pt x="36723" y="1"/>
                  </a:lnTo>
                  <a:lnTo>
                    <a:pt x="36181" y="15"/>
                  </a:lnTo>
                  <a:lnTo>
                    <a:pt x="35646" y="36"/>
                  </a:lnTo>
                  <a:lnTo>
                    <a:pt x="35105" y="63"/>
                  </a:lnTo>
                  <a:lnTo>
                    <a:pt x="34563" y="105"/>
                  </a:lnTo>
                  <a:lnTo>
                    <a:pt x="34028" y="154"/>
                  </a:lnTo>
                  <a:lnTo>
                    <a:pt x="33486" y="209"/>
                  </a:lnTo>
                  <a:lnTo>
                    <a:pt x="32952" y="272"/>
                  </a:lnTo>
                  <a:lnTo>
                    <a:pt x="32417" y="348"/>
                  </a:lnTo>
                  <a:lnTo>
                    <a:pt x="31882" y="431"/>
                  </a:lnTo>
                  <a:lnTo>
                    <a:pt x="31354" y="522"/>
                  </a:lnTo>
                  <a:lnTo>
                    <a:pt x="30820" y="626"/>
                  </a:lnTo>
                  <a:lnTo>
                    <a:pt x="30292" y="730"/>
                  </a:lnTo>
                  <a:lnTo>
                    <a:pt x="29764" y="848"/>
                  </a:lnTo>
                  <a:lnTo>
                    <a:pt x="29243" y="973"/>
                  </a:lnTo>
                  <a:lnTo>
                    <a:pt x="28716" y="1105"/>
                  </a:lnTo>
                  <a:lnTo>
                    <a:pt x="28195" y="1251"/>
                  </a:lnTo>
                  <a:lnTo>
                    <a:pt x="27674" y="1397"/>
                  </a:lnTo>
                  <a:lnTo>
                    <a:pt x="27161" y="1556"/>
                  </a:lnTo>
                  <a:lnTo>
                    <a:pt x="26640" y="1716"/>
                  </a:lnTo>
                  <a:lnTo>
                    <a:pt x="26133" y="1889"/>
                  </a:lnTo>
                  <a:lnTo>
                    <a:pt x="25620" y="2070"/>
                  </a:lnTo>
                  <a:lnTo>
                    <a:pt x="25113" y="2264"/>
                  </a:lnTo>
                  <a:lnTo>
                    <a:pt x="24606" y="2459"/>
                  </a:lnTo>
                  <a:lnTo>
                    <a:pt x="24100" y="2660"/>
                  </a:lnTo>
                  <a:lnTo>
                    <a:pt x="23600" y="2875"/>
                  </a:lnTo>
                  <a:lnTo>
                    <a:pt x="23108" y="3091"/>
                  </a:lnTo>
                  <a:lnTo>
                    <a:pt x="22608" y="3320"/>
                  </a:lnTo>
                  <a:lnTo>
                    <a:pt x="22123" y="3549"/>
                  </a:lnTo>
                  <a:lnTo>
                    <a:pt x="21630" y="3792"/>
                  </a:lnTo>
                  <a:lnTo>
                    <a:pt x="21145" y="4042"/>
                  </a:lnTo>
                  <a:lnTo>
                    <a:pt x="20666" y="4299"/>
                  </a:lnTo>
                  <a:lnTo>
                    <a:pt x="20188" y="4556"/>
                  </a:lnTo>
                  <a:lnTo>
                    <a:pt x="19709" y="4826"/>
                  </a:lnTo>
                  <a:lnTo>
                    <a:pt x="19238" y="5104"/>
                  </a:lnTo>
                  <a:lnTo>
                    <a:pt x="18773" y="5389"/>
                  </a:lnTo>
                  <a:lnTo>
                    <a:pt x="18309" y="5673"/>
                  </a:lnTo>
                  <a:lnTo>
                    <a:pt x="17845" y="5972"/>
                  </a:lnTo>
                  <a:lnTo>
                    <a:pt x="17387" y="6278"/>
                  </a:lnTo>
                  <a:lnTo>
                    <a:pt x="16937" y="6590"/>
                  </a:lnTo>
                  <a:lnTo>
                    <a:pt x="16487" y="6902"/>
                  </a:lnTo>
                  <a:lnTo>
                    <a:pt x="16043" y="7229"/>
                  </a:lnTo>
                  <a:lnTo>
                    <a:pt x="15600" y="7555"/>
                  </a:lnTo>
                  <a:lnTo>
                    <a:pt x="15164" y="7888"/>
                  </a:lnTo>
                  <a:lnTo>
                    <a:pt x="14735" y="8235"/>
                  </a:lnTo>
                  <a:lnTo>
                    <a:pt x="14305" y="8583"/>
                  </a:lnTo>
                  <a:lnTo>
                    <a:pt x="13883" y="8937"/>
                  </a:lnTo>
                  <a:lnTo>
                    <a:pt x="13461" y="9298"/>
                  </a:lnTo>
                  <a:lnTo>
                    <a:pt x="13046" y="9659"/>
                  </a:lnTo>
                  <a:lnTo>
                    <a:pt x="12638" y="10034"/>
                  </a:lnTo>
                  <a:lnTo>
                    <a:pt x="12237" y="10409"/>
                  </a:lnTo>
                  <a:lnTo>
                    <a:pt x="11836" y="10798"/>
                  </a:lnTo>
                  <a:lnTo>
                    <a:pt x="11442" y="11186"/>
                  </a:lnTo>
                  <a:lnTo>
                    <a:pt x="11055" y="11582"/>
                  </a:lnTo>
                  <a:lnTo>
                    <a:pt x="10668" y="11978"/>
                  </a:lnTo>
                  <a:lnTo>
                    <a:pt x="10288" y="12387"/>
                  </a:lnTo>
                  <a:lnTo>
                    <a:pt x="9915" y="12797"/>
                  </a:lnTo>
                  <a:lnTo>
                    <a:pt x="9549" y="13214"/>
                  </a:lnTo>
                  <a:lnTo>
                    <a:pt x="9190" y="13637"/>
                  </a:lnTo>
                  <a:lnTo>
                    <a:pt x="8831" y="14068"/>
                  </a:lnTo>
                  <a:lnTo>
                    <a:pt x="8479" y="14498"/>
                  </a:lnTo>
                  <a:lnTo>
                    <a:pt x="8134" y="14936"/>
                  </a:lnTo>
                  <a:lnTo>
                    <a:pt x="7797" y="15380"/>
                  </a:lnTo>
                  <a:lnTo>
                    <a:pt x="7459" y="15831"/>
                  </a:lnTo>
                  <a:lnTo>
                    <a:pt x="7135" y="16283"/>
                  </a:lnTo>
                  <a:lnTo>
                    <a:pt x="6812" y="16741"/>
                  </a:lnTo>
                  <a:lnTo>
                    <a:pt x="6502" y="17206"/>
                  </a:lnTo>
                  <a:lnTo>
                    <a:pt x="6192" y="17671"/>
                  </a:lnTo>
                  <a:lnTo>
                    <a:pt x="5890" y="18143"/>
                  </a:lnTo>
                  <a:lnTo>
                    <a:pt x="5594" y="18622"/>
                  </a:lnTo>
                  <a:lnTo>
                    <a:pt x="5306" y="19101"/>
                  </a:lnTo>
                  <a:lnTo>
                    <a:pt x="5024" y="19587"/>
                  </a:lnTo>
                  <a:lnTo>
                    <a:pt x="4743" y="20074"/>
                  </a:lnTo>
                  <a:lnTo>
                    <a:pt x="4476" y="20573"/>
                  </a:lnTo>
                  <a:lnTo>
                    <a:pt x="4215" y="21066"/>
                  </a:lnTo>
                  <a:lnTo>
                    <a:pt x="3962" y="21573"/>
                  </a:lnTo>
                  <a:lnTo>
                    <a:pt x="3716" y="22080"/>
                  </a:lnTo>
                  <a:lnTo>
                    <a:pt x="3469" y="22594"/>
                  </a:lnTo>
                  <a:lnTo>
                    <a:pt x="3237" y="23108"/>
                  </a:lnTo>
                  <a:lnTo>
                    <a:pt x="3012" y="23628"/>
                  </a:lnTo>
                  <a:lnTo>
                    <a:pt x="2794" y="24149"/>
                  </a:lnTo>
                  <a:lnTo>
                    <a:pt x="2583" y="24677"/>
                  </a:lnTo>
                  <a:lnTo>
                    <a:pt x="2379" y="25204"/>
                  </a:lnTo>
                  <a:lnTo>
                    <a:pt x="2182" y="25739"/>
                  </a:lnTo>
                  <a:lnTo>
                    <a:pt x="1999" y="26274"/>
                  </a:lnTo>
                  <a:lnTo>
                    <a:pt x="1816" y="26815"/>
                  </a:lnTo>
                  <a:lnTo>
                    <a:pt x="1647" y="27364"/>
                  </a:lnTo>
                  <a:lnTo>
                    <a:pt x="1478" y="27912"/>
                  </a:lnTo>
                  <a:lnTo>
                    <a:pt x="1323" y="28461"/>
                  </a:lnTo>
                  <a:lnTo>
                    <a:pt x="1176" y="29016"/>
                  </a:lnTo>
                  <a:lnTo>
                    <a:pt x="1035" y="29579"/>
                  </a:lnTo>
                  <a:lnTo>
                    <a:pt x="908" y="30134"/>
                  </a:lnTo>
                  <a:lnTo>
                    <a:pt x="781" y="30703"/>
                  </a:lnTo>
                  <a:lnTo>
                    <a:pt x="669" y="31266"/>
                  </a:lnTo>
                  <a:lnTo>
                    <a:pt x="563" y="31835"/>
                  </a:lnTo>
                  <a:lnTo>
                    <a:pt x="465" y="32411"/>
                  </a:lnTo>
                  <a:lnTo>
                    <a:pt x="380" y="32988"/>
                  </a:lnTo>
                  <a:lnTo>
                    <a:pt x="303" y="33564"/>
                  </a:lnTo>
                  <a:lnTo>
                    <a:pt x="233" y="34147"/>
                  </a:lnTo>
                  <a:lnTo>
                    <a:pt x="169" y="34730"/>
                  </a:lnTo>
                  <a:lnTo>
                    <a:pt x="120" y="35314"/>
                  </a:lnTo>
                  <a:lnTo>
                    <a:pt x="78" y="35904"/>
                  </a:lnTo>
                  <a:lnTo>
                    <a:pt x="43" y="36494"/>
                  </a:lnTo>
                  <a:lnTo>
                    <a:pt x="22" y="37091"/>
                  </a:lnTo>
                  <a:lnTo>
                    <a:pt x="0" y="37688"/>
                  </a:lnTo>
                  <a:lnTo>
                    <a:pt x="0" y="38285"/>
                  </a:lnTo>
                  <a:lnTo>
                    <a:pt x="0" y="38285"/>
                  </a:lnTo>
                  <a:lnTo>
                    <a:pt x="8" y="39028"/>
                  </a:lnTo>
                  <a:lnTo>
                    <a:pt x="36" y="39764"/>
                  </a:lnTo>
                  <a:lnTo>
                    <a:pt x="71" y="40493"/>
                  </a:lnTo>
                  <a:lnTo>
                    <a:pt x="127" y="41201"/>
                  </a:lnTo>
                  <a:lnTo>
                    <a:pt x="205" y="41903"/>
                  </a:lnTo>
                  <a:lnTo>
                    <a:pt x="289" y="42597"/>
                  </a:lnTo>
                  <a:lnTo>
                    <a:pt x="395" y="43277"/>
                  </a:lnTo>
                  <a:lnTo>
                    <a:pt x="507" y="43944"/>
                  </a:lnTo>
                  <a:lnTo>
                    <a:pt x="641" y="44604"/>
                  </a:lnTo>
                  <a:lnTo>
                    <a:pt x="789" y="45249"/>
                  </a:lnTo>
                  <a:lnTo>
                    <a:pt x="943" y="45888"/>
                  </a:lnTo>
                  <a:lnTo>
                    <a:pt x="1112" y="46513"/>
                  </a:lnTo>
                  <a:lnTo>
                    <a:pt x="1302" y="47131"/>
                  </a:lnTo>
                  <a:lnTo>
                    <a:pt x="1499" y="47742"/>
                  </a:lnTo>
                  <a:lnTo>
                    <a:pt x="1703" y="48339"/>
                  </a:lnTo>
                  <a:lnTo>
                    <a:pt x="1928" y="48929"/>
                  </a:lnTo>
                  <a:lnTo>
                    <a:pt x="2161" y="49505"/>
                  </a:lnTo>
                  <a:lnTo>
                    <a:pt x="2400" y="50082"/>
                  </a:lnTo>
                  <a:lnTo>
                    <a:pt x="2653" y="50644"/>
                  </a:lnTo>
                  <a:lnTo>
                    <a:pt x="2921" y="51199"/>
                  </a:lnTo>
                  <a:lnTo>
                    <a:pt x="3195" y="51748"/>
                  </a:lnTo>
                  <a:lnTo>
                    <a:pt x="3476" y="52290"/>
                  </a:lnTo>
                  <a:lnTo>
                    <a:pt x="3772" y="52817"/>
                  </a:lnTo>
                  <a:lnTo>
                    <a:pt x="4074" y="53345"/>
                  </a:lnTo>
                  <a:lnTo>
                    <a:pt x="4384" y="53859"/>
                  </a:lnTo>
                  <a:lnTo>
                    <a:pt x="4708" y="54372"/>
                  </a:lnTo>
                  <a:lnTo>
                    <a:pt x="5038" y="54872"/>
                  </a:lnTo>
                  <a:lnTo>
                    <a:pt x="5369" y="55372"/>
                  </a:lnTo>
                  <a:lnTo>
                    <a:pt x="5714" y="55865"/>
                  </a:lnTo>
                  <a:lnTo>
                    <a:pt x="6066" y="56344"/>
                  </a:lnTo>
                  <a:lnTo>
                    <a:pt x="6425" y="56823"/>
                  </a:lnTo>
                  <a:lnTo>
                    <a:pt x="6783" y="57296"/>
                  </a:lnTo>
                  <a:lnTo>
                    <a:pt x="7156" y="57761"/>
                  </a:lnTo>
                  <a:lnTo>
                    <a:pt x="7529" y="58226"/>
                  </a:lnTo>
                  <a:lnTo>
                    <a:pt x="7909" y="58684"/>
                  </a:lnTo>
                  <a:lnTo>
                    <a:pt x="8296" y="59135"/>
                  </a:lnTo>
                  <a:lnTo>
                    <a:pt x="8690" y="59580"/>
                  </a:lnTo>
                  <a:lnTo>
                    <a:pt x="9084" y="60024"/>
                  </a:lnTo>
                  <a:lnTo>
                    <a:pt x="9485" y="60462"/>
                  </a:lnTo>
                  <a:lnTo>
                    <a:pt x="9886" y="60892"/>
                  </a:lnTo>
                  <a:lnTo>
                    <a:pt x="10295" y="61323"/>
                  </a:lnTo>
                  <a:lnTo>
                    <a:pt x="10703" y="61746"/>
                  </a:lnTo>
                  <a:lnTo>
                    <a:pt x="11526" y="62593"/>
                  </a:lnTo>
                  <a:lnTo>
                    <a:pt x="12363" y="63419"/>
                  </a:lnTo>
                  <a:lnTo>
                    <a:pt x="13201" y="64239"/>
                  </a:lnTo>
                  <a:lnTo>
                    <a:pt x="14045" y="65051"/>
                  </a:lnTo>
                  <a:lnTo>
                    <a:pt x="14889" y="65849"/>
                  </a:lnTo>
                  <a:lnTo>
                    <a:pt x="16564" y="67439"/>
                  </a:lnTo>
                  <a:lnTo>
                    <a:pt x="17387" y="68231"/>
                  </a:lnTo>
                  <a:lnTo>
                    <a:pt x="18203" y="69015"/>
                  </a:lnTo>
                  <a:lnTo>
                    <a:pt x="19013" y="69807"/>
                  </a:lnTo>
                  <a:lnTo>
                    <a:pt x="19794" y="70599"/>
                  </a:lnTo>
                  <a:lnTo>
                    <a:pt x="19794" y="70599"/>
                  </a:lnTo>
                  <a:lnTo>
                    <a:pt x="20181" y="70994"/>
                  </a:lnTo>
                  <a:lnTo>
                    <a:pt x="20546" y="71383"/>
                  </a:lnTo>
                  <a:lnTo>
                    <a:pt x="20898" y="71772"/>
                  </a:lnTo>
                  <a:lnTo>
                    <a:pt x="21229" y="72147"/>
                  </a:lnTo>
                  <a:lnTo>
                    <a:pt x="21553" y="72522"/>
                  </a:lnTo>
                  <a:lnTo>
                    <a:pt x="21862" y="72890"/>
                  </a:lnTo>
                  <a:lnTo>
                    <a:pt x="22165" y="73258"/>
                  </a:lnTo>
                  <a:lnTo>
                    <a:pt x="22446" y="73612"/>
                  </a:lnTo>
                  <a:lnTo>
                    <a:pt x="22721" y="73966"/>
                  </a:lnTo>
                  <a:lnTo>
                    <a:pt x="22974" y="74313"/>
                  </a:lnTo>
                  <a:lnTo>
                    <a:pt x="23227" y="74653"/>
                  </a:lnTo>
                  <a:lnTo>
                    <a:pt x="23460" y="74993"/>
                  </a:lnTo>
                  <a:lnTo>
                    <a:pt x="23692" y="75327"/>
                  </a:lnTo>
                  <a:lnTo>
                    <a:pt x="23903" y="75653"/>
                  </a:lnTo>
                  <a:lnTo>
                    <a:pt x="24107" y="75972"/>
                  </a:lnTo>
                  <a:lnTo>
                    <a:pt x="24304" y="76292"/>
                  </a:lnTo>
                  <a:lnTo>
                    <a:pt x="24494" y="76597"/>
                  </a:lnTo>
                  <a:lnTo>
                    <a:pt x="24670" y="76903"/>
                  </a:lnTo>
                  <a:lnTo>
                    <a:pt x="24839" y="77201"/>
                  </a:lnTo>
                  <a:lnTo>
                    <a:pt x="25000" y="77500"/>
                  </a:lnTo>
                  <a:lnTo>
                    <a:pt x="25303" y="78069"/>
                  </a:lnTo>
                  <a:lnTo>
                    <a:pt x="25577" y="78618"/>
                  </a:lnTo>
                  <a:lnTo>
                    <a:pt x="25824" y="79145"/>
                  </a:lnTo>
                  <a:lnTo>
                    <a:pt x="26049" y="79652"/>
                  </a:lnTo>
                  <a:lnTo>
                    <a:pt x="26260" y="80138"/>
                  </a:lnTo>
                  <a:lnTo>
                    <a:pt x="26457" y="80604"/>
                  </a:lnTo>
                  <a:lnTo>
                    <a:pt x="26809" y="81458"/>
                  </a:lnTo>
                  <a:lnTo>
                    <a:pt x="26978" y="81853"/>
                  </a:lnTo>
                  <a:lnTo>
                    <a:pt x="27147" y="82228"/>
                  </a:lnTo>
                  <a:lnTo>
                    <a:pt x="27308" y="82575"/>
                  </a:lnTo>
                  <a:lnTo>
                    <a:pt x="27477" y="82902"/>
                  </a:lnTo>
                  <a:lnTo>
                    <a:pt x="27569" y="83061"/>
                  </a:lnTo>
                  <a:lnTo>
                    <a:pt x="27653" y="83207"/>
                  </a:lnTo>
                  <a:lnTo>
                    <a:pt x="27745" y="83353"/>
                  </a:lnTo>
                  <a:lnTo>
                    <a:pt x="27843" y="83485"/>
                  </a:lnTo>
                  <a:lnTo>
                    <a:pt x="27942" y="83617"/>
                  </a:lnTo>
                  <a:lnTo>
                    <a:pt x="28040" y="83749"/>
                  </a:lnTo>
                  <a:lnTo>
                    <a:pt x="28146" y="83867"/>
                  </a:lnTo>
                  <a:lnTo>
                    <a:pt x="28251" y="83978"/>
                  </a:lnTo>
                  <a:lnTo>
                    <a:pt x="28371" y="84089"/>
                  </a:lnTo>
                  <a:lnTo>
                    <a:pt x="28490" y="84193"/>
                  </a:lnTo>
                  <a:lnTo>
                    <a:pt x="28617" y="84290"/>
                  </a:lnTo>
                  <a:lnTo>
                    <a:pt x="28744" y="84381"/>
                  </a:lnTo>
                  <a:lnTo>
                    <a:pt x="28885" y="84464"/>
                  </a:lnTo>
                  <a:lnTo>
                    <a:pt x="29025" y="84540"/>
                  </a:lnTo>
                  <a:lnTo>
                    <a:pt x="29180" y="84617"/>
                  </a:lnTo>
                  <a:lnTo>
                    <a:pt x="29342" y="84686"/>
                  </a:lnTo>
                  <a:lnTo>
                    <a:pt x="29504" y="84742"/>
                  </a:lnTo>
                  <a:lnTo>
                    <a:pt x="29680" y="84797"/>
                  </a:lnTo>
                  <a:lnTo>
                    <a:pt x="29863" y="84853"/>
                  </a:lnTo>
                  <a:lnTo>
                    <a:pt x="30060" y="84894"/>
                  </a:lnTo>
                  <a:lnTo>
                    <a:pt x="30060" y="84894"/>
                  </a:lnTo>
                  <a:lnTo>
                    <a:pt x="30447" y="84964"/>
                  </a:lnTo>
                  <a:lnTo>
                    <a:pt x="30820" y="85026"/>
                  </a:lnTo>
                  <a:lnTo>
                    <a:pt x="31185" y="85068"/>
                  </a:lnTo>
                  <a:lnTo>
                    <a:pt x="31537" y="85103"/>
                  </a:lnTo>
                  <a:lnTo>
                    <a:pt x="31882" y="85123"/>
                  </a:lnTo>
                  <a:lnTo>
                    <a:pt x="32213" y="85130"/>
                  </a:lnTo>
                  <a:lnTo>
                    <a:pt x="32543" y="85130"/>
                  </a:lnTo>
                  <a:lnTo>
                    <a:pt x="32874" y="85117"/>
                  </a:lnTo>
                  <a:lnTo>
                    <a:pt x="33198" y="85096"/>
                  </a:lnTo>
                  <a:lnTo>
                    <a:pt x="33521" y="85068"/>
                  </a:lnTo>
                  <a:lnTo>
                    <a:pt x="33845" y="85026"/>
                  </a:lnTo>
                  <a:lnTo>
                    <a:pt x="34169" y="84985"/>
                  </a:lnTo>
                  <a:lnTo>
                    <a:pt x="34499" y="84936"/>
                  </a:lnTo>
                  <a:lnTo>
                    <a:pt x="34830" y="84880"/>
                  </a:lnTo>
                  <a:lnTo>
                    <a:pt x="35527" y="84749"/>
                  </a:lnTo>
                  <a:lnTo>
                    <a:pt x="36259" y="84610"/>
                  </a:lnTo>
                  <a:lnTo>
                    <a:pt x="37047" y="84464"/>
                  </a:lnTo>
                  <a:lnTo>
                    <a:pt x="37905" y="84311"/>
                  </a:lnTo>
                  <a:lnTo>
                    <a:pt x="38355" y="84235"/>
                  </a:lnTo>
                  <a:lnTo>
                    <a:pt x="38834" y="84165"/>
                  </a:lnTo>
                  <a:lnTo>
                    <a:pt x="39333" y="84089"/>
                  </a:lnTo>
                  <a:lnTo>
                    <a:pt x="39861" y="84026"/>
                  </a:lnTo>
                  <a:lnTo>
                    <a:pt x="40410" y="83964"/>
                  </a:lnTo>
                  <a:lnTo>
                    <a:pt x="40987" y="83902"/>
                  </a:lnTo>
                  <a:lnTo>
                    <a:pt x="41599" y="83853"/>
                  </a:lnTo>
                  <a:lnTo>
                    <a:pt x="42239" y="83804"/>
                  </a:lnTo>
                  <a:lnTo>
                    <a:pt x="42908" y="83763"/>
                  </a:lnTo>
                  <a:lnTo>
                    <a:pt x="43612" y="83728"/>
                  </a:lnTo>
                  <a:lnTo>
                    <a:pt x="43612" y="837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6" name="Google Shape;1466;p40"/>
            <p:cNvSpPr/>
            <p:nvPr/>
          </p:nvSpPr>
          <p:spPr>
            <a:xfrm rot="10800000">
              <a:off x="1018425" y="2017688"/>
              <a:ext cx="563475" cy="626800"/>
            </a:xfrm>
            <a:custGeom>
              <a:avLst/>
              <a:gdLst/>
              <a:ahLst/>
              <a:cxnLst/>
              <a:rect l="l" t="t" r="r" b="b"/>
              <a:pathLst>
                <a:path w="22539" h="25072" extrusionOk="0">
                  <a:moveTo>
                    <a:pt x="20835" y="20774"/>
                  </a:moveTo>
                  <a:lnTo>
                    <a:pt x="20835" y="20774"/>
                  </a:lnTo>
                  <a:lnTo>
                    <a:pt x="20983" y="20510"/>
                  </a:lnTo>
                  <a:lnTo>
                    <a:pt x="21124" y="20239"/>
                  </a:lnTo>
                  <a:lnTo>
                    <a:pt x="21265" y="19976"/>
                  </a:lnTo>
                  <a:lnTo>
                    <a:pt x="21391" y="19705"/>
                  </a:lnTo>
                  <a:lnTo>
                    <a:pt x="21511" y="19427"/>
                  </a:lnTo>
                  <a:lnTo>
                    <a:pt x="21624" y="19149"/>
                  </a:lnTo>
                  <a:lnTo>
                    <a:pt x="21729" y="18872"/>
                  </a:lnTo>
                  <a:lnTo>
                    <a:pt x="21828" y="18587"/>
                  </a:lnTo>
                  <a:lnTo>
                    <a:pt x="21919" y="18302"/>
                  </a:lnTo>
                  <a:lnTo>
                    <a:pt x="22003" y="18018"/>
                  </a:lnTo>
                  <a:lnTo>
                    <a:pt x="22088" y="17733"/>
                  </a:lnTo>
                  <a:lnTo>
                    <a:pt x="22158" y="17441"/>
                  </a:lnTo>
                  <a:lnTo>
                    <a:pt x="22222" y="17150"/>
                  </a:lnTo>
                  <a:lnTo>
                    <a:pt x="22278" y="16858"/>
                  </a:lnTo>
                  <a:lnTo>
                    <a:pt x="22334" y="16567"/>
                  </a:lnTo>
                  <a:lnTo>
                    <a:pt x="22376" y="16268"/>
                  </a:lnTo>
                  <a:lnTo>
                    <a:pt x="22419" y="15976"/>
                  </a:lnTo>
                  <a:lnTo>
                    <a:pt x="22454" y="15678"/>
                  </a:lnTo>
                  <a:lnTo>
                    <a:pt x="22482" y="15379"/>
                  </a:lnTo>
                  <a:lnTo>
                    <a:pt x="22503" y="15081"/>
                  </a:lnTo>
                  <a:lnTo>
                    <a:pt x="22517" y="14782"/>
                  </a:lnTo>
                  <a:lnTo>
                    <a:pt x="22531" y="14484"/>
                  </a:lnTo>
                  <a:lnTo>
                    <a:pt x="22538" y="14185"/>
                  </a:lnTo>
                  <a:lnTo>
                    <a:pt x="22538" y="13886"/>
                  </a:lnTo>
                  <a:lnTo>
                    <a:pt x="22531" y="13588"/>
                  </a:lnTo>
                  <a:lnTo>
                    <a:pt x="22524" y="13289"/>
                  </a:lnTo>
                  <a:lnTo>
                    <a:pt x="22510" y="12998"/>
                  </a:lnTo>
                  <a:lnTo>
                    <a:pt x="22489" y="12699"/>
                  </a:lnTo>
                  <a:lnTo>
                    <a:pt x="22468" y="12401"/>
                  </a:lnTo>
                  <a:lnTo>
                    <a:pt x="22433" y="12102"/>
                  </a:lnTo>
                  <a:lnTo>
                    <a:pt x="22405" y="11810"/>
                  </a:lnTo>
                  <a:lnTo>
                    <a:pt x="22362" y="11519"/>
                  </a:lnTo>
                  <a:lnTo>
                    <a:pt x="22320" y="11220"/>
                  </a:lnTo>
                  <a:lnTo>
                    <a:pt x="22278" y="10936"/>
                  </a:lnTo>
                  <a:lnTo>
                    <a:pt x="22222" y="10644"/>
                  </a:lnTo>
                  <a:lnTo>
                    <a:pt x="22172" y="10352"/>
                  </a:lnTo>
                  <a:lnTo>
                    <a:pt x="22053" y="9783"/>
                  </a:lnTo>
                  <a:lnTo>
                    <a:pt x="21912" y="9221"/>
                  </a:lnTo>
                  <a:lnTo>
                    <a:pt x="21764" y="8672"/>
                  </a:lnTo>
                  <a:lnTo>
                    <a:pt x="21602" y="8131"/>
                  </a:lnTo>
                  <a:lnTo>
                    <a:pt x="21434" y="7596"/>
                  </a:lnTo>
                  <a:lnTo>
                    <a:pt x="21251" y="7082"/>
                  </a:lnTo>
                  <a:lnTo>
                    <a:pt x="21054" y="6575"/>
                  </a:lnTo>
                  <a:lnTo>
                    <a:pt x="20850" y="6089"/>
                  </a:lnTo>
                  <a:lnTo>
                    <a:pt x="20638" y="5617"/>
                  </a:lnTo>
                  <a:lnTo>
                    <a:pt x="20420" y="5159"/>
                  </a:lnTo>
                  <a:lnTo>
                    <a:pt x="20195" y="4722"/>
                  </a:lnTo>
                  <a:lnTo>
                    <a:pt x="19963" y="4305"/>
                  </a:lnTo>
                  <a:lnTo>
                    <a:pt x="19731" y="3909"/>
                  </a:lnTo>
                  <a:lnTo>
                    <a:pt x="19492" y="3534"/>
                  </a:lnTo>
                  <a:lnTo>
                    <a:pt x="19492" y="3534"/>
                  </a:lnTo>
                  <a:lnTo>
                    <a:pt x="19365" y="3354"/>
                  </a:lnTo>
                  <a:lnTo>
                    <a:pt x="19231" y="3180"/>
                  </a:lnTo>
                  <a:lnTo>
                    <a:pt x="19090" y="3007"/>
                  </a:lnTo>
                  <a:lnTo>
                    <a:pt x="18943" y="2840"/>
                  </a:lnTo>
                  <a:lnTo>
                    <a:pt x="18788" y="2673"/>
                  </a:lnTo>
                  <a:lnTo>
                    <a:pt x="18626" y="2514"/>
                  </a:lnTo>
                  <a:lnTo>
                    <a:pt x="18457" y="2354"/>
                  </a:lnTo>
                  <a:lnTo>
                    <a:pt x="18281" y="2201"/>
                  </a:lnTo>
                  <a:lnTo>
                    <a:pt x="18098" y="2048"/>
                  </a:lnTo>
                  <a:lnTo>
                    <a:pt x="17908" y="1910"/>
                  </a:lnTo>
                  <a:lnTo>
                    <a:pt x="17718" y="1771"/>
                  </a:lnTo>
                  <a:lnTo>
                    <a:pt x="17514" y="1632"/>
                  </a:lnTo>
                  <a:lnTo>
                    <a:pt x="17310" y="1500"/>
                  </a:lnTo>
                  <a:lnTo>
                    <a:pt x="17099" y="1375"/>
                  </a:lnTo>
                  <a:lnTo>
                    <a:pt x="16888" y="1257"/>
                  </a:lnTo>
                  <a:lnTo>
                    <a:pt x="16663" y="1139"/>
                  </a:lnTo>
                  <a:lnTo>
                    <a:pt x="16445" y="1028"/>
                  </a:lnTo>
                  <a:lnTo>
                    <a:pt x="16213" y="924"/>
                  </a:lnTo>
                  <a:lnTo>
                    <a:pt x="15980" y="820"/>
                  </a:lnTo>
                  <a:lnTo>
                    <a:pt x="15741" y="722"/>
                  </a:lnTo>
                  <a:lnTo>
                    <a:pt x="15502" y="632"/>
                  </a:lnTo>
                  <a:lnTo>
                    <a:pt x="15256" y="549"/>
                  </a:lnTo>
                  <a:lnTo>
                    <a:pt x="15009" y="472"/>
                  </a:lnTo>
                  <a:lnTo>
                    <a:pt x="14763" y="396"/>
                  </a:lnTo>
                  <a:lnTo>
                    <a:pt x="14510" y="334"/>
                  </a:lnTo>
                  <a:lnTo>
                    <a:pt x="14256" y="271"/>
                  </a:lnTo>
                  <a:lnTo>
                    <a:pt x="13996" y="216"/>
                  </a:lnTo>
                  <a:lnTo>
                    <a:pt x="13743" y="167"/>
                  </a:lnTo>
                  <a:lnTo>
                    <a:pt x="13482" y="125"/>
                  </a:lnTo>
                  <a:lnTo>
                    <a:pt x="13215" y="91"/>
                  </a:lnTo>
                  <a:lnTo>
                    <a:pt x="12955" y="56"/>
                  </a:lnTo>
                  <a:lnTo>
                    <a:pt x="12694" y="35"/>
                  </a:lnTo>
                  <a:lnTo>
                    <a:pt x="12427" y="14"/>
                  </a:lnTo>
                  <a:lnTo>
                    <a:pt x="12160" y="7"/>
                  </a:lnTo>
                  <a:lnTo>
                    <a:pt x="11892" y="0"/>
                  </a:lnTo>
                  <a:lnTo>
                    <a:pt x="11632" y="7"/>
                  </a:lnTo>
                  <a:lnTo>
                    <a:pt x="11365" y="21"/>
                  </a:lnTo>
                  <a:lnTo>
                    <a:pt x="11097" y="35"/>
                  </a:lnTo>
                  <a:lnTo>
                    <a:pt x="10837" y="63"/>
                  </a:lnTo>
                  <a:lnTo>
                    <a:pt x="10569" y="91"/>
                  </a:lnTo>
                  <a:lnTo>
                    <a:pt x="10309" y="132"/>
                  </a:lnTo>
                  <a:lnTo>
                    <a:pt x="10049" y="181"/>
                  </a:lnTo>
                  <a:lnTo>
                    <a:pt x="9788" y="236"/>
                  </a:lnTo>
                  <a:lnTo>
                    <a:pt x="9528" y="299"/>
                  </a:lnTo>
                  <a:lnTo>
                    <a:pt x="9275" y="368"/>
                  </a:lnTo>
                  <a:lnTo>
                    <a:pt x="9021" y="445"/>
                  </a:lnTo>
                  <a:lnTo>
                    <a:pt x="8768" y="535"/>
                  </a:lnTo>
                  <a:lnTo>
                    <a:pt x="8522" y="625"/>
                  </a:lnTo>
                  <a:lnTo>
                    <a:pt x="8276" y="729"/>
                  </a:lnTo>
                  <a:lnTo>
                    <a:pt x="8036" y="840"/>
                  </a:lnTo>
                  <a:lnTo>
                    <a:pt x="7797" y="958"/>
                  </a:lnTo>
                  <a:lnTo>
                    <a:pt x="7558" y="1090"/>
                  </a:lnTo>
                  <a:lnTo>
                    <a:pt x="7333" y="1222"/>
                  </a:lnTo>
                  <a:lnTo>
                    <a:pt x="7101" y="1368"/>
                  </a:lnTo>
                  <a:lnTo>
                    <a:pt x="6882" y="1521"/>
                  </a:lnTo>
                  <a:lnTo>
                    <a:pt x="6664" y="1687"/>
                  </a:lnTo>
                  <a:lnTo>
                    <a:pt x="6453" y="1854"/>
                  </a:lnTo>
                  <a:lnTo>
                    <a:pt x="6242" y="2035"/>
                  </a:lnTo>
                  <a:lnTo>
                    <a:pt x="6038" y="2229"/>
                  </a:lnTo>
                  <a:lnTo>
                    <a:pt x="5841" y="2430"/>
                  </a:lnTo>
                  <a:lnTo>
                    <a:pt x="5651" y="2639"/>
                  </a:lnTo>
                  <a:lnTo>
                    <a:pt x="5468" y="2854"/>
                  </a:lnTo>
                  <a:lnTo>
                    <a:pt x="5285" y="3083"/>
                  </a:lnTo>
                  <a:lnTo>
                    <a:pt x="5116" y="3319"/>
                  </a:lnTo>
                  <a:lnTo>
                    <a:pt x="5116" y="3319"/>
                  </a:lnTo>
                  <a:lnTo>
                    <a:pt x="4947" y="3569"/>
                  </a:lnTo>
                  <a:lnTo>
                    <a:pt x="4779" y="3826"/>
                  </a:lnTo>
                  <a:lnTo>
                    <a:pt x="4610" y="4090"/>
                  </a:lnTo>
                  <a:lnTo>
                    <a:pt x="4441" y="4367"/>
                  </a:lnTo>
                  <a:lnTo>
                    <a:pt x="4272" y="4652"/>
                  </a:lnTo>
                  <a:lnTo>
                    <a:pt x="4103" y="4944"/>
                  </a:lnTo>
                  <a:lnTo>
                    <a:pt x="3934" y="5242"/>
                  </a:lnTo>
                  <a:lnTo>
                    <a:pt x="3765" y="5555"/>
                  </a:lnTo>
                  <a:lnTo>
                    <a:pt x="3604" y="5867"/>
                  </a:lnTo>
                  <a:lnTo>
                    <a:pt x="3435" y="6194"/>
                  </a:lnTo>
                  <a:lnTo>
                    <a:pt x="3111" y="6853"/>
                  </a:lnTo>
                  <a:lnTo>
                    <a:pt x="2794" y="7540"/>
                  </a:lnTo>
                  <a:lnTo>
                    <a:pt x="2492" y="8249"/>
                  </a:lnTo>
                  <a:lnTo>
                    <a:pt x="2196" y="8971"/>
                  </a:lnTo>
                  <a:lnTo>
                    <a:pt x="1908" y="9707"/>
                  </a:lnTo>
                  <a:lnTo>
                    <a:pt x="1640" y="10457"/>
                  </a:lnTo>
                  <a:lnTo>
                    <a:pt x="1514" y="10832"/>
                  </a:lnTo>
                  <a:lnTo>
                    <a:pt x="1387" y="11206"/>
                  </a:lnTo>
                  <a:lnTo>
                    <a:pt x="1260" y="11588"/>
                  </a:lnTo>
                  <a:lnTo>
                    <a:pt x="1148" y="11963"/>
                  </a:lnTo>
                  <a:lnTo>
                    <a:pt x="1035" y="12345"/>
                  </a:lnTo>
                  <a:lnTo>
                    <a:pt x="923" y="12720"/>
                  </a:lnTo>
                  <a:lnTo>
                    <a:pt x="824" y="13102"/>
                  </a:lnTo>
                  <a:lnTo>
                    <a:pt x="726" y="13477"/>
                  </a:lnTo>
                  <a:lnTo>
                    <a:pt x="634" y="13859"/>
                  </a:lnTo>
                  <a:lnTo>
                    <a:pt x="543" y="14234"/>
                  </a:lnTo>
                  <a:lnTo>
                    <a:pt x="465" y="14609"/>
                  </a:lnTo>
                  <a:lnTo>
                    <a:pt x="388" y="14977"/>
                  </a:lnTo>
                  <a:lnTo>
                    <a:pt x="318" y="15345"/>
                  </a:lnTo>
                  <a:lnTo>
                    <a:pt x="254" y="15706"/>
                  </a:lnTo>
                  <a:lnTo>
                    <a:pt x="198" y="16067"/>
                  </a:lnTo>
                  <a:lnTo>
                    <a:pt x="149" y="16428"/>
                  </a:lnTo>
                  <a:lnTo>
                    <a:pt x="106" y="16782"/>
                  </a:lnTo>
                  <a:lnTo>
                    <a:pt x="71" y="17129"/>
                  </a:lnTo>
                  <a:lnTo>
                    <a:pt x="43" y="17469"/>
                  </a:lnTo>
                  <a:lnTo>
                    <a:pt x="22" y="17809"/>
                  </a:lnTo>
                  <a:lnTo>
                    <a:pt x="8" y="18143"/>
                  </a:lnTo>
                  <a:lnTo>
                    <a:pt x="1" y="18469"/>
                  </a:lnTo>
                  <a:lnTo>
                    <a:pt x="1" y="18788"/>
                  </a:lnTo>
                  <a:lnTo>
                    <a:pt x="8" y="19101"/>
                  </a:lnTo>
                  <a:lnTo>
                    <a:pt x="29" y="19399"/>
                  </a:lnTo>
                  <a:lnTo>
                    <a:pt x="57" y="19698"/>
                  </a:lnTo>
                  <a:lnTo>
                    <a:pt x="92" y="19989"/>
                  </a:lnTo>
                  <a:lnTo>
                    <a:pt x="135" y="20267"/>
                  </a:lnTo>
                  <a:lnTo>
                    <a:pt x="191" y="20538"/>
                  </a:lnTo>
                  <a:lnTo>
                    <a:pt x="254" y="20802"/>
                  </a:lnTo>
                  <a:lnTo>
                    <a:pt x="325" y="21052"/>
                  </a:lnTo>
                  <a:lnTo>
                    <a:pt x="402" y="21295"/>
                  </a:lnTo>
                  <a:lnTo>
                    <a:pt x="493" y="21531"/>
                  </a:lnTo>
                  <a:lnTo>
                    <a:pt x="599" y="21746"/>
                  </a:lnTo>
                  <a:lnTo>
                    <a:pt x="712" y="21961"/>
                  </a:lnTo>
                  <a:lnTo>
                    <a:pt x="831" y="22156"/>
                  </a:lnTo>
                  <a:lnTo>
                    <a:pt x="965" y="22343"/>
                  </a:lnTo>
                  <a:lnTo>
                    <a:pt x="1113" y="22517"/>
                  </a:lnTo>
                  <a:lnTo>
                    <a:pt x="1183" y="22600"/>
                  </a:lnTo>
                  <a:lnTo>
                    <a:pt x="1267" y="22676"/>
                  </a:lnTo>
                  <a:lnTo>
                    <a:pt x="1345" y="22753"/>
                  </a:lnTo>
                  <a:lnTo>
                    <a:pt x="1429" y="22829"/>
                  </a:lnTo>
                  <a:lnTo>
                    <a:pt x="1514" y="22892"/>
                  </a:lnTo>
                  <a:lnTo>
                    <a:pt x="1605" y="22961"/>
                  </a:lnTo>
                  <a:lnTo>
                    <a:pt x="1697" y="23024"/>
                  </a:lnTo>
                  <a:lnTo>
                    <a:pt x="1795" y="23079"/>
                  </a:lnTo>
                  <a:lnTo>
                    <a:pt x="1795" y="23079"/>
                  </a:lnTo>
                  <a:lnTo>
                    <a:pt x="2020" y="23204"/>
                  </a:lnTo>
                  <a:lnTo>
                    <a:pt x="2253" y="23329"/>
                  </a:lnTo>
                  <a:lnTo>
                    <a:pt x="2492" y="23447"/>
                  </a:lnTo>
                  <a:lnTo>
                    <a:pt x="2738" y="23565"/>
                  </a:lnTo>
                  <a:lnTo>
                    <a:pt x="2998" y="23676"/>
                  </a:lnTo>
                  <a:lnTo>
                    <a:pt x="3266" y="23780"/>
                  </a:lnTo>
                  <a:lnTo>
                    <a:pt x="3533" y="23892"/>
                  </a:lnTo>
                  <a:lnTo>
                    <a:pt x="3815" y="23989"/>
                  </a:lnTo>
                  <a:lnTo>
                    <a:pt x="4103" y="24086"/>
                  </a:lnTo>
                  <a:lnTo>
                    <a:pt x="4392" y="24176"/>
                  </a:lnTo>
                  <a:lnTo>
                    <a:pt x="4694" y="24266"/>
                  </a:lnTo>
                  <a:lnTo>
                    <a:pt x="4997" y="24350"/>
                  </a:lnTo>
                  <a:lnTo>
                    <a:pt x="5306" y="24433"/>
                  </a:lnTo>
                  <a:lnTo>
                    <a:pt x="5623" y="24509"/>
                  </a:lnTo>
                  <a:lnTo>
                    <a:pt x="5947" y="24579"/>
                  </a:lnTo>
                  <a:lnTo>
                    <a:pt x="6270" y="24648"/>
                  </a:lnTo>
                  <a:lnTo>
                    <a:pt x="6601" y="24711"/>
                  </a:lnTo>
                  <a:lnTo>
                    <a:pt x="6932" y="24766"/>
                  </a:lnTo>
                  <a:lnTo>
                    <a:pt x="7269" y="24822"/>
                  </a:lnTo>
                  <a:lnTo>
                    <a:pt x="7607" y="24870"/>
                  </a:lnTo>
                  <a:lnTo>
                    <a:pt x="7952" y="24912"/>
                  </a:lnTo>
                  <a:lnTo>
                    <a:pt x="8297" y="24954"/>
                  </a:lnTo>
                  <a:lnTo>
                    <a:pt x="8642" y="24989"/>
                  </a:lnTo>
                  <a:lnTo>
                    <a:pt x="8993" y="25016"/>
                  </a:lnTo>
                  <a:lnTo>
                    <a:pt x="9345" y="25037"/>
                  </a:lnTo>
                  <a:lnTo>
                    <a:pt x="9697" y="25051"/>
                  </a:lnTo>
                  <a:lnTo>
                    <a:pt x="10049" y="25065"/>
                  </a:lnTo>
                  <a:lnTo>
                    <a:pt x="10408" y="25072"/>
                  </a:lnTo>
                  <a:lnTo>
                    <a:pt x="10759" y="25072"/>
                  </a:lnTo>
                  <a:lnTo>
                    <a:pt x="11111" y="25065"/>
                  </a:lnTo>
                  <a:lnTo>
                    <a:pt x="11470" y="25051"/>
                  </a:lnTo>
                  <a:lnTo>
                    <a:pt x="11822" y="25037"/>
                  </a:lnTo>
                  <a:lnTo>
                    <a:pt x="12174" y="25009"/>
                  </a:lnTo>
                  <a:lnTo>
                    <a:pt x="12526" y="24982"/>
                  </a:lnTo>
                  <a:lnTo>
                    <a:pt x="12877" y="24947"/>
                  </a:lnTo>
                  <a:lnTo>
                    <a:pt x="13222" y="24905"/>
                  </a:lnTo>
                  <a:lnTo>
                    <a:pt x="13567" y="24857"/>
                  </a:lnTo>
                  <a:lnTo>
                    <a:pt x="13912" y="24801"/>
                  </a:lnTo>
                  <a:lnTo>
                    <a:pt x="14249" y="24739"/>
                  </a:lnTo>
                  <a:lnTo>
                    <a:pt x="14587" y="24669"/>
                  </a:lnTo>
                  <a:lnTo>
                    <a:pt x="14918" y="24593"/>
                  </a:lnTo>
                  <a:lnTo>
                    <a:pt x="15249" y="24509"/>
                  </a:lnTo>
                  <a:lnTo>
                    <a:pt x="15572" y="24419"/>
                  </a:lnTo>
                  <a:lnTo>
                    <a:pt x="15889" y="24322"/>
                  </a:lnTo>
                  <a:lnTo>
                    <a:pt x="16206" y="24225"/>
                  </a:lnTo>
                  <a:lnTo>
                    <a:pt x="16515" y="24114"/>
                  </a:lnTo>
                  <a:lnTo>
                    <a:pt x="16818" y="23996"/>
                  </a:lnTo>
                  <a:lnTo>
                    <a:pt x="17120" y="23864"/>
                  </a:lnTo>
                  <a:lnTo>
                    <a:pt x="17409" y="23732"/>
                  </a:lnTo>
                  <a:lnTo>
                    <a:pt x="17697" y="23593"/>
                  </a:lnTo>
                  <a:lnTo>
                    <a:pt x="17979" y="23447"/>
                  </a:lnTo>
                  <a:lnTo>
                    <a:pt x="18246" y="23287"/>
                  </a:lnTo>
                  <a:lnTo>
                    <a:pt x="18513" y="23128"/>
                  </a:lnTo>
                  <a:lnTo>
                    <a:pt x="18767" y="22954"/>
                  </a:lnTo>
                  <a:lnTo>
                    <a:pt x="19020" y="22774"/>
                  </a:lnTo>
                  <a:lnTo>
                    <a:pt x="19259" y="22586"/>
                  </a:lnTo>
                  <a:lnTo>
                    <a:pt x="19492" y="22385"/>
                  </a:lnTo>
                  <a:lnTo>
                    <a:pt x="19710" y="22184"/>
                  </a:lnTo>
                  <a:lnTo>
                    <a:pt x="19921" y="21968"/>
                  </a:lnTo>
                  <a:lnTo>
                    <a:pt x="20125" y="21746"/>
                  </a:lnTo>
                  <a:lnTo>
                    <a:pt x="20322" y="21517"/>
                  </a:lnTo>
                  <a:lnTo>
                    <a:pt x="20498" y="21274"/>
                  </a:lnTo>
                  <a:lnTo>
                    <a:pt x="20674" y="21031"/>
                  </a:lnTo>
                  <a:lnTo>
                    <a:pt x="20835" y="20774"/>
                  </a:lnTo>
                  <a:lnTo>
                    <a:pt x="20835" y="2077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7" name="Google Shape;1467;p40"/>
            <p:cNvSpPr/>
            <p:nvPr/>
          </p:nvSpPr>
          <p:spPr>
            <a:xfrm rot="10800000">
              <a:off x="383400" y="1305313"/>
              <a:ext cx="248600" cy="319400"/>
            </a:xfrm>
            <a:custGeom>
              <a:avLst/>
              <a:gdLst/>
              <a:ahLst/>
              <a:cxnLst/>
              <a:rect l="l" t="t" r="r" b="b"/>
              <a:pathLst>
                <a:path w="9944" h="12776" extrusionOk="0">
                  <a:moveTo>
                    <a:pt x="325" y="6429"/>
                  </a:moveTo>
                  <a:lnTo>
                    <a:pt x="325" y="6429"/>
                  </a:lnTo>
                  <a:lnTo>
                    <a:pt x="599" y="6964"/>
                  </a:lnTo>
                  <a:lnTo>
                    <a:pt x="810" y="7374"/>
                  </a:lnTo>
                  <a:lnTo>
                    <a:pt x="1078" y="7853"/>
                  </a:lnTo>
                  <a:lnTo>
                    <a:pt x="1380" y="8394"/>
                  </a:lnTo>
                  <a:lnTo>
                    <a:pt x="1549" y="8679"/>
                  </a:lnTo>
                  <a:lnTo>
                    <a:pt x="1732" y="8971"/>
                  </a:lnTo>
                  <a:lnTo>
                    <a:pt x="1915" y="9262"/>
                  </a:lnTo>
                  <a:lnTo>
                    <a:pt x="2112" y="9561"/>
                  </a:lnTo>
                  <a:lnTo>
                    <a:pt x="2323" y="9859"/>
                  </a:lnTo>
                  <a:lnTo>
                    <a:pt x="2534" y="10158"/>
                  </a:lnTo>
                  <a:lnTo>
                    <a:pt x="2759" y="10442"/>
                  </a:lnTo>
                  <a:lnTo>
                    <a:pt x="2984" y="10727"/>
                  </a:lnTo>
                  <a:lnTo>
                    <a:pt x="3224" y="11005"/>
                  </a:lnTo>
                  <a:lnTo>
                    <a:pt x="3470" y="11269"/>
                  </a:lnTo>
                  <a:lnTo>
                    <a:pt x="3716" y="11519"/>
                  </a:lnTo>
                  <a:lnTo>
                    <a:pt x="3977" y="11755"/>
                  </a:lnTo>
                  <a:lnTo>
                    <a:pt x="4103" y="11859"/>
                  </a:lnTo>
                  <a:lnTo>
                    <a:pt x="4237" y="11970"/>
                  </a:lnTo>
                  <a:lnTo>
                    <a:pt x="4371" y="12067"/>
                  </a:lnTo>
                  <a:lnTo>
                    <a:pt x="4504" y="12164"/>
                  </a:lnTo>
                  <a:lnTo>
                    <a:pt x="4638" y="12255"/>
                  </a:lnTo>
                  <a:lnTo>
                    <a:pt x="4772" y="12331"/>
                  </a:lnTo>
                  <a:lnTo>
                    <a:pt x="4912" y="12414"/>
                  </a:lnTo>
                  <a:lnTo>
                    <a:pt x="5046" y="12484"/>
                  </a:lnTo>
                  <a:lnTo>
                    <a:pt x="5187" y="12546"/>
                  </a:lnTo>
                  <a:lnTo>
                    <a:pt x="5327" y="12602"/>
                  </a:lnTo>
                  <a:lnTo>
                    <a:pt x="5468" y="12650"/>
                  </a:lnTo>
                  <a:lnTo>
                    <a:pt x="5609" y="12692"/>
                  </a:lnTo>
                  <a:lnTo>
                    <a:pt x="5757" y="12727"/>
                  </a:lnTo>
                  <a:lnTo>
                    <a:pt x="5897" y="12748"/>
                  </a:lnTo>
                  <a:lnTo>
                    <a:pt x="6038" y="12768"/>
                  </a:lnTo>
                  <a:lnTo>
                    <a:pt x="6186" y="12775"/>
                  </a:lnTo>
                  <a:lnTo>
                    <a:pt x="6327" y="12775"/>
                  </a:lnTo>
                  <a:lnTo>
                    <a:pt x="6474" y="12761"/>
                  </a:lnTo>
                  <a:lnTo>
                    <a:pt x="6622" y="12741"/>
                  </a:lnTo>
                  <a:lnTo>
                    <a:pt x="6770" y="12713"/>
                  </a:lnTo>
                  <a:lnTo>
                    <a:pt x="6770" y="12713"/>
                  </a:lnTo>
                  <a:lnTo>
                    <a:pt x="6911" y="12678"/>
                  </a:lnTo>
                  <a:lnTo>
                    <a:pt x="7051" y="12630"/>
                  </a:lnTo>
                  <a:lnTo>
                    <a:pt x="7185" y="12588"/>
                  </a:lnTo>
                  <a:lnTo>
                    <a:pt x="7319" y="12539"/>
                  </a:lnTo>
                  <a:lnTo>
                    <a:pt x="7445" y="12484"/>
                  </a:lnTo>
                  <a:lnTo>
                    <a:pt x="7565" y="12421"/>
                  </a:lnTo>
                  <a:lnTo>
                    <a:pt x="7685" y="12359"/>
                  </a:lnTo>
                  <a:lnTo>
                    <a:pt x="7797" y="12289"/>
                  </a:lnTo>
                  <a:lnTo>
                    <a:pt x="7910" y="12220"/>
                  </a:lnTo>
                  <a:lnTo>
                    <a:pt x="8015" y="12144"/>
                  </a:lnTo>
                  <a:lnTo>
                    <a:pt x="8114" y="12067"/>
                  </a:lnTo>
                  <a:lnTo>
                    <a:pt x="8212" y="11984"/>
                  </a:lnTo>
                  <a:lnTo>
                    <a:pt x="8311" y="11901"/>
                  </a:lnTo>
                  <a:lnTo>
                    <a:pt x="8395" y="11810"/>
                  </a:lnTo>
                  <a:lnTo>
                    <a:pt x="8487" y="11720"/>
                  </a:lnTo>
                  <a:lnTo>
                    <a:pt x="8571" y="11623"/>
                  </a:lnTo>
                  <a:lnTo>
                    <a:pt x="8649" y="11526"/>
                  </a:lnTo>
                  <a:lnTo>
                    <a:pt x="8726" y="11421"/>
                  </a:lnTo>
                  <a:lnTo>
                    <a:pt x="8796" y="11317"/>
                  </a:lnTo>
                  <a:lnTo>
                    <a:pt x="8867" y="11213"/>
                  </a:lnTo>
                  <a:lnTo>
                    <a:pt x="9000" y="10984"/>
                  </a:lnTo>
                  <a:lnTo>
                    <a:pt x="9120" y="10755"/>
                  </a:lnTo>
                  <a:lnTo>
                    <a:pt x="9226" y="10505"/>
                  </a:lnTo>
                  <a:lnTo>
                    <a:pt x="9324" y="10255"/>
                  </a:lnTo>
                  <a:lnTo>
                    <a:pt x="9409" y="9991"/>
                  </a:lnTo>
                  <a:lnTo>
                    <a:pt x="9486" y="9720"/>
                  </a:lnTo>
                  <a:lnTo>
                    <a:pt x="9549" y="9443"/>
                  </a:lnTo>
                  <a:lnTo>
                    <a:pt x="9613" y="9151"/>
                  </a:lnTo>
                  <a:lnTo>
                    <a:pt x="9662" y="8859"/>
                  </a:lnTo>
                  <a:lnTo>
                    <a:pt x="9711" y="8568"/>
                  </a:lnTo>
                  <a:lnTo>
                    <a:pt x="9746" y="8262"/>
                  </a:lnTo>
                  <a:lnTo>
                    <a:pt x="9781" y="7957"/>
                  </a:lnTo>
                  <a:lnTo>
                    <a:pt x="9810" y="7644"/>
                  </a:lnTo>
                  <a:lnTo>
                    <a:pt x="9831" y="7332"/>
                  </a:lnTo>
                  <a:lnTo>
                    <a:pt x="9873" y="6707"/>
                  </a:lnTo>
                  <a:lnTo>
                    <a:pt x="9894" y="6068"/>
                  </a:lnTo>
                  <a:lnTo>
                    <a:pt x="9936" y="4812"/>
                  </a:lnTo>
                  <a:lnTo>
                    <a:pt x="9936" y="4812"/>
                  </a:lnTo>
                  <a:lnTo>
                    <a:pt x="9943" y="4506"/>
                  </a:lnTo>
                  <a:lnTo>
                    <a:pt x="9943" y="4215"/>
                  </a:lnTo>
                  <a:lnTo>
                    <a:pt x="9943" y="3930"/>
                  </a:lnTo>
                  <a:lnTo>
                    <a:pt x="9936" y="3659"/>
                  </a:lnTo>
                  <a:lnTo>
                    <a:pt x="9922" y="3395"/>
                  </a:lnTo>
                  <a:lnTo>
                    <a:pt x="9901" y="3145"/>
                  </a:lnTo>
                  <a:lnTo>
                    <a:pt x="9880" y="2902"/>
                  </a:lnTo>
                  <a:lnTo>
                    <a:pt x="9852" y="2673"/>
                  </a:lnTo>
                  <a:lnTo>
                    <a:pt x="9824" y="2451"/>
                  </a:lnTo>
                  <a:lnTo>
                    <a:pt x="9781" y="2243"/>
                  </a:lnTo>
                  <a:lnTo>
                    <a:pt x="9739" y="2041"/>
                  </a:lnTo>
                  <a:lnTo>
                    <a:pt x="9697" y="1847"/>
                  </a:lnTo>
                  <a:lnTo>
                    <a:pt x="9648" y="1666"/>
                  </a:lnTo>
                  <a:lnTo>
                    <a:pt x="9591" y="1493"/>
                  </a:lnTo>
                  <a:lnTo>
                    <a:pt x="9535" y="1333"/>
                  </a:lnTo>
                  <a:lnTo>
                    <a:pt x="9472" y="1180"/>
                  </a:lnTo>
                  <a:lnTo>
                    <a:pt x="9402" y="1042"/>
                  </a:lnTo>
                  <a:lnTo>
                    <a:pt x="9331" y="903"/>
                  </a:lnTo>
                  <a:lnTo>
                    <a:pt x="9261" y="785"/>
                  </a:lnTo>
                  <a:lnTo>
                    <a:pt x="9176" y="667"/>
                  </a:lnTo>
                  <a:lnTo>
                    <a:pt x="9099" y="562"/>
                  </a:lnTo>
                  <a:lnTo>
                    <a:pt x="9015" y="465"/>
                  </a:lnTo>
                  <a:lnTo>
                    <a:pt x="8923" y="382"/>
                  </a:lnTo>
                  <a:lnTo>
                    <a:pt x="8832" y="306"/>
                  </a:lnTo>
                  <a:lnTo>
                    <a:pt x="8733" y="236"/>
                  </a:lnTo>
                  <a:lnTo>
                    <a:pt x="8635" y="174"/>
                  </a:lnTo>
                  <a:lnTo>
                    <a:pt x="8529" y="125"/>
                  </a:lnTo>
                  <a:lnTo>
                    <a:pt x="8423" y="83"/>
                  </a:lnTo>
                  <a:lnTo>
                    <a:pt x="8318" y="49"/>
                  </a:lnTo>
                  <a:lnTo>
                    <a:pt x="8205" y="21"/>
                  </a:lnTo>
                  <a:lnTo>
                    <a:pt x="8086" y="7"/>
                  </a:lnTo>
                  <a:lnTo>
                    <a:pt x="7966" y="0"/>
                  </a:lnTo>
                  <a:lnTo>
                    <a:pt x="7966" y="0"/>
                  </a:lnTo>
                  <a:lnTo>
                    <a:pt x="7903" y="0"/>
                  </a:lnTo>
                  <a:lnTo>
                    <a:pt x="7832" y="14"/>
                  </a:lnTo>
                  <a:lnTo>
                    <a:pt x="7755" y="28"/>
                  </a:lnTo>
                  <a:lnTo>
                    <a:pt x="7671" y="56"/>
                  </a:lnTo>
                  <a:lnTo>
                    <a:pt x="7481" y="125"/>
                  </a:lnTo>
                  <a:lnTo>
                    <a:pt x="7262" y="215"/>
                  </a:lnTo>
                  <a:lnTo>
                    <a:pt x="7023" y="340"/>
                  </a:lnTo>
                  <a:lnTo>
                    <a:pt x="6763" y="479"/>
                  </a:lnTo>
                  <a:lnTo>
                    <a:pt x="6481" y="639"/>
                  </a:lnTo>
                  <a:lnTo>
                    <a:pt x="6186" y="819"/>
                  </a:lnTo>
                  <a:lnTo>
                    <a:pt x="5876" y="1007"/>
                  </a:lnTo>
                  <a:lnTo>
                    <a:pt x="5560" y="1215"/>
                  </a:lnTo>
                  <a:lnTo>
                    <a:pt x="5229" y="1437"/>
                  </a:lnTo>
                  <a:lnTo>
                    <a:pt x="4891" y="1666"/>
                  </a:lnTo>
                  <a:lnTo>
                    <a:pt x="4202" y="2145"/>
                  </a:lnTo>
                  <a:lnTo>
                    <a:pt x="3505" y="2645"/>
                  </a:lnTo>
                  <a:lnTo>
                    <a:pt x="2830" y="3145"/>
                  </a:lnTo>
                  <a:lnTo>
                    <a:pt x="2182" y="3624"/>
                  </a:lnTo>
                  <a:lnTo>
                    <a:pt x="1591" y="4076"/>
                  </a:lnTo>
                  <a:lnTo>
                    <a:pt x="1063" y="4478"/>
                  </a:lnTo>
                  <a:lnTo>
                    <a:pt x="289" y="5082"/>
                  </a:lnTo>
                  <a:lnTo>
                    <a:pt x="1" y="5318"/>
                  </a:lnTo>
                  <a:lnTo>
                    <a:pt x="325" y="64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8" name="Google Shape;1468;p40"/>
            <p:cNvSpPr/>
            <p:nvPr/>
          </p:nvSpPr>
          <p:spPr>
            <a:xfrm rot="10800000">
              <a:off x="1496025" y="2668238"/>
              <a:ext cx="760475" cy="707700"/>
            </a:xfrm>
            <a:custGeom>
              <a:avLst/>
              <a:gdLst/>
              <a:ahLst/>
              <a:cxnLst/>
              <a:rect l="l" t="t" r="r" b="b"/>
              <a:pathLst>
                <a:path w="30419" h="28308" extrusionOk="0">
                  <a:moveTo>
                    <a:pt x="29673" y="26412"/>
                  </a:moveTo>
                  <a:lnTo>
                    <a:pt x="29673" y="26412"/>
                  </a:lnTo>
                  <a:lnTo>
                    <a:pt x="29441" y="26592"/>
                  </a:lnTo>
                  <a:lnTo>
                    <a:pt x="29215" y="26773"/>
                  </a:lnTo>
                  <a:lnTo>
                    <a:pt x="28744" y="27148"/>
                  </a:lnTo>
                  <a:lnTo>
                    <a:pt x="28505" y="27328"/>
                  </a:lnTo>
                  <a:lnTo>
                    <a:pt x="28258" y="27502"/>
                  </a:lnTo>
                  <a:lnTo>
                    <a:pt x="27998" y="27668"/>
                  </a:lnTo>
                  <a:lnTo>
                    <a:pt x="27864" y="27745"/>
                  </a:lnTo>
                  <a:lnTo>
                    <a:pt x="27731" y="27814"/>
                  </a:lnTo>
                  <a:lnTo>
                    <a:pt x="27590" y="27890"/>
                  </a:lnTo>
                  <a:lnTo>
                    <a:pt x="27442" y="27953"/>
                  </a:lnTo>
                  <a:lnTo>
                    <a:pt x="27295" y="28015"/>
                  </a:lnTo>
                  <a:lnTo>
                    <a:pt x="27140" y="28071"/>
                  </a:lnTo>
                  <a:lnTo>
                    <a:pt x="26985" y="28127"/>
                  </a:lnTo>
                  <a:lnTo>
                    <a:pt x="26823" y="28168"/>
                  </a:lnTo>
                  <a:lnTo>
                    <a:pt x="26654" y="28210"/>
                  </a:lnTo>
                  <a:lnTo>
                    <a:pt x="26485" y="28245"/>
                  </a:lnTo>
                  <a:lnTo>
                    <a:pt x="26309" y="28272"/>
                  </a:lnTo>
                  <a:lnTo>
                    <a:pt x="26126" y="28293"/>
                  </a:lnTo>
                  <a:lnTo>
                    <a:pt x="25937" y="28300"/>
                  </a:lnTo>
                  <a:lnTo>
                    <a:pt x="25739" y="28307"/>
                  </a:lnTo>
                  <a:lnTo>
                    <a:pt x="25535" y="28300"/>
                  </a:lnTo>
                  <a:lnTo>
                    <a:pt x="25324" y="28293"/>
                  </a:lnTo>
                  <a:lnTo>
                    <a:pt x="25113" y="28265"/>
                  </a:lnTo>
                  <a:lnTo>
                    <a:pt x="24888" y="28238"/>
                  </a:lnTo>
                  <a:lnTo>
                    <a:pt x="24888" y="28238"/>
                  </a:lnTo>
                  <a:lnTo>
                    <a:pt x="24761" y="28210"/>
                  </a:lnTo>
                  <a:lnTo>
                    <a:pt x="24621" y="28168"/>
                  </a:lnTo>
                  <a:lnTo>
                    <a:pt x="24466" y="28099"/>
                  </a:lnTo>
                  <a:lnTo>
                    <a:pt x="24290" y="28022"/>
                  </a:lnTo>
                  <a:lnTo>
                    <a:pt x="24100" y="27925"/>
                  </a:lnTo>
                  <a:lnTo>
                    <a:pt x="23896" y="27814"/>
                  </a:lnTo>
                  <a:lnTo>
                    <a:pt x="23678" y="27682"/>
                  </a:lnTo>
                  <a:lnTo>
                    <a:pt x="23446" y="27543"/>
                  </a:lnTo>
                  <a:lnTo>
                    <a:pt x="23199" y="27384"/>
                  </a:lnTo>
                  <a:lnTo>
                    <a:pt x="22939" y="27217"/>
                  </a:lnTo>
                  <a:lnTo>
                    <a:pt x="22376" y="26835"/>
                  </a:lnTo>
                  <a:lnTo>
                    <a:pt x="21771" y="26412"/>
                  </a:lnTo>
                  <a:lnTo>
                    <a:pt x="21124" y="25939"/>
                  </a:lnTo>
                  <a:lnTo>
                    <a:pt x="20441" y="25433"/>
                  </a:lnTo>
                  <a:lnTo>
                    <a:pt x="19723" y="24891"/>
                  </a:lnTo>
                  <a:lnTo>
                    <a:pt x="18978" y="24322"/>
                  </a:lnTo>
                  <a:lnTo>
                    <a:pt x="18204" y="23732"/>
                  </a:lnTo>
                  <a:lnTo>
                    <a:pt x="16599" y="22489"/>
                  </a:lnTo>
                  <a:lnTo>
                    <a:pt x="14939" y="21211"/>
                  </a:lnTo>
                  <a:lnTo>
                    <a:pt x="13271" y="19927"/>
                  </a:lnTo>
                  <a:lnTo>
                    <a:pt x="12441" y="19295"/>
                  </a:lnTo>
                  <a:lnTo>
                    <a:pt x="11618" y="18677"/>
                  </a:lnTo>
                  <a:lnTo>
                    <a:pt x="10808" y="18080"/>
                  </a:lnTo>
                  <a:lnTo>
                    <a:pt x="10020" y="17504"/>
                  </a:lnTo>
                  <a:lnTo>
                    <a:pt x="9246" y="16948"/>
                  </a:lnTo>
                  <a:lnTo>
                    <a:pt x="8501" y="16434"/>
                  </a:lnTo>
                  <a:lnTo>
                    <a:pt x="7790" y="15948"/>
                  </a:lnTo>
                  <a:lnTo>
                    <a:pt x="7445" y="15726"/>
                  </a:lnTo>
                  <a:lnTo>
                    <a:pt x="7107" y="15511"/>
                  </a:lnTo>
                  <a:lnTo>
                    <a:pt x="6784" y="15303"/>
                  </a:lnTo>
                  <a:lnTo>
                    <a:pt x="6467" y="15115"/>
                  </a:lnTo>
                  <a:lnTo>
                    <a:pt x="6164" y="14935"/>
                  </a:lnTo>
                  <a:lnTo>
                    <a:pt x="5869" y="14768"/>
                  </a:lnTo>
                  <a:lnTo>
                    <a:pt x="5588" y="14615"/>
                  </a:lnTo>
                  <a:lnTo>
                    <a:pt x="5313" y="14476"/>
                  </a:lnTo>
                  <a:lnTo>
                    <a:pt x="5060" y="14358"/>
                  </a:lnTo>
                  <a:lnTo>
                    <a:pt x="4814" y="14247"/>
                  </a:lnTo>
                  <a:lnTo>
                    <a:pt x="4581" y="14157"/>
                  </a:lnTo>
                  <a:lnTo>
                    <a:pt x="4370" y="14081"/>
                  </a:lnTo>
                  <a:lnTo>
                    <a:pt x="4166" y="14025"/>
                  </a:lnTo>
                  <a:lnTo>
                    <a:pt x="3983" y="13983"/>
                  </a:lnTo>
                  <a:lnTo>
                    <a:pt x="3983" y="13983"/>
                  </a:lnTo>
                  <a:lnTo>
                    <a:pt x="3807" y="13949"/>
                  </a:lnTo>
                  <a:lnTo>
                    <a:pt x="3631" y="13900"/>
                  </a:lnTo>
                  <a:lnTo>
                    <a:pt x="3463" y="13838"/>
                  </a:lnTo>
                  <a:lnTo>
                    <a:pt x="3294" y="13754"/>
                  </a:lnTo>
                  <a:lnTo>
                    <a:pt x="3125" y="13671"/>
                  </a:lnTo>
                  <a:lnTo>
                    <a:pt x="2963" y="13567"/>
                  </a:lnTo>
                  <a:lnTo>
                    <a:pt x="2801" y="13456"/>
                  </a:lnTo>
                  <a:lnTo>
                    <a:pt x="2639" y="13331"/>
                  </a:lnTo>
                  <a:lnTo>
                    <a:pt x="2492" y="13192"/>
                  </a:lnTo>
                  <a:lnTo>
                    <a:pt x="2337" y="13053"/>
                  </a:lnTo>
                  <a:lnTo>
                    <a:pt x="2189" y="12893"/>
                  </a:lnTo>
                  <a:lnTo>
                    <a:pt x="2048" y="12727"/>
                  </a:lnTo>
                  <a:lnTo>
                    <a:pt x="1908" y="12553"/>
                  </a:lnTo>
                  <a:lnTo>
                    <a:pt x="1767" y="12373"/>
                  </a:lnTo>
                  <a:lnTo>
                    <a:pt x="1633" y="12178"/>
                  </a:lnTo>
                  <a:lnTo>
                    <a:pt x="1506" y="11977"/>
                  </a:lnTo>
                  <a:lnTo>
                    <a:pt x="1387" y="11769"/>
                  </a:lnTo>
                  <a:lnTo>
                    <a:pt x="1267" y="11553"/>
                  </a:lnTo>
                  <a:lnTo>
                    <a:pt x="1148" y="11331"/>
                  </a:lnTo>
                  <a:lnTo>
                    <a:pt x="1035" y="11109"/>
                  </a:lnTo>
                  <a:lnTo>
                    <a:pt x="929" y="10873"/>
                  </a:lnTo>
                  <a:lnTo>
                    <a:pt x="831" y="10630"/>
                  </a:lnTo>
                  <a:lnTo>
                    <a:pt x="739" y="10387"/>
                  </a:lnTo>
                  <a:lnTo>
                    <a:pt x="648" y="10137"/>
                  </a:lnTo>
                  <a:lnTo>
                    <a:pt x="564" y="9880"/>
                  </a:lnTo>
                  <a:lnTo>
                    <a:pt x="479" y="9623"/>
                  </a:lnTo>
                  <a:lnTo>
                    <a:pt x="409" y="9359"/>
                  </a:lnTo>
                  <a:lnTo>
                    <a:pt x="338" y="9089"/>
                  </a:lnTo>
                  <a:lnTo>
                    <a:pt x="275" y="8825"/>
                  </a:lnTo>
                  <a:lnTo>
                    <a:pt x="219" y="8547"/>
                  </a:lnTo>
                  <a:lnTo>
                    <a:pt x="170" y="8276"/>
                  </a:lnTo>
                  <a:lnTo>
                    <a:pt x="127" y="7998"/>
                  </a:lnTo>
                  <a:lnTo>
                    <a:pt x="85" y="7721"/>
                  </a:lnTo>
                  <a:lnTo>
                    <a:pt x="57" y="7443"/>
                  </a:lnTo>
                  <a:lnTo>
                    <a:pt x="29" y="7165"/>
                  </a:lnTo>
                  <a:lnTo>
                    <a:pt x="15" y="6881"/>
                  </a:lnTo>
                  <a:lnTo>
                    <a:pt x="1" y="6603"/>
                  </a:lnTo>
                  <a:lnTo>
                    <a:pt x="1" y="6325"/>
                  </a:lnTo>
                  <a:lnTo>
                    <a:pt x="1" y="6047"/>
                  </a:lnTo>
                  <a:lnTo>
                    <a:pt x="15" y="5770"/>
                  </a:lnTo>
                  <a:lnTo>
                    <a:pt x="29" y="5499"/>
                  </a:lnTo>
                  <a:lnTo>
                    <a:pt x="57" y="5221"/>
                  </a:lnTo>
                  <a:lnTo>
                    <a:pt x="92" y="4957"/>
                  </a:lnTo>
                  <a:lnTo>
                    <a:pt x="134" y="4687"/>
                  </a:lnTo>
                  <a:lnTo>
                    <a:pt x="184" y="4423"/>
                  </a:lnTo>
                  <a:lnTo>
                    <a:pt x="240" y="4166"/>
                  </a:lnTo>
                  <a:lnTo>
                    <a:pt x="303" y="3909"/>
                  </a:lnTo>
                  <a:lnTo>
                    <a:pt x="381" y="3652"/>
                  </a:lnTo>
                  <a:lnTo>
                    <a:pt x="465" y="3409"/>
                  </a:lnTo>
                  <a:lnTo>
                    <a:pt x="557" y="3166"/>
                  </a:lnTo>
                  <a:lnTo>
                    <a:pt x="655" y="2930"/>
                  </a:lnTo>
                  <a:lnTo>
                    <a:pt x="761" y="2701"/>
                  </a:lnTo>
                  <a:lnTo>
                    <a:pt x="880" y="2479"/>
                  </a:lnTo>
                  <a:lnTo>
                    <a:pt x="1007" y="2263"/>
                  </a:lnTo>
                  <a:lnTo>
                    <a:pt x="1148" y="2048"/>
                  </a:lnTo>
                  <a:lnTo>
                    <a:pt x="1288" y="1847"/>
                  </a:lnTo>
                  <a:lnTo>
                    <a:pt x="1450" y="1652"/>
                  </a:lnTo>
                  <a:lnTo>
                    <a:pt x="1612" y="1472"/>
                  </a:lnTo>
                  <a:lnTo>
                    <a:pt x="1788" y="1291"/>
                  </a:lnTo>
                  <a:lnTo>
                    <a:pt x="1971" y="1125"/>
                  </a:lnTo>
                  <a:lnTo>
                    <a:pt x="2168" y="972"/>
                  </a:lnTo>
                  <a:lnTo>
                    <a:pt x="2372" y="819"/>
                  </a:lnTo>
                  <a:lnTo>
                    <a:pt x="2590" y="680"/>
                  </a:lnTo>
                  <a:lnTo>
                    <a:pt x="2815" y="555"/>
                  </a:lnTo>
                  <a:lnTo>
                    <a:pt x="2815" y="555"/>
                  </a:lnTo>
                  <a:lnTo>
                    <a:pt x="2935" y="500"/>
                  </a:lnTo>
                  <a:lnTo>
                    <a:pt x="3061" y="444"/>
                  </a:lnTo>
                  <a:lnTo>
                    <a:pt x="3195" y="389"/>
                  </a:lnTo>
                  <a:lnTo>
                    <a:pt x="3329" y="340"/>
                  </a:lnTo>
                  <a:lnTo>
                    <a:pt x="3477" y="299"/>
                  </a:lnTo>
                  <a:lnTo>
                    <a:pt x="3624" y="257"/>
                  </a:lnTo>
                  <a:lnTo>
                    <a:pt x="3779" y="215"/>
                  </a:lnTo>
                  <a:lnTo>
                    <a:pt x="3934" y="181"/>
                  </a:lnTo>
                  <a:lnTo>
                    <a:pt x="4272" y="118"/>
                  </a:lnTo>
                  <a:lnTo>
                    <a:pt x="4624" y="69"/>
                  </a:lnTo>
                  <a:lnTo>
                    <a:pt x="5003" y="35"/>
                  </a:lnTo>
                  <a:lnTo>
                    <a:pt x="5390" y="14"/>
                  </a:lnTo>
                  <a:lnTo>
                    <a:pt x="5806" y="0"/>
                  </a:lnTo>
                  <a:lnTo>
                    <a:pt x="6235" y="7"/>
                  </a:lnTo>
                  <a:lnTo>
                    <a:pt x="6678" y="14"/>
                  </a:lnTo>
                  <a:lnTo>
                    <a:pt x="7135" y="42"/>
                  </a:lnTo>
                  <a:lnTo>
                    <a:pt x="7614" y="76"/>
                  </a:lnTo>
                  <a:lnTo>
                    <a:pt x="8099" y="118"/>
                  </a:lnTo>
                  <a:lnTo>
                    <a:pt x="8599" y="174"/>
                  </a:lnTo>
                  <a:lnTo>
                    <a:pt x="9113" y="243"/>
                  </a:lnTo>
                  <a:lnTo>
                    <a:pt x="9633" y="319"/>
                  </a:lnTo>
                  <a:lnTo>
                    <a:pt x="10168" y="403"/>
                  </a:lnTo>
                  <a:lnTo>
                    <a:pt x="10710" y="500"/>
                  </a:lnTo>
                  <a:lnTo>
                    <a:pt x="11259" y="604"/>
                  </a:lnTo>
                  <a:lnTo>
                    <a:pt x="11815" y="722"/>
                  </a:lnTo>
                  <a:lnTo>
                    <a:pt x="12378" y="847"/>
                  </a:lnTo>
                  <a:lnTo>
                    <a:pt x="12947" y="979"/>
                  </a:lnTo>
                  <a:lnTo>
                    <a:pt x="13524" y="1118"/>
                  </a:lnTo>
                  <a:lnTo>
                    <a:pt x="14101" y="1264"/>
                  </a:lnTo>
                  <a:lnTo>
                    <a:pt x="14678" y="1423"/>
                  </a:lnTo>
                  <a:lnTo>
                    <a:pt x="15262" y="1583"/>
                  </a:lnTo>
                  <a:lnTo>
                    <a:pt x="15846" y="1757"/>
                  </a:lnTo>
                  <a:lnTo>
                    <a:pt x="16430" y="1937"/>
                  </a:lnTo>
                  <a:lnTo>
                    <a:pt x="17014" y="2125"/>
                  </a:lnTo>
                  <a:lnTo>
                    <a:pt x="17598" y="2312"/>
                  </a:lnTo>
                  <a:lnTo>
                    <a:pt x="18175" y="2513"/>
                  </a:lnTo>
                  <a:lnTo>
                    <a:pt x="18752" y="2722"/>
                  </a:lnTo>
                  <a:lnTo>
                    <a:pt x="19322" y="2930"/>
                  </a:lnTo>
                  <a:lnTo>
                    <a:pt x="19892" y="3145"/>
                  </a:lnTo>
                  <a:lnTo>
                    <a:pt x="20455" y="3367"/>
                  </a:lnTo>
                  <a:lnTo>
                    <a:pt x="21011" y="3597"/>
                  </a:lnTo>
                  <a:lnTo>
                    <a:pt x="21553" y="3826"/>
                  </a:lnTo>
                  <a:lnTo>
                    <a:pt x="22095" y="4069"/>
                  </a:lnTo>
                  <a:lnTo>
                    <a:pt x="22622" y="4305"/>
                  </a:lnTo>
                  <a:lnTo>
                    <a:pt x="23143" y="4555"/>
                  </a:lnTo>
                  <a:lnTo>
                    <a:pt x="23650" y="4805"/>
                  </a:lnTo>
                  <a:lnTo>
                    <a:pt x="24149" y="5055"/>
                  </a:lnTo>
                  <a:lnTo>
                    <a:pt x="24635" y="5311"/>
                  </a:lnTo>
                  <a:lnTo>
                    <a:pt x="25099" y="5575"/>
                  </a:lnTo>
                  <a:lnTo>
                    <a:pt x="25557" y="5839"/>
                  </a:lnTo>
                  <a:lnTo>
                    <a:pt x="26000" y="6103"/>
                  </a:lnTo>
                  <a:lnTo>
                    <a:pt x="26422" y="6374"/>
                  </a:lnTo>
                  <a:lnTo>
                    <a:pt x="26823" y="6645"/>
                  </a:lnTo>
                  <a:lnTo>
                    <a:pt x="27217" y="6915"/>
                  </a:lnTo>
                  <a:lnTo>
                    <a:pt x="27583" y="7193"/>
                  </a:lnTo>
                  <a:lnTo>
                    <a:pt x="27935" y="7471"/>
                  </a:lnTo>
                  <a:lnTo>
                    <a:pt x="28258" y="7749"/>
                  </a:lnTo>
                  <a:lnTo>
                    <a:pt x="28568" y="8026"/>
                  </a:lnTo>
                  <a:lnTo>
                    <a:pt x="28850" y="8311"/>
                  </a:lnTo>
                  <a:lnTo>
                    <a:pt x="28983" y="8450"/>
                  </a:lnTo>
                  <a:lnTo>
                    <a:pt x="29117" y="8589"/>
                  </a:lnTo>
                  <a:lnTo>
                    <a:pt x="29237" y="8727"/>
                  </a:lnTo>
                  <a:lnTo>
                    <a:pt x="29349" y="8866"/>
                  </a:lnTo>
                  <a:lnTo>
                    <a:pt x="29462" y="9012"/>
                  </a:lnTo>
                  <a:lnTo>
                    <a:pt x="29560" y="9151"/>
                  </a:lnTo>
                  <a:lnTo>
                    <a:pt x="29659" y="9290"/>
                  </a:lnTo>
                  <a:lnTo>
                    <a:pt x="29750" y="9429"/>
                  </a:lnTo>
                  <a:lnTo>
                    <a:pt x="29828" y="9575"/>
                  </a:lnTo>
                  <a:lnTo>
                    <a:pt x="29905" y="9713"/>
                  </a:lnTo>
                  <a:lnTo>
                    <a:pt x="29975" y="9852"/>
                  </a:lnTo>
                  <a:lnTo>
                    <a:pt x="30039" y="9991"/>
                  </a:lnTo>
                  <a:lnTo>
                    <a:pt x="30095" y="10130"/>
                  </a:lnTo>
                  <a:lnTo>
                    <a:pt x="30144" y="10269"/>
                  </a:lnTo>
                  <a:lnTo>
                    <a:pt x="30179" y="10408"/>
                  </a:lnTo>
                  <a:lnTo>
                    <a:pt x="30215" y="10547"/>
                  </a:lnTo>
                  <a:lnTo>
                    <a:pt x="30243" y="10685"/>
                  </a:lnTo>
                  <a:lnTo>
                    <a:pt x="30257" y="10824"/>
                  </a:lnTo>
                  <a:lnTo>
                    <a:pt x="30257" y="10824"/>
                  </a:lnTo>
                  <a:lnTo>
                    <a:pt x="30306" y="11387"/>
                  </a:lnTo>
                  <a:lnTo>
                    <a:pt x="30348" y="11970"/>
                  </a:lnTo>
                  <a:lnTo>
                    <a:pt x="30376" y="12574"/>
                  </a:lnTo>
                  <a:lnTo>
                    <a:pt x="30398" y="13185"/>
                  </a:lnTo>
                  <a:lnTo>
                    <a:pt x="30412" y="13817"/>
                  </a:lnTo>
                  <a:lnTo>
                    <a:pt x="30419" y="14449"/>
                  </a:lnTo>
                  <a:lnTo>
                    <a:pt x="30419" y="15094"/>
                  </a:lnTo>
                  <a:lnTo>
                    <a:pt x="30412" y="15747"/>
                  </a:lnTo>
                  <a:lnTo>
                    <a:pt x="30398" y="16400"/>
                  </a:lnTo>
                  <a:lnTo>
                    <a:pt x="30376" y="17052"/>
                  </a:lnTo>
                  <a:lnTo>
                    <a:pt x="30355" y="17698"/>
                  </a:lnTo>
                  <a:lnTo>
                    <a:pt x="30327" y="18344"/>
                  </a:lnTo>
                  <a:lnTo>
                    <a:pt x="30264" y="19614"/>
                  </a:lnTo>
                  <a:lnTo>
                    <a:pt x="30186" y="20829"/>
                  </a:lnTo>
                  <a:lnTo>
                    <a:pt x="30102" y="21975"/>
                  </a:lnTo>
                  <a:lnTo>
                    <a:pt x="30011" y="23030"/>
                  </a:lnTo>
                  <a:lnTo>
                    <a:pt x="29926" y="23982"/>
                  </a:lnTo>
                  <a:lnTo>
                    <a:pt x="29849" y="24808"/>
                  </a:lnTo>
                  <a:lnTo>
                    <a:pt x="29722" y="25981"/>
                  </a:lnTo>
                  <a:lnTo>
                    <a:pt x="29673" y="26412"/>
                  </a:lnTo>
                  <a:lnTo>
                    <a:pt x="29673" y="26412"/>
                  </a:lnTo>
                  <a:close/>
                </a:path>
              </a:pathLst>
            </a:custGeom>
            <a:solidFill>
              <a:srgbClr val="A05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9" name="Google Shape;1469;p40"/>
            <p:cNvSpPr/>
            <p:nvPr/>
          </p:nvSpPr>
          <p:spPr>
            <a:xfrm rot="10800000">
              <a:off x="-70800" y="2644988"/>
              <a:ext cx="2384475" cy="1219925"/>
            </a:xfrm>
            <a:custGeom>
              <a:avLst/>
              <a:gdLst/>
              <a:ahLst/>
              <a:cxnLst/>
              <a:rect l="l" t="t" r="r" b="b"/>
              <a:pathLst>
                <a:path w="95379" h="48797" extrusionOk="0">
                  <a:moveTo>
                    <a:pt x="88813" y="48796"/>
                  </a:moveTo>
                  <a:lnTo>
                    <a:pt x="88813" y="48796"/>
                  </a:lnTo>
                  <a:lnTo>
                    <a:pt x="89151" y="47644"/>
                  </a:lnTo>
                  <a:lnTo>
                    <a:pt x="89475" y="46477"/>
                  </a:lnTo>
                  <a:lnTo>
                    <a:pt x="89791" y="45297"/>
                  </a:lnTo>
                  <a:lnTo>
                    <a:pt x="90094" y="44110"/>
                  </a:lnTo>
                  <a:lnTo>
                    <a:pt x="90389" y="42916"/>
                  </a:lnTo>
                  <a:lnTo>
                    <a:pt x="90678" y="41714"/>
                  </a:lnTo>
                  <a:lnTo>
                    <a:pt x="90952" y="40499"/>
                  </a:lnTo>
                  <a:lnTo>
                    <a:pt x="91220" y="39284"/>
                  </a:lnTo>
                  <a:lnTo>
                    <a:pt x="91480" y="38055"/>
                  </a:lnTo>
                  <a:lnTo>
                    <a:pt x="91726" y="36820"/>
                  </a:lnTo>
                  <a:lnTo>
                    <a:pt x="91965" y="35577"/>
                  </a:lnTo>
                  <a:lnTo>
                    <a:pt x="92198" y="34320"/>
                  </a:lnTo>
                  <a:lnTo>
                    <a:pt x="92423" y="33063"/>
                  </a:lnTo>
                  <a:lnTo>
                    <a:pt x="92641" y="31800"/>
                  </a:lnTo>
                  <a:lnTo>
                    <a:pt x="92852" y="30529"/>
                  </a:lnTo>
                  <a:lnTo>
                    <a:pt x="93049" y="29245"/>
                  </a:lnTo>
                  <a:lnTo>
                    <a:pt x="93246" y="27960"/>
                  </a:lnTo>
                  <a:lnTo>
                    <a:pt x="93429" y="26676"/>
                  </a:lnTo>
                  <a:lnTo>
                    <a:pt x="93605" y="25377"/>
                  </a:lnTo>
                  <a:lnTo>
                    <a:pt x="93781" y="24072"/>
                  </a:lnTo>
                  <a:lnTo>
                    <a:pt x="93943" y="22767"/>
                  </a:lnTo>
                  <a:lnTo>
                    <a:pt x="94104" y="21454"/>
                  </a:lnTo>
                  <a:lnTo>
                    <a:pt x="94259" y="20135"/>
                  </a:lnTo>
                  <a:lnTo>
                    <a:pt x="94400" y="18816"/>
                  </a:lnTo>
                  <a:lnTo>
                    <a:pt x="94541" y="17490"/>
                  </a:lnTo>
                  <a:lnTo>
                    <a:pt x="94674" y="16157"/>
                  </a:lnTo>
                  <a:lnTo>
                    <a:pt x="94808" y="14824"/>
                  </a:lnTo>
                  <a:lnTo>
                    <a:pt x="94928" y="13484"/>
                  </a:lnTo>
                  <a:lnTo>
                    <a:pt x="95047" y="12144"/>
                  </a:lnTo>
                  <a:lnTo>
                    <a:pt x="95167" y="10804"/>
                  </a:lnTo>
                  <a:lnTo>
                    <a:pt x="95273" y="9457"/>
                  </a:lnTo>
                  <a:lnTo>
                    <a:pt x="95378" y="8103"/>
                  </a:lnTo>
                  <a:lnTo>
                    <a:pt x="95378" y="8103"/>
                  </a:lnTo>
                  <a:lnTo>
                    <a:pt x="94470" y="7818"/>
                  </a:lnTo>
                  <a:lnTo>
                    <a:pt x="93506" y="7534"/>
                  </a:lnTo>
                  <a:lnTo>
                    <a:pt x="92507" y="7242"/>
                  </a:lnTo>
                  <a:lnTo>
                    <a:pt x="91473" y="6950"/>
                  </a:lnTo>
                  <a:lnTo>
                    <a:pt x="90403" y="6659"/>
                  </a:lnTo>
                  <a:lnTo>
                    <a:pt x="89313" y="6374"/>
                  </a:lnTo>
                  <a:lnTo>
                    <a:pt x="88201" y="6096"/>
                  </a:lnTo>
                  <a:lnTo>
                    <a:pt x="87082" y="5826"/>
                  </a:lnTo>
                  <a:lnTo>
                    <a:pt x="85956" y="5562"/>
                  </a:lnTo>
                  <a:lnTo>
                    <a:pt x="84824" y="5312"/>
                  </a:lnTo>
                  <a:lnTo>
                    <a:pt x="83705" y="5076"/>
                  </a:lnTo>
                  <a:lnTo>
                    <a:pt x="82593" y="4853"/>
                  </a:lnTo>
                  <a:lnTo>
                    <a:pt x="81495" y="4652"/>
                  </a:lnTo>
                  <a:lnTo>
                    <a:pt x="80426" y="4465"/>
                  </a:lnTo>
                  <a:lnTo>
                    <a:pt x="79905" y="4381"/>
                  </a:lnTo>
                  <a:lnTo>
                    <a:pt x="79385" y="4305"/>
                  </a:lnTo>
                  <a:lnTo>
                    <a:pt x="78878" y="4229"/>
                  </a:lnTo>
                  <a:lnTo>
                    <a:pt x="78378" y="4159"/>
                  </a:lnTo>
                  <a:lnTo>
                    <a:pt x="78378" y="4159"/>
                  </a:lnTo>
                  <a:lnTo>
                    <a:pt x="78019" y="4118"/>
                  </a:lnTo>
                  <a:lnTo>
                    <a:pt x="77647" y="4076"/>
                  </a:lnTo>
                  <a:lnTo>
                    <a:pt x="77274" y="4048"/>
                  </a:lnTo>
                  <a:lnTo>
                    <a:pt x="76894" y="4013"/>
                  </a:lnTo>
                  <a:lnTo>
                    <a:pt x="76514" y="3993"/>
                  </a:lnTo>
                  <a:lnTo>
                    <a:pt x="76127" y="3972"/>
                  </a:lnTo>
                  <a:lnTo>
                    <a:pt x="75740" y="3958"/>
                  </a:lnTo>
                  <a:lnTo>
                    <a:pt x="75346" y="3951"/>
                  </a:lnTo>
                  <a:lnTo>
                    <a:pt x="74952" y="3944"/>
                  </a:lnTo>
                  <a:lnTo>
                    <a:pt x="74551" y="3944"/>
                  </a:lnTo>
                  <a:lnTo>
                    <a:pt x="73755" y="3951"/>
                  </a:lnTo>
                  <a:lnTo>
                    <a:pt x="72946" y="3979"/>
                  </a:lnTo>
                  <a:lnTo>
                    <a:pt x="72137" y="4013"/>
                  </a:lnTo>
                  <a:lnTo>
                    <a:pt x="71335" y="4069"/>
                  </a:lnTo>
                  <a:lnTo>
                    <a:pt x="70526" y="4131"/>
                  </a:lnTo>
                  <a:lnTo>
                    <a:pt x="69724" y="4201"/>
                  </a:lnTo>
                  <a:lnTo>
                    <a:pt x="68936" y="4284"/>
                  </a:lnTo>
                  <a:lnTo>
                    <a:pt x="68155" y="4367"/>
                  </a:lnTo>
                  <a:lnTo>
                    <a:pt x="67388" y="4465"/>
                  </a:lnTo>
                  <a:lnTo>
                    <a:pt x="66635" y="4562"/>
                  </a:lnTo>
                  <a:lnTo>
                    <a:pt x="65896" y="4666"/>
                  </a:lnTo>
                  <a:lnTo>
                    <a:pt x="65185" y="4770"/>
                  </a:lnTo>
                  <a:lnTo>
                    <a:pt x="64496" y="4874"/>
                  </a:lnTo>
                  <a:lnTo>
                    <a:pt x="63208" y="5090"/>
                  </a:lnTo>
                  <a:lnTo>
                    <a:pt x="62040" y="5291"/>
                  </a:lnTo>
                  <a:lnTo>
                    <a:pt x="61020" y="5478"/>
                  </a:lnTo>
                  <a:lnTo>
                    <a:pt x="60175" y="5631"/>
                  </a:lnTo>
                  <a:lnTo>
                    <a:pt x="59521" y="5742"/>
                  </a:lnTo>
                  <a:lnTo>
                    <a:pt x="59275" y="5784"/>
                  </a:lnTo>
                  <a:lnTo>
                    <a:pt x="59085" y="5812"/>
                  </a:lnTo>
                  <a:lnTo>
                    <a:pt x="58951" y="5819"/>
                  </a:lnTo>
                  <a:lnTo>
                    <a:pt x="58902" y="5819"/>
                  </a:lnTo>
                  <a:lnTo>
                    <a:pt x="58874" y="5812"/>
                  </a:lnTo>
                  <a:lnTo>
                    <a:pt x="58874" y="5812"/>
                  </a:lnTo>
                  <a:lnTo>
                    <a:pt x="58740" y="5763"/>
                  </a:lnTo>
                  <a:lnTo>
                    <a:pt x="58515" y="5659"/>
                  </a:lnTo>
                  <a:lnTo>
                    <a:pt x="57811" y="5340"/>
                  </a:lnTo>
                  <a:lnTo>
                    <a:pt x="56861" y="4909"/>
                  </a:lnTo>
                  <a:lnTo>
                    <a:pt x="55764" y="4402"/>
                  </a:lnTo>
                  <a:lnTo>
                    <a:pt x="54603" y="3888"/>
                  </a:lnTo>
                  <a:lnTo>
                    <a:pt x="54026" y="3638"/>
                  </a:lnTo>
                  <a:lnTo>
                    <a:pt x="53470" y="3402"/>
                  </a:lnTo>
                  <a:lnTo>
                    <a:pt x="52949" y="3187"/>
                  </a:lnTo>
                  <a:lnTo>
                    <a:pt x="52464" y="3000"/>
                  </a:lnTo>
                  <a:lnTo>
                    <a:pt x="52034" y="2840"/>
                  </a:lnTo>
                  <a:lnTo>
                    <a:pt x="51844" y="2778"/>
                  </a:lnTo>
                  <a:lnTo>
                    <a:pt x="51669" y="2729"/>
                  </a:lnTo>
                  <a:lnTo>
                    <a:pt x="51669" y="2729"/>
                  </a:lnTo>
                  <a:lnTo>
                    <a:pt x="51570" y="2701"/>
                  </a:lnTo>
                  <a:lnTo>
                    <a:pt x="51429" y="2673"/>
                  </a:lnTo>
                  <a:lnTo>
                    <a:pt x="51056" y="2611"/>
                  </a:lnTo>
                  <a:lnTo>
                    <a:pt x="50543" y="2541"/>
                  </a:lnTo>
                  <a:lnTo>
                    <a:pt x="49916" y="2458"/>
                  </a:lnTo>
                  <a:lnTo>
                    <a:pt x="49171" y="2375"/>
                  </a:lnTo>
                  <a:lnTo>
                    <a:pt x="48326" y="2285"/>
                  </a:lnTo>
                  <a:lnTo>
                    <a:pt x="46363" y="2076"/>
                  </a:lnTo>
                  <a:lnTo>
                    <a:pt x="44104" y="1854"/>
                  </a:lnTo>
                  <a:lnTo>
                    <a:pt x="41621" y="1625"/>
                  </a:lnTo>
                  <a:lnTo>
                    <a:pt x="38989" y="1382"/>
                  </a:lnTo>
                  <a:lnTo>
                    <a:pt x="36287" y="1146"/>
                  </a:lnTo>
                  <a:lnTo>
                    <a:pt x="33585" y="917"/>
                  </a:lnTo>
                  <a:lnTo>
                    <a:pt x="30968" y="695"/>
                  </a:lnTo>
                  <a:lnTo>
                    <a:pt x="28505" y="500"/>
                  </a:lnTo>
                  <a:lnTo>
                    <a:pt x="26274" y="320"/>
                  </a:lnTo>
                  <a:lnTo>
                    <a:pt x="24354" y="181"/>
                  </a:lnTo>
                  <a:lnTo>
                    <a:pt x="22813" y="70"/>
                  </a:lnTo>
                  <a:lnTo>
                    <a:pt x="22207" y="35"/>
                  </a:lnTo>
                  <a:lnTo>
                    <a:pt x="21722" y="7"/>
                  </a:lnTo>
                  <a:lnTo>
                    <a:pt x="21377" y="0"/>
                  </a:lnTo>
                  <a:lnTo>
                    <a:pt x="21173" y="0"/>
                  </a:lnTo>
                  <a:lnTo>
                    <a:pt x="21173" y="0"/>
                  </a:lnTo>
                  <a:lnTo>
                    <a:pt x="21103" y="7"/>
                  </a:lnTo>
                  <a:lnTo>
                    <a:pt x="21011" y="28"/>
                  </a:lnTo>
                  <a:lnTo>
                    <a:pt x="20899" y="63"/>
                  </a:lnTo>
                  <a:lnTo>
                    <a:pt x="20765" y="104"/>
                  </a:lnTo>
                  <a:lnTo>
                    <a:pt x="20434" y="229"/>
                  </a:lnTo>
                  <a:lnTo>
                    <a:pt x="20033" y="396"/>
                  </a:lnTo>
                  <a:lnTo>
                    <a:pt x="19562" y="597"/>
                  </a:lnTo>
                  <a:lnTo>
                    <a:pt x="19027" y="840"/>
                  </a:lnTo>
                  <a:lnTo>
                    <a:pt x="18429" y="1111"/>
                  </a:lnTo>
                  <a:lnTo>
                    <a:pt x="17782" y="1417"/>
                  </a:lnTo>
                  <a:lnTo>
                    <a:pt x="17085" y="1750"/>
                  </a:lnTo>
                  <a:lnTo>
                    <a:pt x="16346" y="2111"/>
                  </a:lnTo>
                  <a:lnTo>
                    <a:pt x="14756" y="2896"/>
                  </a:lnTo>
                  <a:lnTo>
                    <a:pt x="13060" y="3743"/>
                  </a:lnTo>
                  <a:lnTo>
                    <a:pt x="11301" y="4645"/>
                  </a:lnTo>
                  <a:lnTo>
                    <a:pt x="9521" y="5569"/>
                  </a:lnTo>
                  <a:lnTo>
                    <a:pt x="7762" y="6492"/>
                  </a:lnTo>
                  <a:lnTo>
                    <a:pt x="6059" y="7402"/>
                  </a:lnTo>
                  <a:lnTo>
                    <a:pt x="4469" y="8270"/>
                  </a:lnTo>
                  <a:lnTo>
                    <a:pt x="3723" y="8679"/>
                  </a:lnTo>
                  <a:lnTo>
                    <a:pt x="3026" y="9075"/>
                  </a:lnTo>
                  <a:lnTo>
                    <a:pt x="2372" y="9450"/>
                  </a:lnTo>
                  <a:lnTo>
                    <a:pt x="1767" y="9797"/>
                  </a:lnTo>
                  <a:lnTo>
                    <a:pt x="1225" y="10116"/>
                  </a:lnTo>
                  <a:lnTo>
                    <a:pt x="747" y="10408"/>
                  </a:lnTo>
                  <a:lnTo>
                    <a:pt x="339" y="10665"/>
                  </a:lnTo>
                  <a:lnTo>
                    <a:pt x="1" y="10894"/>
                  </a:lnTo>
                  <a:lnTo>
                    <a:pt x="1" y="10894"/>
                  </a:lnTo>
                  <a:lnTo>
                    <a:pt x="318" y="11331"/>
                  </a:lnTo>
                  <a:lnTo>
                    <a:pt x="634" y="11762"/>
                  </a:lnTo>
                  <a:lnTo>
                    <a:pt x="965" y="12199"/>
                  </a:lnTo>
                  <a:lnTo>
                    <a:pt x="1303" y="12630"/>
                  </a:lnTo>
                  <a:lnTo>
                    <a:pt x="1640" y="13053"/>
                  </a:lnTo>
                  <a:lnTo>
                    <a:pt x="1992" y="13477"/>
                  </a:lnTo>
                  <a:lnTo>
                    <a:pt x="2351" y="13900"/>
                  </a:lnTo>
                  <a:lnTo>
                    <a:pt x="2724" y="14317"/>
                  </a:lnTo>
                  <a:lnTo>
                    <a:pt x="2724" y="14317"/>
                  </a:lnTo>
                  <a:lnTo>
                    <a:pt x="4159" y="15949"/>
                  </a:lnTo>
                  <a:lnTo>
                    <a:pt x="5538" y="17525"/>
                  </a:lnTo>
                  <a:lnTo>
                    <a:pt x="6854" y="19052"/>
                  </a:lnTo>
                  <a:lnTo>
                    <a:pt x="8107" y="20538"/>
                  </a:lnTo>
                  <a:lnTo>
                    <a:pt x="9303" y="21975"/>
                  </a:lnTo>
                  <a:lnTo>
                    <a:pt x="10443" y="23364"/>
                  </a:lnTo>
                  <a:lnTo>
                    <a:pt x="11526" y="24711"/>
                  </a:lnTo>
                  <a:lnTo>
                    <a:pt x="12561" y="26016"/>
                  </a:lnTo>
                  <a:lnTo>
                    <a:pt x="13539" y="27273"/>
                  </a:lnTo>
                  <a:lnTo>
                    <a:pt x="14468" y="28488"/>
                  </a:lnTo>
                  <a:lnTo>
                    <a:pt x="15347" y="29661"/>
                  </a:lnTo>
                  <a:lnTo>
                    <a:pt x="16184" y="30800"/>
                  </a:lnTo>
                  <a:lnTo>
                    <a:pt x="16979" y="31897"/>
                  </a:lnTo>
                  <a:lnTo>
                    <a:pt x="17732" y="32952"/>
                  </a:lnTo>
                  <a:lnTo>
                    <a:pt x="18443" y="33966"/>
                  </a:lnTo>
                  <a:lnTo>
                    <a:pt x="19119" y="34945"/>
                  </a:lnTo>
                  <a:lnTo>
                    <a:pt x="19752" y="35889"/>
                  </a:lnTo>
                  <a:lnTo>
                    <a:pt x="20357" y="36799"/>
                  </a:lnTo>
                  <a:lnTo>
                    <a:pt x="20920" y="37674"/>
                  </a:lnTo>
                  <a:lnTo>
                    <a:pt x="21462" y="38514"/>
                  </a:lnTo>
                  <a:lnTo>
                    <a:pt x="21968" y="39319"/>
                  </a:lnTo>
                  <a:lnTo>
                    <a:pt x="22447" y="40097"/>
                  </a:lnTo>
                  <a:lnTo>
                    <a:pt x="22904" y="40840"/>
                  </a:lnTo>
                  <a:lnTo>
                    <a:pt x="23333" y="41555"/>
                  </a:lnTo>
                  <a:lnTo>
                    <a:pt x="24135" y="42888"/>
                  </a:lnTo>
                  <a:lnTo>
                    <a:pt x="24860" y="44117"/>
                  </a:lnTo>
                  <a:lnTo>
                    <a:pt x="25529" y="45235"/>
                  </a:lnTo>
                  <a:lnTo>
                    <a:pt x="25845" y="45755"/>
                  </a:lnTo>
                  <a:lnTo>
                    <a:pt x="26155" y="46255"/>
                  </a:lnTo>
                  <a:lnTo>
                    <a:pt x="26155" y="46255"/>
                  </a:lnTo>
                  <a:lnTo>
                    <a:pt x="42296" y="46901"/>
                  </a:lnTo>
                  <a:lnTo>
                    <a:pt x="60443" y="47644"/>
                  </a:lnTo>
                  <a:lnTo>
                    <a:pt x="88813" y="48796"/>
                  </a:lnTo>
                  <a:lnTo>
                    <a:pt x="88813" y="48796"/>
                  </a:lnTo>
                  <a:close/>
                </a:path>
              </a:pathLst>
            </a:custGeom>
            <a:solidFill>
              <a:srgbClr val="975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0" name="Google Shape;1470;p40"/>
            <p:cNvSpPr/>
            <p:nvPr/>
          </p:nvSpPr>
          <p:spPr>
            <a:xfrm rot="10800000">
              <a:off x="1528025" y="1944263"/>
              <a:ext cx="100125" cy="98775"/>
            </a:xfrm>
            <a:custGeom>
              <a:avLst/>
              <a:gdLst/>
              <a:ahLst/>
              <a:cxnLst/>
              <a:rect l="l" t="t" r="r" b="b"/>
              <a:pathLst>
                <a:path w="4005" h="3951" extrusionOk="0">
                  <a:moveTo>
                    <a:pt x="1999" y="0"/>
                  </a:moveTo>
                  <a:lnTo>
                    <a:pt x="1999" y="0"/>
                  </a:lnTo>
                  <a:lnTo>
                    <a:pt x="1900" y="0"/>
                  </a:lnTo>
                  <a:lnTo>
                    <a:pt x="1795" y="7"/>
                  </a:lnTo>
                  <a:lnTo>
                    <a:pt x="1696" y="21"/>
                  </a:lnTo>
                  <a:lnTo>
                    <a:pt x="1598" y="42"/>
                  </a:lnTo>
                  <a:lnTo>
                    <a:pt x="1506" y="63"/>
                  </a:lnTo>
                  <a:lnTo>
                    <a:pt x="1408" y="90"/>
                  </a:lnTo>
                  <a:lnTo>
                    <a:pt x="1316" y="118"/>
                  </a:lnTo>
                  <a:lnTo>
                    <a:pt x="1225" y="153"/>
                  </a:lnTo>
                  <a:lnTo>
                    <a:pt x="1133" y="195"/>
                  </a:lnTo>
                  <a:lnTo>
                    <a:pt x="1049" y="236"/>
                  </a:lnTo>
                  <a:lnTo>
                    <a:pt x="964" y="285"/>
                  </a:lnTo>
                  <a:lnTo>
                    <a:pt x="887" y="340"/>
                  </a:lnTo>
                  <a:lnTo>
                    <a:pt x="803" y="396"/>
                  </a:lnTo>
                  <a:lnTo>
                    <a:pt x="732" y="451"/>
                  </a:lnTo>
                  <a:lnTo>
                    <a:pt x="655" y="514"/>
                  </a:lnTo>
                  <a:lnTo>
                    <a:pt x="584" y="576"/>
                  </a:lnTo>
                  <a:lnTo>
                    <a:pt x="521" y="646"/>
                  </a:lnTo>
                  <a:lnTo>
                    <a:pt x="458" y="722"/>
                  </a:lnTo>
                  <a:lnTo>
                    <a:pt x="401" y="792"/>
                  </a:lnTo>
                  <a:lnTo>
                    <a:pt x="345" y="875"/>
                  </a:lnTo>
                  <a:lnTo>
                    <a:pt x="289" y="951"/>
                  </a:lnTo>
                  <a:lnTo>
                    <a:pt x="240" y="1035"/>
                  </a:lnTo>
                  <a:lnTo>
                    <a:pt x="197" y="1118"/>
                  </a:lnTo>
                  <a:lnTo>
                    <a:pt x="155" y="1208"/>
                  </a:lnTo>
                  <a:lnTo>
                    <a:pt x="120" y="1299"/>
                  </a:lnTo>
                  <a:lnTo>
                    <a:pt x="92" y="1389"/>
                  </a:lnTo>
                  <a:lnTo>
                    <a:pt x="64" y="1479"/>
                  </a:lnTo>
                  <a:lnTo>
                    <a:pt x="43" y="1576"/>
                  </a:lnTo>
                  <a:lnTo>
                    <a:pt x="21" y="1673"/>
                  </a:lnTo>
                  <a:lnTo>
                    <a:pt x="7" y="1771"/>
                  </a:lnTo>
                  <a:lnTo>
                    <a:pt x="0" y="1875"/>
                  </a:lnTo>
                  <a:lnTo>
                    <a:pt x="0" y="1972"/>
                  </a:lnTo>
                  <a:lnTo>
                    <a:pt x="0" y="1972"/>
                  </a:lnTo>
                  <a:lnTo>
                    <a:pt x="0" y="2076"/>
                  </a:lnTo>
                  <a:lnTo>
                    <a:pt x="7" y="2173"/>
                  </a:lnTo>
                  <a:lnTo>
                    <a:pt x="21" y="2277"/>
                  </a:lnTo>
                  <a:lnTo>
                    <a:pt x="43" y="2375"/>
                  </a:lnTo>
                  <a:lnTo>
                    <a:pt x="64" y="2465"/>
                  </a:lnTo>
                  <a:lnTo>
                    <a:pt x="92" y="2562"/>
                  </a:lnTo>
                  <a:lnTo>
                    <a:pt x="120" y="2652"/>
                  </a:lnTo>
                  <a:lnTo>
                    <a:pt x="155" y="2743"/>
                  </a:lnTo>
                  <a:lnTo>
                    <a:pt x="197" y="2826"/>
                  </a:lnTo>
                  <a:lnTo>
                    <a:pt x="240" y="2916"/>
                  </a:lnTo>
                  <a:lnTo>
                    <a:pt x="289" y="3000"/>
                  </a:lnTo>
                  <a:lnTo>
                    <a:pt x="345" y="3076"/>
                  </a:lnTo>
                  <a:lnTo>
                    <a:pt x="401" y="3152"/>
                  </a:lnTo>
                  <a:lnTo>
                    <a:pt x="458" y="3229"/>
                  </a:lnTo>
                  <a:lnTo>
                    <a:pt x="521" y="3298"/>
                  </a:lnTo>
                  <a:lnTo>
                    <a:pt x="584" y="3368"/>
                  </a:lnTo>
                  <a:lnTo>
                    <a:pt x="655" y="3437"/>
                  </a:lnTo>
                  <a:lnTo>
                    <a:pt x="732" y="3499"/>
                  </a:lnTo>
                  <a:lnTo>
                    <a:pt x="803" y="3555"/>
                  </a:lnTo>
                  <a:lnTo>
                    <a:pt x="887" y="3611"/>
                  </a:lnTo>
                  <a:lnTo>
                    <a:pt x="964" y="3666"/>
                  </a:lnTo>
                  <a:lnTo>
                    <a:pt x="1049" y="3708"/>
                  </a:lnTo>
                  <a:lnTo>
                    <a:pt x="1133" y="3756"/>
                  </a:lnTo>
                  <a:lnTo>
                    <a:pt x="1225" y="3791"/>
                  </a:lnTo>
                  <a:lnTo>
                    <a:pt x="1316" y="3826"/>
                  </a:lnTo>
                  <a:lnTo>
                    <a:pt x="1408" y="3861"/>
                  </a:lnTo>
                  <a:lnTo>
                    <a:pt x="1506" y="3888"/>
                  </a:lnTo>
                  <a:lnTo>
                    <a:pt x="1598" y="3909"/>
                  </a:lnTo>
                  <a:lnTo>
                    <a:pt x="1696" y="3930"/>
                  </a:lnTo>
                  <a:lnTo>
                    <a:pt x="1795" y="3937"/>
                  </a:lnTo>
                  <a:lnTo>
                    <a:pt x="1900" y="3944"/>
                  </a:lnTo>
                  <a:lnTo>
                    <a:pt x="1999" y="3951"/>
                  </a:lnTo>
                  <a:lnTo>
                    <a:pt x="1999" y="3951"/>
                  </a:lnTo>
                  <a:lnTo>
                    <a:pt x="2104" y="3944"/>
                  </a:lnTo>
                  <a:lnTo>
                    <a:pt x="2203" y="3937"/>
                  </a:lnTo>
                  <a:lnTo>
                    <a:pt x="2308" y="3930"/>
                  </a:lnTo>
                  <a:lnTo>
                    <a:pt x="2407" y="3909"/>
                  </a:lnTo>
                  <a:lnTo>
                    <a:pt x="2498" y="3888"/>
                  </a:lnTo>
                  <a:lnTo>
                    <a:pt x="2597" y="3861"/>
                  </a:lnTo>
                  <a:lnTo>
                    <a:pt x="2688" y="3826"/>
                  </a:lnTo>
                  <a:lnTo>
                    <a:pt x="2780" y="3791"/>
                  </a:lnTo>
                  <a:lnTo>
                    <a:pt x="2871" y="3756"/>
                  </a:lnTo>
                  <a:lnTo>
                    <a:pt x="2956" y="3708"/>
                  </a:lnTo>
                  <a:lnTo>
                    <a:pt x="3040" y="3666"/>
                  </a:lnTo>
                  <a:lnTo>
                    <a:pt x="3117" y="3611"/>
                  </a:lnTo>
                  <a:lnTo>
                    <a:pt x="3195" y="3555"/>
                  </a:lnTo>
                  <a:lnTo>
                    <a:pt x="3272" y="3499"/>
                  </a:lnTo>
                  <a:lnTo>
                    <a:pt x="3350" y="3437"/>
                  </a:lnTo>
                  <a:lnTo>
                    <a:pt x="3413" y="3368"/>
                  </a:lnTo>
                  <a:lnTo>
                    <a:pt x="3483" y="3298"/>
                  </a:lnTo>
                  <a:lnTo>
                    <a:pt x="3547" y="3229"/>
                  </a:lnTo>
                  <a:lnTo>
                    <a:pt x="3603" y="3152"/>
                  </a:lnTo>
                  <a:lnTo>
                    <a:pt x="3659" y="3076"/>
                  </a:lnTo>
                  <a:lnTo>
                    <a:pt x="3716" y="3000"/>
                  </a:lnTo>
                  <a:lnTo>
                    <a:pt x="3765" y="2916"/>
                  </a:lnTo>
                  <a:lnTo>
                    <a:pt x="3807" y="2826"/>
                  </a:lnTo>
                  <a:lnTo>
                    <a:pt x="3849" y="2743"/>
                  </a:lnTo>
                  <a:lnTo>
                    <a:pt x="3884" y="2652"/>
                  </a:lnTo>
                  <a:lnTo>
                    <a:pt x="3913" y="2562"/>
                  </a:lnTo>
                  <a:lnTo>
                    <a:pt x="3941" y="2465"/>
                  </a:lnTo>
                  <a:lnTo>
                    <a:pt x="3962" y="2375"/>
                  </a:lnTo>
                  <a:lnTo>
                    <a:pt x="3983" y="2277"/>
                  </a:lnTo>
                  <a:lnTo>
                    <a:pt x="3990" y="2173"/>
                  </a:lnTo>
                  <a:lnTo>
                    <a:pt x="4004" y="2076"/>
                  </a:lnTo>
                  <a:lnTo>
                    <a:pt x="4004" y="1972"/>
                  </a:lnTo>
                  <a:lnTo>
                    <a:pt x="4004" y="1972"/>
                  </a:lnTo>
                  <a:lnTo>
                    <a:pt x="4004" y="1875"/>
                  </a:lnTo>
                  <a:lnTo>
                    <a:pt x="3990" y="1771"/>
                  </a:lnTo>
                  <a:lnTo>
                    <a:pt x="3983" y="1673"/>
                  </a:lnTo>
                  <a:lnTo>
                    <a:pt x="3962" y="1576"/>
                  </a:lnTo>
                  <a:lnTo>
                    <a:pt x="3941" y="1479"/>
                  </a:lnTo>
                  <a:lnTo>
                    <a:pt x="3913" y="1389"/>
                  </a:lnTo>
                  <a:lnTo>
                    <a:pt x="3884" y="1299"/>
                  </a:lnTo>
                  <a:lnTo>
                    <a:pt x="3849" y="1208"/>
                  </a:lnTo>
                  <a:lnTo>
                    <a:pt x="3807" y="1118"/>
                  </a:lnTo>
                  <a:lnTo>
                    <a:pt x="3765" y="1035"/>
                  </a:lnTo>
                  <a:lnTo>
                    <a:pt x="3716" y="951"/>
                  </a:lnTo>
                  <a:lnTo>
                    <a:pt x="3659" y="875"/>
                  </a:lnTo>
                  <a:lnTo>
                    <a:pt x="3603" y="792"/>
                  </a:lnTo>
                  <a:lnTo>
                    <a:pt x="3547" y="722"/>
                  </a:lnTo>
                  <a:lnTo>
                    <a:pt x="3483" y="646"/>
                  </a:lnTo>
                  <a:lnTo>
                    <a:pt x="3413" y="576"/>
                  </a:lnTo>
                  <a:lnTo>
                    <a:pt x="3350" y="514"/>
                  </a:lnTo>
                  <a:lnTo>
                    <a:pt x="3272" y="451"/>
                  </a:lnTo>
                  <a:lnTo>
                    <a:pt x="3195" y="396"/>
                  </a:lnTo>
                  <a:lnTo>
                    <a:pt x="3117" y="340"/>
                  </a:lnTo>
                  <a:lnTo>
                    <a:pt x="3040" y="285"/>
                  </a:lnTo>
                  <a:lnTo>
                    <a:pt x="2956" y="236"/>
                  </a:lnTo>
                  <a:lnTo>
                    <a:pt x="2871" y="195"/>
                  </a:lnTo>
                  <a:lnTo>
                    <a:pt x="2780" y="153"/>
                  </a:lnTo>
                  <a:lnTo>
                    <a:pt x="2688" y="118"/>
                  </a:lnTo>
                  <a:lnTo>
                    <a:pt x="2597" y="90"/>
                  </a:lnTo>
                  <a:lnTo>
                    <a:pt x="2498" y="63"/>
                  </a:lnTo>
                  <a:lnTo>
                    <a:pt x="2407" y="42"/>
                  </a:lnTo>
                  <a:lnTo>
                    <a:pt x="2308" y="21"/>
                  </a:lnTo>
                  <a:lnTo>
                    <a:pt x="2203" y="7"/>
                  </a:lnTo>
                  <a:lnTo>
                    <a:pt x="2104" y="0"/>
                  </a:lnTo>
                  <a:lnTo>
                    <a:pt x="1999" y="0"/>
                  </a:lnTo>
                  <a:lnTo>
                    <a:pt x="19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1" name="Google Shape;1471;p40"/>
            <p:cNvSpPr/>
            <p:nvPr/>
          </p:nvSpPr>
          <p:spPr>
            <a:xfrm rot="10800000">
              <a:off x="1223375" y="2089538"/>
              <a:ext cx="334425" cy="203625"/>
            </a:xfrm>
            <a:custGeom>
              <a:avLst/>
              <a:gdLst/>
              <a:ahLst/>
              <a:cxnLst/>
              <a:rect l="l" t="t" r="r" b="b"/>
              <a:pathLst>
                <a:path w="13377" h="8145" extrusionOk="0">
                  <a:moveTo>
                    <a:pt x="12976" y="4499"/>
                  </a:moveTo>
                  <a:lnTo>
                    <a:pt x="12976" y="4499"/>
                  </a:lnTo>
                  <a:lnTo>
                    <a:pt x="12920" y="4416"/>
                  </a:lnTo>
                  <a:lnTo>
                    <a:pt x="12856" y="4333"/>
                  </a:lnTo>
                  <a:lnTo>
                    <a:pt x="12716" y="4152"/>
                  </a:lnTo>
                  <a:lnTo>
                    <a:pt x="12547" y="3972"/>
                  </a:lnTo>
                  <a:lnTo>
                    <a:pt x="12364" y="3784"/>
                  </a:lnTo>
                  <a:lnTo>
                    <a:pt x="12153" y="3597"/>
                  </a:lnTo>
                  <a:lnTo>
                    <a:pt x="11920" y="3402"/>
                  </a:lnTo>
                  <a:lnTo>
                    <a:pt x="11674" y="3208"/>
                  </a:lnTo>
                  <a:lnTo>
                    <a:pt x="11407" y="3006"/>
                  </a:lnTo>
                  <a:lnTo>
                    <a:pt x="11132" y="2812"/>
                  </a:lnTo>
                  <a:lnTo>
                    <a:pt x="10837" y="2618"/>
                  </a:lnTo>
                  <a:lnTo>
                    <a:pt x="10534" y="2423"/>
                  </a:lnTo>
                  <a:lnTo>
                    <a:pt x="10218" y="2229"/>
                  </a:lnTo>
                  <a:lnTo>
                    <a:pt x="9894" y="2034"/>
                  </a:lnTo>
                  <a:lnTo>
                    <a:pt x="9563" y="1847"/>
                  </a:lnTo>
                  <a:lnTo>
                    <a:pt x="9226" y="1666"/>
                  </a:lnTo>
                  <a:lnTo>
                    <a:pt x="8888" y="1493"/>
                  </a:lnTo>
                  <a:lnTo>
                    <a:pt x="8550" y="1319"/>
                  </a:lnTo>
                  <a:lnTo>
                    <a:pt x="8205" y="1153"/>
                  </a:lnTo>
                  <a:lnTo>
                    <a:pt x="7860" y="1000"/>
                  </a:lnTo>
                  <a:lnTo>
                    <a:pt x="7523" y="847"/>
                  </a:lnTo>
                  <a:lnTo>
                    <a:pt x="7185" y="708"/>
                  </a:lnTo>
                  <a:lnTo>
                    <a:pt x="6854" y="583"/>
                  </a:lnTo>
                  <a:lnTo>
                    <a:pt x="6531" y="465"/>
                  </a:lnTo>
                  <a:lnTo>
                    <a:pt x="6221" y="354"/>
                  </a:lnTo>
                  <a:lnTo>
                    <a:pt x="5911" y="264"/>
                  </a:lnTo>
                  <a:lnTo>
                    <a:pt x="5623" y="181"/>
                  </a:lnTo>
                  <a:lnTo>
                    <a:pt x="5341" y="111"/>
                  </a:lnTo>
                  <a:lnTo>
                    <a:pt x="5081" y="63"/>
                  </a:lnTo>
                  <a:lnTo>
                    <a:pt x="4828" y="21"/>
                  </a:lnTo>
                  <a:lnTo>
                    <a:pt x="4603" y="0"/>
                  </a:lnTo>
                  <a:lnTo>
                    <a:pt x="4497" y="0"/>
                  </a:lnTo>
                  <a:lnTo>
                    <a:pt x="4392" y="0"/>
                  </a:lnTo>
                  <a:lnTo>
                    <a:pt x="4293" y="7"/>
                  </a:lnTo>
                  <a:lnTo>
                    <a:pt x="4202" y="14"/>
                  </a:lnTo>
                  <a:lnTo>
                    <a:pt x="4202" y="14"/>
                  </a:lnTo>
                  <a:lnTo>
                    <a:pt x="4117" y="28"/>
                  </a:lnTo>
                  <a:lnTo>
                    <a:pt x="4026" y="49"/>
                  </a:lnTo>
                  <a:lnTo>
                    <a:pt x="3836" y="97"/>
                  </a:lnTo>
                  <a:lnTo>
                    <a:pt x="3646" y="167"/>
                  </a:lnTo>
                  <a:lnTo>
                    <a:pt x="3456" y="257"/>
                  </a:lnTo>
                  <a:lnTo>
                    <a:pt x="3259" y="354"/>
                  </a:lnTo>
                  <a:lnTo>
                    <a:pt x="3062" y="472"/>
                  </a:lnTo>
                  <a:lnTo>
                    <a:pt x="2858" y="604"/>
                  </a:lnTo>
                  <a:lnTo>
                    <a:pt x="2661" y="743"/>
                  </a:lnTo>
                  <a:lnTo>
                    <a:pt x="2464" y="903"/>
                  </a:lnTo>
                  <a:lnTo>
                    <a:pt x="2267" y="1069"/>
                  </a:lnTo>
                  <a:lnTo>
                    <a:pt x="2070" y="1243"/>
                  </a:lnTo>
                  <a:lnTo>
                    <a:pt x="1880" y="1430"/>
                  </a:lnTo>
                  <a:lnTo>
                    <a:pt x="1697" y="1618"/>
                  </a:lnTo>
                  <a:lnTo>
                    <a:pt x="1514" y="1819"/>
                  </a:lnTo>
                  <a:lnTo>
                    <a:pt x="1338" y="2028"/>
                  </a:lnTo>
                  <a:lnTo>
                    <a:pt x="1169" y="2236"/>
                  </a:lnTo>
                  <a:lnTo>
                    <a:pt x="1007" y="2451"/>
                  </a:lnTo>
                  <a:lnTo>
                    <a:pt x="859" y="2666"/>
                  </a:lnTo>
                  <a:lnTo>
                    <a:pt x="712" y="2888"/>
                  </a:lnTo>
                  <a:lnTo>
                    <a:pt x="585" y="3111"/>
                  </a:lnTo>
                  <a:lnTo>
                    <a:pt x="458" y="3333"/>
                  </a:lnTo>
                  <a:lnTo>
                    <a:pt x="353" y="3555"/>
                  </a:lnTo>
                  <a:lnTo>
                    <a:pt x="254" y="3770"/>
                  </a:lnTo>
                  <a:lnTo>
                    <a:pt x="177" y="3985"/>
                  </a:lnTo>
                  <a:lnTo>
                    <a:pt x="106" y="4201"/>
                  </a:lnTo>
                  <a:lnTo>
                    <a:pt x="57" y="4409"/>
                  </a:lnTo>
                  <a:lnTo>
                    <a:pt x="22" y="4610"/>
                  </a:lnTo>
                  <a:lnTo>
                    <a:pt x="15" y="4708"/>
                  </a:lnTo>
                  <a:lnTo>
                    <a:pt x="8" y="4805"/>
                  </a:lnTo>
                  <a:lnTo>
                    <a:pt x="1" y="4902"/>
                  </a:lnTo>
                  <a:lnTo>
                    <a:pt x="8" y="4999"/>
                  </a:lnTo>
                  <a:lnTo>
                    <a:pt x="15" y="5089"/>
                  </a:lnTo>
                  <a:lnTo>
                    <a:pt x="29" y="5180"/>
                  </a:lnTo>
                  <a:lnTo>
                    <a:pt x="43" y="5263"/>
                  </a:lnTo>
                  <a:lnTo>
                    <a:pt x="64" y="5346"/>
                  </a:lnTo>
                  <a:lnTo>
                    <a:pt x="92" y="5430"/>
                  </a:lnTo>
                  <a:lnTo>
                    <a:pt x="128" y="5506"/>
                  </a:lnTo>
                  <a:lnTo>
                    <a:pt x="128" y="5506"/>
                  </a:lnTo>
                  <a:lnTo>
                    <a:pt x="268" y="5805"/>
                  </a:lnTo>
                  <a:lnTo>
                    <a:pt x="416" y="6075"/>
                  </a:lnTo>
                  <a:lnTo>
                    <a:pt x="557" y="6318"/>
                  </a:lnTo>
                  <a:lnTo>
                    <a:pt x="705" y="6534"/>
                  </a:lnTo>
                  <a:lnTo>
                    <a:pt x="782" y="6638"/>
                  </a:lnTo>
                  <a:lnTo>
                    <a:pt x="859" y="6735"/>
                  </a:lnTo>
                  <a:lnTo>
                    <a:pt x="937" y="6825"/>
                  </a:lnTo>
                  <a:lnTo>
                    <a:pt x="1021" y="6909"/>
                  </a:lnTo>
                  <a:lnTo>
                    <a:pt x="1099" y="6992"/>
                  </a:lnTo>
                  <a:lnTo>
                    <a:pt x="1183" y="7068"/>
                  </a:lnTo>
                  <a:lnTo>
                    <a:pt x="1274" y="7138"/>
                  </a:lnTo>
                  <a:lnTo>
                    <a:pt x="1366" y="7207"/>
                  </a:lnTo>
                  <a:lnTo>
                    <a:pt x="1457" y="7270"/>
                  </a:lnTo>
                  <a:lnTo>
                    <a:pt x="1556" y="7332"/>
                  </a:lnTo>
                  <a:lnTo>
                    <a:pt x="1654" y="7388"/>
                  </a:lnTo>
                  <a:lnTo>
                    <a:pt x="1760" y="7443"/>
                  </a:lnTo>
                  <a:lnTo>
                    <a:pt x="1866" y="7492"/>
                  </a:lnTo>
                  <a:lnTo>
                    <a:pt x="1978" y="7540"/>
                  </a:lnTo>
                  <a:lnTo>
                    <a:pt x="2217" y="7631"/>
                  </a:lnTo>
                  <a:lnTo>
                    <a:pt x="2471" y="7714"/>
                  </a:lnTo>
                  <a:lnTo>
                    <a:pt x="2745" y="7783"/>
                  </a:lnTo>
                  <a:lnTo>
                    <a:pt x="3048" y="7853"/>
                  </a:lnTo>
                  <a:lnTo>
                    <a:pt x="3364" y="7915"/>
                  </a:lnTo>
                  <a:lnTo>
                    <a:pt x="3364" y="7915"/>
                  </a:lnTo>
                  <a:lnTo>
                    <a:pt x="3561" y="7950"/>
                  </a:lnTo>
                  <a:lnTo>
                    <a:pt x="3779" y="7978"/>
                  </a:lnTo>
                  <a:lnTo>
                    <a:pt x="4265" y="8033"/>
                  </a:lnTo>
                  <a:lnTo>
                    <a:pt x="4814" y="8082"/>
                  </a:lnTo>
                  <a:lnTo>
                    <a:pt x="5405" y="8117"/>
                  </a:lnTo>
                  <a:lnTo>
                    <a:pt x="5405" y="8117"/>
                  </a:lnTo>
                  <a:lnTo>
                    <a:pt x="5750" y="8137"/>
                  </a:lnTo>
                  <a:lnTo>
                    <a:pt x="6235" y="8144"/>
                  </a:lnTo>
                  <a:lnTo>
                    <a:pt x="6833" y="8144"/>
                  </a:lnTo>
                  <a:lnTo>
                    <a:pt x="7171" y="8137"/>
                  </a:lnTo>
                  <a:lnTo>
                    <a:pt x="7523" y="8131"/>
                  </a:lnTo>
                  <a:lnTo>
                    <a:pt x="7889" y="8110"/>
                  </a:lnTo>
                  <a:lnTo>
                    <a:pt x="8269" y="8089"/>
                  </a:lnTo>
                  <a:lnTo>
                    <a:pt x="8656" y="8061"/>
                  </a:lnTo>
                  <a:lnTo>
                    <a:pt x="9043" y="8019"/>
                  </a:lnTo>
                  <a:lnTo>
                    <a:pt x="9444" y="7978"/>
                  </a:lnTo>
                  <a:lnTo>
                    <a:pt x="9831" y="7922"/>
                  </a:lnTo>
                  <a:lnTo>
                    <a:pt x="10225" y="7853"/>
                  </a:lnTo>
                  <a:lnTo>
                    <a:pt x="10605" y="7776"/>
                  </a:lnTo>
                  <a:lnTo>
                    <a:pt x="10971" y="7693"/>
                  </a:lnTo>
                  <a:lnTo>
                    <a:pt x="11329" y="7589"/>
                  </a:lnTo>
                  <a:lnTo>
                    <a:pt x="11498" y="7540"/>
                  </a:lnTo>
                  <a:lnTo>
                    <a:pt x="11667" y="7478"/>
                  </a:lnTo>
                  <a:lnTo>
                    <a:pt x="11829" y="7415"/>
                  </a:lnTo>
                  <a:lnTo>
                    <a:pt x="11984" y="7353"/>
                  </a:lnTo>
                  <a:lnTo>
                    <a:pt x="12131" y="7283"/>
                  </a:lnTo>
                  <a:lnTo>
                    <a:pt x="12272" y="7214"/>
                  </a:lnTo>
                  <a:lnTo>
                    <a:pt x="12413" y="7138"/>
                  </a:lnTo>
                  <a:lnTo>
                    <a:pt x="12540" y="7054"/>
                  </a:lnTo>
                  <a:lnTo>
                    <a:pt x="12659" y="6971"/>
                  </a:lnTo>
                  <a:lnTo>
                    <a:pt x="12772" y="6881"/>
                  </a:lnTo>
                  <a:lnTo>
                    <a:pt x="12877" y="6790"/>
                  </a:lnTo>
                  <a:lnTo>
                    <a:pt x="12976" y="6693"/>
                  </a:lnTo>
                  <a:lnTo>
                    <a:pt x="13060" y="6596"/>
                  </a:lnTo>
                  <a:lnTo>
                    <a:pt x="13138" y="6492"/>
                  </a:lnTo>
                  <a:lnTo>
                    <a:pt x="13208" y="6381"/>
                  </a:lnTo>
                  <a:lnTo>
                    <a:pt x="13264" y="6263"/>
                  </a:lnTo>
                  <a:lnTo>
                    <a:pt x="13307" y="6145"/>
                  </a:lnTo>
                  <a:lnTo>
                    <a:pt x="13342" y="6027"/>
                  </a:lnTo>
                  <a:lnTo>
                    <a:pt x="13363" y="5895"/>
                  </a:lnTo>
                  <a:lnTo>
                    <a:pt x="13377" y="5763"/>
                  </a:lnTo>
                  <a:lnTo>
                    <a:pt x="13377" y="5624"/>
                  </a:lnTo>
                  <a:lnTo>
                    <a:pt x="13356" y="5478"/>
                  </a:lnTo>
                  <a:lnTo>
                    <a:pt x="13328" y="5332"/>
                  </a:lnTo>
                  <a:lnTo>
                    <a:pt x="13285" y="5173"/>
                  </a:lnTo>
                  <a:lnTo>
                    <a:pt x="13229" y="5013"/>
                  </a:lnTo>
                  <a:lnTo>
                    <a:pt x="13159" y="4853"/>
                  </a:lnTo>
                  <a:lnTo>
                    <a:pt x="13074" y="4680"/>
                  </a:lnTo>
                  <a:lnTo>
                    <a:pt x="12976" y="4499"/>
                  </a:lnTo>
                  <a:lnTo>
                    <a:pt x="12976" y="449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2" name="Google Shape;1472;p40"/>
            <p:cNvSpPr/>
            <p:nvPr/>
          </p:nvSpPr>
          <p:spPr>
            <a:xfrm rot="10800000">
              <a:off x="564769" y="2864067"/>
              <a:ext cx="1707550" cy="1025997"/>
            </a:xfrm>
            <a:custGeom>
              <a:avLst/>
              <a:gdLst/>
              <a:ahLst/>
              <a:cxnLst/>
              <a:rect l="l" t="t" r="r" b="b"/>
              <a:pathLst>
                <a:path w="68302" h="40035" extrusionOk="0">
                  <a:moveTo>
                    <a:pt x="38004" y="37875"/>
                  </a:moveTo>
                  <a:lnTo>
                    <a:pt x="38004" y="37875"/>
                  </a:lnTo>
                  <a:lnTo>
                    <a:pt x="38334" y="37868"/>
                  </a:lnTo>
                  <a:lnTo>
                    <a:pt x="38665" y="37868"/>
                  </a:lnTo>
                  <a:lnTo>
                    <a:pt x="38996" y="37875"/>
                  </a:lnTo>
                  <a:lnTo>
                    <a:pt x="39326" y="37889"/>
                  </a:lnTo>
                  <a:lnTo>
                    <a:pt x="39664" y="37910"/>
                  </a:lnTo>
                  <a:lnTo>
                    <a:pt x="39995" y="37937"/>
                  </a:lnTo>
                  <a:lnTo>
                    <a:pt x="40333" y="37972"/>
                  </a:lnTo>
                  <a:lnTo>
                    <a:pt x="40670" y="38007"/>
                  </a:lnTo>
                  <a:lnTo>
                    <a:pt x="41008" y="38055"/>
                  </a:lnTo>
                  <a:lnTo>
                    <a:pt x="41346" y="38104"/>
                  </a:lnTo>
                  <a:lnTo>
                    <a:pt x="42021" y="38215"/>
                  </a:lnTo>
                  <a:lnTo>
                    <a:pt x="42704" y="38340"/>
                  </a:lnTo>
                  <a:lnTo>
                    <a:pt x="43393" y="38486"/>
                  </a:lnTo>
                  <a:lnTo>
                    <a:pt x="44083" y="38632"/>
                  </a:lnTo>
                  <a:lnTo>
                    <a:pt x="44772" y="38791"/>
                  </a:lnTo>
                  <a:lnTo>
                    <a:pt x="46159" y="39104"/>
                  </a:lnTo>
                  <a:lnTo>
                    <a:pt x="46855" y="39264"/>
                  </a:lnTo>
                  <a:lnTo>
                    <a:pt x="47559" y="39409"/>
                  </a:lnTo>
                  <a:lnTo>
                    <a:pt x="48255" y="39555"/>
                  </a:lnTo>
                  <a:lnTo>
                    <a:pt x="48959" y="39680"/>
                  </a:lnTo>
                  <a:lnTo>
                    <a:pt x="49311" y="39743"/>
                  </a:lnTo>
                  <a:lnTo>
                    <a:pt x="49663" y="39798"/>
                  </a:lnTo>
                  <a:lnTo>
                    <a:pt x="50007" y="39847"/>
                  </a:lnTo>
                  <a:lnTo>
                    <a:pt x="50359" y="39888"/>
                  </a:lnTo>
                  <a:lnTo>
                    <a:pt x="50711" y="39930"/>
                  </a:lnTo>
                  <a:lnTo>
                    <a:pt x="51063" y="39965"/>
                  </a:lnTo>
                  <a:lnTo>
                    <a:pt x="51415" y="39993"/>
                  </a:lnTo>
                  <a:lnTo>
                    <a:pt x="51767" y="40013"/>
                  </a:lnTo>
                  <a:lnTo>
                    <a:pt x="52118" y="40027"/>
                  </a:lnTo>
                  <a:lnTo>
                    <a:pt x="52470" y="40034"/>
                  </a:lnTo>
                  <a:lnTo>
                    <a:pt x="52822" y="40034"/>
                  </a:lnTo>
                  <a:lnTo>
                    <a:pt x="53174" y="40027"/>
                  </a:lnTo>
                  <a:lnTo>
                    <a:pt x="53526" y="40013"/>
                  </a:lnTo>
                  <a:lnTo>
                    <a:pt x="53870" y="39986"/>
                  </a:lnTo>
                  <a:lnTo>
                    <a:pt x="54222" y="39951"/>
                  </a:lnTo>
                  <a:lnTo>
                    <a:pt x="54574" y="39909"/>
                  </a:lnTo>
                  <a:lnTo>
                    <a:pt x="54926" y="39854"/>
                  </a:lnTo>
                  <a:lnTo>
                    <a:pt x="55271" y="39791"/>
                  </a:lnTo>
                  <a:lnTo>
                    <a:pt x="55622" y="39715"/>
                  </a:lnTo>
                  <a:lnTo>
                    <a:pt x="55974" y="39632"/>
                  </a:lnTo>
                  <a:lnTo>
                    <a:pt x="56319" y="39534"/>
                  </a:lnTo>
                  <a:lnTo>
                    <a:pt x="56671" y="39423"/>
                  </a:lnTo>
                  <a:lnTo>
                    <a:pt x="57016" y="39305"/>
                  </a:lnTo>
                  <a:lnTo>
                    <a:pt x="57360" y="39173"/>
                  </a:lnTo>
                  <a:lnTo>
                    <a:pt x="57705" y="39027"/>
                  </a:lnTo>
                  <a:lnTo>
                    <a:pt x="58057" y="38868"/>
                  </a:lnTo>
                  <a:lnTo>
                    <a:pt x="58402" y="38694"/>
                  </a:lnTo>
                  <a:lnTo>
                    <a:pt x="58747" y="38507"/>
                  </a:lnTo>
                  <a:lnTo>
                    <a:pt x="59084" y="38298"/>
                  </a:lnTo>
                  <a:lnTo>
                    <a:pt x="59429" y="38083"/>
                  </a:lnTo>
                  <a:lnTo>
                    <a:pt x="59774" y="37854"/>
                  </a:lnTo>
                  <a:lnTo>
                    <a:pt x="60112" y="37604"/>
                  </a:lnTo>
                  <a:lnTo>
                    <a:pt x="60112" y="37604"/>
                  </a:lnTo>
                  <a:lnTo>
                    <a:pt x="60407" y="37375"/>
                  </a:lnTo>
                  <a:lnTo>
                    <a:pt x="60703" y="37139"/>
                  </a:lnTo>
                  <a:lnTo>
                    <a:pt x="60998" y="36896"/>
                  </a:lnTo>
                  <a:lnTo>
                    <a:pt x="61287" y="36639"/>
                  </a:lnTo>
                  <a:lnTo>
                    <a:pt x="61575" y="36368"/>
                  </a:lnTo>
                  <a:lnTo>
                    <a:pt x="61864" y="36091"/>
                  </a:lnTo>
                  <a:lnTo>
                    <a:pt x="62145" y="35806"/>
                  </a:lnTo>
                  <a:lnTo>
                    <a:pt x="62427" y="35507"/>
                  </a:lnTo>
                  <a:lnTo>
                    <a:pt x="62701" y="35202"/>
                  </a:lnTo>
                  <a:lnTo>
                    <a:pt x="62975" y="34889"/>
                  </a:lnTo>
                  <a:lnTo>
                    <a:pt x="63250" y="34563"/>
                  </a:lnTo>
                  <a:lnTo>
                    <a:pt x="63517" y="34230"/>
                  </a:lnTo>
                  <a:lnTo>
                    <a:pt x="63778" y="33883"/>
                  </a:lnTo>
                  <a:lnTo>
                    <a:pt x="64038" y="33529"/>
                  </a:lnTo>
                  <a:lnTo>
                    <a:pt x="64291" y="33161"/>
                  </a:lnTo>
                  <a:lnTo>
                    <a:pt x="64537" y="32786"/>
                  </a:lnTo>
                  <a:lnTo>
                    <a:pt x="64777" y="32404"/>
                  </a:lnTo>
                  <a:lnTo>
                    <a:pt x="65016" y="32015"/>
                  </a:lnTo>
                  <a:lnTo>
                    <a:pt x="65248" y="31612"/>
                  </a:lnTo>
                  <a:lnTo>
                    <a:pt x="65473" y="31203"/>
                  </a:lnTo>
                  <a:lnTo>
                    <a:pt x="65691" y="30779"/>
                  </a:lnTo>
                  <a:lnTo>
                    <a:pt x="65902" y="30349"/>
                  </a:lnTo>
                  <a:lnTo>
                    <a:pt x="66107" y="29911"/>
                  </a:lnTo>
                  <a:lnTo>
                    <a:pt x="66304" y="29460"/>
                  </a:lnTo>
                  <a:lnTo>
                    <a:pt x="66494" y="29002"/>
                  </a:lnTo>
                  <a:lnTo>
                    <a:pt x="66676" y="28536"/>
                  </a:lnTo>
                  <a:lnTo>
                    <a:pt x="66852" y="28064"/>
                  </a:lnTo>
                  <a:lnTo>
                    <a:pt x="67014" y="27578"/>
                  </a:lnTo>
                  <a:lnTo>
                    <a:pt x="67176" y="27085"/>
                  </a:lnTo>
                  <a:lnTo>
                    <a:pt x="67324" y="26585"/>
                  </a:lnTo>
                  <a:lnTo>
                    <a:pt x="67465" y="26072"/>
                  </a:lnTo>
                  <a:lnTo>
                    <a:pt x="67591" y="25551"/>
                  </a:lnTo>
                  <a:lnTo>
                    <a:pt x="67711" y="25023"/>
                  </a:lnTo>
                  <a:lnTo>
                    <a:pt x="67816" y="24489"/>
                  </a:lnTo>
                  <a:lnTo>
                    <a:pt x="67915" y="23940"/>
                  </a:lnTo>
                  <a:lnTo>
                    <a:pt x="68006" y="23385"/>
                  </a:lnTo>
                  <a:lnTo>
                    <a:pt x="68084" y="22822"/>
                  </a:lnTo>
                  <a:lnTo>
                    <a:pt x="68147" y="22253"/>
                  </a:lnTo>
                  <a:lnTo>
                    <a:pt x="68203" y="21677"/>
                  </a:lnTo>
                  <a:lnTo>
                    <a:pt x="68246" y="21086"/>
                  </a:lnTo>
                  <a:lnTo>
                    <a:pt x="68281" y="20489"/>
                  </a:lnTo>
                  <a:lnTo>
                    <a:pt x="68295" y="19885"/>
                  </a:lnTo>
                  <a:lnTo>
                    <a:pt x="68302" y="19267"/>
                  </a:lnTo>
                  <a:lnTo>
                    <a:pt x="68295" y="18649"/>
                  </a:lnTo>
                  <a:lnTo>
                    <a:pt x="68281" y="18018"/>
                  </a:lnTo>
                  <a:lnTo>
                    <a:pt x="68246" y="17379"/>
                  </a:lnTo>
                  <a:lnTo>
                    <a:pt x="68196" y="16733"/>
                  </a:lnTo>
                  <a:lnTo>
                    <a:pt x="68133" y="16081"/>
                  </a:lnTo>
                  <a:lnTo>
                    <a:pt x="68063" y="15421"/>
                  </a:lnTo>
                  <a:lnTo>
                    <a:pt x="67971" y="14747"/>
                  </a:lnTo>
                  <a:lnTo>
                    <a:pt x="67866" y="14067"/>
                  </a:lnTo>
                  <a:lnTo>
                    <a:pt x="67746" y="13387"/>
                  </a:lnTo>
                  <a:lnTo>
                    <a:pt x="67612" y="12692"/>
                  </a:lnTo>
                  <a:lnTo>
                    <a:pt x="67458" y="11991"/>
                  </a:lnTo>
                  <a:lnTo>
                    <a:pt x="67296" y="11283"/>
                  </a:lnTo>
                  <a:lnTo>
                    <a:pt x="67113" y="10561"/>
                  </a:lnTo>
                  <a:lnTo>
                    <a:pt x="66909" y="9839"/>
                  </a:lnTo>
                  <a:lnTo>
                    <a:pt x="66698" y="9103"/>
                  </a:lnTo>
                  <a:lnTo>
                    <a:pt x="66465" y="8367"/>
                  </a:lnTo>
                  <a:lnTo>
                    <a:pt x="66212" y="7617"/>
                  </a:lnTo>
                  <a:lnTo>
                    <a:pt x="65945" y="6867"/>
                  </a:lnTo>
                  <a:lnTo>
                    <a:pt x="65656" y="6103"/>
                  </a:lnTo>
                  <a:lnTo>
                    <a:pt x="65354" y="5333"/>
                  </a:lnTo>
                  <a:lnTo>
                    <a:pt x="65030" y="4555"/>
                  </a:lnTo>
                  <a:lnTo>
                    <a:pt x="65030" y="4555"/>
                  </a:lnTo>
                  <a:lnTo>
                    <a:pt x="64249" y="4666"/>
                  </a:lnTo>
                  <a:lnTo>
                    <a:pt x="63489" y="4777"/>
                  </a:lnTo>
                  <a:lnTo>
                    <a:pt x="62757" y="4888"/>
                  </a:lnTo>
                  <a:lnTo>
                    <a:pt x="62054" y="5006"/>
                  </a:lnTo>
                  <a:lnTo>
                    <a:pt x="60759" y="5228"/>
                  </a:lnTo>
                  <a:lnTo>
                    <a:pt x="59626" y="5430"/>
                  </a:lnTo>
                  <a:lnTo>
                    <a:pt x="58676" y="5603"/>
                  </a:lnTo>
                  <a:lnTo>
                    <a:pt x="57944" y="5728"/>
                  </a:lnTo>
                  <a:lnTo>
                    <a:pt x="57663" y="5777"/>
                  </a:lnTo>
                  <a:lnTo>
                    <a:pt x="57452" y="5805"/>
                  </a:lnTo>
                  <a:lnTo>
                    <a:pt x="57304" y="5819"/>
                  </a:lnTo>
                  <a:lnTo>
                    <a:pt x="57255" y="5819"/>
                  </a:lnTo>
                  <a:lnTo>
                    <a:pt x="57220" y="5812"/>
                  </a:lnTo>
                  <a:lnTo>
                    <a:pt x="57220" y="5812"/>
                  </a:lnTo>
                  <a:lnTo>
                    <a:pt x="57086" y="5763"/>
                  </a:lnTo>
                  <a:lnTo>
                    <a:pt x="56861" y="5659"/>
                  </a:lnTo>
                  <a:lnTo>
                    <a:pt x="56157" y="5340"/>
                  </a:lnTo>
                  <a:lnTo>
                    <a:pt x="55207" y="4909"/>
                  </a:lnTo>
                  <a:lnTo>
                    <a:pt x="54110" y="4402"/>
                  </a:lnTo>
                  <a:lnTo>
                    <a:pt x="52949" y="3888"/>
                  </a:lnTo>
                  <a:lnTo>
                    <a:pt x="52372" y="3638"/>
                  </a:lnTo>
                  <a:lnTo>
                    <a:pt x="51816" y="3402"/>
                  </a:lnTo>
                  <a:lnTo>
                    <a:pt x="51295" y="3187"/>
                  </a:lnTo>
                  <a:lnTo>
                    <a:pt x="50810" y="3000"/>
                  </a:lnTo>
                  <a:lnTo>
                    <a:pt x="50380" y="2840"/>
                  </a:lnTo>
                  <a:lnTo>
                    <a:pt x="50190" y="2778"/>
                  </a:lnTo>
                  <a:lnTo>
                    <a:pt x="50015" y="2729"/>
                  </a:lnTo>
                  <a:lnTo>
                    <a:pt x="50015" y="2729"/>
                  </a:lnTo>
                  <a:lnTo>
                    <a:pt x="49916" y="2701"/>
                  </a:lnTo>
                  <a:lnTo>
                    <a:pt x="49775" y="2673"/>
                  </a:lnTo>
                  <a:lnTo>
                    <a:pt x="49402" y="2611"/>
                  </a:lnTo>
                  <a:lnTo>
                    <a:pt x="48889" y="2541"/>
                  </a:lnTo>
                  <a:lnTo>
                    <a:pt x="48262" y="2458"/>
                  </a:lnTo>
                  <a:lnTo>
                    <a:pt x="47517" y="2375"/>
                  </a:lnTo>
                  <a:lnTo>
                    <a:pt x="46672" y="2285"/>
                  </a:lnTo>
                  <a:lnTo>
                    <a:pt x="44709" y="2076"/>
                  </a:lnTo>
                  <a:lnTo>
                    <a:pt x="42450" y="1854"/>
                  </a:lnTo>
                  <a:lnTo>
                    <a:pt x="39967" y="1625"/>
                  </a:lnTo>
                  <a:lnTo>
                    <a:pt x="37335" y="1382"/>
                  </a:lnTo>
                  <a:lnTo>
                    <a:pt x="34633" y="1146"/>
                  </a:lnTo>
                  <a:lnTo>
                    <a:pt x="31931" y="917"/>
                  </a:lnTo>
                  <a:lnTo>
                    <a:pt x="29314" y="695"/>
                  </a:lnTo>
                  <a:lnTo>
                    <a:pt x="26851" y="500"/>
                  </a:lnTo>
                  <a:lnTo>
                    <a:pt x="24620" y="320"/>
                  </a:lnTo>
                  <a:lnTo>
                    <a:pt x="22700" y="181"/>
                  </a:lnTo>
                  <a:lnTo>
                    <a:pt x="21159" y="70"/>
                  </a:lnTo>
                  <a:lnTo>
                    <a:pt x="20553" y="35"/>
                  </a:lnTo>
                  <a:lnTo>
                    <a:pt x="20068" y="7"/>
                  </a:lnTo>
                  <a:lnTo>
                    <a:pt x="19723" y="0"/>
                  </a:lnTo>
                  <a:lnTo>
                    <a:pt x="19519" y="0"/>
                  </a:lnTo>
                  <a:lnTo>
                    <a:pt x="19519" y="0"/>
                  </a:lnTo>
                  <a:lnTo>
                    <a:pt x="19456" y="7"/>
                  </a:lnTo>
                  <a:lnTo>
                    <a:pt x="19378" y="21"/>
                  </a:lnTo>
                  <a:lnTo>
                    <a:pt x="19174" y="84"/>
                  </a:lnTo>
                  <a:lnTo>
                    <a:pt x="18907" y="181"/>
                  </a:lnTo>
                  <a:lnTo>
                    <a:pt x="18576" y="313"/>
                  </a:lnTo>
                  <a:lnTo>
                    <a:pt x="18196" y="472"/>
                  </a:lnTo>
                  <a:lnTo>
                    <a:pt x="17760" y="660"/>
                  </a:lnTo>
                  <a:lnTo>
                    <a:pt x="17275" y="882"/>
                  </a:lnTo>
                  <a:lnTo>
                    <a:pt x="16747" y="1125"/>
                  </a:lnTo>
                  <a:lnTo>
                    <a:pt x="15565" y="1687"/>
                  </a:lnTo>
                  <a:lnTo>
                    <a:pt x="14249" y="2326"/>
                  </a:lnTo>
                  <a:lnTo>
                    <a:pt x="12828" y="3034"/>
                  </a:lnTo>
                  <a:lnTo>
                    <a:pt x="11322" y="3791"/>
                  </a:lnTo>
                  <a:lnTo>
                    <a:pt x="9774" y="4583"/>
                  </a:lnTo>
                  <a:lnTo>
                    <a:pt x="8205" y="5395"/>
                  </a:lnTo>
                  <a:lnTo>
                    <a:pt x="6643" y="6207"/>
                  </a:lnTo>
                  <a:lnTo>
                    <a:pt x="5123" y="7020"/>
                  </a:lnTo>
                  <a:lnTo>
                    <a:pt x="3666" y="7804"/>
                  </a:lnTo>
                  <a:lnTo>
                    <a:pt x="2308" y="8547"/>
                  </a:lnTo>
                  <a:lnTo>
                    <a:pt x="1077" y="9242"/>
                  </a:lnTo>
                  <a:lnTo>
                    <a:pt x="521" y="9561"/>
                  </a:lnTo>
                  <a:lnTo>
                    <a:pt x="0" y="9859"/>
                  </a:lnTo>
                  <a:lnTo>
                    <a:pt x="0" y="9859"/>
                  </a:lnTo>
                  <a:lnTo>
                    <a:pt x="387" y="10394"/>
                  </a:lnTo>
                  <a:lnTo>
                    <a:pt x="781" y="10922"/>
                  </a:lnTo>
                  <a:lnTo>
                    <a:pt x="1183" y="11449"/>
                  </a:lnTo>
                  <a:lnTo>
                    <a:pt x="1591" y="11963"/>
                  </a:lnTo>
                  <a:lnTo>
                    <a:pt x="2006" y="12470"/>
                  </a:lnTo>
                  <a:lnTo>
                    <a:pt x="2428" y="12970"/>
                  </a:lnTo>
                  <a:lnTo>
                    <a:pt x="2857" y="13470"/>
                  </a:lnTo>
                  <a:lnTo>
                    <a:pt x="3286" y="13956"/>
                  </a:lnTo>
                  <a:lnTo>
                    <a:pt x="3723" y="14442"/>
                  </a:lnTo>
                  <a:lnTo>
                    <a:pt x="4166" y="14921"/>
                  </a:lnTo>
                  <a:lnTo>
                    <a:pt x="4616" y="15400"/>
                  </a:lnTo>
                  <a:lnTo>
                    <a:pt x="5067" y="15865"/>
                  </a:lnTo>
                  <a:lnTo>
                    <a:pt x="5524" y="16337"/>
                  </a:lnTo>
                  <a:lnTo>
                    <a:pt x="5981" y="16796"/>
                  </a:lnTo>
                  <a:lnTo>
                    <a:pt x="6903" y="17712"/>
                  </a:lnTo>
                  <a:lnTo>
                    <a:pt x="7832" y="18608"/>
                  </a:lnTo>
                  <a:lnTo>
                    <a:pt x="8761" y="19503"/>
                  </a:lnTo>
                  <a:lnTo>
                    <a:pt x="10611" y="21260"/>
                  </a:lnTo>
                  <a:lnTo>
                    <a:pt x="11526" y="22135"/>
                  </a:lnTo>
                  <a:lnTo>
                    <a:pt x="12434" y="23003"/>
                  </a:lnTo>
                  <a:lnTo>
                    <a:pt x="13320" y="23871"/>
                  </a:lnTo>
                  <a:lnTo>
                    <a:pt x="13756" y="24308"/>
                  </a:lnTo>
                  <a:lnTo>
                    <a:pt x="14186" y="24746"/>
                  </a:lnTo>
                  <a:lnTo>
                    <a:pt x="14186" y="24746"/>
                  </a:lnTo>
                  <a:lnTo>
                    <a:pt x="14573" y="25141"/>
                  </a:lnTo>
                  <a:lnTo>
                    <a:pt x="14938" y="25530"/>
                  </a:lnTo>
                  <a:lnTo>
                    <a:pt x="15290" y="25919"/>
                  </a:lnTo>
                  <a:lnTo>
                    <a:pt x="15621" y="26294"/>
                  </a:lnTo>
                  <a:lnTo>
                    <a:pt x="15945" y="26669"/>
                  </a:lnTo>
                  <a:lnTo>
                    <a:pt x="16254" y="27037"/>
                  </a:lnTo>
                  <a:lnTo>
                    <a:pt x="16557" y="27405"/>
                  </a:lnTo>
                  <a:lnTo>
                    <a:pt x="16838" y="27759"/>
                  </a:lnTo>
                  <a:lnTo>
                    <a:pt x="17113" y="28113"/>
                  </a:lnTo>
                  <a:lnTo>
                    <a:pt x="17366" y="28460"/>
                  </a:lnTo>
                  <a:lnTo>
                    <a:pt x="17619" y="28800"/>
                  </a:lnTo>
                  <a:lnTo>
                    <a:pt x="17852" y="29140"/>
                  </a:lnTo>
                  <a:lnTo>
                    <a:pt x="18084" y="29474"/>
                  </a:lnTo>
                  <a:lnTo>
                    <a:pt x="18295" y="29800"/>
                  </a:lnTo>
                  <a:lnTo>
                    <a:pt x="18499" y="30119"/>
                  </a:lnTo>
                  <a:lnTo>
                    <a:pt x="18696" y="30439"/>
                  </a:lnTo>
                  <a:lnTo>
                    <a:pt x="18886" y="30744"/>
                  </a:lnTo>
                  <a:lnTo>
                    <a:pt x="19062" y="31050"/>
                  </a:lnTo>
                  <a:lnTo>
                    <a:pt x="19231" y="31348"/>
                  </a:lnTo>
                  <a:lnTo>
                    <a:pt x="19392" y="31647"/>
                  </a:lnTo>
                  <a:lnTo>
                    <a:pt x="19695" y="32216"/>
                  </a:lnTo>
                  <a:lnTo>
                    <a:pt x="19969" y="32765"/>
                  </a:lnTo>
                  <a:lnTo>
                    <a:pt x="20216" y="33292"/>
                  </a:lnTo>
                  <a:lnTo>
                    <a:pt x="20441" y="33799"/>
                  </a:lnTo>
                  <a:lnTo>
                    <a:pt x="20652" y="34285"/>
                  </a:lnTo>
                  <a:lnTo>
                    <a:pt x="20849" y="34751"/>
                  </a:lnTo>
                  <a:lnTo>
                    <a:pt x="21201" y="35605"/>
                  </a:lnTo>
                  <a:lnTo>
                    <a:pt x="21370" y="36000"/>
                  </a:lnTo>
                  <a:lnTo>
                    <a:pt x="21539" y="36375"/>
                  </a:lnTo>
                  <a:lnTo>
                    <a:pt x="21700" y="36722"/>
                  </a:lnTo>
                  <a:lnTo>
                    <a:pt x="21869" y="37049"/>
                  </a:lnTo>
                  <a:lnTo>
                    <a:pt x="21961" y="37208"/>
                  </a:lnTo>
                  <a:lnTo>
                    <a:pt x="22045" y="37354"/>
                  </a:lnTo>
                  <a:lnTo>
                    <a:pt x="22137" y="37500"/>
                  </a:lnTo>
                  <a:lnTo>
                    <a:pt x="22235" y="37632"/>
                  </a:lnTo>
                  <a:lnTo>
                    <a:pt x="22334" y="37764"/>
                  </a:lnTo>
                  <a:lnTo>
                    <a:pt x="22432" y="37896"/>
                  </a:lnTo>
                  <a:lnTo>
                    <a:pt x="22538" y="38014"/>
                  </a:lnTo>
                  <a:lnTo>
                    <a:pt x="22643" y="38125"/>
                  </a:lnTo>
                  <a:lnTo>
                    <a:pt x="22763" y="38236"/>
                  </a:lnTo>
                  <a:lnTo>
                    <a:pt x="22882" y="38340"/>
                  </a:lnTo>
                  <a:lnTo>
                    <a:pt x="23009" y="38437"/>
                  </a:lnTo>
                  <a:lnTo>
                    <a:pt x="23136" y="38528"/>
                  </a:lnTo>
                  <a:lnTo>
                    <a:pt x="23277" y="38611"/>
                  </a:lnTo>
                  <a:lnTo>
                    <a:pt x="23417" y="38687"/>
                  </a:lnTo>
                  <a:lnTo>
                    <a:pt x="23572" y="38764"/>
                  </a:lnTo>
                  <a:lnTo>
                    <a:pt x="23734" y="38833"/>
                  </a:lnTo>
                  <a:lnTo>
                    <a:pt x="23896" y="38889"/>
                  </a:lnTo>
                  <a:lnTo>
                    <a:pt x="24072" y="38944"/>
                  </a:lnTo>
                  <a:lnTo>
                    <a:pt x="24255" y="39000"/>
                  </a:lnTo>
                  <a:lnTo>
                    <a:pt x="24452" y="39041"/>
                  </a:lnTo>
                  <a:lnTo>
                    <a:pt x="24452" y="39041"/>
                  </a:lnTo>
                  <a:lnTo>
                    <a:pt x="24839" y="39111"/>
                  </a:lnTo>
                  <a:lnTo>
                    <a:pt x="25212" y="39173"/>
                  </a:lnTo>
                  <a:lnTo>
                    <a:pt x="25577" y="39215"/>
                  </a:lnTo>
                  <a:lnTo>
                    <a:pt x="25929" y="39250"/>
                  </a:lnTo>
                  <a:lnTo>
                    <a:pt x="26274" y="39270"/>
                  </a:lnTo>
                  <a:lnTo>
                    <a:pt x="26605" y="39277"/>
                  </a:lnTo>
                  <a:lnTo>
                    <a:pt x="26935" y="39277"/>
                  </a:lnTo>
                  <a:lnTo>
                    <a:pt x="27266" y="39264"/>
                  </a:lnTo>
                  <a:lnTo>
                    <a:pt x="27590" y="39243"/>
                  </a:lnTo>
                  <a:lnTo>
                    <a:pt x="27913" y="39215"/>
                  </a:lnTo>
                  <a:lnTo>
                    <a:pt x="28237" y="39173"/>
                  </a:lnTo>
                  <a:lnTo>
                    <a:pt x="28561" y="39132"/>
                  </a:lnTo>
                  <a:lnTo>
                    <a:pt x="28891" y="39083"/>
                  </a:lnTo>
                  <a:lnTo>
                    <a:pt x="29222" y="39027"/>
                  </a:lnTo>
                  <a:lnTo>
                    <a:pt x="29919" y="38896"/>
                  </a:lnTo>
                  <a:lnTo>
                    <a:pt x="30651" y="38757"/>
                  </a:lnTo>
                  <a:lnTo>
                    <a:pt x="31439" y="38611"/>
                  </a:lnTo>
                  <a:lnTo>
                    <a:pt x="32297" y="38458"/>
                  </a:lnTo>
                  <a:lnTo>
                    <a:pt x="32747" y="38382"/>
                  </a:lnTo>
                  <a:lnTo>
                    <a:pt x="33226" y="38312"/>
                  </a:lnTo>
                  <a:lnTo>
                    <a:pt x="33725" y="38236"/>
                  </a:lnTo>
                  <a:lnTo>
                    <a:pt x="34253" y="38173"/>
                  </a:lnTo>
                  <a:lnTo>
                    <a:pt x="34802" y="38111"/>
                  </a:lnTo>
                  <a:lnTo>
                    <a:pt x="35379" y="38049"/>
                  </a:lnTo>
                  <a:lnTo>
                    <a:pt x="35991" y="38000"/>
                  </a:lnTo>
                  <a:lnTo>
                    <a:pt x="36631" y="37951"/>
                  </a:lnTo>
                  <a:lnTo>
                    <a:pt x="37300" y="37910"/>
                  </a:lnTo>
                  <a:lnTo>
                    <a:pt x="38004" y="37875"/>
                  </a:lnTo>
                  <a:lnTo>
                    <a:pt x="38004" y="378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3" name="Google Shape;1473;p40"/>
            <p:cNvSpPr/>
            <p:nvPr/>
          </p:nvSpPr>
          <p:spPr>
            <a:xfrm rot="10800000">
              <a:off x="895825" y="1930888"/>
              <a:ext cx="99950" cy="98625"/>
            </a:xfrm>
            <a:custGeom>
              <a:avLst/>
              <a:gdLst/>
              <a:ahLst/>
              <a:cxnLst/>
              <a:rect l="l" t="t" r="r" b="b"/>
              <a:pathLst>
                <a:path w="3998" h="3945" extrusionOk="0">
                  <a:moveTo>
                    <a:pt x="1999" y="1"/>
                  </a:moveTo>
                  <a:lnTo>
                    <a:pt x="1999" y="1"/>
                  </a:lnTo>
                  <a:lnTo>
                    <a:pt x="1894" y="1"/>
                  </a:lnTo>
                  <a:lnTo>
                    <a:pt x="1795" y="8"/>
                  </a:lnTo>
                  <a:lnTo>
                    <a:pt x="1697" y="22"/>
                  </a:lnTo>
                  <a:lnTo>
                    <a:pt x="1598" y="35"/>
                  </a:lnTo>
                  <a:lnTo>
                    <a:pt x="1500" y="63"/>
                  </a:lnTo>
                  <a:lnTo>
                    <a:pt x="1408" y="84"/>
                  </a:lnTo>
                  <a:lnTo>
                    <a:pt x="1310" y="119"/>
                  </a:lnTo>
                  <a:lnTo>
                    <a:pt x="1218" y="153"/>
                  </a:lnTo>
                  <a:lnTo>
                    <a:pt x="1134" y="195"/>
                  </a:lnTo>
                  <a:lnTo>
                    <a:pt x="1049" y="237"/>
                  </a:lnTo>
                  <a:lnTo>
                    <a:pt x="965" y="285"/>
                  </a:lnTo>
                  <a:lnTo>
                    <a:pt x="880" y="334"/>
                  </a:lnTo>
                  <a:lnTo>
                    <a:pt x="803" y="390"/>
                  </a:lnTo>
                  <a:lnTo>
                    <a:pt x="726" y="452"/>
                  </a:lnTo>
                  <a:lnTo>
                    <a:pt x="655" y="514"/>
                  </a:lnTo>
                  <a:lnTo>
                    <a:pt x="585" y="577"/>
                  </a:lnTo>
                  <a:lnTo>
                    <a:pt x="522" y="646"/>
                  </a:lnTo>
                  <a:lnTo>
                    <a:pt x="458" y="716"/>
                  </a:lnTo>
                  <a:lnTo>
                    <a:pt x="395" y="792"/>
                  </a:lnTo>
                  <a:lnTo>
                    <a:pt x="339" y="869"/>
                  </a:lnTo>
                  <a:lnTo>
                    <a:pt x="289" y="952"/>
                  </a:lnTo>
                  <a:lnTo>
                    <a:pt x="240" y="1035"/>
                  </a:lnTo>
                  <a:lnTo>
                    <a:pt x="198" y="1119"/>
                  </a:lnTo>
                  <a:lnTo>
                    <a:pt x="156" y="1202"/>
                  </a:lnTo>
                  <a:lnTo>
                    <a:pt x="121" y="1292"/>
                  </a:lnTo>
                  <a:lnTo>
                    <a:pt x="85" y="1389"/>
                  </a:lnTo>
                  <a:lnTo>
                    <a:pt x="64" y="1480"/>
                  </a:lnTo>
                  <a:lnTo>
                    <a:pt x="36" y="1577"/>
                  </a:lnTo>
                  <a:lnTo>
                    <a:pt x="22" y="1674"/>
                  </a:lnTo>
                  <a:lnTo>
                    <a:pt x="8" y="1771"/>
                  </a:lnTo>
                  <a:lnTo>
                    <a:pt x="1" y="1868"/>
                  </a:lnTo>
                  <a:lnTo>
                    <a:pt x="1" y="1973"/>
                  </a:lnTo>
                  <a:lnTo>
                    <a:pt x="1" y="1973"/>
                  </a:lnTo>
                  <a:lnTo>
                    <a:pt x="1" y="2077"/>
                  </a:lnTo>
                  <a:lnTo>
                    <a:pt x="8" y="2174"/>
                  </a:lnTo>
                  <a:lnTo>
                    <a:pt x="22" y="2271"/>
                  </a:lnTo>
                  <a:lnTo>
                    <a:pt x="36" y="2368"/>
                  </a:lnTo>
                  <a:lnTo>
                    <a:pt x="64" y="2466"/>
                  </a:lnTo>
                  <a:lnTo>
                    <a:pt x="85" y="2556"/>
                  </a:lnTo>
                  <a:lnTo>
                    <a:pt x="121" y="2653"/>
                  </a:lnTo>
                  <a:lnTo>
                    <a:pt x="156" y="2743"/>
                  </a:lnTo>
                  <a:lnTo>
                    <a:pt x="198" y="2827"/>
                  </a:lnTo>
                  <a:lnTo>
                    <a:pt x="240" y="2910"/>
                  </a:lnTo>
                  <a:lnTo>
                    <a:pt x="289" y="2993"/>
                  </a:lnTo>
                  <a:lnTo>
                    <a:pt x="339" y="3077"/>
                  </a:lnTo>
                  <a:lnTo>
                    <a:pt x="395" y="3153"/>
                  </a:lnTo>
                  <a:lnTo>
                    <a:pt x="458" y="3229"/>
                  </a:lnTo>
                  <a:lnTo>
                    <a:pt x="522" y="3299"/>
                  </a:lnTo>
                  <a:lnTo>
                    <a:pt x="585" y="3368"/>
                  </a:lnTo>
                  <a:lnTo>
                    <a:pt x="655" y="3431"/>
                  </a:lnTo>
                  <a:lnTo>
                    <a:pt x="726" y="3493"/>
                  </a:lnTo>
                  <a:lnTo>
                    <a:pt x="803" y="3556"/>
                  </a:lnTo>
                  <a:lnTo>
                    <a:pt x="880" y="3611"/>
                  </a:lnTo>
                  <a:lnTo>
                    <a:pt x="965" y="3660"/>
                  </a:lnTo>
                  <a:lnTo>
                    <a:pt x="1049" y="3708"/>
                  </a:lnTo>
                  <a:lnTo>
                    <a:pt x="1134" y="3750"/>
                  </a:lnTo>
                  <a:lnTo>
                    <a:pt x="1218" y="3792"/>
                  </a:lnTo>
                  <a:lnTo>
                    <a:pt x="1310" y="3826"/>
                  </a:lnTo>
                  <a:lnTo>
                    <a:pt x="1408" y="3861"/>
                  </a:lnTo>
                  <a:lnTo>
                    <a:pt x="1500" y="3882"/>
                  </a:lnTo>
                  <a:lnTo>
                    <a:pt x="1598" y="3910"/>
                  </a:lnTo>
                  <a:lnTo>
                    <a:pt x="1697" y="3924"/>
                  </a:lnTo>
                  <a:lnTo>
                    <a:pt x="1795" y="3937"/>
                  </a:lnTo>
                  <a:lnTo>
                    <a:pt x="1894" y="3944"/>
                  </a:lnTo>
                  <a:lnTo>
                    <a:pt x="1999" y="3944"/>
                  </a:lnTo>
                  <a:lnTo>
                    <a:pt x="1999" y="3944"/>
                  </a:lnTo>
                  <a:lnTo>
                    <a:pt x="2105" y="3944"/>
                  </a:lnTo>
                  <a:lnTo>
                    <a:pt x="2203" y="3937"/>
                  </a:lnTo>
                  <a:lnTo>
                    <a:pt x="2302" y="3924"/>
                  </a:lnTo>
                  <a:lnTo>
                    <a:pt x="2400" y="3910"/>
                  </a:lnTo>
                  <a:lnTo>
                    <a:pt x="2499" y="3882"/>
                  </a:lnTo>
                  <a:lnTo>
                    <a:pt x="2590" y="3861"/>
                  </a:lnTo>
                  <a:lnTo>
                    <a:pt x="2689" y="3826"/>
                  </a:lnTo>
                  <a:lnTo>
                    <a:pt x="2780" y="3792"/>
                  </a:lnTo>
                  <a:lnTo>
                    <a:pt x="2865" y="3750"/>
                  </a:lnTo>
                  <a:lnTo>
                    <a:pt x="2949" y="3708"/>
                  </a:lnTo>
                  <a:lnTo>
                    <a:pt x="3034" y="3660"/>
                  </a:lnTo>
                  <a:lnTo>
                    <a:pt x="3118" y="3611"/>
                  </a:lnTo>
                  <a:lnTo>
                    <a:pt x="3195" y="3556"/>
                  </a:lnTo>
                  <a:lnTo>
                    <a:pt x="3273" y="3493"/>
                  </a:lnTo>
                  <a:lnTo>
                    <a:pt x="3343" y="3431"/>
                  </a:lnTo>
                  <a:lnTo>
                    <a:pt x="3414" y="3368"/>
                  </a:lnTo>
                  <a:lnTo>
                    <a:pt x="3477" y="3299"/>
                  </a:lnTo>
                  <a:lnTo>
                    <a:pt x="3540" y="3229"/>
                  </a:lnTo>
                  <a:lnTo>
                    <a:pt x="3604" y="3153"/>
                  </a:lnTo>
                  <a:lnTo>
                    <a:pt x="3660" y="3077"/>
                  </a:lnTo>
                  <a:lnTo>
                    <a:pt x="3709" y="2993"/>
                  </a:lnTo>
                  <a:lnTo>
                    <a:pt x="3758" y="2910"/>
                  </a:lnTo>
                  <a:lnTo>
                    <a:pt x="3801" y="2827"/>
                  </a:lnTo>
                  <a:lnTo>
                    <a:pt x="3843" y="2743"/>
                  </a:lnTo>
                  <a:lnTo>
                    <a:pt x="3878" y="2653"/>
                  </a:lnTo>
                  <a:lnTo>
                    <a:pt x="3913" y="2556"/>
                  </a:lnTo>
                  <a:lnTo>
                    <a:pt x="3934" y="2466"/>
                  </a:lnTo>
                  <a:lnTo>
                    <a:pt x="3962" y="2368"/>
                  </a:lnTo>
                  <a:lnTo>
                    <a:pt x="3976" y="2271"/>
                  </a:lnTo>
                  <a:lnTo>
                    <a:pt x="3990" y="2174"/>
                  </a:lnTo>
                  <a:lnTo>
                    <a:pt x="3998" y="2077"/>
                  </a:lnTo>
                  <a:lnTo>
                    <a:pt x="3998" y="1973"/>
                  </a:lnTo>
                  <a:lnTo>
                    <a:pt x="3998" y="1973"/>
                  </a:lnTo>
                  <a:lnTo>
                    <a:pt x="3998" y="1868"/>
                  </a:lnTo>
                  <a:lnTo>
                    <a:pt x="3990" y="1771"/>
                  </a:lnTo>
                  <a:lnTo>
                    <a:pt x="3976" y="1674"/>
                  </a:lnTo>
                  <a:lnTo>
                    <a:pt x="3962" y="1577"/>
                  </a:lnTo>
                  <a:lnTo>
                    <a:pt x="3934" y="1480"/>
                  </a:lnTo>
                  <a:lnTo>
                    <a:pt x="3913" y="1389"/>
                  </a:lnTo>
                  <a:lnTo>
                    <a:pt x="3878" y="1292"/>
                  </a:lnTo>
                  <a:lnTo>
                    <a:pt x="3843" y="1202"/>
                  </a:lnTo>
                  <a:lnTo>
                    <a:pt x="3801" y="1119"/>
                  </a:lnTo>
                  <a:lnTo>
                    <a:pt x="3758" y="1035"/>
                  </a:lnTo>
                  <a:lnTo>
                    <a:pt x="3709" y="952"/>
                  </a:lnTo>
                  <a:lnTo>
                    <a:pt x="3660" y="869"/>
                  </a:lnTo>
                  <a:lnTo>
                    <a:pt x="3604" y="792"/>
                  </a:lnTo>
                  <a:lnTo>
                    <a:pt x="3540" y="716"/>
                  </a:lnTo>
                  <a:lnTo>
                    <a:pt x="3477" y="646"/>
                  </a:lnTo>
                  <a:lnTo>
                    <a:pt x="3414" y="577"/>
                  </a:lnTo>
                  <a:lnTo>
                    <a:pt x="3343" y="514"/>
                  </a:lnTo>
                  <a:lnTo>
                    <a:pt x="3273" y="452"/>
                  </a:lnTo>
                  <a:lnTo>
                    <a:pt x="3195" y="390"/>
                  </a:lnTo>
                  <a:lnTo>
                    <a:pt x="3118" y="334"/>
                  </a:lnTo>
                  <a:lnTo>
                    <a:pt x="3034" y="285"/>
                  </a:lnTo>
                  <a:lnTo>
                    <a:pt x="2949" y="237"/>
                  </a:lnTo>
                  <a:lnTo>
                    <a:pt x="2865" y="195"/>
                  </a:lnTo>
                  <a:lnTo>
                    <a:pt x="2780" y="153"/>
                  </a:lnTo>
                  <a:lnTo>
                    <a:pt x="2689" y="119"/>
                  </a:lnTo>
                  <a:lnTo>
                    <a:pt x="2590" y="84"/>
                  </a:lnTo>
                  <a:lnTo>
                    <a:pt x="2499" y="63"/>
                  </a:lnTo>
                  <a:lnTo>
                    <a:pt x="2400" y="35"/>
                  </a:lnTo>
                  <a:lnTo>
                    <a:pt x="2302" y="22"/>
                  </a:lnTo>
                  <a:lnTo>
                    <a:pt x="2203" y="8"/>
                  </a:lnTo>
                  <a:lnTo>
                    <a:pt x="2105" y="1"/>
                  </a:lnTo>
                  <a:lnTo>
                    <a:pt x="1999" y="1"/>
                  </a:lnTo>
                  <a:lnTo>
                    <a:pt x="19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4" name="Google Shape;1474;p40"/>
            <p:cNvSpPr/>
            <p:nvPr/>
          </p:nvSpPr>
          <p:spPr>
            <a:xfrm rot="10800000">
              <a:off x="830925" y="2743238"/>
              <a:ext cx="348675" cy="929175"/>
            </a:xfrm>
            <a:custGeom>
              <a:avLst/>
              <a:gdLst/>
              <a:ahLst/>
              <a:cxnLst/>
              <a:rect l="l" t="t" r="r" b="b"/>
              <a:pathLst>
                <a:path w="13947" h="37167" extrusionOk="0">
                  <a:moveTo>
                    <a:pt x="1753" y="31244"/>
                  </a:moveTo>
                  <a:lnTo>
                    <a:pt x="1753" y="31244"/>
                  </a:lnTo>
                  <a:lnTo>
                    <a:pt x="1788" y="31140"/>
                  </a:lnTo>
                  <a:lnTo>
                    <a:pt x="1823" y="31022"/>
                  </a:lnTo>
                  <a:lnTo>
                    <a:pt x="1887" y="30765"/>
                  </a:lnTo>
                  <a:lnTo>
                    <a:pt x="1936" y="30480"/>
                  </a:lnTo>
                  <a:lnTo>
                    <a:pt x="1985" y="30161"/>
                  </a:lnTo>
                  <a:lnTo>
                    <a:pt x="2020" y="29821"/>
                  </a:lnTo>
                  <a:lnTo>
                    <a:pt x="2049" y="29453"/>
                  </a:lnTo>
                  <a:lnTo>
                    <a:pt x="2070" y="29064"/>
                  </a:lnTo>
                  <a:lnTo>
                    <a:pt x="2084" y="28647"/>
                  </a:lnTo>
                  <a:lnTo>
                    <a:pt x="2091" y="28210"/>
                  </a:lnTo>
                  <a:lnTo>
                    <a:pt x="2091" y="27752"/>
                  </a:lnTo>
                  <a:lnTo>
                    <a:pt x="2084" y="27266"/>
                  </a:lnTo>
                  <a:lnTo>
                    <a:pt x="2070" y="26766"/>
                  </a:lnTo>
                  <a:lnTo>
                    <a:pt x="2056" y="26252"/>
                  </a:lnTo>
                  <a:lnTo>
                    <a:pt x="2034" y="25717"/>
                  </a:lnTo>
                  <a:lnTo>
                    <a:pt x="1971" y="24593"/>
                  </a:lnTo>
                  <a:lnTo>
                    <a:pt x="1894" y="23419"/>
                  </a:lnTo>
                  <a:lnTo>
                    <a:pt x="1795" y="22197"/>
                  </a:lnTo>
                  <a:lnTo>
                    <a:pt x="1690" y="20941"/>
                  </a:lnTo>
                  <a:lnTo>
                    <a:pt x="1570" y="19649"/>
                  </a:lnTo>
                  <a:lnTo>
                    <a:pt x="1443" y="18344"/>
                  </a:lnTo>
                  <a:lnTo>
                    <a:pt x="1303" y="17018"/>
                  </a:lnTo>
                  <a:lnTo>
                    <a:pt x="1021" y="14372"/>
                  </a:lnTo>
                  <a:lnTo>
                    <a:pt x="747" y="11783"/>
                  </a:lnTo>
                  <a:lnTo>
                    <a:pt x="486" y="9318"/>
                  </a:lnTo>
                  <a:lnTo>
                    <a:pt x="367" y="8151"/>
                  </a:lnTo>
                  <a:lnTo>
                    <a:pt x="261" y="7047"/>
                  </a:lnTo>
                  <a:lnTo>
                    <a:pt x="170" y="6006"/>
                  </a:lnTo>
                  <a:lnTo>
                    <a:pt x="99" y="5041"/>
                  </a:lnTo>
                  <a:lnTo>
                    <a:pt x="43" y="4166"/>
                  </a:lnTo>
                  <a:lnTo>
                    <a:pt x="22" y="3756"/>
                  </a:lnTo>
                  <a:lnTo>
                    <a:pt x="8" y="3375"/>
                  </a:lnTo>
                  <a:lnTo>
                    <a:pt x="1" y="3020"/>
                  </a:lnTo>
                  <a:lnTo>
                    <a:pt x="1" y="2687"/>
                  </a:lnTo>
                  <a:lnTo>
                    <a:pt x="1" y="2389"/>
                  </a:lnTo>
                  <a:lnTo>
                    <a:pt x="15" y="2111"/>
                  </a:lnTo>
                  <a:lnTo>
                    <a:pt x="36" y="1868"/>
                  </a:lnTo>
                  <a:lnTo>
                    <a:pt x="57" y="1653"/>
                  </a:lnTo>
                  <a:lnTo>
                    <a:pt x="92" y="1472"/>
                  </a:lnTo>
                  <a:lnTo>
                    <a:pt x="135" y="1326"/>
                  </a:lnTo>
                  <a:lnTo>
                    <a:pt x="156" y="1264"/>
                  </a:lnTo>
                  <a:lnTo>
                    <a:pt x="184" y="1208"/>
                  </a:lnTo>
                  <a:lnTo>
                    <a:pt x="212" y="1167"/>
                  </a:lnTo>
                  <a:lnTo>
                    <a:pt x="240" y="1132"/>
                  </a:lnTo>
                  <a:lnTo>
                    <a:pt x="275" y="1104"/>
                  </a:lnTo>
                  <a:lnTo>
                    <a:pt x="311" y="1090"/>
                  </a:lnTo>
                  <a:lnTo>
                    <a:pt x="346" y="1083"/>
                  </a:lnTo>
                  <a:lnTo>
                    <a:pt x="388" y="1083"/>
                  </a:lnTo>
                  <a:lnTo>
                    <a:pt x="388" y="1083"/>
                  </a:lnTo>
                  <a:lnTo>
                    <a:pt x="472" y="1097"/>
                  </a:lnTo>
                  <a:lnTo>
                    <a:pt x="578" y="1104"/>
                  </a:lnTo>
                  <a:lnTo>
                    <a:pt x="817" y="1104"/>
                  </a:lnTo>
                  <a:lnTo>
                    <a:pt x="1099" y="1097"/>
                  </a:lnTo>
                  <a:lnTo>
                    <a:pt x="1429" y="1076"/>
                  </a:lnTo>
                  <a:lnTo>
                    <a:pt x="1795" y="1042"/>
                  </a:lnTo>
                  <a:lnTo>
                    <a:pt x="2196" y="1000"/>
                  </a:lnTo>
                  <a:lnTo>
                    <a:pt x="3097" y="889"/>
                  </a:lnTo>
                  <a:lnTo>
                    <a:pt x="4089" y="757"/>
                  </a:lnTo>
                  <a:lnTo>
                    <a:pt x="5152" y="604"/>
                  </a:lnTo>
                  <a:lnTo>
                    <a:pt x="6263" y="451"/>
                  </a:lnTo>
                  <a:lnTo>
                    <a:pt x="7375" y="306"/>
                  </a:lnTo>
                  <a:lnTo>
                    <a:pt x="7931" y="243"/>
                  </a:lnTo>
                  <a:lnTo>
                    <a:pt x="8480" y="181"/>
                  </a:lnTo>
                  <a:lnTo>
                    <a:pt x="9007" y="125"/>
                  </a:lnTo>
                  <a:lnTo>
                    <a:pt x="9528" y="77"/>
                  </a:lnTo>
                  <a:lnTo>
                    <a:pt x="10028" y="42"/>
                  </a:lnTo>
                  <a:lnTo>
                    <a:pt x="10506" y="14"/>
                  </a:lnTo>
                  <a:lnTo>
                    <a:pt x="10964" y="0"/>
                  </a:lnTo>
                  <a:lnTo>
                    <a:pt x="11386" y="0"/>
                  </a:lnTo>
                  <a:lnTo>
                    <a:pt x="11773" y="14"/>
                  </a:lnTo>
                  <a:lnTo>
                    <a:pt x="11956" y="21"/>
                  </a:lnTo>
                  <a:lnTo>
                    <a:pt x="12132" y="42"/>
                  </a:lnTo>
                  <a:lnTo>
                    <a:pt x="12293" y="63"/>
                  </a:lnTo>
                  <a:lnTo>
                    <a:pt x="12441" y="83"/>
                  </a:lnTo>
                  <a:lnTo>
                    <a:pt x="12582" y="111"/>
                  </a:lnTo>
                  <a:lnTo>
                    <a:pt x="12709" y="146"/>
                  </a:lnTo>
                  <a:lnTo>
                    <a:pt x="12828" y="188"/>
                  </a:lnTo>
                  <a:lnTo>
                    <a:pt x="12934" y="229"/>
                  </a:lnTo>
                  <a:lnTo>
                    <a:pt x="13025" y="278"/>
                  </a:lnTo>
                  <a:lnTo>
                    <a:pt x="13103" y="333"/>
                  </a:lnTo>
                  <a:lnTo>
                    <a:pt x="13166" y="396"/>
                  </a:lnTo>
                  <a:lnTo>
                    <a:pt x="13222" y="458"/>
                  </a:lnTo>
                  <a:lnTo>
                    <a:pt x="13257" y="535"/>
                  </a:lnTo>
                  <a:lnTo>
                    <a:pt x="13278" y="611"/>
                  </a:lnTo>
                  <a:lnTo>
                    <a:pt x="13278" y="611"/>
                  </a:lnTo>
                  <a:lnTo>
                    <a:pt x="13307" y="847"/>
                  </a:lnTo>
                  <a:lnTo>
                    <a:pt x="13342" y="1222"/>
                  </a:lnTo>
                  <a:lnTo>
                    <a:pt x="13384" y="1729"/>
                  </a:lnTo>
                  <a:lnTo>
                    <a:pt x="13426" y="2368"/>
                  </a:lnTo>
                  <a:lnTo>
                    <a:pt x="13475" y="3118"/>
                  </a:lnTo>
                  <a:lnTo>
                    <a:pt x="13525" y="3972"/>
                  </a:lnTo>
                  <a:lnTo>
                    <a:pt x="13574" y="4923"/>
                  </a:lnTo>
                  <a:lnTo>
                    <a:pt x="13623" y="5964"/>
                  </a:lnTo>
                  <a:lnTo>
                    <a:pt x="13673" y="7089"/>
                  </a:lnTo>
                  <a:lnTo>
                    <a:pt x="13722" y="8290"/>
                  </a:lnTo>
                  <a:lnTo>
                    <a:pt x="13764" y="9547"/>
                  </a:lnTo>
                  <a:lnTo>
                    <a:pt x="13806" y="10859"/>
                  </a:lnTo>
                  <a:lnTo>
                    <a:pt x="13848" y="12220"/>
                  </a:lnTo>
                  <a:lnTo>
                    <a:pt x="13877" y="13623"/>
                  </a:lnTo>
                  <a:lnTo>
                    <a:pt x="13905" y="15046"/>
                  </a:lnTo>
                  <a:lnTo>
                    <a:pt x="13926" y="16490"/>
                  </a:lnTo>
                  <a:lnTo>
                    <a:pt x="13940" y="17955"/>
                  </a:lnTo>
                  <a:lnTo>
                    <a:pt x="13947" y="19413"/>
                  </a:lnTo>
                  <a:lnTo>
                    <a:pt x="13940" y="20864"/>
                  </a:lnTo>
                  <a:lnTo>
                    <a:pt x="13926" y="22308"/>
                  </a:lnTo>
                  <a:lnTo>
                    <a:pt x="13898" y="23725"/>
                  </a:lnTo>
                  <a:lnTo>
                    <a:pt x="13862" y="25113"/>
                  </a:lnTo>
                  <a:lnTo>
                    <a:pt x="13806" y="26453"/>
                  </a:lnTo>
                  <a:lnTo>
                    <a:pt x="13778" y="27106"/>
                  </a:lnTo>
                  <a:lnTo>
                    <a:pt x="13743" y="27752"/>
                  </a:lnTo>
                  <a:lnTo>
                    <a:pt x="13708" y="28377"/>
                  </a:lnTo>
                  <a:lnTo>
                    <a:pt x="13665" y="28988"/>
                  </a:lnTo>
                  <a:lnTo>
                    <a:pt x="13616" y="29585"/>
                  </a:lnTo>
                  <a:lnTo>
                    <a:pt x="13567" y="30161"/>
                  </a:lnTo>
                  <a:lnTo>
                    <a:pt x="13518" y="30716"/>
                  </a:lnTo>
                  <a:lnTo>
                    <a:pt x="13454" y="31258"/>
                  </a:lnTo>
                  <a:lnTo>
                    <a:pt x="13391" y="31772"/>
                  </a:lnTo>
                  <a:lnTo>
                    <a:pt x="13328" y="32265"/>
                  </a:lnTo>
                  <a:lnTo>
                    <a:pt x="13257" y="32737"/>
                  </a:lnTo>
                  <a:lnTo>
                    <a:pt x="13180" y="33188"/>
                  </a:lnTo>
                  <a:lnTo>
                    <a:pt x="13103" y="33605"/>
                  </a:lnTo>
                  <a:lnTo>
                    <a:pt x="13018" y="34001"/>
                  </a:lnTo>
                  <a:lnTo>
                    <a:pt x="12927" y="34369"/>
                  </a:lnTo>
                  <a:lnTo>
                    <a:pt x="12828" y="34709"/>
                  </a:lnTo>
                  <a:lnTo>
                    <a:pt x="12730" y="35021"/>
                  </a:lnTo>
                  <a:lnTo>
                    <a:pt x="12624" y="35299"/>
                  </a:lnTo>
                  <a:lnTo>
                    <a:pt x="12624" y="35299"/>
                  </a:lnTo>
                  <a:lnTo>
                    <a:pt x="12547" y="35459"/>
                  </a:lnTo>
                  <a:lnTo>
                    <a:pt x="12455" y="35611"/>
                  </a:lnTo>
                  <a:lnTo>
                    <a:pt x="12357" y="35757"/>
                  </a:lnTo>
                  <a:lnTo>
                    <a:pt x="12237" y="35896"/>
                  </a:lnTo>
                  <a:lnTo>
                    <a:pt x="12110" y="36028"/>
                  </a:lnTo>
                  <a:lnTo>
                    <a:pt x="11970" y="36153"/>
                  </a:lnTo>
                  <a:lnTo>
                    <a:pt x="11815" y="36271"/>
                  </a:lnTo>
                  <a:lnTo>
                    <a:pt x="11653" y="36382"/>
                  </a:lnTo>
                  <a:lnTo>
                    <a:pt x="11477" y="36479"/>
                  </a:lnTo>
                  <a:lnTo>
                    <a:pt x="11294" y="36576"/>
                  </a:lnTo>
                  <a:lnTo>
                    <a:pt x="11104" y="36667"/>
                  </a:lnTo>
                  <a:lnTo>
                    <a:pt x="10900" y="36743"/>
                  </a:lnTo>
                  <a:lnTo>
                    <a:pt x="10689" y="36819"/>
                  </a:lnTo>
                  <a:lnTo>
                    <a:pt x="10471" y="36889"/>
                  </a:lnTo>
                  <a:lnTo>
                    <a:pt x="10246" y="36944"/>
                  </a:lnTo>
                  <a:lnTo>
                    <a:pt x="10014" y="37000"/>
                  </a:lnTo>
                  <a:lnTo>
                    <a:pt x="9774" y="37042"/>
                  </a:lnTo>
                  <a:lnTo>
                    <a:pt x="9528" y="37083"/>
                  </a:lnTo>
                  <a:lnTo>
                    <a:pt x="9282" y="37111"/>
                  </a:lnTo>
                  <a:lnTo>
                    <a:pt x="9029" y="37139"/>
                  </a:lnTo>
                  <a:lnTo>
                    <a:pt x="8768" y="37153"/>
                  </a:lnTo>
                  <a:lnTo>
                    <a:pt x="8508" y="37167"/>
                  </a:lnTo>
                  <a:lnTo>
                    <a:pt x="8248" y="37167"/>
                  </a:lnTo>
                  <a:lnTo>
                    <a:pt x="7980" y="37160"/>
                  </a:lnTo>
                  <a:lnTo>
                    <a:pt x="7713" y="37153"/>
                  </a:lnTo>
                  <a:lnTo>
                    <a:pt x="7445" y="37132"/>
                  </a:lnTo>
                  <a:lnTo>
                    <a:pt x="7178" y="37104"/>
                  </a:lnTo>
                  <a:lnTo>
                    <a:pt x="6904" y="37076"/>
                  </a:lnTo>
                  <a:lnTo>
                    <a:pt x="6636" y="37035"/>
                  </a:lnTo>
                  <a:lnTo>
                    <a:pt x="6369" y="36986"/>
                  </a:lnTo>
                  <a:lnTo>
                    <a:pt x="6101" y="36938"/>
                  </a:lnTo>
                  <a:lnTo>
                    <a:pt x="5834" y="36875"/>
                  </a:lnTo>
                  <a:lnTo>
                    <a:pt x="5574" y="36806"/>
                  </a:lnTo>
                  <a:lnTo>
                    <a:pt x="5313" y="36729"/>
                  </a:lnTo>
                  <a:lnTo>
                    <a:pt x="5060" y="36646"/>
                  </a:lnTo>
                  <a:lnTo>
                    <a:pt x="4814" y="36563"/>
                  </a:lnTo>
                  <a:lnTo>
                    <a:pt x="4568" y="36465"/>
                  </a:lnTo>
                  <a:lnTo>
                    <a:pt x="4321" y="36361"/>
                  </a:lnTo>
                  <a:lnTo>
                    <a:pt x="4089" y="36250"/>
                  </a:lnTo>
                  <a:lnTo>
                    <a:pt x="3864" y="36132"/>
                  </a:lnTo>
                  <a:lnTo>
                    <a:pt x="3639" y="36007"/>
                  </a:lnTo>
                  <a:lnTo>
                    <a:pt x="3428" y="35882"/>
                  </a:lnTo>
                  <a:lnTo>
                    <a:pt x="3224" y="35743"/>
                  </a:lnTo>
                  <a:lnTo>
                    <a:pt x="3027" y="35597"/>
                  </a:lnTo>
                  <a:lnTo>
                    <a:pt x="2837" y="35445"/>
                  </a:lnTo>
                  <a:lnTo>
                    <a:pt x="2661" y="35285"/>
                  </a:lnTo>
                  <a:lnTo>
                    <a:pt x="2492" y="35118"/>
                  </a:lnTo>
                  <a:lnTo>
                    <a:pt x="2337" y="34952"/>
                  </a:lnTo>
                  <a:lnTo>
                    <a:pt x="2189" y="34771"/>
                  </a:lnTo>
                  <a:lnTo>
                    <a:pt x="2056" y="34584"/>
                  </a:lnTo>
                  <a:lnTo>
                    <a:pt x="1936" y="34389"/>
                  </a:lnTo>
                  <a:lnTo>
                    <a:pt x="1830" y="34188"/>
                  </a:lnTo>
                  <a:lnTo>
                    <a:pt x="1732" y="33980"/>
                  </a:lnTo>
                  <a:lnTo>
                    <a:pt x="1654" y="33765"/>
                  </a:lnTo>
                  <a:lnTo>
                    <a:pt x="1591" y="33549"/>
                  </a:lnTo>
                  <a:lnTo>
                    <a:pt x="1542" y="33320"/>
                  </a:lnTo>
                  <a:lnTo>
                    <a:pt x="1521" y="33202"/>
                  </a:lnTo>
                  <a:lnTo>
                    <a:pt x="1507" y="33084"/>
                  </a:lnTo>
                  <a:lnTo>
                    <a:pt x="1493" y="32966"/>
                  </a:lnTo>
                  <a:lnTo>
                    <a:pt x="1486" y="32841"/>
                  </a:lnTo>
                  <a:lnTo>
                    <a:pt x="1486" y="32716"/>
                  </a:lnTo>
                  <a:lnTo>
                    <a:pt x="1486" y="32591"/>
                  </a:lnTo>
                  <a:lnTo>
                    <a:pt x="1493" y="32466"/>
                  </a:lnTo>
                  <a:lnTo>
                    <a:pt x="1500" y="32341"/>
                  </a:lnTo>
                  <a:lnTo>
                    <a:pt x="1521" y="32209"/>
                  </a:lnTo>
                  <a:lnTo>
                    <a:pt x="1535" y="32077"/>
                  </a:lnTo>
                  <a:lnTo>
                    <a:pt x="1563" y="31938"/>
                  </a:lnTo>
                  <a:lnTo>
                    <a:pt x="1591" y="31807"/>
                  </a:lnTo>
                  <a:lnTo>
                    <a:pt x="1626" y="31668"/>
                  </a:lnTo>
                  <a:lnTo>
                    <a:pt x="1662" y="31529"/>
                  </a:lnTo>
                  <a:lnTo>
                    <a:pt x="1704" y="31390"/>
                  </a:lnTo>
                  <a:lnTo>
                    <a:pt x="1753" y="31244"/>
                  </a:lnTo>
                  <a:lnTo>
                    <a:pt x="1753" y="3124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5" name="Google Shape;1475;p40"/>
            <p:cNvSpPr/>
            <p:nvPr/>
          </p:nvSpPr>
          <p:spPr>
            <a:xfrm rot="10800000">
              <a:off x="2656825" y="4864888"/>
              <a:ext cx="43300" cy="2800"/>
            </a:xfrm>
            <a:custGeom>
              <a:avLst/>
              <a:gdLst/>
              <a:ahLst/>
              <a:cxnLst/>
              <a:rect l="l" t="t" r="r" b="b"/>
              <a:pathLst>
                <a:path w="1732" h="112" extrusionOk="0">
                  <a:moveTo>
                    <a:pt x="0" y="112"/>
                  </a:moveTo>
                  <a:lnTo>
                    <a:pt x="0" y="112"/>
                  </a:lnTo>
                  <a:lnTo>
                    <a:pt x="851" y="63"/>
                  </a:lnTo>
                  <a:lnTo>
                    <a:pt x="1731" y="1"/>
                  </a:lnTo>
                  <a:lnTo>
                    <a:pt x="1731" y="1"/>
                  </a:lnTo>
                  <a:lnTo>
                    <a:pt x="851" y="63"/>
                  </a:lnTo>
                  <a:lnTo>
                    <a:pt x="0" y="112"/>
                  </a:lnTo>
                  <a:lnTo>
                    <a:pt x="0" y="112"/>
                  </a:lnTo>
                  <a:close/>
                </a:path>
              </a:pathLst>
            </a:custGeom>
            <a:solidFill>
              <a:srgbClr val="A05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6" name="Google Shape;1476;p40"/>
            <p:cNvSpPr/>
            <p:nvPr/>
          </p:nvSpPr>
          <p:spPr>
            <a:xfrm rot="10800000">
              <a:off x="722025" y="2864038"/>
              <a:ext cx="981950" cy="140275"/>
            </a:xfrm>
            <a:custGeom>
              <a:avLst/>
              <a:gdLst/>
              <a:ahLst/>
              <a:cxnLst/>
              <a:rect l="l" t="t" r="r" b="b"/>
              <a:pathLst>
                <a:path w="39278" h="5611" extrusionOk="0">
                  <a:moveTo>
                    <a:pt x="23495" y="0"/>
                  </a:moveTo>
                  <a:lnTo>
                    <a:pt x="22299" y="7"/>
                  </a:lnTo>
                  <a:lnTo>
                    <a:pt x="21110" y="35"/>
                  </a:lnTo>
                  <a:lnTo>
                    <a:pt x="19942" y="70"/>
                  </a:lnTo>
                  <a:lnTo>
                    <a:pt x="18788" y="118"/>
                  </a:lnTo>
                  <a:lnTo>
                    <a:pt x="17655" y="188"/>
                  </a:lnTo>
                  <a:lnTo>
                    <a:pt x="16536" y="264"/>
                  </a:lnTo>
                  <a:lnTo>
                    <a:pt x="15445" y="354"/>
                  </a:lnTo>
                  <a:lnTo>
                    <a:pt x="14369" y="458"/>
                  </a:lnTo>
                  <a:lnTo>
                    <a:pt x="13320" y="570"/>
                  </a:lnTo>
                  <a:lnTo>
                    <a:pt x="12300" y="695"/>
                  </a:lnTo>
                  <a:lnTo>
                    <a:pt x="11294" y="833"/>
                  </a:lnTo>
                  <a:lnTo>
                    <a:pt x="10323" y="979"/>
                  </a:lnTo>
                  <a:lnTo>
                    <a:pt x="9373" y="1139"/>
                  </a:lnTo>
                  <a:lnTo>
                    <a:pt x="8458" y="1299"/>
                  </a:lnTo>
                  <a:lnTo>
                    <a:pt x="7565" y="1472"/>
                  </a:lnTo>
                  <a:lnTo>
                    <a:pt x="6706" y="1653"/>
                  </a:lnTo>
                  <a:lnTo>
                    <a:pt x="5876" y="1840"/>
                  </a:lnTo>
                  <a:lnTo>
                    <a:pt x="5081" y="2041"/>
                  </a:lnTo>
                  <a:lnTo>
                    <a:pt x="4321" y="2243"/>
                  </a:lnTo>
                  <a:lnTo>
                    <a:pt x="3589" y="2451"/>
                  </a:lnTo>
                  <a:lnTo>
                    <a:pt x="2900" y="2659"/>
                  </a:lnTo>
                  <a:lnTo>
                    <a:pt x="2238" y="2882"/>
                  </a:lnTo>
                  <a:lnTo>
                    <a:pt x="1929" y="2993"/>
                  </a:lnTo>
                  <a:lnTo>
                    <a:pt x="1619" y="3104"/>
                  </a:lnTo>
                  <a:lnTo>
                    <a:pt x="1331" y="3215"/>
                  </a:lnTo>
                  <a:lnTo>
                    <a:pt x="1042" y="3326"/>
                  </a:lnTo>
                  <a:lnTo>
                    <a:pt x="768" y="3444"/>
                  </a:lnTo>
                  <a:lnTo>
                    <a:pt x="500" y="3555"/>
                  </a:lnTo>
                  <a:lnTo>
                    <a:pt x="247" y="3673"/>
                  </a:lnTo>
                  <a:lnTo>
                    <a:pt x="1" y="3791"/>
                  </a:lnTo>
                  <a:lnTo>
                    <a:pt x="170" y="3930"/>
                  </a:lnTo>
                  <a:lnTo>
                    <a:pt x="353" y="4062"/>
                  </a:lnTo>
                  <a:lnTo>
                    <a:pt x="543" y="4187"/>
                  </a:lnTo>
                  <a:lnTo>
                    <a:pt x="641" y="4242"/>
                  </a:lnTo>
                  <a:lnTo>
                    <a:pt x="747" y="4298"/>
                  </a:lnTo>
                  <a:lnTo>
                    <a:pt x="852" y="4347"/>
                  </a:lnTo>
                  <a:lnTo>
                    <a:pt x="965" y="4395"/>
                  </a:lnTo>
                  <a:lnTo>
                    <a:pt x="1197" y="4479"/>
                  </a:lnTo>
                  <a:lnTo>
                    <a:pt x="1450" y="4555"/>
                  </a:lnTo>
                  <a:lnTo>
                    <a:pt x="1718" y="4617"/>
                  </a:lnTo>
                  <a:lnTo>
                    <a:pt x="2105" y="4687"/>
                  </a:lnTo>
                  <a:lnTo>
                    <a:pt x="2478" y="4749"/>
                  </a:lnTo>
                  <a:lnTo>
                    <a:pt x="2843" y="4791"/>
                  </a:lnTo>
                  <a:lnTo>
                    <a:pt x="3195" y="4826"/>
                  </a:lnTo>
                  <a:lnTo>
                    <a:pt x="3540" y="4846"/>
                  </a:lnTo>
                  <a:lnTo>
                    <a:pt x="3871" y="4853"/>
                  </a:lnTo>
                  <a:lnTo>
                    <a:pt x="4201" y="4853"/>
                  </a:lnTo>
                  <a:lnTo>
                    <a:pt x="4532" y="4840"/>
                  </a:lnTo>
                  <a:lnTo>
                    <a:pt x="4856" y="4819"/>
                  </a:lnTo>
                  <a:lnTo>
                    <a:pt x="5179" y="4791"/>
                  </a:lnTo>
                  <a:lnTo>
                    <a:pt x="5503" y="4749"/>
                  </a:lnTo>
                  <a:lnTo>
                    <a:pt x="5827" y="4708"/>
                  </a:lnTo>
                  <a:lnTo>
                    <a:pt x="6157" y="4659"/>
                  </a:lnTo>
                  <a:lnTo>
                    <a:pt x="6488" y="4603"/>
                  </a:lnTo>
                  <a:lnTo>
                    <a:pt x="7185" y="4472"/>
                  </a:lnTo>
                  <a:lnTo>
                    <a:pt x="7917" y="4333"/>
                  </a:lnTo>
                  <a:lnTo>
                    <a:pt x="8705" y="4187"/>
                  </a:lnTo>
                  <a:lnTo>
                    <a:pt x="9563" y="4034"/>
                  </a:lnTo>
                  <a:lnTo>
                    <a:pt x="10013" y="3958"/>
                  </a:lnTo>
                  <a:lnTo>
                    <a:pt x="10492" y="3888"/>
                  </a:lnTo>
                  <a:lnTo>
                    <a:pt x="10991" y="3812"/>
                  </a:lnTo>
                  <a:lnTo>
                    <a:pt x="11519" y="3749"/>
                  </a:lnTo>
                  <a:lnTo>
                    <a:pt x="12068" y="3687"/>
                  </a:lnTo>
                  <a:lnTo>
                    <a:pt x="12645" y="3625"/>
                  </a:lnTo>
                  <a:lnTo>
                    <a:pt x="13257" y="3576"/>
                  </a:lnTo>
                  <a:lnTo>
                    <a:pt x="13897" y="3527"/>
                  </a:lnTo>
                  <a:lnTo>
                    <a:pt x="14566" y="3486"/>
                  </a:lnTo>
                  <a:lnTo>
                    <a:pt x="15270" y="3451"/>
                  </a:lnTo>
                  <a:lnTo>
                    <a:pt x="15600" y="3444"/>
                  </a:lnTo>
                  <a:lnTo>
                    <a:pt x="15931" y="3444"/>
                  </a:lnTo>
                  <a:lnTo>
                    <a:pt x="16262" y="3451"/>
                  </a:lnTo>
                  <a:lnTo>
                    <a:pt x="16592" y="3465"/>
                  </a:lnTo>
                  <a:lnTo>
                    <a:pt x="16930" y="3486"/>
                  </a:lnTo>
                  <a:lnTo>
                    <a:pt x="17261" y="3513"/>
                  </a:lnTo>
                  <a:lnTo>
                    <a:pt x="17599" y="3548"/>
                  </a:lnTo>
                  <a:lnTo>
                    <a:pt x="17936" y="3583"/>
                  </a:lnTo>
                  <a:lnTo>
                    <a:pt x="18274" y="3631"/>
                  </a:lnTo>
                  <a:lnTo>
                    <a:pt x="18612" y="3680"/>
                  </a:lnTo>
                  <a:lnTo>
                    <a:pt x="19287" y="3791"/>
                  </a:lnTo>
                  <a:lnTo>
                    <a:pt x="19970" y="3916"/>
                  </a:lnTo>
                  <a:lnTo>
                    <a:pt x="20659" y="4062"/>
                  </a:lnTo>
                  <a:lnTo>
                    <a:pt x="21349" y="4208"/>
                  </a:lnTo>
                  <a:lnTo>
                    <a:pt x="22038" y="4367"/>
                  </a:lnTo>
                  <a:lnTo>
                    <a:pt x="23425" y="4680"/>
                  </a:lnTo>
                  <a:lnTo>
                    <a:pt x="24121" y="4840"/>
                  </a:lnTo>
                  <a:lnTo>
                    <a:pt x="24825" y="4985"/>
                  </a:lnTo>
                  <a:lnTo>
                    <a:pt x="25521" y="5131"/>
                  </a:lnTo>
                  <a:lnTo>
                    <a:pt x="26225" y="5256"/>
                  </a:lnTo>
                  <a:lnTo>
                    <a:pt x="26577" y="5319"/>
                  </a:lnTo>
                  <a:lnTo>
                    <a:pt x="26929" y="5374"/>
                  </a:lnTo>
                  <a:lnTo>
                    <a:pt x="27273" y="5423"/>
                  </a:lnTo>
                  <a:lnTo>
                    <a:pt x="27625" y="5464"/>
                  </a:lnTo>
                  <a:lnTo>
                    <a:pt x="27977" y="5506"/>
                  </a:lnTo>
                  <a:lnTo>
                    <a:pt x="28329" y="5541"/>
                  </a:lnTo>
                  <a:lnTo>
                    <a:pt x="28681" y="5569"/>
                  </a:lnTo>
                  <a:lnTo>
                    <a:pt x="29033" y="5589"/>
                  </a:lnTo>
                  <a:lnTo>
                    <a:pt x="29384" y="5603"/>
                  </a:lnTo>
                  <a:lnTo>
                    <a:pt x="29736" y="5610"/>
                  </a:lnTo>
                  <a:lnTo>
                    <a:pt x="30088" y="5610"/>
                  </a:lnTo>
                  <a:lnTo>
                    <a:pt x="30440" y="5603"/>
                  </a:lnTo>
                  <a:lnTo>
                    <a:pt x="30792" y="5589"/>
                  </a:lnTo>
                  <a:lnTo>
                    <a:pt x="31136" y="5562"/>
                  </a:lnTo>
                  <a:lnTo>
                    <a:pt x="31488" y="5527"/>
                  </a:lnTo>
                  <a:lnTo>
                    <a:pt x="31840" y="5485"/>
                  </a:lnTo>
                  <a:lnTo>
                    <a:pt x="32192" y="5430"/>
                  </a:lnTo>
                  <a:lnTo>
                    <a:pt x="32537" y="5367"/>
                  </a:lnTo>
                  <a:lnTo>
                    <a:pt x="32888" y="5291"/>
                  </a:lnTo>
                  <a:lnTo>
                    <a:pt x="33240" y="5208"/>
                  </a:lnTo>
                  <a:lnTo>
                    <a:pt x="33585" y="5110"/>
                  </a:lnTo>
                  <a:lnTo>
                    <a:pt x="33937" y="4999"/>
                  </a:lnTo>
                  <a:lnTo>
                    <a:pt x="34282" y="4881"/>
                  </a:lnTo>
                  <a:lnTo>
                    <a:pt x="34626" y="4749"/>
                  </a:lnTo>
                  <a:lnTo>
                    <a:pt x="34971" y="4603"/>
                  </a:lnTo>
                  <a:lnTo>
                    <a:pt x="35323" y="4444"/>
                  </a:lnTo>
                  <a:lnTo>
                    <a:pt x="35668" y="4270"/>
                  </a:lnTo>
                  <a:lnTo>
                    <a:pt x="36013" y="4083"/>
                  </a:lnTo>
                  <a:lnTo>
                    <a:pt x="36350" y="3874"/>
                  </a:lnTo>
                  <a:lnTo>
                    <a:pt x="36695" y="3659"/>
                  </a:lnTo>
                  <a:lnTo>
                    <a:pt x="37040" y="3430"/>
                  </a:lnTo>
                  <a:lnTo>
                    <a:pt x="37378" y="3180"/>
                  </a:lnTo>
                  <a:lnTo>
                    <a:pt x="37624" y="2993"/>
                  </a:lnTo>
                  <a:lnTo>
                    <a:pt x="37863" y="2805"/>
                  </a:lnTo>
                  <a:lnTo>
                    <a:pt x="38102" y="2604"/>
                  </a:lnTo>
                  <a:lnTo>
                    <a:pt x="38342" y="2403"/>
                  </a:lnTo>
                  <a:lnTo>
                    <a:pt x="38574" y="2187"/>
                  </a:lnTo>
                  <a:lnTo>
                    <a:pt x="38813" y="1972"/>
                  </a:lnTo>
                  <a:lnTo>
                    <a:pt x="39045" y="1750"/>
                  </a:lnTo>
                  <a:lnTo>
                    <a:pt x="39277" y="1514"/>
                  </a:lnTo>
                  <a:lnTo>
                    <a:pt x="38229" y="1312"/>
                  </a:lnTo>
                  <a:lnTo>
                    <a:pt x="37188" y="1118"/>
                  </a:lnTo>
                  <a:lnTo>
                    <a:pt x="36139" y="944"/>
                  </a:lnTo>
                  <a:lnTo>
                    <a:pt x="35098" y="785"/>
                  </a:lnTo>
                  <a:lnTo>
                    <a:pt x="34056" y="639"/>
                  </a:lnTo>
                  <a:lnTo>
                    <a:pt x="33022" y="507"/>
                  </a:lnTo>
                  <a:lnTo>
                    <a:pt x="32508" y="452"/>
                  </a:lnTo>
                  <a:lnTo>
                    <a:pt x="31995" y="403"/>
                  </a:lnTo>
                  <a:lnTo>
                    <a:pt x="31481" y="354"/>
                  </a:lnTo>
                  <a:lnTo>
                    <a:pt x="30975" y="306"/>
                  </a:lnTo>
                  <a:lnTo>
                    <a:pt x="30341" y="257"/>
                  </a:lnTo>
                  <a:lnTo>
                    <a:pt x="29701" y="215"/>
                  </a:lnTo>
                  <a:lnTo>
                    <a:pt x="29068" y="174"/>
                  </a:lnTo>
                  <a:lnTo>
                    <a:pt x="28441" y="139"/>
                  </a:lnTo>
                  <a:lnTo>
                    <a:pt x="27808" y="104"/>
                  </a:lnTo>
                  <a:lnTo>
                    <a:pt x="27189" y="77"/>
                  </a:lnTo>
                  <a:lnTo>
                    <a:pt x="26563" y="56"/>
                  </a:lnTo>
                  <a:lnTo>
                    <a:pt x="25944" y="35"/>
                  </a:lnTo>
                  <a:lnTo>
                    <a:pt x="24712" y="14"/>
                  </a:lnTo>
                  <a:lnTo>
                    <a:pt x="234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7" name="Google Shape;1477;p40"/>
            <p:cNvSpPr/>
            <p:nvPr/>
          </p:nvSpPr>
          <p:spPr>
            <a:xfrm rot="10800000">
              <a:off x="-94175" y="2727438"/>
              <a:ext cx="3095650" cy="2664450"/>
            </a:xfrm>
            <a:custGeom>
              <a:avLst/>
              <a:gdLst/>
              <a:ahLst/>
              <a:cxnLst/>
              <a:rect l="l" t="t" r="r" b="b"/>
              <a:pathLst>
                <a:path w="123826" h="106578" extrusionOk="0">
                  <a:moveTo>
                    <a:pt x="104687" y="876"/>
                  </a:moveTo>
                  <a:lnTo>
                    <a:pt x="104969" y="883"/>
                  </a:lnTo>
                  <a:lnTo>
                    <a:pt x="105250" y="903"/>
                  </a:lnTo>
                  <a:lnTo>
                    <a:pt x="105531" y="938"/>
                  </a:lnTo>
                  <a:lnTo>
                    <a:pt x="105813" y="980"/>
                  </a:lnTo>
                  <a:lnTo>
                    <a:pt x="106101" y="1035"/>
                  </a:lnTo>
                  <a:lnTo>
                    <a:pt x="106390" y="1098"/>
                  </a:lnTo>
                  <a:lnTo>
                    <a:pt x="106678" y="1174"/>
                  </a:lnTo>
                  <a:lnTo>
                    <a:pt x="106967" y="1264"/>
                  </a:lnTo>
                  <a:lnTo>
                    <a:pt x="107255" y="1362"/>
                  </a:lnTo>
                  <a:lnTo>
                    <a:pt x="107551" y="1473"/>
                  </a:lnTo>
                  <a:lnTo>
                    <a:pt x="107839" y="1591"/>
                  </a:lnTo>
                  <a:lnTo>
                    <a:pt x="108135" y="1716"/>
                  </a:lnTo>
                  <a:lnTo>
                    <a:pt x="108423" y="1855"/>
                  </a:lnTo>
                  <a:lnTo>
                    <a:pt x="108712" y="2007"/>
                  </a:lnTo>
                  <a:lnTo>
                    <a:pt x="109007" y="2160"/>
                  </a:lnTo>
                  <a:lnTo>
                    <a:pt x="109296" y="2327"/>
                  </a:lnTo>
                  <a:lnTo>
                    <a:pt x="109584" y="2500"/>
                  </a:lnTo>
                  <a:lnTo>
                    <a:pt x="109873" y="2688"/>
                  </a:lnTo>
                  <a:lnTo>
                    <a:pt x="110161" y="2882"/>
                  </a:lnTo>
                  <a:lnTo>
                    <a:pt x="110450" y="3083"/>
                  </a:lnTo>
                  <a:lnTo>
                    <a:pt x="110738" y="3292"/>
                  </a:lnTo>
                  <a:lnTo>
                    <a:pt x="111020" y="3507"/>
                  </a:lnTo>
                  <a:lnTo>
                    <a:pt x="111301" y="3736"/>
                  </a:lnTo>
                  <a:lnTo>
                    <a:pt x="111583" y="3965"/>
                  </a:lnTo>
                  <a:lnTo>
                    <a:pt x="111864" y="4208"/>
                  </a:lnTo>
                  <a:lnTo>
                    <a:pt x="112139" y="4451"/>
                  </a:lnTo>
                  <a:lnTo>
                    <a:pt x="112413" y="4708"/>
                  </a:lnTo>
                  <a:lnTo>
                    <a:pt x="112680" y="4965"/>
                  </a:lnTo>
                  <a:lnTo>
                    <a:pt x="112948" y="5236"/>
                  </a:lnTo>
                  <a:lnTo>
                    <a:pt x="113215" y="5507"/>
                  </a:lnTo>
                  <a:lnTo>
                    <a:pt x="113475" y="5791"/>
                  </a:lnTo>
                  <a:lnTo>
                    <a:pt x="113736" y="6076"/>
                  </a:lnTo>
                  <a:lnTo>
                    <a:pt x="113989" y="6368"/>
                  </a:lnTo>
                  <a:lnTo>
                    <a:pt x="114242" y="6666"/>
                  </a:lnTo>
                  <a:lnTo>
                    <a:pt x="114489" y="6972"/>
                  </a:lnTo>
                  <a:lnTo>
                    <a:pt x="114735" y="7277"/>
                  </a:lnTo>
                  <a:lnTo>
                    <a:pt x="114967" y="7596"/>
                  </a:lnTo>
                  <a:lnTo>
                    <a:pt x="115206" y="7909"/>
                  </a:lnTo>
                  <a:lnTo>
                    <a:pt x="115439" y="8235"/>
                  </a:lnTo>
                  <a:lnTo>
                    <a:pt x="115664" y="8562"/>
                  </a:lnTo>
                  <a:lnTo>
                    <a:pt x="115882" y="8895"/>
                  </a:lnTo>
                  <a:lnTo>
                    <a:pt x="116093" y="9235"/>
                  </a:lnTo>
                  <a:lnTo>
                    <a:pt x="116304" y="9575"/>
                  </a:lnTo>
                  <a:lnTo>
                    <a:pt x="116508" y="9915"/>
                  </a:lnTo>
                  <a:lnTo>
                    <a:pt x="116705" y="10263"/>
                  </a:lnTo>
                  <a:lnTo>
                    <a:pt x="116902" y="10617"/>
                  </a:lnTo>
                  <a:lnTo>
                    <a:pt x="117085" y="10971"/>
                  </a:lnTo>
                  <a:lnTo>
                    <a:pt x="117268" y="11325"/>
                  </a:lnTo>
                  <a:lnTo>
                    <a:pt x="117444" y="11686"/>
                  </a:lnTo>
                  <a:lnTo>
                    <a:pt x="117613" y="12047"/>
                  </a:lnTo>
                  <a:lnTo>
                    <a:pt x="117768" y="12415"/>
                  </a:lnTo>
                  <a:lnTo>
                    <a:pt x="117922" y="12783"/>
                  </a:lnTo>
                  <a:lnTo>
                    <a:pt x="118070" y="13151"/>
                  </a:lnTo>
                  <a:lnTo>
                    <a:pt x="118211" y="13519"/>
                  </a:lnTo>
                  <a:lnTo>
                    <a:pt x="118345" y="13894"/>
                  </a:lnTo>
                  <a:lnTo>
                    <a:pt x="118464" y="14269"/>
                  </a:lnTo>
                  <a:lnTo>
                    <a:pt x="118584" y="14644"/>
                  </a:lnTo>
                  <a:lnTo>
                    <a:pt x="118689" y="15019"/>
                  </a:lnTo>
                  <a:lnTo>
                    <a:pt x="118788" y="15394"/>
                  </a:lnTo>
                  <a:lnTo>
                    <a:pt x="118879" y="15775"/>
                  </a:lnTo>
                  <a:lnTo>
                    <a:pt x="119013" y="16352"/>
                  </a:lnTo>
                  <a:lnTo>
                    <a:pt x="119126" y="16928"/>
                  </a:lnTo>
                  <a:lnTo>
                    <a:pt x="119231" y="17490"/>
                  </a:lnTo>
                  <a:lnTo>
                    <a:pt x="119316" y="18046"/>
                  </a:lnTo>
                  <a:lnTo>
                    <a:pt x="119386" y="18594"/>
                  </a:lnTo>
                  <a:lnTo>
                    <a:pt x="119449" y="19136"/>
                  </a:lnTo>
                  <a:lnTo>
                    <a:pt x="119492" y="19664"/>
                  </a:lnTo>
                  <a:lnTo>
                    <a:pt x="119520" y="20177"/>
                  </a:lnTo>
                  <a:lnTo>
                    <a:pt x="119534" y="20684"/>
                  </a:lnTo>
                  <a:lnTo>
                    <a:pt x="119534" y="21184"/>
                  </a:lnTo>
                  <a:lnTo>
                    <a:pt x="119520" y="21670"/>
                  </a:lnTo>
                  <a:lnTo>
                    <a:pt x="119499" y="21913"/>
                  </a:lnTo>
                  <a:lnTo>
                    <a:pt x="119484" y="22149"/>
                  </a:lnTo>
                  <a:lnTo>
                    <a:pt x="119463" y="22385"/>
                  </a:lnTo>
                  <a:lnTo>
                    <a:pt x="119435" y="22614"/>
                  </a:lnTo>
                  <a:lnTo>
                    <a:pt x="119400" y="22844"/>
                  </a:lnTo>
                  <a:lnTo>
                    <a:pt x="119365" y="23066"/>
                  </a:lnTo>
                  <a:lnTo>
                    <a:pt x="119330" y="23288"/>
                  </a:lnTo>
                  <a:lnTo>
                    <a:pt x="119287" y="23510"/>
                  </a:lnTo>
                  <a:lnTo>
                    <a:pt x="119238" y="23725"/>
                  </a:lnTo>
                  <a:lnTo>
                    <a:pt x="119182" y="23941"/>
                  </a:lnTo>
                  <a:lnTo>
                    <a:pt x="119126" y="24149"/>
                  </a:lnTo>
                  <a:lnTo>
                    <a:pt x="119069" y="24357"/>
                  </a:lnTo>
                  <a:lnTo>
                    <a:pt x="118999" y="24559"/>
                  </a:lnTo>
                  <a:lnTo>
                    <a:pt x="118929" y="24760"/>
                  </a:lnTo>
                  <a:lnTo>
                    <a:pt x="118858" y="24954"/>
                  </a:lnTo>
                  <a:lnTo>
                    <a:pt x="118781" y="25149"/>
                  </a:lnTo>
                  <a:lnTo>
                    <a:pt x="118696" y="25343"/>
                  </a:lnTo>
                  <a:lnTo>
                    <a:pt x="118605" y="25531"/>
                  </a:lnTo>
                  <a:lnTo>
                    <a:pt x="118513" y="25711"/>
                  </a:lnTo>
                  <a:lnTo>
                    <a:pt x="118415" y="25892"/>
                  </a:lnTo>
                  <a:lnTo>
                    <a:pt x="118316" y="26072"/>
                  </a:lnTo>
                  <a:lnTo>
                    <a:pt x="118211" y="26246"/>
                  </a:lnTo>
                  <a:lnTo>
                    <a:pt x="118098" y="26412"/>
                  </a:lnTo>
                  <a:lnTo>
                    <a:pt x="117979" y="26579"/>
                  </a:lnTo>
                  <a:lnTo>
                    <a:pt x="117859" y="26739"/>
                  </a:lnTo>
                  <a:lnTo>
                    <a:pt x="117732" y="26898"/>
                  </a:lnTo>
                  <a:lnTo>
                    <a:pt x="117606" y="27058"/>
                  </a:lnTo>
                  <a:lnTo>
                    <a:pt x="117465" y="27211"/>
                  </a:lnTo>
                  <a:lnTo>
                    <a:pt x="117324" y="27357"/>
                  </a:lnTo>
                  <a:lnTo>
                    <a:pt x="117184" y="27502"/>
                  </a:lnTo>
                  <a:lnTo>
                    <a:pt x="117029" y="27641"/>
                  </a:lnTo>
                  <a:lnTo>
                    <a:pt x="116874" y="27780"/>
                  </a:lnTo>
                  <a:lnTo>
                    <a:pt x="116719" y="27912"/>
                  </a:lnTo>
                  <a:lnTo>
                    <a:pt x="116550" y="28037"/>
                  </a:lnTo>
                  <a:lnTo>
                    <a:pt x="116381" y="28162"/>
                  </a:lnTo>
                  <a:lnTo>
                    <a:pt x="116206" y="28287"/>
                  </a:lnTo>
                  <a:lnTo>
                    <a:pt x="116023" y="28405"/>
                  </a:lnTo>
                  <a:lnTo>
                    <a:pt x="115833" y="28516"/>
                  </a:lnTo>
                  <a:lnTo>
                    <a:pt x="115643" y="28627"/>
                  </a:lnTo>
                  <a:lnTo>
                    <a:pt x="115446" y="28731"/>
                  </a:lnTo>
                  <a:lnTo>
                    <a:pt x="115242" y="28829"/>
                  </a:lnTo>
                  <a:lnTo>
                    <a:pt x="115038" y="28926"/>
                  </a:lnTo>
                  <a:lnTo>
                    <a:pt x="114812" y="29023"/>
                  </a:lnTo>
                  <a:lnTo>
                    <a:pt x="114587" y="29113"/>
                  </a:lnTo>
                  <a:lnTo>
                    <a:pt x="114369" y="29203"/>
                  </a:lnTo>
                  <a:lnTo>
                    <a:pt x="114144" y="29280"/>
                  </a:lnTo>
                  <a:lnTo>
                    <a:pt x="113926" y="29356"/>
                  </a:lnTo>
                  <a:lnTo>
                    <a:pt x="113708" y="29426"/>
                  </a:lnTo>
                  <a:lnTo>
                    <a:pt x="113490" y="29488"/>
                  </a:lnTo>
                  <a:lnTo>
                    <a:pt x="113278" y="29544"/>
                  </a:lnTo>
                  <a:lnTo>
                    <a:pt x="113067" y="29599"/>
                  </a:lnTo>
                  <a:lnTo>
                    <a:pt x="112849" y="29648"/>
                  </a:lnTo>
                  <a:lnTo>
                    <a:pt x="112638" y="29689"/>
                  </a:lnTo>
                  <a:lnTo>
                    <a:pt x="112434" y="29724"/>
                  </a:lnTo>
                  <a:lnTo>
                    <a:pt x="112223" y="29752"/>
                  </a:lnTo>
                  <a:lnTo>
                    <a:pt x="112019" y="29780"/>
                  </a:lnTo>
                  <a:lnTo>
                    <a:pt x="111815" y="29801"/>
                  </a:lnTo>
                  <a:lnTo>
                    <a:pt x="111611" y="29814"/>
                  </a:lnTo>
                  <a:lnTo>
                    <a:pt x="111407" y="29828"/>
                  </a:lnTo>
                  <a:lnTo>
                    <a:pt x="111203" y="29835"/>
                  </a:lnTo>
                  <a:lnTo>
                    <a:pt x="111006" y="29835"/>
                  </a:lnTo>
                  <a:lnTo>
                    <a:pt x="110809" y="29828"/>
                  </a:lnTo>
                  <a:lnTo>
                    <a:pt x="110612" y="29821"/>
                  </a:lnTo>
                  <a:lnTo>
                    <a:pt x="110415" y="29808"/>
                  </a:lnTo>
                  <a:lnTo>
                    <a:pt x="110225" y="29794"/>
                  </a:lnTo>
                  <a:lnTo>
                    <a:pt x="110028" y="29773"/>
                  </a:lnTo>
                  <a:lnTo>
                    <a:pt x="109838" y="29745"/>
                  </a:lnTo>
                  <a:lnTo>
                    <a:pt x="109648" y="29710"/>
                  </a:lnTo>
                  <a:lnTo>
                    <a:pt x="109465" y="29676"/>
                  </a:lnTo>
                  <a:lnTo>
                    <a:pt x="109275" y="29634"/>
                  </a:lnTo>
                  <a:lnTo>
                    <a:pt x="109092" y="29592"/>
                  </a:lnTo>
                  <a:lnTo>
                    <a:pt x="108909" y="29544"/>
                  </a:lnTo>
                  <a:lnTo>
                    <a:pt x="108726" y="29488"/>
                  </a:lnTo>
                  <a:lnTo>
                    <a:pt x="108543" y="29433"/>
                  </a:lnTo>
                  <a:lnTo>
                    <a:pt x="108367" y="29370"/>
                  </a:lnTo>
                  <a:lnTo>
                    <a:pt x="108184" y="29308"/>
                  </a:lnTo>
                  <a:lnTo>
                    <a:pt x="107832" y="29169"/>
                  </a:lnTo>
                  <a:lnTo>
                    <a:pt x="107488" y="29009"/>
                  </a:lnTo>
                  <a:lnTo>
                    <a:pt x="107150" y="28842"/>
                  </a:lnTo>
                  <a:lnTo>
                    <a:pt x="106812" y="28655"/>
                  </a:lnTo>
                  <a:lnTo>
                    <a:pt x="106488" y="28454"/>
                  </a:lnTo>
                  <a:lnTo>
                    <a:pt x="106165" y="28245"/>
                  </a:lnTo>
                  <a:lnTo>
                    <a:pt x="105848" y="28023"/>
                  </a:lnTo>
                  <a:lnTo>
                    <a:pt x="105539" y="27780"/>
                  </a:lnTo>
                  <a:lnTo>
                    <a:pt x="105229" y="27537"/>
                  </a:lnTo>
                  <a:lnTo>
                    <a:pt x="104933" y="27273"/>
                  </a:lnTo>
                  <a:lnTo>
                    <a:pt x="104638" y="27002"/>
                  </a:lnTo>
                  <a:lnTo>
                    <a:pt x="104349" y="26725"/>
                  </a:lnTo>
                  <a:lnTo>
                    <a:pt x="104068" y="26433"/>
                  </a:lnTo>
                  <a:lnTo>
                    <a:pt x="103786" y="26135"/>
                  </a:lnTo>
                  <a:lnTo>
                    <a:pt x="103519" y="25822"/>
                  </a:lnTo>
                  <a:lnTo>
                    <a:pt x="103252" y="25510"/>
                  </a:lnTo>
                  <a:lnTo>
                    <a:pt x="102998" y="25183"/>
                  </a:lnTo>
                  <a:lnTo>
                    <a:pt x="102745" y="24850"/>
                  </a:lnTo>
                  <a:lnTo>
                    <a:pt x="102499" y="24510"/>
                  </a:lnTo>
                  <a:lnTo>
                    <a:pt x="102253" y="24163"/>
                  </a:lnTo>
                  <a:lnTo>
                    <a:pt x="102020" y="23816"/>
                  </a:lnTo>
                  <a:lnTo>
                    <a:pt x="101788" y="23455"/>
                  </a:lnTo>
                  <a:lnTo>
                    <a:pt x="101570" y="23094"/>
                  </a:lnTo>
                  <a:lnTo>
                    <a:pt x="101352" y="22726"/>
                  </a:lnTo>
                  <a:lnTo>
                    <a:pt x="101141" y="22358"/>
                  </a:lnTo>
                  <a:lnTo>
                    <a:pt x="100930" y="21983"/>
                  </a:lnTo>
                  <a:lnTo>
                    <a:pt x="100733" y="21608"/>
                  </a:lnTo>
                  <a:lnTo>
                    <a:pt x="100536" y="21226"/>
                  </a:lnTo>
                  <a:lnTo>
                    <a:pt x="100353" y="20844"/>
                  </a:lnTo>
                  <a:lnTo>
                    <a:pt x="100170" y="20462"/>
                  </a:lnTo>
                  <a:lnTo>
                    <a:pt x="99994" y="20080"/>
                  </a:lnTo>
                  <a:lnTo>
                    <a:pt x="99818" y="19691"/>
                  </a:lnTo>
                  <a:lnTo>
                    <a:pt x="99656" y="19310"/>
                  </a:lnTo>
                  <a:lnTo>
                    <a:pt x="99501" y="18921"/>
                  </a:lnTo>
                  <a:lnTo>
                    <a:pt x="99347" y="18539"/>
                  </a:lnTo>
                  <a:lnTo>
                    <a:pt x="99199" y="18157"/>
                  </a:lnTo>
                  <a:lnTo>
                    <a:pt x="99058" y="17775"/>
                  </a:lnTo>
                  <a:lnTo>
                    <a:pt x="98924" y="17400"/>
                  </a:lnTo>
                  <a:lnTo>
                    <a:pt x="98798" y="17018"/>
                  </a:lnTo>
                  <a:lnTo>
                    <a:pt x="98678" y="16650"/>
                  </a:lnTo>
                  <a:lnTo>
                    <a:pt x="98559" y="16282"/>
                  </a:lnTo>
                  <a:lnTo>
                    <a:pt x="98446" y="15914"/>
                  </a:lnTo>
                  <a:lnTo>
                    <a:pt x="98347" y="15553"/>
                  </a:lnTo>
                  <a:lnTo>
                    <a:pt x="98249" y="15199"/>
                  </a:lnTo>
                  <a:lnTo>
                    <a:pt x="98157" y="14852"/>
                  </a:lnTo>
                  <a:lnTo>
                    <a:pt x="98066" y="14512"/>
                  </a:lnTo>
                  <a:lnTo>
                    <a:pt x="97989" y="14172"/>
                  </a:lnTo>
                  <a:lnTo>
                    <a:pt x="97841" y="13512"/>
                  </a:lnTo>
                  <a:lnTo>
                    <a:pt x="97714" y="12866"/>
                  </a:lnTo>
                  <a:lnTo>
                    <a:pt x="97609" y="12228"/>
                  </a:lnTo>
                  <a:lnTo>
                    <a:pt x="97566" y="11915"/>
                  </a:lnTo>
                  <a:lnTo>
                    <a:pt x="97524" y="11610"/>
                  </a:lnTo>
                  <a:lnTo>
                    <a:pt x="97489" y="11304"/>
                  </a:lnTo>
                  <a:lnTo>
                    <a:pt x="97454" y="10999"/>
                  </a:lnTo>
                  <a:lnTo>
                    <a:pt x="97426" y="10700"/>
                  </a:lnTo>
                  <a:lnTo>
                    <a:pt x="97405" y="10402"/>
                  </a:lnTo>
                  <a:lnTo>
                    <a:pt x="97390" y="10110"/>
                  </a:lnTo>
                  <a:lnTo>
                    <a:pt x="97376" y="9825"/>
                  </a:lnTo>
                  <a:lnTo>
                    <a:pt x="97369" y="9534"/>
                  </a:lnTo>
                  <a:lnTo>
                    <a:pt x="97369" y="9256"/>
                  </a:lnTo>
                  <a:lnTo>
                    <a:pt x="97369" y="8978"/>
                  </a:lnTo>
                  <a:lnTo>
                    <a:pt x="97376" y="8700"/>
                  </a:lnTo>
                  <a:lnTo>
                    <a:pt x="97390" y="8430"/>
                  </a:lnTo>
                  <a:lnTo>
                    <a:pt x="97412" y="8166"/>
                  </a:lnTo>
                  <a:lnTo>
                    <a:pt x="97433" y="7902"/>
                  </a:lnTo>
                  <a:lnTo>
                    <a:pt x="97461" y="7645"/>
                  </a:lnTo>
                  <a:lnTo>
                    <a:pt x="97496" y="7388"/>
                  </a:lnTo>
                  <a:lnTo>
                    <a:pt x="97538" y="7138"/>
                  </a:lnTo>
                  <a:lnTo>
                    <a:pt x="97580" y="6888"/>
                  </a:lnTo>
                  <a:lnTo>
                    <a:pt x="97630" y="6645"/>
                  </a:lnTo>
                  <a:lnTo>
                    <a:pt x="97686" y="6409"/>
                  </a:lnTo>
                  <a:lnTo>
                    <a:pt x="97742" y="6173"/>
                  </a:lnTo>
                  <a:lnTo>
                    <a:pt x="97806" y="5944"/>
                  </a:lnTo>
                  <a:lnTo>
                    <a:pt x="97876" y="5722"/>
                  </a:lnTo>
                  <a:lnTo>
                    <a:pt x="97953" y="5500"/>
                  </a:lnTo>
                  <a:lnTo>
                    <a:pt x="98038" y="5284"/>
                  </a:lnTo>
                  <a:lnTo>
                    <a:pt x="98122" y="5069"/>
                  </a:lnTo>
                  <a:lnTo>
                    <a:pt x="98214" y="4861"/>
                  </a:lnTo>
                  <a:lnTo>
                    <a:pt x="98312" y="4660"/>
                  </a:lnTo>
                  <a:lnTo>
                    <a:pt x="98411" y="4458"/>
                  </a:lnTo>
                  <a:lnTo>
                    <a:pt x="98523" y="4264"/>
                  </a:lnTo>
                  <a:lnTo>
                    <a:pt x="98636" y="4076"/>
                  </a:lnTo>
                  <a:lnTo>
                    <a:pt x="98756" y="3889"/>
                  </a:lnTo>
                  <a:lnTo>
                    <a:pt x="98882" y="3715"/>
                  </a:lnTo>
                  <a:lnTo>
                    <a:pt x="99009" y="3535"/>
                  </a:lnTo>
                  <a:lnTo>
                    <a:pt x="99143" y="3368"/>
                  </a:lnTo>
                  <a:lnTo>
                    <a:pt x="99290" y="3202"/>
                  </a:lnTo>
                  <a:lnTo>
                    <a:pt x="99438" y="3042"/>
                  </a:lnTo>
                  <a:lnTo>
                    <a:pt x="99586" y="2889"/>
                  </a:lnTo>
                  <a:lnTo>
                    <a:pt x="99748" y="2736"/>
                  </a:lnTo>
                  <a:lnTo>
                    <a:pt x="99909" y="2591"/>
                  </a:lnTo>
                  <a:lnTo>
                    <a:pt x="100078" y="2452"/>
                  </a:lnTo>
                  <a:lnTo>
                    <a:pt x="100254" y="2320"/>
                  </a:lnTo>
                  <a:lnTo>
                    <a:pt x="100437" y="2188"/>
                  </a:lnTo>
                  <a:lnTo>
                    <a:pt x="100627" y="2063"/>
                  </a:lnTo>
                  <a:lnTo>
                    <a:pt x="100817" y="1945"/>
                  </a:lnTo>
                  <a:lnTo>
                    <a:pt x="101014" y="1834"/>
                  </a:lnTo>
                  <a:lnTo>
                    <a:pt x="101218" y="1723"/>
                  </a:lnTo>
                  <a:lnTo>
                    <a:pt x="101429" y="1625"/>
                  </a:lnTo>
                  <a:lnTo>
                    <a:pt x="101647" y="1528"/>
                  </a:lnTo>
                  <a:lnTo>
                    <a:pt x="101873" y="1438"/>
                  </a:lnTo>
                  <a:lnTo>
                    <a:pt x="102098" y="1355"/>
                  </a:lnTo>
                  <a:lnTo>
                    <a:pt x="102337" y="1271"/>
                  </a:lnTo>
                  <a:lnTo>
                    <a:pt x="102576" y="1202"/>
                  </a:lnTo>
                  <a:lnTo>
                    <a:pt x="102823" y="1132"/>
                  </a:lnTo>
                  <a:lnTo>
                    <a:pt x="103076" y="1070"/>
                  </a:lnTo>
                  <a:lnTo>
                    <a:pt x="103329" y="1014"/>
                  </a:lnTo>
                  <a:lnTo>
                    <a:pt x="103596" y="966"/>
                  </a:lnTo>
                  <a:lnTo>
                    <a:pt x="103864" y="924"/>
                  </a:lnTo>
                  <a:lnTo>
                    <a:pt x="104138" y="896"/>
                  </a:lnTo>
                  <a:lnTo>
                    <a:pt x="104413" y="876"/>
                  </a:lnTo>
                  <a:close/>
                  <a:moveTo>
                    <a:pt x="102386" y="1"/>
                  </a:moveTo>
                  <a:lnTo>
                    <a:pt x="101950" y="91"/>
                  </a:lnTo>
                  <a:lnTo>
                    <a:pt x="101521" y="195"/>
                  </a:lnTo>
                  <a:lnTo>
                    <a:pt x="101092" y="306"/>
                  </a:lnTo>
                  <a:lnTo>
                    <a:pt x="100669" y="431"/>
                  </a:lnTo>
                  <a:lnTo>
                    <a:pt x="100254" y="570"/>
                  </a:lnTo>
                  <a:lnTo>
                    <a:pt x="99846" y="716"/>
                  </a:lnTo>
                  <a:lnTo>
                    <a:pt x="99445" y="883"/>
                  </a:lnTo>
                  <a:lnTo>
                    <a:pt x="99051" y="1056"/>
                  </a:lnTo>
                  <a:lnTo>
                    <a:pt x="98791" y="1181"/>
                  </a:lnTo>
                  <a:lnTo>
                    <a:pt x="98537" y="1320"/>
                  </a:lnTo>
                  <a:lnTo>
                    <a:pt x="98291" y="1459"/>
                  </a:lnTo>
                  <a:lnTo>
                    <a:pt x="98045" y="1605"/>
                  </a:lnTo>
                  <a:lnTo>
                    <a:pt x="97806" y="1757"/>
                  </a:lnTo>
                  <a:lnTo>
                    <a:pt x="97573" y="1917"/>
                  </a:lnTo>
                  <a:lnTo>
                    <a:pt x="97348" y="2077"/>
                  </a:lnTo>
                  <a:lnTo>
                    <a:pt x="97130" y="2250"/>
                  </a:lnTo>
                  <a:lnTo>
                    <a:pt x="96996" y="2368"/>
                  </a:lnTo>
                  <a:lnTo>
                    <a:pt x="96863" y="2486"/>
                  </a:lnTo>
                  <a:lnTo>
                    <a:pt x="96736" y="2604"/>
                  </a:lnTo>
                  <a:lnTo>
                    <a:pt x="96609" y="2729"/>
                  </a:lnTo>
                  <a:lnTo>
                    <a:pt x="96490" y="2861"/>
                  </a:lnTo>
                  <a:lnTo>
                    <a:pt x="96377" y="2993"/>
                  </a:lnTo>
                  <a:lnTo>
                    <a:pt x="96265" y="3132"/>
                  </a:lnTo>
                  <a:lnTo>
                    <a:pt x="96152" y="3271"/>
                  </a:lnTo>
                  <a:lnTo>
                    <a:pt x="96047" y="3417"/>
                  </a:lnTo>
                  <a:lnTo>
                    <a:pt x="95941" y="3569"/>
                  </a:lnTo>
                  <a:lnTo>
                    <a:pt x="95842" y="3715"/>
                  </a:lnTo>
                  <a:lnTo>
                    <a:pt x="95751" y="3868"/>
                  </a:lnTo>
                  <a:lnTo>
                    <a:pt x="95568" y="4187"/>
                  </a:lnTo>
                  <a:lnTo>
                    <a:pt x="95399" y="4514"/>
                  </a:lnTo>
                  <a:lnTo>
                    <a:pt x="95237" y="4854"/>
                  </a:lnTo>
                  <a:lnTo>
                    <a:pt x="95090" y="5194"/>
                  </a:lnTo>
                  <a:lnTo>
                    <a:pt x="94956" y="5548"/>
                  </a:lnTo>
                  <a:lnTo>
                    <a:pt x="94829" y="5909"/>
                  </a:lnTo>
                  <a:lnTo>
                    <a:pt x="94717" y="6270"/>
                  </a:lnTo>
                  <a:lnTo>
                    <a:pt x="94611" y="6638"/>
                  </a:lnTo>
                  <a:lnTo>
                    <a:pt x="94520" y="7013"/>
                  </a:lnTo>
                  <a:lnTo>
                    <a:pt x="94435" y="7388"/>
                  </a:lnTo>
                  <a:lnTo>
                    <a:pt x="94358" y="7763"/>
                  </a:lnTo>
                  <a:lnTo>
                    <a:pt x="94287" y="8145"/>
                  </a:lnTo>
                  <a:lnTo>
                    <a:pt x="94231" y="8520"/>
                  </a:lnTo>
                  <a:lnTo>
                    <a:pt x="94175" y="8895"/>
                  </a:lnTo>
                  <a:lnTo>
                    <a:pt x="94133" y="9263"/>
                  </a:lnTo>
                  <a:lnTo>
                    <a:pt x="94090" y="9631"/>
                  </a:lnTo>
                  <a:lnTo>
                    <a:pt x="94055" y="9999"/>
                  </a:lnTo>
                  <a:lnTo>
                    <a:pt x="94034" y="10353"/>
                  </a:lnTo>
                  <a:lnTo>
                    <a:pt x="94006" y="10707"/>
                  </a:lnTo>
                  <a:lnTo>
                    <a:pt x="93992" y="11047"/>
                  </a:lnTo>
                  <a:lnTo>
                    <a:pt x="93971" y="11707"/>
                  </a:lnTo>
                  <a:lnTo>
                    <a:pt x="93971" y="12318"/>
                  </a:lnTo>
                  <a:lnTo>
                    <a:pt x="93971" y="12880"/>
                  </a:lnTo>
                  <a:lnTo>
                    <a:pt x="93985" y="13283"/>
                  </a:lnTo>
                  <a:lnTo>
                    <a:pt x="93999" y="13637"/>
                  </a:lnTo>
                  <a:lnTo>
                    <a:pt x="94034" y="14213"/>
                  </a:lnTo>
                  <a:lnTo>
                    <a:pt x="94062" y="14588"/>
                  </a:lnTo>
                  <a:lnTo>
                    <a:pt x="94076" y="14713"/>
                  </a:lnTo>
                  <a:lnTo>
                    <a:pt x="93964" y="14519"/>
                  </a:lnTo>
                  <a:lnTo>
                    <a:pt x="93830" y="14290"/>
                  </a:lnTo>
                  <a:lnTo>
                    <a:pt x="93647" y="13991"/>
                  </a:lnTo>
                  <a:lnTo>
                    <a:pt x="93408" y="13644"/>
                  </a:lnTo>
                  <a:lnTo>
                    <a:pt x="93274" y="13456"/>
                  </a:lnTo>
                  <a:lnTo>
                    <a:pt x="93126" y="13262"/>
                  </a:lnTo>
                  <a:lnTo>
                    <a:pt x="92972" y="13061"/>
                  </a:lnTo>
                  <a:lnTo>
                    <a:pt x="92803" y="12852"/>
                  </a:lnTo>
                  <a:lnTo>
                    <a:pt x="92620" y="12651"/>
                  </a:lnTo>
                  <a:lnTo>
                    <a:pt x="92430" y="12443"/>
                  </a:lnTo>
                  <a:lnTo>
                    <a:pt x="92219" y="12221"/>
                  </a:lnTo>
                  <a:lnTo>
                    <a:pt x="91994" y="12012"/>
                  </a:lnTo>
                  <a:lnTo>
                    <a:pt x="91761" y="11804"/>
                  </a:lnTo>
                  <a:lnTo>
                    <a:pt x="91515" y="11603"/>
                  </a:lnTo>
                  <a:lnTo>
                    <a:pt x="91255" y="11415"/>
                  </a:lnTo>
                  <a:lnTo>
                    <a:pt x="91121" y="11332"/>
                  </a:lnTo>
                  <a:lnTo>
                    <a:pt x="90987" y="11242"/>
                  </a:lnTo>
                  <a:lnTo>
                    <a:pt x="90854" y="11158"/>
                  </a:lnTo>
                  <a:lnTo>
                    <a:pt x="90713" y="11082"/>
                  </a:lnTo>
                  <a:lnTo>
                    <a:pt x="90565" y="11013"/>
                  </a:lnTo>
                  <a:lnTo>
                    <a:pt x="90425" y="10943"/>
                  </a:lnTo>
                  <a:lnTo>
                    <a:pt x="90277" y="10881"/>
                  </a:lnTo>
                  <a:lnTo>
                    <a:pt x="90129" y="10818"/>
                  </a:lnTo>
                  <a:lnTo>
                    <a:pt x="89974" y="10769"/>
                  </a:lnTo>
                  <a:lnTo>
                    <a:pt x="89819" y="10721"/>
                  </a:lnTo>
                  <a:lnTo>
                    <a:pt x="89665" y="10679"/>
                  </a:lnTo>
                  <a:lnTo>
                    <a:pt x="89510" y="10645"/>
                  </a:lnTo>
                  <a:lnTo>
                    <a:pt x="89348" y="10610"/>
                  </a:lnTo>
                  <a:lnTo>
                    <a:pt x="89186" y="10589"/>
                  </a:lnTo>
                  <a:lnTo>
                    <a:pt x="89017" y="10575"/>
                  </a:lnTo>
                  <a:lnTo>
                    <a:pt x="88855" y="10568"/>
                  </a:lnTo>
                  <a:lnTo>
                    <a:pt x="88687" y="10568"/>
                  </a:lnTo>
                  <a:lnTo>
                    <a:pt x="88511" y="10575"/>
                  </a:lnTo>
                  <a:lnTo>
                    <a:pt x="88342" y="10589"/>
                  </a:lnTo>
                  <a:lnTo>
                    <a:pt x="88166" y="10617"/>
                  </a:lnTo>
                  <a:lnTo>
                    <a:pt x="87990" y="10651"/>
                  </a:lnTo>
                  <a:lnTo>
                    <a:pt x="87814" y="10693"/>
                  </a:lnTo>
                  <a:lnTo>
                    <a:pt x="87561" y="10763"/>
                  </a:lnTo>
                  <a:lnTo>
                    <a:pt x="87307" y="10846"/>
                  </a:lnTo>
                  <a:lnTo>
                    <a:pt x="87061" y="10936"/>
                  </a:lnTo>
                  <a:lnTo>
                    <a:pt x="86822" y="11033"/>
                  </a:lnTo>
                  <a:lnTo>
                    <a:pt x="86512" y="11172"/>
                  </a:lnTo>
                  <a:lnTo>
                    <a:pt x="86217" y="11325"/>
                  </a:lnTo>
                  <a:lnTo>
                    <a:pt x="85921" y="11485"/>
                  </a:lnTo>
                  <a:lnTo>
                    <a:pt x="85633" y="11651"/>
                  </a:lnTo>
                  <a:lnTo>
                    <a:pt x="85351" y="11832"/>
                  </a:lnTo>
                  <a:lnTo>
                    <a:pt x="85070" y="12019"/>
                  </a:lnTo>
                  <a:lnTo>
                    <a:pt x="84803" y="12221"/>
                  </a:lnTo>
                  <a:lnTo>
                    <a:pt x="84535" y="12415"/>
                  </a:lnTo>
                  <a:lnTo>
                    <a:pt x="84275" y="12623"/>
                  </a:lnTo>
                  <a:lnTo>
                    <a:pt x="84021" y="12832"/>
                  </a:lnTo>
                  <a:lnTo>
                    <a:pt x="83782" y="13040"/>
                  </a:lnTo>
                  <a:lnTo>
                    <a:pt x="83543" y="13255"/>
                  </a:lnTo>
                  <a:lnTo>
                    <a:pt x="83318" y="13470"/>
                  </a:lnTo>
                  <a:lnTo>
                    <a:pt x="83100" y="13679"/>
                  </a:lnTo>
                  <a:lnTo>
                    <a:pt x="82889" y="13887"/>
                  </a:lnTo>
                  <a:lnTo>
                    <a:pt x="82685" y="14095"/>
                  </a:lnTo>
                  <a:lnTo>
                    <a:pt x="82312" y="14498"/>
                  </a:lnTo>
                  <a:lnTo>
                    <a:pt x="81981" y="14873"/>
                  </a:lnTo>
                  <a:lnTo>
                    <a:pt x="81692" y="15213"/>
                  </a:lnTo>
                  <a:lnTo>
                    <a:pt x="81446" y="15512"/>
                  </a:lnTo>
                  <a:lnTo>
                    <a:pt x="81249" y="15762"/>
                  </a:lnTo>
                  <a:lnTo>
                    <a:pt x="81108" y="15949"/>
                  </a:lnTo>
                  <a:lnTo>
                    <a:pt x="80996" y="16109"/>
                  </a:lnTo>
                  <a:lnTo>
                    <a:pt x="80926" y="16074"/>
                  </a:lnTo>
                  <a:lnTo>
                    <a:pt x="80714" y="15963"/>
                  </a:lnTo>
                  <a:lnTo>
                    <a:pt x="80377" y="15789"/>
                  </a:lnTo>
                  <a:lnTo>
                    <a:pt x="79898" y="15560"/>
                  </a:lnTo>
                  <a:lnTo>
                    <a:pt x="79610" y="15435"/>
                  </a:lnTo>
                  <a:lnTo>
                    <a:pt x="79293" y="15296"/>
                  </a:lnTo>
                  <a:lnTo>
                    <a:pt x="78941" y="15151"/>
                  </a:lnTo>
                  <a:lnTo>
                    <a:pt x="78554" y="14998"/>
                  </a:lnTo>
                  <a:lnTo>
                    <a:pt x="78139" y="14845"/>
                  </a:lnTo>
                  <a:lnTo>
                    <a:pt x="77696" y="14678"/>
                  </a:lnTo>
                  <a:lnTo>
                    <a:pt x="77224" y="14519"/>
                  </a:lnTo>
                  <a:lnTo>
                    <a:pt x="76718" y="14352"/>
                  </a:lnTo>
                  <a:lnTo>
                    <a:pt x="76176" y="14192"/>
                  </a:lnTo>
                  <a:lnTo>
                    <a:pt x="75613" y="14026"/>
                  </a:lnTo>
                  <a:lnTo>
                    <a:pt x="75015" y="13866"/>
                  </a:lnTo>
                  <a:lnTo>
                    <a:pt x="74389" y="13706"/>
                  </a:lnTo>
                  <a:lnTo>
                    <a:pt x="73741" y="13554"/>
                  </a:lnTo>
                  <a:lnTo>
                    <a:pt x="73059" y="13415"/>
                  </a:lnTo>
                  <a:lnTo>
                    <a:pt x="72348" y="13276"/>
                  </a:lnTo>
                  <a:lnTo>
                    <a:pt x="71609" y="13144"/>
                  </a:lnTo>
                  <a:lnTo>
                    <a:pt x="70842" y="13026"/>
                  </a:lnTo>
                  <a:lnTo>
                    <a:pt x="70047" y="12922"/>
                  </a:lnTo>
                  <a:lnTo>
                    <a:pt x="69646" y="12873"/>
                  </a:lnTo>
                  <a:lnTo>
                    <a:pt x="69231" y="12825"/>
                  </a:lnTo>
                  <a:lnTo>
                    <a:pt x="68809" y="12783"/>
                  </a:lnTo>
                  <a:lnTo>
                    <a:pt x="68387" y="12748"/>
                  </a:lnTo>
                  <a:lnTo>
                    <a:pt x="67951" y="12714"/>
                  </a:lnTo>
                  <a:lnTo>
                    <a:pt x="67514" y="12686"/>
                  </a:lnTo>
                  <a:lnTo>
                    <a:pt x="67064" y="12658"/>
                  </a:lnTo>
                  <a:lnTo>
                    <a:pt x="66614" y="12637"/>
                  </a:lnTo>
                  <a:lnTo>
                    <a:pt x="66156" y="12616"/>
                  </a:lnTo>
                  <a:lnTo>
                    <a:pt x="65692" y="12609"/>
                  </a:lnTo>
                  <a:lnTo>
                    <a:pt x="65213" y="12596"/>
                  </a:lnTo>
                  <a:lnTo>
                    <a:pt x="64256" y="12596"/>
                  </a:lnTo>
                  <a:lnTo>
                    <a:pt x="63778" y="12609"/>
                  </a:lnTo>
                  <a:lnTo>
                    <a:pt x="63300" y="12623"/>
                  </a:lnTo>
                  <a:lnTo>
                    <a:pt x="62828" y="12644"/>
                  </a:lnTo>
                  <a:lnTo>
                    <a:pt x="62350" y="12665"/>
                  </a:lnTo>
                  <a:lnTo>
                    <a:pt x="61878" y="12700"/>
                  </a:lnTo>
                  <a:lnTo>
                    <a:pt x="61407" y="12734"/>
                  </a:lnTo>
                  <a:lnTo>
                    <a:pt x="60942" y="12776"/>
                  </a:lnTo>
                  <a:lnTo>
                    <a:pt x="60471" y="12818"/>
                  </a:lnTo>
                  <a:lnTo>
                    <a:pt x="60007" y="12873"/>
                  </a:lnTo>
                  <a:lnTo>
                    <a:pt x="59549" y="12922"/>
                  </a:lnTo>
                  <a:lnTo>
                    <a:pt x="59085" y="12984"/>
                  </a:lnTo>
                  <a:lnTo>
                    <a:pt x="58634" y="13047"/>
                  </a:lnTo>
                  <a:lnTo>
                    <a:pt x="58177" y="13116"/>
                  </a:lnTo>
                  <a:lnTo>
                    <a:pt x="57727" y="13186"/>
                  </a:lnTo>
                  <a:lnTo>
                    <a:pt x="57276" y="13262"/>
                  </a:lnTo>
                  <a:lnTo>
                    <a:pt x="56390" y="13422"/>
                  </a:lnTo>
                  <a:lnTo>
                    <a:pt x="55517" y="13595"/>
                  </a:lnTo>
                  <a:lnTo>
                    <a:pt x="54659" y="13783"/>
                  </a:lnTo>
                  <a:lnTo>
                    <a:pt x="53815" y="13984"/>
                  </a:lnTo>
                  <a:lnTo>
                    <a:pt x="52984" y="14192"/>
                  </a:lnTo>
                  <a:lnTo>
                    <a:pt x="52175" y="14408"/>
                  </a:lnTo>
                  <a:lnTo>
                    <a:pt x="51380" y="14630"/>
                  </a:lnTo>
                  <a:lnTo>
                    <a:pt x="50606" y="14859"/>
                  </a:lnTo>
                  <a:lnTo>
                    <a:pt x="49853" y="15095"/>
                  </a:lnTo>
                  <a:lnTo>
                    <a:pt x="49114" y="15338"/>
                  </a:lnTo>
                  <a:lnTo>
                    <a:pt x="48404" y="15581"/>
                  </a:lnTo>
                  <a:lnTo>
                    <a:pt x="47714" y="15824"/>
                  </a:lnTo>
                  <a:lnTo>
                    <a:pt x="47046" y="16074"/>
                  </a:lnTo>
                  <a:lnTo>
                    <a:pt x="46405" y="16317"/>
                  </a:lnTo>
                  <a:lnTo>
                    <a:pt x="45786" y="16560"/>
                  </a:lnTo>
                  <a:lnTo>
                    <a:pt x="45195" y="16803"/>
                  </a:lnTo>
                  <a:lnTo>
                    <a:pt x="44632" y="17039"/>
                  </a:lnTo>
                  <a:lnTo>
                    <a:pt x="44097" y="17268"/>
                  </a:lnTo>
                  <a:lnTo>
                    <a:pt x="43591" y="17497"/>
                  </a:lnTo>
                  <a:lnTo>
                    <a:pt x="43112" y="17713"/>
                  </a:lnTo>
                  <a:lnTo>
                    <a:pt x="42662" y="17921"/>
                  </a:lnTo>
                  <a:lnTo>
                    <a:pt x="42254" y="18122"/>
                  </a:lnTo>
                  <a:lnTo>
                    <a:pt x="41867" y="18310"/>
                  </a:lnTo>
                  <a:lnTo>
                    <a:pt x="41522" y="18483"/>
                  </a:lnTo>
                  <a:lnTo>
                    <a:pt x="41142" y="18685"/>
                  </a:lnTo>
                  <a:lnTo>
                    <a:pt x="40748" y="18900"/>
                  </a:lnTo>
                  <a:lnTo>
                    <a:pt x="40354" y="19136"/>
                  </a:lnTo>
                  <a:lnTo>
                    <a:pt x="39953" y="19379"/>
                  </a:lnTo>
                  <a:lnTo>
                    <a:pt x="39538" y="19636"/>
                  </a:lnTo>
                  <a:lnTo>
                    <a:pt x="39123" y="19907"/>
                  </a:lnTo>
                  <a:lnTo>
                    <a:pt x="38708" y="20184"/>
                  </a:lnTo>
                  <a:lnTo>
                    <a:pt x="38278" y="20469"/>
                  </a:lnTo>
                  <a:lnTo>
                    <a:pt x="37364" y="21101"/>
                  </a:lnTo>
                  <a:lnTo>
                    <a:pt x="36435" y="21760"/>
                  </a:lnTo>
                  <a:lnTo>
                    <a:pt x="34570" y="23100"/>
                  </a:lnTo>
                  <a:lnTo>
                    <a:pt x="33649" y="23760"/>
                  </a:lnTo>
                  <a:lnTo>
                    <a:pt x="32741" y="24399"/>
                  </a:lnTo>
                  <a:lnTo>
                    <a:pt x="32291" y="24711"/>
                  </a:lnTo>
                  <a:lnTo>
                    <a:pt x="31854" y="25010"/>
                  </a:lnTo>
                  <a:lnTo>
                    <a:pt x="31418" y="25294"/>
                  </a:lnTo>
                  <a:lnTo>
                    <a:pt x="30989" y="25572"/>
                  </a:lnTo>
                  <a:lnTo>
                    <a:pt x="30918" y="25551"/>
                  </a:lnTo>
                  <a:lnTo>
                    <a:pt x="30707" y="25489"/>
                  </a:lnTo>
                  <a:lnTo>
                    <a:pt x="30363" y="25406"/>
                  </a:lnTo>
                  <a:lnTo>
                    <a:pt x="29870" y="25294"/>
                  </a:lnTo>
                  <a:lnTo>
                    <a:pt x="29575" y="25239"/>
                  </a:lnTo>
                  <a:lnTo>
                    <a:pt x="29244" y="25176"/>
                  </a:lnTo>
                  <a:lnTo>
                    <a:pt x="28878" y="25114"/>
                  </a:lnTo>
                  <a:lnTo>
                    <a:pt x="28477" y="25051"/>
                  </a:lnTo>
                  <a:lnTo>
                    <a:pt x="28041" y="24989"/>
                  </a:lnTo>
                  <a:lnTo>
                    <a:pt x="27569" y="24926"/>
                  </a:lnTo>
                  <a:lnTo>
                    <a:pt x="27070" y="24864"/>
                  </a:lnTo>
                  <a:lnTo>
                    <a:pt x="26528" y="24808"/>
                  </a:lnTo>
                  <a:lnTo>
                    <a:pt x="25958" y="24760"/>
                  </a:lnTo>
                  <a:lnTo>
                    <a:pt x="25353" y="24718"/>
                  </a:lnTo>
                  <a:lnTo>
                    <a:pt x="24712" y="24677"/>
                  </a:lnTo>
                  <a:lnTo>
                    <a:pt x="24037" y="24649"/>
                  </a:lnTo>
                  <a:lnTo>
                    <a:pt x="23326" y="24628"/>
                  </a:lnTo>
                  <a:lnTo>
                    <a:pt x="22580" y="24614"/>
                  </a:lnTo>
                  <a:lnTo>
                    <a:pt x="21806" y="24614"/>
                  </a:lnTo>
                  <a:lnTo>
                    <a:pt x="20990" y="24621"/>
                  </a:lnTo>
                  <a:lnTo>
                    <a:pt x="20146" y="24642"/>
                  </a:lnTo>
                  <a:lnTo>
                    <a:pt x="19266" y="24683"/>
                  </a:lnTo>
                  <a:lnTo>
                    <a:pt x="18352" y="24732"/>
                  </a:lnTo>
                  <a:lnTo>
                    <a:pt x="17409" y="24795"/>
                  </a:lnTo>
                  <a:lnTo>
                    <a:pt x="16424" y="24878"/>
                  </a:lnTo>
                  <a:lnTo>
                    <a:pt x="15410" y="24982"/>
                  </a:lnTo>
                  <a:lnTo>
                    <a:pt x="14362" y="25100"/>
                  </a:lnTo>
                  <a:lnTo>
                    <a:pt x="13278" y="25239"/>
                  </a:lnTo>
                  <a:lnTo>
                    <a:pt x="13011" y="25274"/>
                  </a:lnTo>
                  <a:lnTo>
                    <a:pt x="12744" y="25322"/>
                  </a:lnTo>
                  <a:lnTo>
                    <a:pt x="12476" y="25371"/>
                  </a:lnTo>
                  <a:lnTo>
                    <a:pt x="12216" y="25426"/>
                  </a:lnTo>
                  <a:lnTo>
                    <a:pt x="11956" y="25482"/>
                  </a:lnTo>
                  <a:lnTo>
                    <a:pt x="11709" y="25551"/>
                  </a:lnTo>
                  <a:lnTo>
                    <a:pt x="11456" y="25614"/>
                  </a:lnTo>
                  <a:lnTo>
                    <a:pt x="11210" y="25690"/>
                  </a:lnTo>
                  <a:lnTo>
                    <a:pt x="10971" y="25767"/>
                  </a:lnTo>
                  <a:lnTo>
                    <a:pt x="10731" y="25850"/>
                  </a:lnTo>
                  <a:lnTo>
                    <a:pt x="10499" y="25933"/>
                  </a:lnTo>
                  <a:lnTo>
                    <a:pt x="10267" y="26024"/>
                  </a:lnTo>
                  <a:lnTo>
                    <a:pt x="10042" y="26121"/>
                  </a:lnTo>
                  <a:lnTo>
                    <a:pt x="9824" y="26218"/>
                  </a:lnTo>
                  <a:lnTo>
                    <a:pt x="9605" y="26322"/>
                  </a:lnTo>
                  <a:lnTo>
                    <a:pt x="9387" y="26426"/>
                  </a:lnTo>
                  <a:lnTo>
                    <a:pt x="9176" y="26537"/>
                  </a:lnTo>
                  <a:lnTo>
                    <a:pt x="8965" y="26655"/>
                  </a:lnTo>
                  <a:lnTo>
                    <a:pt x="8761" y="26773"/>
                  </a:lnTo>
                  <a:lnTo>
                    <a:pt x="8564" y="26891"/>
                  </a:lnTo>
                  <a:lnTo>
                    <a:pt x="8360" y="27016"/>
                  </a:lnTo>
                  <a:lnTo>
                    <a:pt x="8170" y="27141"/>
                  </a:lnTo>
                  <a:lnTo>
                    <a:pt x="7980" y="27273"/>
                  </a:lnTo>
                  <a:lnTo>
                    <a:pt x="7790" y="27412"/>
                  </a:lnTo>
                  <a:lnTo>
                    <a:pt x="7607" y="27551"/>
                  </a:lnTo>
                  <a:lnTo>
                    <a:pt x="7424" y="27690"/>
                  </a:lnTo>
                  <a:lnTo>
                    <a:pt x="7248" y="27836"/>
                  </a:lnTo>
                  <a:lnTo>
                    <a:pt x="7072" y="27981"/>
                  </a:lnTo>
                  <a:lnTo>
                    <a:pt x="6728" y="28280"/>
                  </a:lnTo>
                  <a:lnTo>
                    <a:pt x="6404" y="28592"/>
                  </a:lnTo>
                  <a:lnTo>
                    <a:pt x="6087" y="28912"/>
                  </a:lnTo>
                  <a:lnTo>
                    <a:pt x="5785" y="29245"/>
                  </a:lnTo>
                  <a:lnTo>
                    <a:pt x="5489" y="29585"/>
                  </a:lnTo>
                  <a:lnTo>
                    <a:pt x="5208" y="29932"/>
                  </a:lnTo>
                  <a:lnTo>
                    <a:pt x="4940" y="30287"/>
                  </a:lnTo>
                  <a:lnTo>
                    <a:pt x="4680" y="30648"/>
                  </a:lnTo>
                  <a:lnTo>
                    <a:pt x="4427" y="31016"/>
                  </a:lnTo>
                  <a:lnTo>
                    <a:pt x="4188" y="31384"/>
                  </a:lnTo>
                  <a:lnTo>
                    <a:pt x="3962" y="31759"/>
                  </a:lnTo>
                  <a:lnTo>
                    <a:pt x="3744" y="32140"/>
                  </a:lnTo>
                  <a:lnTo>
                    <a:pt x="3533" y="32522"/>
                  </a:lnTo>
                  <a:lnTo>
                    <a:pt x="3336" y="32911"/>
                  </a:lnTo>
                  <a:lnTo>
                    <a:pt x="3139" y="33300"/>
                  </a:lnTo>
                  <a:lnTo>
                    <a:pt x="2956" y="33689"/>
                  </a:lnTo>
                  <a:lnTo>
                    <a:pt x="2787" y="34078"/>
                  </a:lnTo>
                  <a:lnTo>
                    <a:pt x="2618" y="34466"/>
                  </a:lnTo>
                  <a:lnTo>
                    <a:pt x="2457" y="34855"/>
                  </a:lnTo>
                  <a:lnTo>
                    <a:pt x="2309" y="35244"/>
                  </a:lnTo>
                  <a:lnTo>
                    <a:pt x="2168" y="35626"/>
                  </a:lnTo>
                  <a:lnTo>
                    <a:pt x="2027" y="36008"/>
                  </a:lnTo>
                  <a:lnTo>
                    <a:pt x="1901" y="36390"/>
                  </a:lnTo>
                  <a:lnTo>
                    <a:pt x="1774" y="36758"/>
                  </a:lnTo>
                  <a:lnTo>
                    <a:pt x="1661" y="37132"/>
                  </a:lnTo>
                  <a:lnTo>
                    <a:pt x="1549" y="37494"/>
                  </a:lnTo>
                  <a:lnTo>
                    <a:pt x="1345" y="38202"/>
                  </a:lnTo>
                  <a:lnTo>
                    <a:pt x="1162" y="38882"/>
                  </a:lnTo>
                  <a:lnTo>
                    <a:pt x="993" y="39521"/>
                  </a:lnTo>
                  <a:lnTo>
                    <a:pt x="845" y="40125"/>
                  </a:lnTo>
                  <a:lnTo>
                    <a:pt x="592" y="41187"/>
                  </a:lnTo>
                  <a:lnTo>
                    <a:pt x="479" y="41632"/>
                  </a:lnTo>
                  <a:lnTo>
                    <a:pt x="374" y="42020"/>
                  </a:lnTo>
                  <a:lnTo>
                    <a:pt x="275" y="42340"/>
                  </a:lnTo>
                  <a:lnTo>
                    <a:pt x="233" y="42472"/>
                  </a:lnTo>
                  <a:lnTo>
                    <a:pt x="184" y="42583"/>
                  </a:lnTo>
                  <a:lnTo>
                    <a:pt x="142" y="42673"/>
                  </a:lnTo>
                  <a:lnTo>
                    <a:pt x="92" y="42749"/>
                  </a:lnTo>
                  <a:lnTo>
                    <a:pt x="50" y="42805"/>
                  </a:lnTo>
                  <a:lnTo>
                    <a:pt x="29" y="42819"/>
                  </a:lnTo>
                  <a:lnTo>
                    <a:pt x="1" y="42833"/>
                  </a:lnTo>
                  <a:lnTo>
                    <a:pt x="64" y="43263"/>
                  </a:lnTo>
                  <a:lnTo>
                    <a:pt x="128" y="43673"/>
                  </a:lnTo>
                  <a:lnTo>
                    <a:pt x="198" y="44055"/>
                  </a:lnTo>
                  <a:lnTo>
                    <a:pt x="282" y="44409"/>
                  </a:lnTo>
                  <a:lnTo>
                    <a:pt x="367" y="44749"/>
                  </a:lnTo>
                  <a:lnTo>
                    <a:pt x="465" y="45062"/>
                  </a:lnTo>
                  <a:lnTo>
                    <a:pt x="564" y="45346"/>
                  </a:lnTo>
                  <a:lnTo>
                    <a:pt x="676" y="45617"/>
                  </a:lnTo>
                  <a:lnTo>
                    <a:pt x="789" y="45860"/>
                  </a:lnTo>
                  <a:lnTo>
                    <a:pt x="909" y="46089"/>
                  </a:lnTo>
                  <a:lnTo>
                    <a:pt x="1035" y="46297"/>
                  </a:lnTo>
                  <a:lnTo>
                    <a:pt x="1169" y="46485"/>
                  </a:lnTo>
                  <a:lnTo>
                    <a:pt x="1310" y="46651"/>
                  </a:lnTo>
                  <a:lnTo>
                    <a:pt x="1450" y="46797"/>
                  </a:lnTo>
                  <a:lnTo>
                    <a:pt x="1521" y="46867"/>
                  </a:lnTo>
                  <a:lnTo>
                    <a:pt x="1598" y="46929"/>
                  </a:lnTo>
                  <a:lnTo>
                    <a:pt x="1676" y="46985"/>
                  </a:lnTo>
                  <a:lnTo>
                    <a:pt x="1753" y="47040"/>
                  </a:lnTo>
                  <a:lnTo>
                    <a:pt x="1830" y="47089"/>
                  </a:lnTo>
                  <a:lnTo>
                    <a:pt x="1908" y="47138"/>
                  </a:lnTo>
                  <a:lnTo>
                    <a:pt x="2070" y="47214"/>
                  </a:lnTo>
                  <a:lnTo>
                    <a:pt x="2238" y="47283"/>
                  </a:lnTo>
                  <a:lnTo>
                    <a:pt x="2407" y="47332"/>
                  </a:lnTo>
                  <a:lnTo>
                    <a:pt x="2583" y="47360"/>
                  </a:lnTo>
                  <a:lnTo>
                    <a:pt x="2759" y="47381"/>
                  </a:lnTo>
                  <a:lnTo>
                    <a:pt x="2942" y="47387"/>
                  </a:lnTo>
                  <a:lnTo>
                    <a:pt x="3125" y="47374"/>
                  </a:lnTo>
                  <a:lnTo>
                    <a:pt x="3315" y="47353"/>
                  </a:lnTo>
                  <a:lnTo>
                    <a:pt x="3505" y="47318"/>
                  </a:lnTo>
                  <a:lnTo>
                    <a:pt x="3702" y="47276"/>
                  </a:lnTo>
                  <a:lnTo>
                    <a:pt x="3899" y="47221"/>
                  </a:lnTo>
                  <a:lnTo>
                    <a:pt x="4096" y="47151"/>
                  </a:lnTo>
                  <a:lnTo>
                    <a:pt x="4300" y="47075"/>
                  </a:lnTo>
                  <a:lnTo>
                    <a:pt x="4504" y="46985"/>
                  </a:lnTo>
                  <a:lnTo>
                    <a:pt x="4708" y="46888"/>
                  </a:lnTo>
                  <a:lnTo>
                    <a:pt x="4912" y="46783"/>
                  </a:lnTo>
                  <a:lnTo>
                    <a:pt x="5123" y="46672"/>
                  </a:lnTo>
                  <a:lnTo>
                    <a:pt x="5327" y="46547"/>
                  </a:lnTo>
                  <a:lnTo>
                    <a:pt x="5538" y="46422"/>
                  </a:lnTo>
                  <a:lnTo>
                    <a:pt x="5750" y="46284"/>
                  </a:lnTo>
                  <a:lnTo>
                    <a:pt x="5961" y="46145"/>
                  </a:lnTo>
                  <a:lnTo>
                    <a:pt x="6383" y="45846"/>
                  </a:lnTo>
                  <a:lnTo>
                    <a:pt x="6805" y="45527"/>
                  </a:lnTo>
                  <a:lnTo>
                    <a:pt x="7227" y="45200"/>
                  </a:lnTo>
                  <a:lnTo>
                    <a:pt x="7642" y="44860"/>
                  </a:lnTo>
                  <a:lnTo>
                    <a:pt x="8057" y="44513"/>
                  </a:lnTo>
                  <a:lnTo>
                    <a:pt x="8860" y="43826"/>
                  </a:lnTo>
                  <a:lnTo>
                    <a:pt x="9627" y="43159"/>
                  </a:lnTo>
                  <a:lnTo>
                    <a:pt x="9992" y="42847"/>
                  </a:lnTo>
                  <a:lnTo>
                    <a:pt x="10344" y="42562"/>
                  </a:lnTo>
                  <a:lnTo>
                    <a:pt x="10675" y="42291"/>
                  </a:lnTo>
                  <a:lnTo>
                    <a:pt x="10992" y="42055"/>
                  </a:lnTo>
                  <a:lnTo>
                    <a:pt x="11104" y="41979"/>
                  </a:lnTo>
                  <a:lnTo>
                    <a:pt x="11210" y="41902"/>
                  </a:lnTo>
                  <a:lnTo>
                    <a:pt x="11322" y="41833"/>
                  </a:lnTo>
                  <a:lnTo>
                    <a:pt x="11442" y="41770"/>
                  </a:lnTo>
                  <a:lnTo>
                    <a:pt x="11674" y="41646"/>
                  </a:lnTo>
                  <a:lnTo>
                    <a:pt x="11913" y="41541"/>
                  </a:lnTo>
                  <a:lnTo>
                    <a:pt x="12167" y="41451"/>
                  </a:lnTo>
                  <a:lnTo>
                    <a:pt x="12420" y="41375"/>
                  </a:lnTo>
                  <a:lnTo>
                    <a:pt x="12680" y="41312"/>
                  </a:lnTo>
                  <a:lnTo>
                    <a:pt x="12955" y="41257"/>
                  </a:lnTo>
                  <a:lnTo>
                    <a:pt x="13229" y="41215"/>
                  </a:lnTo>
                  <a:lnTo>
                    <a:pt x="13518" y="41187"/>
                  </a:lnTo>
                  <a:lnTo>
                    <a:pt x="13813" y="41173"/>
                  </a:lnTo>
                  <a:lnTo>
                    <a:pt x="14116" y="41166"/>
                  </a:lnTo>
                  <a:lnTo>
                    <a:pt x="14425" y="41166"/>
                  </a:lnTo>
                  <a:lnTo>
                    <a:pt x="14742" y="41180"/>
                  </a:lnTo>
                  <a:lnTo>
                    <a:pt x="15066" y="41201"/>
                  </a:lnTo>
                  <a:lnTo>
                    <a:pt x="15403" y="41229"/>
                  </a:lnTo>
                  <a:lnTo>
                    <a:pt x="15748" y="41271"/>
                  </a:lnTo>
                  <a:lnTo>
                    <a:pt x="16100" y="41312"/>
                  </a:lnTo>
                  <a:lnTo>
                    <a:pt x="16459" y="41368"/>
                  </a:lnTo>
                  <a:lnTo>
                    <a:pt x="16825" y="41423"/>
                  </a:lnTo>
                  <a:lnTo>
                    <a:pt x="17592" y="41562"/>
                  </a:lnTo>
                  <a:lnTo>
                    <a:pt x="18401" y="41715"/>
                  </a:lnTo>
                  <a:lnTo>
                    <a:pt x="19238" y="41882"/>
                  </a:lnTo>
                  <a:lnTo>
                    <a:pt x="20118" y="42069"/>
                  </a:lnTo>
                  <a:lnTo>
                    <a:pt x="21039" y="42256"/>
                  </a:lnTo>
                  <a:lnTo>
                    <a:pt x="21996" y="42444"/>
                  </a:lnTo>
                  <a:lnTo>
                    <a:pt x="21870" y="42972"/>
                  </a:lnTo>
                  <a:lnTo>
                    <a:pt x="21750" y="43499"/>
                  </a:lnTo>
                  <a:lnTo>
                    <a:pt x="21638" y="44027"/>
                  </a:lnTo>
                  <a:lnTo>
                    <a:pt x="21532" y="44555"/>
                  </a:lnTo>
                  <a:lnTo>
                    <a:pt x="21434" y="45082"/>
                  </a:lnTo>
                  <a:lnTo>
                    <a:pt x="21342" y="45610"/>
                  </a:lnTo>
                  <a:lnTo>
                    <a:pt x="21265" y="46145"/>
                  </a:lnTo>
                  <a:lnTo>
                    <a:pt x="21187" y="46672"/>
                  </a:lnTo>
                  <a:lnTo>
                    <a:pt x="21124" y="47207"/>
                  </a:lnTo>
                  <a:lnTo>
                    <a:pt x="21068" y="47742"/>
                  </a:lnTo>
                  <a:lnTo>
                    <a:pt x="21018" y="48269"/>
                  </a:lnTo>
                  <a:lnTo>
                    <a:pt x="20976" y="48804"/>
                  </a:lnTo>
                  <a:lnTo>
                    <a:pt x="20941" y="49338"/>
                  </a:lnTo>
                  <a:lnTo>
                    <a:pt x="20913" y="49873"/>
                  </a:lnTo>
                  <a:lnTo>
                    <a:pt x="20892" y="50408"/>
                  </a:lnTo>
                  <a:lnTo>
                    <a:pt x="20885" y="50949"/>
                  </a:lnTo>
                  <a:lnTo>
                    <a:pt x="20878" y="51484"/>
                  </a:lnTo>
                  <a:lnTo>
                    <a:pt x="20885" y="52019"/>
                  </a:lnTo>
                  <a:lnTo>
                    <a:pt x="20899" y="52553"/>
                  </a:lnTo>
                  <a:lnTo>
                    <a:pt x="20920" y="53088"/>
                  </a:lnTo>
                  <a:lnTo>
                    <a:pt x="20948" y="53622"/>
                  </a:lnTo>
                  <a:lnTo>
                    <a:pt x="20990" y="54157"/>
                  </a:lnTo>
                  <a:lnTo>
                    <a:pt x="21032" y="54692"/>
                  </a:lnTo>
                  <a:lnTo>
                    <a:pt x="21089" y="55226"/>
                  </a:lnTo>
                  <a:lnTo>
                    <a:pt x="21152" y="55761"/>
                  </a:lnTo>
                  <a:lnTo>
                    <a:pt x="21222" y="56295"/>
                  </a:lnTo>
                  <a:lnTo>
                    <a:pt x="21300" y="56823"/>
                  </a:lnTo>
                  <a:lnTo>
                    <a:pt x="21384" y="57358"/>
                  </a:lnTo>
                  <a:lnTo>
                    <a:pt x="21483" y="57885"/>
                  </a:lnTo>
                  <a:lnTo>
                    <a:pt x="21588" y="58420"/>
                  </a:lnTo>
                  <a:lnTo>
                    <a:pt x="21701" y="58948"/>
                  </a:lnTo>
                  <a:lnTo>
                    <a:pt x="21820" y="59475"/>
                  </a:lnTo>
                  <a:lnTo>
                    <a:pt x="21947" y="60003"/>
                  </a:lnTo>
                  <a:lnTo>
                    <a:pt x="22081" y="60531"/>
                  </a:lnTo>
                  <a:lnTo>
                    <a:pt x="22229" y="61051"/>
                  </a:lnTo>
                  <a:lnTo>
                    <a:pt x="22383" y="61579"/>
                  </a:lnTo>
                  <a:lnTo>
                    <a:pt x="22545" y="62100"/>
                  </a:lnTo>
                  <a:lnTo>
                    <a:pt x="22714" y="62621"/>
                  </a:lnTo>
                  <a:lnTo>
                    <a:pt x="22897" y="63141"/>
                  </a:lnTo>
                  <a:lnTo>
                    <a:pt x="23087" y="63655"/>
                  </a:lnTo>
                  <a:lnTo>
                    <a:pt x="23284" y="64176"/>
                  </a:lnTo>
                  <a:lnTo>
                    <a:pt x="23488" y="64690"/>
                  </a:lnTo>
                  <a:lnTo>
                    <a:pt x="23699" y="65197"/>
                  </a:lnTo>
                  <a:lnTo>
                    <a:pt x="23924" y="65710"/>
                  </a:lnTo>
                  <a:lnTo>
                    <a:pt x="24157" y="66217"/>
                  </a:lnTo>
                  <a:lnTo>
                    <a:pt x="24396" y="66724"/>
                  </a:lnTo>
                  <a:lnTo>
                    <a:pt x="24642" y="67231"/>
                  </a:lnTo>
                  <a:lnTo>
                    <a:pt x="24902" y="67731"/>
                  </a:lnTo>
                  <a:lnTo>
                    <a:pt x="25170" y="68231"/>
                  </a:lnTo>
                  <a:lnTo>
                    <a:pt x="25444" y="68724"/>
                  </a:lnTo>
                  <a:lnTo>
                    <a:pt x="25726" y="69224"/>
                  </a:lnTo>
                  <a:lnTo>
                    <a:pt x="26021" y="69716"/>
                  </a:lnTo>
                  <a:lnTo>
                    <a:pt x="26324" y="70203"/>
                  </a:lnTo>
                  <a:lnTo>
                    <a:pt x="26633" y="70689"/>
                  </a:lnTo>
                  <a:lnTo>
                    <a:pt x="26950" y="71175"/>
                  </a:lnTo>
                  <a:lnTo>
                    <a:pt x="27281" y="71654"/>
                  </a:lnTo>
                  <a:lnTo>
                    <a:pt x="27618" y="72133"/>
                  </a:lnTo>
                  <a:lnTo>
                    <a:pt x="27963" y="72612"/>
                  </a:lnTo>
                  <a:lnTo>
                    <a:pt x="28322" y="73084"/>
                  </a:lnTo>
                  <a:lnTo>
                    <a:pt x="28681" y="73556"/>
                  </a:lnTo>
                  <a:lnTo>
                    <a:pt x="29061" y="74021"/>
                  </a:lnTo>
                  <a:lnTo>
                    <a:pt x="29441" y="74486"/>
                  </a:lnTo>
                  <a:lnTo>
                    <a:pt x="29835" y="74945"/>
                  </a:lnTo>
                  <a:lnTo>
                    <a:pt x="30236" y="75396"/>
                  </a:lnTo>
                  <a:lnTo>
                    <a:pt x="31207" y="76500"/>
                  </a:lnTo>
                  <a:lnTo>
                    <a:pt x="32157" y="77576"/>
                  </a:lnTo>
                  <a:lnTo>
                    <a:pt x="33079" y="78631"/>
                  </a:lnTo>
                  <a:lnTo>
                    <a:pt x="33965" y="79666"/>
                  </a:lnTo>
                  <a:lnTo>
                    <a:pt x="34831" y="80680"/>
                  </a:lnTo>
                  <a:lnTo>
                    <a:pt x="35661" y="81673"/>
                  </a:lnTo>
                  <a:lnTo>
                    <a:pt x="36470" y="82638"/>
                  </a:lnTo>
                  <a:lnTo>
                    <a:pt x="37258" y="83589"/>
                  </a:lnTo>
                  <a:lnTo>
                    <a:pt x="38018" y="84519"/>
                  </a:lnTo>
                  <a:lnTo>
                    <a:pt x="38750" y="85429"/>
                  </a:lnTo>
                  <a:lnTo>
                    <a:pt x="39453" y="86317"/>
                  </a:lnTo>
                  <a:lnTo>
                    <a:pt x="40143" y="87185"/>
                  </a:lnTo>
                  <a:lnTo>
                    <a:pt x="40804" y="88032"/>
                  </a:lnTo>
                  <a:lnTo>
                    <a:pt x="41445" y="88866"/>
                  </a:lnTo>
                  <a:lnTo>
                    <a:pt x="42064" y="89678"/>
                  </a:lnTo>
                  <a:lnTo>
                    <a:pt x="42655" y="90469"/>
                  </a:lnTo>
                  <a:lnTo>
                    <a:pt x="43232" y="91240"/>
                  </a:lnTo>
                  <a:lnTo>
                    <a:pt x="43788" y="91997"/>
                  </a:lnTo>
                  <a:lnTo>
                    <a:pt x="44323" y="92740"/>
                  </a:lnTo>
                  <a:lnTo>
                    <a:pt x="44836" y="93455"/>
                  </a:lnTo>
                  <a:lnTo>
                    <a:pt x="45336" y="94163"/>
                  </a:lnTo>
                  <a:lnTo>
                    <a:pt x="45814" y="94844"/>
                  </a:lnTo>
                  <a:lnTo>
                    <a:pt x="46279" y="95517"/>
                  </a:lnTo>
                  <a:lnTo>
                    <a:pt x="46722" y="96170"/>
                  </a:lnTo>
                  <a:lnTo>
                    <a:pt x="47151" y="96802"/>
                  </a:lnTo>
                  <a:lnTo>
                    <a:pt x="47566" y="97420"/>
                  </a:lnTo>
                  <a:lnTo>
                    <a:pt x="48340" y="98614"/>
                  </a:lnTo>
                  <a:lnTo>
                    <a:pt x="49065" y="99745"/>
                  </a:lnTo>
                  <a:lnTo>
                    <a:pt x="49734" y="100815"/>
                  </a:lnTo>
                  <a:lnTo>
                    <a:pt x="49818" y="100717"/>
                  </a:lnTo>
                  <a:lnTo>
                    <a:pt x="49902" y="100620"/>
                  </a:lnTo>
                  <a:lnTo>
                    <a:pt x="50001" y="100530"/>
                  </a:lnTo>
                  <a:lnTo>
                    <a:pt x="50099" y="100433"/>
                  </a:lnTo>
                  <a:lnTo>
                    <a:pt x="50212" y="100336"/>
                  </a:lnTo>
                  <a:lnTo>
                    <a:pt x="50332" y="100238"/>
                  </a:lnTo>
                  <a:lnTo>
                    <a:pt x="50451" y="100148"/>
                  </a:lnTo>
                  <a:lnTo>
                    <a:pt x="50585" y="100051"/>
                  </a:lnTo>
                  <a:lnTo>
                    <a:pt x="50873" y="99857"/>
                  </a:lnTo>
                  <a:lnTo>
                    <a:pt x="51190" y="99669"/>
                  </a:lnTo>
                  <a:lnTo>
                    <a:pt x="51535" y="99482"/>
                  </a:lnTo>
                  <a:lnTo>
                    <a:pt x="51901" y="99294"/>
                  </a:lnTo>
                  <a:lnTo>
                    <a:pt x="51809" y="99204"/>
                  </a:lnTo>
                  <a:lnTo>
                    <a:pt x="51718" y="99107"/>
                  </a:lnTo>
                  <a:lnTo>
                    <a:pt x="51633" y="99009"/>
                  </a:lnTo>
                  <a:lnTo>
                    <a:pt x="51549" y="98905"/>
                  </a:lnTo>
                  <a:lnTo>
                    <a:pt x="51464" y="98801"/>
                  </a:lnTo>
                  <a:lnTo>
                    <a:pt x="51380" y="98690"/>
                  </a:lnTo>
                  <a:lnTo>
                    <a:pt x="51232" y="98461"/>
                  </a:lnTo>
                  <a:lnTo>
                    <a:pt x="51085" y="98211"/>
                  </a:lnTo>
                  <a:lnTo>
                    <a:pt x="50944" y="97947"/>
                  </a:lnTo>
                  <a:lnTo>
                    <a:pt x="50803" y="97669"/>
                  </a:lnTo>
                  <a:lnTo>
                    <a:pt x="50669" y="97378"/>
                  </a:lnTo>
                  <a:lnTo>
                    <a:pt x="50529" y="97065"/>
                  </a:lnTo>
                  <a:lnTo>
                    <a:pt x="50395" y="96746"/>
                  </a:lnTo>
                  <a:lnTo>
                    <a:pt x="50106" y="96052"/>
                  </a:lnTo>
                  <a:lnTo>
                    <a:pt x="49790" y="95295"/>
                  </a:lnTo>
                  <a:lnTo>
                    <a:pt x="49614" y="94892"/>
                  </a:lnTo>
                  <a:lnTo>
                    <a:pt x="49431" y="94476"/>
                  </a:lnTo>
                  <a:lnTo>
                    <a:pt x="49227" y="94045"/>
                  </a:lnTo>
                  <a:lnTo>
                    <a:pt x="49016" y="93601"/>
                  </a:lnTo>
                  <a:lnTo>
                    <a:pt x="48784" y="93136"/>
                  </a:lnTo>
                  <a:lnTo>
                    <a:pt x="48530" y="92663"/>
                  </a:lnTo>
                  <a:lnTo>
                    <a:pt x="48256" y="92171"/>
                  </a:lnTo>
                  <a:lnTo>
                    <a:pt x="47960" y="91671"/>
                  </a:lnTo>
                  <a:lnTo>
                    <a:pt x="47637" y="91150"/>
                  </a:lnTo>
                  <a:lnTo>
                    <a:pt x="47292" y="90615"/>
                  </a:lnTo>
                  <a:lnTo>
                    <a:pt x="46912" y="90067"/>
                  </a:lnTo>
                  <a:lnTo>
                    <a:pt x="46511" y="89504"/>
                  </a:lnTo>
                  <a:lnTo>
                    <a:pt x="46293" y="89220"/>
                  </a:lnTo>
                  <a:lnTo>
                    <a:pt x="46075" y="88928"/>
                  </a:lnTo>
                  <a:lnTo>
                    <a:pt x="45842" y="88636"/>
                  </a:lnTo>
                  <a:lnTo>
                    <a:pt x="45603" y="88338"/>
                  </a:lnTo>
                  <a:lnTo>
                    <a:pt x="45357" y="88032"/>
                  </a:lnTo>
                  <a:lnTo>
                    <a:pt x="45097" y="87727"/>
                  </a:lnTo>
                  <a:lnTo>
                    <a:pt x="44829" y="87421"/>
                  </a:lnTo>
                  <a:lnTo>
                    <a:pt x="44555" y="87109"/>
                  </a:lnTo>
                  <a:lnTo>
                    <a:pt x="44273" y="86797"/>
                  </a:lnTo>
                  <a:lnTo>
                    <a:pt x="43978" y="86477"/>
                  </a:lnTo>
                  <a:lnTo>
                    <a:pt x="43668" y="86151"/>
                  </a:lnTo>
                  <a:lnTo>
                    <a:pt x="43352" y="85825"/>
                  </a:lnTo>
                  <a:lnTo>
                    <a:pt x="42564" y="85033"/>
                  </a:lnTo>
                  <a:lnTo>
                    <a:pt x="41761" y="84241"/>
                  </a:lnTo>
                  <a:lnTo>
                    <a:pt x="40945" y="83457"/>
                  </a:lnTo>
                  <a:lnTo>
                    <a:pt x="40122" y="82665"/>
                  </a:lnTo>
                  <a:lnTo>
                    <a:pt x="38447" y="81075"/>
                  </a:lnTo>
                  <a:lnTo>
                    <a:pt x="37603" y="80277"/>
                  </a:lnTo>
                  <a:lnTo>
                    <a:pt x="36759" y="79465"/>
                  </a:lnTo>
                  <a:lnTo>
                    <a:pt x="35921" y="78645"/>
                  </a:lnTo>
                  <a:lnTo>
                    <a:pt x="35084" y="77819"/>
                  </a:lnTo>
                  <a:lnTo>
                    <a:pt x="34261" y="76972"/>
                  </a:lnTo>
                  <a:lnTo>
                    <a:pt x="33853" y="76549"/>
                  </a:lnTo>
                  <a:lnTo>
                    <a:pt x="33444" y="76118"/>
                  </a:lnTo>
                  <a:lnTo>
                    <a:pt x="33043" y="75688"/>
                  </a:lnTo>
                  <a:lnTo>
                    <a:pt x="32642" y="75250"/>
                  </a:lnTo>
                  <a:lnTo>
                    <a:pt x="32248" y="74806"/>
                  </a:lnTo>
                  <a:lnTo>
                    <a:pt x="31854" y="74361"/>
                  </a:lnTo>
                  <a:lnTo>
                    <a:pt x="31467" y="73910"/>
                  </a:lnTo>
                  <a:lnTo>
                    <a:pt x="31087" y="73452"/>
                  </a:lnTo>
                  <a:lnTo>
                    <a:pt x="30714" y="72987"/>
                  </a:lnTo>
                  <a:lnTo>
                    <a:pt x="30341" y="72522"/>
                  </a:lnTo>
                  <a:lnTo>
                    <a:pt x="29983" y="72049"/>
                  </a:lnTo>
                  <a:lnTo>
                    <a:pt x="29624" y="71570"/>
                  </a:lnTo>
                  <a:lnTo>
                    <a:pt x="29272" y="71091"/>
                  </a:lnTo>
                  <a:lnTo>
                    <a:pt x="28927" y="70598"/>
                  </a:lnTo>
                  <a:lnTo>
                    <a:pt x="28596" y="70098"/>
                  </a:lnTo>
                  <a:lnTo>
                    <a:pt x="28266" y="69598"/>
                  </a:lnTo>
                  <a:lnTo>
                    <a:pt x="27942" y="69085"/>
                  </a:lnTo>
                  <a:lnTo>
                    <a:pt x="27632" y="68571"/>
                  </a:lnTo>
                  <a:lnTo>
                    <a:pt x="27330" y="68043"/>
                  </a:lnTo>
                  <a:lnTo>
                    <a:pt x="27034" y="67516"/>
                  </a:lnTo>
                  <a:lnTo>
                    <a:pt x="26753" y="66974"/>
                  </a:lnTo>
                  <a:lnTo>
                    <a:pt x="26479" y="66425"/>
                  </a:lnTo>
                  <a:lnTo>
                    <a:pt x="26211" y="65870"/>
                  </a:lnTo>
                  <a:lnTo>
                    <a:pt x="25958" y="65308"/>
                  </a:lnTo>
                  <a:lnTo>
                    <a:pt x="25719" y="64731"/>
                  </a:lnTo>
                  <a:lnTo>
                    <a:pt x="25486" y="64155"/>
                  </a:lnTo>
                  <a:lnTo>
                    <a:pt x="25261" y="63565"/>
                  </a:lnTo>
                  <a:lnTo>
                    <a:pt x="25057" y="62968"/>
                  </a:lnTo>
                  <a:lnTo>
                    <a:pt x="24860" y="62357"/>
                  </a:lnTo>
                  <a:lnTo>
                    <a:pt x="24670" y="61739"/>
                  </a:lnTo>
                  <a:lnTo>
                    <a:pt x="24501" y="61114"/>
                  </a:lnTo>
                  <a:lnTo>
                    <a:pt x="24347" y="60475"/>
                  </a:lnTo>
                  <a:lnTo>
                    <a:pt x="24199" y="59830"/>
                  </a:lnTo>
                  <a:lnTo>
                    <a:pt x="24065" y="59170"/>
                  </a:lnTo>
                  <a:lnTo>
                    <a:pt x="23953" y="58503"/>
                  </a:lnTo>
                  <a:lnTo>
                    <a:pt x="23847" y="57823"/>
                  </a:lnTo>
                  <a:lnTo>
                    <a:pt x="23763" y="57129"/>
                  </a:lnTo>
                  <a:lnTo>
                    <a:pt x="23685" y="56427"/>
                  </a:lnTo>
                  <a:lnTo>
                    <a:pt x="23629" y="55719"/>
                  </a:lnTo>
                  <a:lnTo>
                    <a:pt x="23594" y="54990"/>
                  </a:lnTo>
                  <a:lnTo>
                    <a:pt x="23566" y="54254"/>
                  </a:lnTo>
                  <a:lnTo>
                    <a:pt x="23558" y="53511"/>
                  </a:lnTo>
                  <a:lnTo>
                    <a:pt x="23558" y="52914"/>
                  </a:lnTo>
                  <a:lnTo>
                    <a:pt x="23580" y="52317"/>
                  </a:lnTo>
                  <a:lnTo>
                    <a:pt x="23601" y="51720"/>
                  </a:lnTo>
                  <a:lnTo>
                    <a:pt x="23636" y="51130"/>
                  </a:lnTo>
                  <a:lnTo>
                    <a:pt x="23678" y="50540"/>
                  </a:lnTo>
                  <a:lnTo>
                    <a:pt x="23727" y="49956"/>
                  </a:lnTo>
                  <a:lnTo>
                    <a:pt x="23791" y="49373"/>
                  </a:lnTo>
                  <a:lnTo>
                    <a:pt x="23861" y="48790"/>
                  </a:lnTo>
                  <a:lnTo>
                    <a:pt x="23938" y="48214"/>
                  </a:lnTo>
                  <a:lnTo>
                    <a:pt x="24023" y="47637"/>
                  </a:lnTo>
                  <a:lnTo>
                    <a:pt x="24121" y="47061"/>
                  </a:lnTo>
                  <a:lnTo>
                    <a:pt x="24227" y="46492"/>
                  </a:lnTo>
                  <a:lnTo>
                    <a:pt x="24339" y="45929"/>
                  </a:lnTo>
                  <a:lnTo>
                    <a:pt x="24466" y="45360"/>
                  </a:lnTo>
                  <a:lnTo>
                    <a:pt x="24593" y="44805"/>
                  </a:lnTo>
                  <a:lnTo>
                    <a:pt x="24734" y="44242"/>
                  </a:lnTo>
                  <a:lnTo>
                    <a:pt x="24881" y="43687"/>
                  </a:lnTo>
                  <a:lnTo>
                    <a:pt x="25036" y="43138"/>
                  </a:lnTo>
                  <a:lnTo>
                    <a:pt x="25205" y="42590"/>
                  </a:lnTo>
                  <a:lnTo>
                    <a:pt x="25374" y="42041"/>
                  </a:lnTo>
                  <a:lnTo>
                    <a:pt x="25557" y="41500"/>
                  </a:lnTo>
                  <a:lnTo>
                    <a:pt x="25740" y="40965"/>
                  </a:lnTo>
                  <a:lnTo>
                    <a:pt x="25937" y="40430"/>
                  </a:lnTo>
                  <a:lnTo>
                    <a:pt x="26141" y="39903"/>
                  </a:lnTo>
                  <a:lnTo>
                    <a:pt x="26352" y="39375"/>
                  </a:lnTo>
                  <a:lnTo>
                    <a:pt x="26570" y="38854"/>
                  </a:lnTo>
                  <a:lnTo>
                    <a:pt x="26795" y="38334"/>
                  </a:lnTo>
                  <a:lnTo>
                    <a:pt x="27027" y="37820"/>
                  </a:lnTo>
                  <a:lnTo>
                    <a:pt x="27274" y="37306"/>
                  </a:lnTo>
                  <a:lnTo>
                    <a:pt x="27520" y="36799"/>
                  </a:lnTo>
                  <a:lnTo>
                    <a:pt x="27773" y="36292"/>
                  </a:lnTo>
                  <a:lnTo>
                    <a:pt x="28034" y="35799"/>
                  </a:lnTo>
                  <a:lnTo>
                    <a:pt x="28301" y="35300"/>
                  </a:lnTo>
                  <a:lnTo>
                    <a:pt x="28582" y="34813"/>
                  </a:lnTo>
                  <a:lnTo>
                    <a:pt x="28864" y="34327"/>
                  </a:lnTo>
                  <a:lnTo>
                    <a:pt x="29152" y="33848"/>
                  </a:lnTo>
                  <a:lnTo>
                    <a:pt x="29448" y="33369"/>
                  </a:lnTo>
                  <a:lnTo>
                    <a:pt x="29750" y="32897"/>
                  </a:lnTo>
                  <a:lnTo>
                    <a:pt x="30060" y="32432"/>
                  </a:lnTo>
                  <a:lnTo>
                    <a:pt x="30370" y="31967"/>
                  </a:lnTo>
                  <a:lnTo>
                    <a:pt x="30693" y="31509"/>
                  </a:lnTo>
                  <a:lnTo>
                    <a:pt x="31017" y="31057"/>
                  </a:lnTo>
                  <a:lnTo>
                    <a:pt x="31355" y="30606"/>
                  </a:lnTo>
                  <a:lnTo>
                    <a:pt x="31692" y="30162"/>
                  </a:lnTo>
                  <a:lnTo>
                    <a:pt x="32037" y="29724"/>
                  </a:lnTo>
                  <a:lnTo>
                    <a:pt x="32389" y="29294"/>
                  </a:lnTo>
                  <a:lnTo>
                    <a:pt x="32748" y="28863"/>
                  </a:lnTo>
                  <a:lnTo>
                    <a:pt x="33107" y="28440"/>
                  </a:lnTo>
                  <a:lnTo>
                    <a:pt x="33473" y="28023"/>
                  </a:lnTo>
                  <a:lnTo>
                    <a:pt x="33846" y="27613"/>
                  </a:lnTo>
                  <a:lnTo>
                    <a:pt x="34226" y="27204"/>
                  </a:lnTo>
                  <a:lnTo>
                    <a:pt x="34613" y="26808"/>
                  </a:lnTo>
                  <a:lnTo>
                    <a:pt x="35000" y="26412"/>
                  </a:lnTo>
                  <a:lnTo>
                    <a:pt x="35394" y="26024"/>
                  </a:lnTo>
                  <a:lnTo>
                    <a:pt x="35795" y="25635"/>
                  </a:lnTo>
                  <a:lnTo>
                    <a:pt x="36196" y="25260"/>
                  </a:lnTo>
                  <a:lnTo>
                    <a:pt x="36604" y="24885"/>
                  </a:lnTo>
                  <a:lnTo>
                    <a:pt x="37019" y="24524"/>
                  </a:lnTo>
                  <a:lnTo>
                    <a:pt x="37441" y="24163"/>
                  </a:lnTo>
                  <a:lnTo>
                    <a:pt x="37863" y="23809"/>
                  </a:lnTo>
                  <a:lnTo>
                    <a:pt x="38293" y="23461"/>
                  </a:lnTo>
                  <a:lnTo>
                    <a:pt x="38722" y="23114"/>
                  </a:lnTo>
                  <a:lnTo>
                    <a:pt x="39158" y="22781"/>
                  </a:lnTo>
                  <a:lnTo>
                    <a:pt x="39601" y="22455"/>
                  </a:lnTo>
                  <a:lnTo>
                    <a:pt x="40045" y="22128"/>
                  </a:lnTo>
                  <a:lnTo>
                    <a:pt x="40495" y="21816"/>
                  </a:lnTo>
                  <a:lnTo>
                    <a:pt x="40945" y="21504"/>
                  </a:lnTo>
                  <a:lnTo>
                    <a:pt x="41403" y="21198"/>
                  </a:lnTo>
                  <a:lnTo>
                    <a:pt x="41867" y="20899"/>
                  </a:lnTo>
                  <a:lnTo>
                    <a:pt x="42331" y="20615"/>
                  </a:lnTo>
                  <a:lnTo>
                    <a:pt x="42796" y="20330"/>
                  </a:lnTo>
                  <a:lnTo>
                    <a:pt x="43267" y="20052"/>
                  </a:lnTo>
                  <a:lnTo>
                    <a:pt x="43746" y="19782"/>
                  </a:lnTo>
                  <a:lnTo>
                    <a:pt x="44224" y="19525"/>
                  </a:lnTo>
                  <a:lnTo>
                    <a:pt x="44703" y="19268"/>
                  </a:lnTo>
                  <a:lnTo>
                    <a:pt x="45188" y="19018"/>
                  </a:lnTo>
                  <a:lnTo>
                    <a:pt x="45681" y="18775"/>
                  </a:lnTo>
                  <a:lnTo>
                    <a:pt x="46166" y="18546"/>
                  </a:lnTo>
                  <a:lnTo>
                    <a:pt x="46666" y="18317"/>
                  </a:lnTo>
                  <a:lnTo>
                    <a:pt x="47158" y="18101"/>
                  </a:lnTo>
                  <a:lnTo>
                    <a:pt x="47658" y="17886"/>
                  </a:lnTo>
                  <a:lnTo>
                    <a:pt x="48164" y="17685"/>
                  </a:lnTo>
                  <a:lnTo>
                    <a:pt x="48671" y="17490"/>
                  </a:lnTo>
                  <a:lnTo>
                    <a:pt x="49178" y="17296"/>
                  </a:lnTo>
                  <a:lnTo>
                    <a:pt x="49691" y="17115"/>
                  </a:lnTo>
                  <a:lnTo>
                    <a:pt x="50198" y="16942"/>
                  </a:lnTo>
                  <a:lnTo>
                    <a:pt x="50719" y="16782"/>
                  </a:lnTo>
                  <a:lnTo>
                    <a:pt x="51232" y="16623"/>
                  </a:lnTo>
                  <a:lnTo>
                    <a:pt x="51753" y="16477"/>
                  </a:lnTo>
                  <a:lnTo>
                    <a:pt x="52274" y="16331"/>
                  </a:lnTo>
                  <a:lnTo>
                    <a:pt x="52801" y="16199"/>
                  </a:lnTo>
                  <a:lnTo>
                    <a:pt x="53322" y="16074"/>
                  </a:lnTo>
                  <a:lnTo>
                    <a:pt x="53850" y="15956"/>
                  </a:lnTo>
                  <a:lnTo>
                    <a:pt x="54378" y="15852"/>
                  </a:lnTo>
                  <a:lnTo>
                    <a:pt x="54912" y="15748"/>
                  </a:lnTo>
                  <a:lnTo>
                    <a:pt x="55440" y="15657"/>
                  </a:lnTo>
                  <a:lnTo>
                    <a:pt x="55975" y="15574"/>
                  </a:lnTo>
                  <a:lnTo>
                    <a:pt x="56510" y="15498"/>
                  </a:lnTo>
                  <a:lnTo>
                    <a:pt x="57044" y="15435"/>
                  </a:lnTo>
                  <a:lnTo>
                    <a:pt x="57586" y="15380"/>
                  </a:lnTo>
                  <a:lnTo>
                    <a:pt x="58121" y="15331"/>
                  </a:lnTo>
                  <a:lnTo>
                    <a:pt x="58663" y="15289"/>
                  </a:lnTo>
                  <a:lnTo>
                    <a:pt x="59204" y="15262"/>
                  </a:lnTo>
                  <a:lnTo>
                    <a:pt x="59739" y="15241"/>
                  </a:lnTo>
                  <a:lnTo>
                    <a:pt x="60281" y="15227"/>
                  </a:lnTo>
                  <a:lnTo>
                    <a:pt x="61372" y="15227"/>
                  </a:lnTo>
                  <a:lnTo>
                    <a:pt x="61913" y="15248"/>
                  </a:lnTo>
                  <a:lnTo>
                    <a:pt x="62455" y="15269"/>
                  </a:lnTo>
                  <a:lnTo>
                    <a:pt x="63004" y="15303"/>
                  </a:lnTo>
                  <a:lnTo>
                    <a:pt x="63546" y="15345"/>
                  </a:lnTo>
                  <a:lnTo>
                    <a:pt x="64095" y="15401"/>
                  </a:lnTo>
                  <a:lnTo>
                    <a:pt x="64636" y="15463"/>
                  </a:lnTo>
                  <a:lnTo>
                    <a:pt x="65178" y="15532"/>
                  </a:lnTo>
                  <a:lnTo>
                    <a:pt x="65727" y="15616"/>
                  </a:lnTo>
                  <a:lnTo>
                    <a:pt x="66269" y="15706"/>
                  </a:lnTo>
                  <a:lnTo>
                    <a:pt x="66818" y="15810"/>
                  </a:lnTo>
                  <a:lnTo>
                    <a:pt x="67359" y="15921"/>
                  </a:lnTo>
                  <a:lnTo>
                    <a:pt x="67901" y="16046"/>
                  </a:lnTo>
                  <a:lnTo>
                    <a:pt x="68443" y="16178"/>
                  </a:lnTo>
                  <a:lnTo>
                    <a:pt x="68985" y="16317"/>
                  </a:lnTo>
                  <a:lnTo>
                    <a:pt x="69527" y="16470"/>
                  </a:lnTo>
                  <a:lnTo>
                    <a:pt x="70068" y="16629"/>
                  </a:lnTo>
                  <a:lnTo>
                    <a:pt x="70610" y="16803"/>
                  </a:lnTo>
                  <a:lnTo>
                    <a:pt x="71145" y="16991"/>
                  </a:lnTo>
                  <a:lnTo>
                    <a:pt x="71687" y="17178"/>
                  </a:lnTo>
                  <a:lnTo>
                    <a:pt x="72222" y="17386"/>
                  </a:lnTo>
                  <a:lnTo>
                    <a:pt x="72756" y="17602"/>
                  </a:lnTo>
                  <a:lnTo>
                    <a:pt x="73003" y="17706"/>
                  </a:lnTo>
                  <a:lnTo>
                    <a:pt x="73235" y="17810"/>
                  </a:lnTo>
                  <a:lnTo>
                    <a:pt x="73467" y="17921"/>
                  </a:lnTo>
                  <a:lnTo>
                    <a:pt x="73692" y="18032"/>
                  </a:lnTo>
                  <a:lnTo>
                    <a:pt x="73910" y="18150"/>
                  </a:lnTo>
                  <a:lnTo>
                    <a:pt x="74121" y="18275"/>
                  </a:lnTo>
                  <a:lnTo>
                    <a:pt x="74332" y="18400"/>
                  </a:lnTo>
                  <a:lnTo>
                    <a:pt x="74537" y="18525"/>
                  </a:lnTo>
                  <a:lnTo>
                    <a:pt x="74734" y="18664"/>
                  </a:lnTo>
                  <a:lnTo>
                    <a:pt x="74924" y="18796"/>
                  </a:lnTo>
                  <a:lnTo>
                    <a:pt x="75106" y="18935"/>
                  </a:lnTo>
                  <a:lnTo>
                    <a:pt x="75289" y="19080"/>
                  </a:lnTo>
                  <a:lnTo>
                    <a:pt x="75465" y="19226"/>
                  </a:lnTo>
                  <a:lnTo>
                    <a:pt x="75641" y="19379"/>
                  </a:lnTo>
                  <a:lnTo>
                    <a:pt x="75803" y="19532"/>
                  </a:lnTo>
                  <a:lnTo>
                    <a:pt x="75965" y="19691"/>
                  </a:lnTo>
                  <a:lnTo>
                    <a:pt x="76127" y="19851"/>
                  </a:lnTo>
                  <a:lnTo>
                    <a:pt x="76282" y="20018"/>
                  </a:lnTo>
                  <a:lnTo>
                    <a:pt x="76429" y="20191"/>
                  </a:lnTo>
                  <a:lnTo>
                    <a:pt x="76570" y="20365"/>
                  </a:lnTo>
                  <a:lnTo>
                    <a:pt x="76711" y="20538"/>
                  </a:lnTo>
                  <a:lnTo>
                    <a:pt x="76851" y="20719"/>
                  </a:lnTo>
                  <a:lnTo>
                    <a:pt x="76985" y="20899"/>
                  </a:lnTo>
                  <a:lnTo>
                    <a:pt x="77112" y="21087"/>
                  </a:lnTo>
                  <a:lnTo>
                    <a:pt x="77238" y="21281"/>
                  </a:lnTo>
                  <a:lnTo>
                    <a:pt x="77358" y="21469"/>
                  </a:lnTo>
                  <a:lnTo>
                    <a:pt x="77478" y="21670"/>
                  </a:lnTo>
                  <a:lnTo>
                    <a:pt x="77590" y="21872"/>
                  </a:lnTo>
                  <a:lnTo>
                    <a:pt x="77703" y="22073"/>
                  </a:lnTo>
                  <a:lnTo>
                    <a:pt x="77815" y="22281"/>
                  </a:lnTo>
                  <a:lnTo>
                    <a:pt x="78020" y="22705"/>
                  </a:lnTo>
                  <a:lnTo>
                    <a:pt x="78217" y="23149"/>
                  </a:lnTo>
                  <a:lnTo>
                    <a:pt x="78407" y="23600"/>
                  </a:lnTo>
                  <a:lnTo>
                    <a:pt x="78582" y="24066"/>
                  </a:lnTo>
                  <a:lnTo>
                    <a:pt x="78744" y="24545"/>
                  </a:lnTo>
                  <a:lnTo>
                    <a:pt x="78906" y="25038"/>
                  </a:lnTo>
                  <a:lnTo>
                    <a:pt x="79061" y="25544"/>
                  </a:lnTo>
                  <a:lnTo>
                    <a:pt x="79202" y="26065"/>
                  </a:lnTo>
                  <a:lnTo>
                    <a:pt x="79342" y="26600"/>
                  </a:lnTo>
                  <a:lnTo>
                    <a:pt x="79483" y="27141"/>
                  </a:lnTo>
                  <a:lnTo>
                    <a:pt x="79610" y="27704"/>
                  </a:lnTo>
                  <a:lnTo>
                    <a:pt x="79736" y="28273"/>
                  </a:lnTo>
                  <a:lnTo>
                    <a:pt x="79863" y="28856"/>
                  </a:lnTo>
                  <a:lnTo>
                    <a:pt x="80116" y="30064"/>
                  </a:lnTo>
                  <a:lnTo>
                    <a:pt x="80363" y="31314"/>
                  </a:lnTo>
                  <a:lnTo>
                    <a:pt x="80623" y="32619"/>
                  </a:lnTo>
                  <a:lnTo>
                    <a:pt x="80890" y="33973"/>
                  </a:lnTo>
                  <a:lnTo>
                    <a:pt x="81186" y="35369"/>
                  </a:lnTo>
                  <a:lnTo>
                    <a:pt x="81341" y="36091"/>
                  </a:lnTo>
                  <a:lnTo>
                    <a:pt x="81510" y="36813"/>
                  </a:lnTo>
                  <a:lnTo>
                    <a:pt x="81678" y="37556"/>
                  </a:lnTo>
                  <a:lnTo>
                    <a:pt x="81861" y="38306"/>
                  </a:lnTo>
                  <a:lnTo>
                    <a:pt x="82051" y="39070"/>
                  </a:lnTo>
                  <a:lnTo>
                    <a:pt x="82255" y="39847"/>
                  </a:lnTo>
                  <a:lnTo>
                    <a:pt x="82473" y="40632"/>
                  </a:lnTo>
                  <a:lnTo>
                    <a:pt x="82699" y="41423"/>
                  </a:lnTo>
                  <a:lnTo>
                    <a:pt x="82945" y="42236"/>
                  </a:lnTo>
                  <a:lnTo>
                    <a:pt x="83198" y="43048"/>
                  </a:lnTo>
                  <a:lnTo>
                    <a:pt x="83466" y="43881"/>
                  </a:lnTo>
                  <a:lnTo>
                    <a:pt x="83754" y="44714"/>
                  </a:lnTo>
                  <a:lnTo>
                    <a:pt x="84064" y="45568"/>
                  </a:lnTo>
                  <a:lnTo>
                    <a:pt x="84380" y="46429"/>
                  </a:lnTo>
                  <a:lnTo>
                    <a:pt x="84725" y="47297"/>
                  </a:lnTo>
                  <a:lnTo>
                    <a:pt x="85084" y="48179"/>
                  </a:lnTo>
                  <a:lnTo>
                    <a:pt x="85464" y="49068"/>
                  </a:lnTo>
                  <a:lnTo>
                    <a:pt x="85865" y="49970"/>
                  </a:lnTo>
                  <a:lnTo>
                    <a:pt x="86287" y="50880"/>
                  </a:lnTo>
                  <a:lnTo>
                    <a:pt x="86737" y="51803"/>
                  </a:lnTo>
                  <a:lnTo>
                    <a:pt x="86970" y="52268"/>
                  </a:lnTo>
                  <a:lnTo>
                    <a:pt x="87202" y="52734"/>
                  </a:lnTo>
                  <a:lnTo>
                    <a:pt x="87448" y="53199"/>
                  </a:lnTo>
                  <a:lnTo>
                    <a:pt x="87701" y="53671"/>
                  </a:lnTo>
                  <a:lnTo>
                    <a:pt x="87955" y="54150"/>
                  </a:lnTo>
                  <a:lnTo>
                    <a:pt x="88215" y="54622"/>
                  </a:lnTo>
                  <a:lnTo>
                    <a:pt x="88490" y="55101"/>
                  </a:lnTo>
                  <a:lnTo>
                    <a:pt x="88764" y="55580"/>
                  </a:lnTo>
                  <a:lnTo>
                    <a:pt x="89045" y="56066"/>
                  </a:lnTo>
                  <a:lnTo>
                    <a:pt x="89334" y="56552"/>
                  </a:lnTo>
                  <a:lnTo>
                    <a:pt x="89629" y="57038"/>
                  </a:lnTo>
                  <a:lnTo>
                    <a:pt x="89932" y="57531"/>
                  </a:lnTo>
                  <a:lnTo>
                    <a:pt x="90481" y="58420"/>
                  </a:lnTo>
                  <a:lnTo>
                    <a:pt x="91009" y="59309"/>
                  </a:lnTo>
                  <a:lnTo>
                    <a:pt x="91508" y="60184"/>
                  </a:lnTo>
                  <a:lnTo>
                    <a:pt x="91987" y="61051"/>
                  </a:lnTo>
                  <a:lnTo>
                    <a:pt x="92444" y="61912"/>
                  </a:lnTo>
                  <a:lnTo>
                    <a:pt x="92873" y="62766"/>
                  </a:lnTo>
                  <a:lnTo>
                    <a:pt x="93288" y="63613"/>
                  </a:lnTo>
                  <a:lnTo>
                    <a:pt x="93675" y="64454"/>
                  </a:lnTo>
                  <a:lnTo>
                    <a:pt x="94048" y="65280"/>
                  </a:lnTo>
                  <a:lnTo>
                    <a:pt x="94393" y="66099"/>
                  </a:lnTo>
                  <a:lnTo>
                    <a:pt x="94724" y="66918"/>
                  </a:lnTo>
                  <a:lnTo>
                    <a:pt x="95033" y="67724"/>
                  </a:lnTo>
                  <a:lnTo>
                    <a:pt x="95315" y="68515"/>
                  </a:lnTo>
                  <a:lnTo>
                    <a:pt x="95582" y="69307"/>
                  </a:lnTo>
                  <a:lnTo>
                    <a:pt x="95835" y="70084"/>
                  </a:lnTo>
                  <a:lnTo>
                    <a:pt x="96061" y="70855"/>
                  </a:lnTo>
                  <a:lnTo>
                    <a:pt x="96272" y="71619"/>
                  </a:lnTo>
                  <a:lnTo>
                    <a:pt x="96469" y="72376"/>
                  </a:lnTo>
                  <a:lnTo>
                    <a:pt x="96645" y="73126"/>
                  </a:lnTo>
                  <a:lnTo>
                    <a:pt x="96799" y="73862"/>
                  </a:lnTo>
                  <a:lnTo>
                    <a:pt x="96940" y="74591"/>
                  </a:lnTo>
                  <a:lnTo>
                    <a:pt x="97060" y="75313"/>
                  </a:lnTo>
                  <a:lnTo>
                    <a:pt x="97165" y="76021"/>
                  </a:lnTo>
                  <a:lnTo>
                    <a:pt x="97257" y="76722"/>
                  </a:lnTo>
                  <a:lnTo>
                    <a:pt x="97327" y="77416"/>
                  </a:lnTo>
                  <a:lnTo>
                    <a:pt x="97390" y="78104"/>
                  </a:lnTo>
                  <a:lnTo>
                    <a:pt x="97433" y="78784"/>
                  </a:lnTo>
                  <a:lnTo>
                    <a:pt x="97461" y="79451"/>
                  </a:lnTo>
                  <a:lnTo>
                    <a:pt x="97468" y="80103"/>
                  </a:lnTo>
                  <a:lnTo>
                    <a:pt x="97468" y="80756"/>
                  </a:lnTo>
                  <a:lnTo>
                    <a:pt x="97454" y="81395"/>
                  </a:lnTo>
                  <a:lnTo>
                    <a:pt x="97426" y="82027"/>
                  </a:lnTo>
                  <a:lnTo>
                    <a:pt x="97383" y="82645"/>
                  </a:lnTo>
                  <a:lnTo>
                    <a:pt x="97327" y="83256"/>
                  </a:lnTo>
                  <a:lnTo>
                    <a:pt x="97257" y="83860"/>
                  </a:lnTo>
                  <a:lnTo>
                    <a:pt x="97179" y="84457"/>
                  </a:lnTo>
                  <a:lnTo>
                    <a:pt x="97081" y="85040"/>
                  </a:lnTo>
                  <a:lnTo>
                    <a:pt x="96975" y="85609"/>
                  </a:lnTo>
                  <a:lnTo>
                    <a:pt x="96863" y="86179"/>
                  </a:lnTo>
                  <a:lnTo>
                    <a:pt x="96736" y="86734"/>
                  </a:lnTo>
                  <a:lnTo>
                    <a:pt x="96595" y="87276"/>
                  </a:lnTo>
                  <a:lnTo>
                    <a:pt x="96448" y="87810"/>
                  </a:lnTo>
                  <a:lnTo>
                    <a:pt x="96286" y="88338"/>
                  </a:lnTo>
                  <a:lnTo>
                    <a:pt x="96117" y="88852"/>
                  </a:lnTo>
                  <a:lnTo>
                    <a:pt x="95941" y="89359"/>
                  </a:lnTo>
                  <a:lnTo>
                    <a:pt x="95751" y="89858"/>
                  </a:lnTo>
                  <a:lnTo>
                    <a:pt x="95554" y="90344"/>
                  </a:lnTo>
                  <a:lnTo>
                    <a:pt x="95350" y="90817"/>
                  </a:lnTo>
                  <a:lnTo>
                    <a:pt x="95139" y="91282"/>
                  </a:lnTo>
                  <a:lnTo>
                    <a:pt x="94921" y="91740"/>
                  </a:lnTo>
                  <a:lnTo>
                    <a:pt x="94689" y="92184"/>
                  </a:lnTo>
                  <a:lnTo>
                    <a:pt x="94456" y="92622"/>
                  </a:lnTo>
                  <a:lnTo>
                    <a:pt x="94210" y="93045"/>
                  </a:lnTo>
                  <a:lnTo>
                    <a:pt x="93964" y="93455"/>
                  </a:lnTo>
                  <a:lnTo>
                    <a:pt x="93703" y="93865"/>
                  </a:lnTo>
                  <a:lnTo>
                    <a:pt x="93443" y="94253"/>
                  </a:lnTo>
                  <a:lnTo>
                    <a:pt x="93176" y="94635"/>
                  </a:lnTo>
                  <a:lnTo>
                    <a:pt x="92908" y="95010"/>
                  </a:lnTo>
                  <a:lnTo>
                    <a:pt x="92627" y="95371"/>
                  </a:lnTo>
                  <a:lnTo>
                    <a:pt x="92345" y="95725"/>
                  </a:lnTo>
                  <a:lnTo>
                    <a:pt x="92064" y="96066"/>
                  </a:lnTo>
                  <a:lnTo>
                    <a:pt x="91768" y="96392"/>
                  </a:lnTo>
                  <a:lnTo>
                    <a:pt x="91480" y="96711"/>
                  </a:lnTo>
                  <a:lnTo>
                    <a:pt x="91177" y="97017"/>
                  </a:lnTo>
                  <a:lnTo>
                    <a:pt x="92191" y="97232"/>
                  </a:lnTo>
                  <a:lnTo>
                    <a:pt x="93197" y="97454"/>
                  </a:lnTo>
                  <a:lnTo>
                    <a:pt x="94203" y="97683"/>
                  </a:lnTo>
                  <a:lnTo>
                    <a:pt x="95209" y="97933"/>
                  </a:lnTo>
                  <a:lnTo>
                    <a:pt x="96208" y="98183"/>
                  </a:lnTo>
                  <a:lnTo>
                    <a:pt x="97193" y="98447"/>
                  </a:lnTo>
                  <a:lnTo>
                    <a:pt x="98179" y="98725"/>
                  </a:lnTo>
                  <a:lnTo>
                    <a:pt x="99157" y="99003"/>
                  </a:lnTo>
                  <a:lnTo>
                    <a:pt x="100121" y="99294"/>
                  </a:lnTo>
                  <a:lnTo>
                    <a:pt x="101077" y="99586"/>
                  </a:lnTo>
                  <a:lnTo>
                    <a:pt x="102020" y="99891"/>
                  </a:lnTo>
                  <a:lnTo>
                    <a:pt x="102949" y="100197"/>
                  </a:lnTo>
                  <a:lnTo>
                    <a:pt x="103871" y="100509"/>
                  </a:lnTo>
                  <a:lnTo>
                    <a:pt x="104772" y="100822"/>
                  </a:lnTo>
                  <a:lnTo>
                    <a:pt x="105658" y="101148"/>
                  </a:lnTo>
                  <a:lnTo>
                    <a:pt x="106524" y="101467"/>
                  </a:lnTo>
                  <a:lnTo>
                    <a:pt x="107375" y="101794"/>
                  </a:lnTo>
                  <a:lnTo>
                    <a:pt x="108212" y="102120"/>
                  </a:lnTo>
                  <a:lnTo>
                    <a:pt x="109021" y="102453"/>
                  </a:lnTo>
                  <a:lnTo>
                    <a:pt x="109810" y="102780"/>
                  </a:lnTo>
                  <a:lnTo>
                    <a:pt x="110584" y="103113"/>
                  </a:lnTo>
                  <a:lnTo>
                    <a:pt x="111322" y="103446"/>
                  </a:lnTo>
                  <a:lnTo>
                    <a:pt x="112047" y="103772"/>
                  </a:lnTo>
                  <a:lnTo>
                    <a:pt x="112744" y="104099"/>
                  </a:lnTo>
                  <a:lnTo>
                    <a:pt x="113412" y="104425"/>
                  </a:lnTo>
                  <a:lnTo>
                    <a:pt x="114052" y="104744"/>
                  </a:lnTo>
                  <a:lnTo>
                    <a:pt x="114658" y="105064"/>
                  </a:lnTo>
                  <a:lnTo>
                    <a:pt x="115242" y="105376"/>
                  </a:lnTo>
                  <a:lnTo>
                    <a:pt x="115790" y="105689"/>
                  </a:lnTo>
                  <a:lnTo>
                    <a:pt x="116311" y="105994"/>
                  </a:lnTo>
                  <a:lnTo>
                    <a:pt x="116797" y="106286"/>
                  </a:lnTo>
                  <a:lnTo>
                    <a:pt x="117247" y="106577"/>
                  </a:lnTo>
                  <a:lnTo>
                    <a:pt x="117437" y="105869"/>
                  </a:lnTo>
                  <a:lnTo>
                    <a:pt x="117620" y="105154"/>
                  </a:lnTo>
                  <a:lnTo>
                    <a:pt x="117972" y="103717"/>
                  </a:lnTo>
                  <a:lnTo>
                    <a:pt x="118309" y="102266"/>
                  </a:lnTo>
                  <a:lnTo>
                    <a:pt x="118640" y="100801"/>
                  </a:lnTo>
                  <a:lnTo>
                    <a:pt x="118950" y="99322"/>
                  </a:lnTo>
                  <a:lnTo>
                    <a:pt x="119252" y="97836"/>
                  </a:lnTo>
                  <a:lnTo>
                    <a:pt x="119541" y="96336"/>
                  </a:lnTo>
                  <a:lnTo>
                    <a:pt x="119815" y="94830"/>
                  </a:lnTo>
                  <a:lnTo>
                    <a:pt x="120083" y="93309"/>
                  </a:lnTo>
                  <a:lnTo>
                    <a:pt x="120329" y="91782"/>
                  </a:lnTo>
                  <a:lnTo>
                    <a:pt x="120575" y="90247"/>
                  </a:lnTo>
                  <a:lnTo>
                    <a:pt x="120807" y="88699"/>
                  </a:lnTo>
                  <a:lnTo>
                    <a:pt x="121025" y="87144"/>
                  </a:lnTo>
                  <a:lnTo>
                    <a:pt x="121237" y="85581"/>
                  </a:lnTo>
                  <a:lnTo>
                    <a:pt x="121434" y="84005"/>
                  </a:lnTo>
                  <a:lnTo>
                    <a:pt x="121631" y="82429"/>
                  </a:lnTo>
                  <a:lnTo>
                    <a:pt x="121814" y="80839"/>
                  </a:lnTo>
                  <a:lnTo>
                    <a:pt x="121982" y="79249"/>
                  </a:lnTo>
                  <a:lnTo>
                    <a:pt x="122151" y="77652"/>
                  </a:lnTo>
                  <a:lnTo>
                    <a:pt x="122306" y="76049"/>
                  </a:lnTo>
                  <a:lnTo>
                    <a:pt x="122454" y="74438"/>
                  </a:lnTo>
                  <a:lnTo>
                    <a:pt x="122595" y="72820"/>
                  </a:lnTo>
                  <a:lnTo>
                    <a:pt x="122728" y="71202"/>
                  </a:lnTo>
                  <a:lnTo>
                    <a:pt x="122862" y="69578"/>
                  </a:lnTo>
                  <a:lnTo>
                    <a:pt x="122982" y="67953"/>
                  </a:lnTo>
                  <a:lnTo>
                    <a:pt x="123094" y="66321"/>
                  </a:lnTo>
                  <a:lnTo>
                    <a:pt x="123207" y="64690"/>
                  </a:lnTo>
                  <a:lnTo>
                    <a:pt x="123312" y="63051"/>
                  </a:lnTo>
                  <a:lnTo>
                    <a:pt x="123411" y="61419"/>
                  </a:lnTo>
                  <a:lnTo>
                    <a:pt x="123509" y="59774"/>
                  </a:lnTo>
                  <a:lnTo>
                    <a:pt x="123685" y="56497"/>
                  </a:lnTo>
                  <a:lnTo>
                    <a:pt x="123734" y="55393"/>
                  </a:lnTo>
                  <a:lnTo>
                    <a:pt x="123777" y="54303"/>
                  </a:lnTo>
                  <a:lnTo>
                    <a:pt x="123805" y="53234"/>
                  </a:lnTo>
                  <a:lnTo>
                    <a:pt x="123819" y="52178"/>
                  </a:lnTo>
                  <a:lnTo>
                    <a:pt x="123826" y="51144"/>
                  </a:lnTo>
                  <a:lnTo>
                    <a:pt x="123819" y="50123"/>
                  </a:lnTo>
                  <a:lnTo>
                    <a:pt x="123798" y="49116"/>
                  </a:lnTo>
                  <a:lnTo>
                    <a:pt x="123763" y="48123"/>
                  </a:lnTo>
                  <a:lnTo>
                    <a:pt x="123713" y="47151"/>
                  </a:lnTo>
                  <a:lnTo>
                    <a:pt x="123657" y="46200"/>
                  </a:lnTo>
                  <a:lnTo>
                    <a:pt x="123587" y="45256"/>
                  </a:lnTo>
                  <a:lnTo>
                    <a:pt x="123502" y="44332"/>
                  </a:lnTo>
                  <a:lnTo>
                    <a:pt x="123397" y="43416"/>
                  </a:lnTo>
                  <a:lnTo>
                    <a:pt x="123284" y="42520"/>
                  </a:lnTo>
                  <a:lnTo>
                    <a:pt x="123157" y="41646"/>
                  </a:lnTo>
                  <a:lnTo>
                    <a:pt x="123017" y="40778"/>
                  </a:lnTo>
                  <a:lnTo>
                    <a:pt x="122862" y="39924"/>
                  </a:lnTo>
                  <a:lnTo>
                    <a:pt x="122777" y="39507"/>
                  </a:lnTo>
                  <a:lnTo>
                    <a:pt x="122693" y="39090"/>
                  </a:lnTo>
                  <a:lnTo>
                    <a:pt x="122602" y="38681"/>
                  </a:lnTo>
                  <a:lnTo>
                    <a:pt x="122510" y="38271"/>
                  </a:lnTo>
                  <a:lnTo>
                    <a:pt x="122412" y="37862"/>
                  </a:lnTo>
                  <a:lnTo>
                    <a:pt x="122313" y="37459"/>
                  </a:lnTo>
                  <a:lnTo>
                    <a:pt x="122208" y="37063"/>
                  </a:lnTo>
                  <a:lnTo>
                    <a:pt x="122095" y="36667"/>
                  </a:lnTo>
                  <a:lnTo>
                    <a:pt x="121982" y="36272"/>
                  </a:lnTo>
                  <a:lnTo>
                    <a:pt x="121870" y="35890"/>
                  </a:lnTo>
                  <a:lnTo>
                    <a:pt x="121750" y="35501"/>
                  </a:lnTo>
                  <a:lnTo>
                    <a:pt x="121624" y="35119"/>
                  </a:lnTo>
                  <a:lnTo>
                    <a:pt x="121497" y="34744"/>
                  </a:lnTo>
                  <a:lnTo>
                    <a:pt x="121363" y="34369"/>
                  </a:lnTo>
                  <a:lnTo>
                    <a:pt x="121229" y="33994"/>
                  </a:lnTo>
                  <a:lnTo>
                    <a:pt x="121089" y="33626"/>
                  </a:lnTo>
                  <a:lnTo>
                    <a:pt x="120941" y="33265"/>
                  </a:lnTo>
                  <a:lnTo>
                    <a:pt x="120793" y="32904"/>
                  </a:lnTo>
                  <a:lnTo>
                    <a:pt x="120645" y="32543"/>
                  </a:lnTo>
                  <a:lnTo>
                    <a:pt x="120491" y="32189"/>
                  </a:lnTo>
                  <a:lnTo>
                    <a:pt x="120329" y="31835"/>
                  </a:lnTo>
                  <a:lnTo>
                    <a:pt x="120167" y="31488"/>
                  </a:lnTo>
                  <a:lnTo>
                    <a:pt x="119998" y="31148"/>
                  </a:lnTo>
                  <a:lnTo>
                    <a:pt x="119822" y="30800"/>
                  </a:lnTo>
                  <a:lnTo>
                    <a:pt x="119646" y="30460"/>
                  </a:lnTo>
                  <a:lnTo>
                    <a:pt x="119463" y="30127"/>
                  </a:lnTo>
                  <a:lnTo>
                    <a:pt x="119280" y="29794"/>
                  </a:lnTo>
                  <a:lnTo>
                    <a:pt x="119090" y="29467"/>
                  </a:lnTo>
                  <a:lnTo>
                    <a:pt x="118900" y="29141"/>
                  </a:lnTo>
                  <a:lnTo>
                    <a:pt x="118703" y="28815"/>
                  </a:lnTo>
                  <a:lnTo>
                    <a:pt x="118886" y="28634"/>
                  </a:lnTo>
                  <a:lnTo>
                    <a:pt x="119062" y="28454"/>
                  </a:lnTo>
                  <a:lnTo>
                    <a:pt x="119231" y="28259"/>
                  </a:lnTo>
                  <a:lnTo>
                    <a:pt x="119400" y="28065"/>
                  </a:lnTo>
                  <a:lnTo>
                    <a:pt x="119555" y="27863"/>
                  </a:lnTo>
                  <a:lnTo>
                    <a:pt x="119710" y="27662"/>
                  </a:lnTo>
                  <a:lnTo>
                    <a:pt x="119857" y="27447"/>
                  </a:lnTo>
                  <a:lnTo>
                    <a:pt x="119998" y="27232"/>
                  </a:lnTo>
                  <a:lnTo>
                    <a:pt x="120132" y="27009"/>
                  </a:lnTo>
                  <a:lnTo>
                    <a:pt x="120258" y="26787"/>
                  </a:lnTo>
                  <a:lnTo>
                    <a:pt x="120378" y="26551"/>
                  </a:lnTo>
                  <a:lnTo>
                    <a:pt x="120498" y="26315"/>
                  </a:lnTo>
                  <a:lnTo>
                    <a:pt x="120603" y="26079"/>
                  </a:lnTo>
                  <a:lnTo>
                    <a:pt x="120702" y="25829"/>
                  </a:lnTo>
                  <a:lnTo>
                    <a:pt x="120793" y="25579"/>
                  </a:lnTo>
                  <a:lnTo>
                    <a:pt x="120878" y="25322"/>
                  </a:lnTo>
                  <a:lnTo>
                    <a:pt x="120955" y="25058"/>
                  </a:lnTo>
                  <a:lnTo>
                    <a:pt x="121025" y="24795"/>
                  </a:lnTo>
                  <a:lnTo>
                    <a:pt x="121089" y="24517"/>
                  </a:lnTo>
                  <a:lnTo>
                    <a:pt x="121138" y="24239"/>
                  </a:lnTo>
                  <a:lnTo>
                    <a:pt x="121187" y="23961"/>
                  </a:lnTo>
                  <a:lnTo>
                    <a:pt x="121222" y="23670"/>
                  </a:lnTo>
                  <a:lnTo>
                    <a:pt x="121251" y="23378"/>
                  </a:lnTo>
                  <a:lnTo>
                    <a:pt x="121272" y="23080"/>
                  </a:lnTo>
                  <a:lnTo>
                    <a:pt x="121279" y="22781"/>
                  </a:lnTo>
                  <a:lnTo>
                    <a:pt x="121279" y="22469"/>
                  </a:lnTo>
                  <a:lnTo>
                    <a:pt x="121272" y="22156"/>
                  </a:lnTo>
                  <a:lnTo>
                    <a:pt x="121258" y="21837"/>
                  </a:lnTo>
                  <a:lnTo>
                    <a:pt x="121229" y="21510"/>
                  </a:lnTo>
                  <a:lnTo>
                    <a:pt x="121194" y="21184"/>
                  </a:lnTo>
                  <a:lnTo>
                    <a:pt x="121145" y="20851"/>
                  </a:lnTo>
                  <a:lnTo>
                    <a:pt x="121089" y="20511"/>
                  </a:lnTo>
                  <a:lnTo>
                    <a:pt x="120990" y="19962"/>
                  </a:lnTo>
                  <a:lnTo>
                    <a:pt x="120885" y="19421"/>
                  </a:lnTo>
                  <a:lnTo>
                    <a:pt x="120772" y="18879"/>
                  </a:lnTo>
                  <a:lnTo>
                    <a:pt x="120653" y="18351"/>
                  </a:lnTo>
                  <a:lnTo>
                    <a:pt x="120526" y="17824"/>
                  </a:lnTo>
                  <a:lnTo>
                    <a:pt x="120399" y="17303"/>
                  </a:lnTo>
                  <a:lnTo>
                    <a:pt x="120266" y="16789"/>
                  </a:lnTo>
                  <a:lnTo>
                    <a:pt x="120132" y="16282"/>
                  </a:lnTo>
                  <a:lnTo>
                    <a:pt x="119984" y="15782"/>
                  </a:lnTo>
                  <a:lnTo>
                    <a:pt x="119836" y="15283"/>
                  </a:lnTo>
                  <a:lnTo>
                    <a:pt x="119682" y="14796"/>
                  </a:lnTo>
                  <a:lnTo>
                    <a:pt x="119527" y="14317"/>
                  </a:lnTo>
                  <a:lnTo>
                    <a:pt x="119365" y="13838"/>
                  </a:lnTo>
                  <a:lnTo>
                    <a:pt x="119196" y="13366"/>
                  </a:lnTo>
                  <a:lnTo>
                    <a:pt x="119020" y="12908"/>
                  </a:lnTo>
                  <a:lnTo>
                    <a:pt x="118844" y="12450"/>
                  </a:lnTo>
                  <a:lnTo>
                    <a:pt x="118661" y="12005"/>
                  </a:lnTo>
                  <a:lnTo>
                    <a:pt x="118478" y="11561"/>
                  </a:lnTo>
                  <a:lnTo>
                    <a:pt x="118288" y="11124"/>
                  </a:lnTo>
                  <a:lnTo>
                    <a:pt x="118091" y="10700"/>
                  </a:lnTo>
                  <a:lnTo>
                    <a:pt x="117894" y="10277"/>
                  </a:lnTo>
                  <a:lnTo>
                    <a:pt x="117690" y="9867"/>
                  </a:lnTo>
                  <a:lnTo>
                    <a:pt x="117486" y="9464"/>
                  </a:lnTo>
                  <a:lnTo>
                    <a:pt x="117275" y="9061"/>
                  </a:lnTo>
                  <a:lnTo>
                    <a:pt x="117057" y="8673"/>
                  </a:lnTo>
                  <a:lnTo>
                    <a:pt x="116839" y="8291"/>
                  </a:lnTo>
                  <a:lnTo>
                    <a:pt x="116621" y="7916"/>
                  </a:lnTo>
                  <a:lnTo>
                    <a:pt x="116396" y="7548"/>
                  </a:lnTo>
                  <a:lnTo>
                    <a:pt x="116163" y="7187"/>
                  </a:lnTo>
                  <a:lnTo>
                    <a:pt x="115931" y="6840"/>
                  </a:lnTo>
                  <a:lnTo>
                    <a:pt x="115692" y="6493"/>
                  </a:lnTo>
                  <a:lnTo>
                    <a:pt x="115453" y="6159"/>
                  </a:lnTo>
                  <a:lnTo>
                    <a:pt x="115213" y="5833"/>
                  </a:lnTo>
                  <a:lnTo>
                    <a:pt x="114967" y="5514"/>
                  </a:lnTo>
                  <a:lnTo>
                    <a:pt x="114714" y="5201"/>
                  </a:lnTo>
                  <a:lnTo>
                    <a:pt x="114461" y="4903"/>
                  </a:lnTo>
                  <a:lnTo>
                    <a:pt x="114207" y="4604"/>
                  </a:lnTo>
                  <a:lnTo>
                    <a:pt x="113947" y="4319"/>
                  </a:lnTo>
                  <a:lnTo>
                    <a:pt x="113687" y="4042"/>
                  </a:lnTo>
                  <a:lnTo>
                    <a:pt x="113419" y="3778"/>
                  </a:lnTo>
                  <a:lnTo>
                    <a:pt x="113152" y="3521"/>
                  </a:lnTo>
                  <a:lnTo>
                    <a:pt x="112884" y="3271"/>
                  </a:lnTo>
                  <a:lnTo>
                    <a:pt x="112610" y="3028"/>
                  </a:lnTo>
                  <a:lnTo>
                    <a:pt x="112336" y="2799"/>
                  </a:lnTo>
                  <a:lnTo>
                    <a:pt x="112054" y="2577"/>
                  </a:lnTo>
                  <a:lnTo>
                    <a:pt x="111780" y="2361"/>
                  </a:lnTo>
                  <a:lnTo>
                    <a:pt x="111491" y="2160"/>
                  </a:lnTo>
                  <a:lnTo>
                    <a:pt x="111210" y="1966"/>
                  </a:lnTo>
                  <a:lnTo>
                    <a:pt x="110921" y="1778"/>
                  </a:lnTo>
                  <a:lnTo>
                    <a:pt x="110633" y="1605"/>
                  </a:lnTo>
                  <a:lnTo>
                    <a:pt x="110344" y="1438"/>
                  </a:lnTo>
                  <a:lnTo>
                    <a:pt x="110049" y="1285"/>
                  </a:lnTo>
                  <a:lnTo>
                    <a:pt x="109753" y="1132"/>
                  </a:lnTo>
                  <a:lnTo>
                    <a:pt x="109458" y="1001"/>
                  </a:lnTo>
                  <a:lnTo>
                    <a:pt x="109155" y="876"/>
                  </a:lnTo>
                  <a:lnTo>
                    <a:pt x="108853" y="758"/>
                  </a:lnTo>
                  <a:lnTo>
                    <a:pt x="108550" y="653"/>
                  </a:lnTo>
                  <a:lnTo>
                    <a:pt x="108247" y="556"/>
                  </a:lnTo>
                  <a:lnTo>
                    <a:pt x="107945" y="473"/>
                  </a:lnTo>
                  <a:lnTo>
                    <a:pt x="107635" y="396"/>
                  </a:lnTo>
                  <a:lnTo>
                    <a:pt x="107326" y="334"/>
                  </a:lnTo>
                  <a:lnTo>
                    <a:pt x="107016" y="278"/>
                  </a:lnTo>
                  <a:lnTo>
                    <a:pt x="106707" y="237"/>
                  </a:lnTo>
                  <a:lnTo>
                    <a:pt x="106397" y="202"/>
                  </a:lnTo>
                  <a:lnTo>
                    <a:pt x="105848" y="160"/>
                  </a:lnTo>
                  <a:lnTo>
                    <a:pt x="105313" y="119"/>
                  </a:lnTo>
                  <a:lnTo>
                    <a:pt x="104793" y="84"/>
                  </a:lnTo>
                  <a:lnTo>
                    <a:pt x="104286" y="56"/>
                  </a:lnTo>
                  <a:lnTo>
                    <a:pt x="103794" y="35"/>
                  </a:lnTo>
                  <a:lnTo>
                    <a:pt x="103308" y="15"/>
                  </a:lnTo>
                  <a:lnTo>
                    <a:pt x="102844" y="8"/>
                  </a:lnTo>
                  <a:lnTo>
                    <a:pt x="1023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8" name="Google Shape;1478;p40"/>
            <p:cNvSpPr/>
            <p:nvPr/>
          </p:nvSpPr>
          <p:spPr>
            <a:xfrm rot="10800000">
              <a:off x="6250" y="2365013"/>
              <a:ext cx="1771775" cy="601475"/>
            </a:xfrm>
            <a:custGeom>
              <a:avLst/>
              <a:gdLst/>
              <a:ahLst/>
              <a:cxnLst/>
              <a:rect l="l" t="t" r="r" b="b"/>
              <a:pathLst>
                <a:path w="70871" h="24059" extrusionOk="0">
                  <a:moveTo>
                    <a:pt x="42239" y="1"/>
                  </a:moveTo>
                  <a:lnTo>
                    <a:pt x="42007" y="237"/>
                  </a:lnTo>
                  <a:lnTo>
                    <a:pt x="41775" y="459"/>
                  </a:lnTo>
                  <a:lnTo>
                    <a:pt x="41536" y="674"/>
                  </a:lnTo>
                  <a:lnTo>
                    <a:pt x="41304" y="890"/>
                  </a:lnTo>
                  <a:lnTo>
                    <a:pt x="41064" y="1091"/>
                  </a:lnTo>
                  <a:lnTo>
                    <a:pt x="40825" y="1292"/>
                  </a:lnTo>
                  <a:lnTo>
                    <a:pt x="40586" y="1480"/>
                  </a:lnTo>
                  <a:lnTo>
                    <a:pt x="40340" y="1667"/>
                  </a:lnTo>
                  <a:lnTo>
                    <a:pt x="40002" y="1917"/>
                  </a:lnTo>
                  <a:lnTo>
                    <a:pt x="39657" y="2146"/>
                  </a:lnTo>
                  <a:lnTo>
                    <a:pt x="39312" y="2361"/>
                  </a:lnTo>
                  <a:lnTo>
                    <a:pt x="38975" y="2570"/>
                  </a:lnTo>
                  <a:lnTo>
                    <a:pt x="38630" y="2757"/>
                  </a:lnTo>
                  <a:lnTo>
                    <a:pt x="38285" y="2931"/>
                  </a:lnTo>
                  <a:lnTo>
                    <a:pt x="37933" y="3090"/>
                  </a:lnTo>
                  <a:lnTo>
                    <a:pt x="37588" y="3236"/>
                  </a:lnTo>
                  <a:lnTo>
                    <a:pt x="37244" y="3368"/>
                  </a:lnTo>
                  <a:lnTo>
                    <a:pt x="36899" y="3486"/>
                  </a:lnTo>
                  <a:lnTo>
                    <a:pt x="36547" y="3597"/>
                  </a:lnTo>
                  <a:lnTo>
                    <a:pt x="36202" y="3695"/>
                  </a:lnTo>
                  <a:lnTo>
                    <a:pt x="35850" y="3778"/>
                  </a:lnTo>
                  <a:lnTo>
                    <a:pt x="35499" y="3854"/>
                  </a:lnTo>
                  <a:lnTo>
                    <a:pt x="35154" y="3917"/>
                  </a:lnTo>
                  <a:lnTo>
                    <a:pt x="34802" y="3972"/>
                  </a:lnTo>
                  <a:lnTo>
                    <a:pt x="34450" y="4014"/>
                  </a:lnTo>
                  <a:lnTo>
                    <a:pt x="34098" y="4049"/>
                  </a:lnTo>
                  <a:lnTo>
                    <a:pt x="33754" y="4076"/>
                  </a:lnTo>
                  <a:lnTo>
                    <a:pt x="33402" y="4090"/>
                  </a:lnTo>
                  <a:lnTo>
                    <a:pt x="33050" y="4097"/>
                  </a:lnTo>
                  <a:lnTo>
                    <a:pt x="32698" y="4097"/>
                  </a:lnTo>
                  <a:lnTo>
                    <a:pt x="32346" y="4090"/>
                  </a:lnTo>
                  <a:lnTo>
                    <a:pt x="31995" y="4076"/>
                  </a:lnTo>
                  <a:lnTo>
                    <a:pt x="31643" y="4056"/>
                  </a:lnTo>
                  <a:lnTo>
                    <a:pt x="31291" y="4028"/>
                  </a:lnTo>
                  <a:lnTo>
                    <a:pt x="30939" y="3993"/>
                  </a:lnTo>
                  <a:lnTo>
                    <a:pt x="30587" y="3951"/>
                  </a:lnTo>
                  <a:lnTo>
                    <a:pt x="30235" y="3910"/>
                  </a:lnTo>
                  <a:lnTo>
                    <a:pt x="29891" y="3861"/>
                  </a:lnTo>
                  <a:lnTo>
                    <a:pt x="29539" y="3806"/>
                  </a:lnTo>
                  <a:lnTo>
                    <a:pt x="29187" y="3743"/>
                  </a:lnTo>
                  <a:lnTo>
                    <a:pt x="28483" y="3618"/>
                  </a:lnTo>
                  <a:lnTo>
                    <a:pt x="27787" y="3472"/>
                  </a:lnTo>
                  <a:lnTo>
                    <a:pt x="27083" y="3327"/>
                  </a:lnTo>
                  <a:lnTo>
                    <a:pt x="26387" y="3167"/>
                  </a:lnTo>
                  <a:lnTo>
                    <a:pt x="25000" y="2854"/>
                  </a:lnTo>
                  <a:lnTo>
                    <a:pt x="24311" y="2695"/>
                  </a:lnTo>
                  <a:lnTo>
                    <a:pt x="23621" y="2549"/>
                  </a:lnTo>
                  <a:lnTo>
                    <a:pt x="22932" y="2403"/>
                  </a:lnTo>
                  <a:lnTo>
                    <a:pt x="22249" y="2278"/>
                  </a:lnTo>
                  <a:lnTo>
                    <a:pt x="21574" y="2167"/>
                  </a:lnTo>
                  <a:lnTo>
                    <a:pt x="21236" y="2118"/>
                  </a:lnTo>
                  <a:lnTo>
                    <a:pt x="20898" y="2070"/>
                  </a:lnTo>
                  <a:lnTo>
                    <a:pt x="20561" y="2035"/>
                  </a:lnTo>
                  <a:lnTo>
                    <a:pt x="20223" y="2000"/>
                  </a:lnTo>
                  <a:lnTo>
                    <a:pt x="19892" y="1973"/>
                  </a:lnTo>
                  <a:lnTo>
                    <a:pt x="19554" y="1952"/>
                  </a:lnTo>
                  <a:lnTo>
                    <a:pt x="19224" y="1938"/>
                  </a:lnTo>
                  <a:lnTo>
                    <a:pt x="18893" y="1931"/>
                  </a:lnTo>
                  <a:lnTo>
                    <a:pt x="18562" y="1931"/>
                  </a:lnTo>
                  <a:lnTo>
                    <a:pt x="18232" y="1938"/>
                  </a:lnTo>
                  <a:lnTo>
                    <a:pt x="17528" y="1973"/>
                  </a:lnTo>
                  <a:lnTo>
                    <a:pt x="16859" y="2014"/>
                  </a:lnTo>
                  <a:lnTo>
                    <a:pt x="16219" y="2063"/>
                  </a:lnTo>
                  <a:lnTo>
                    <a:pt x="15607" y="2112"/>
                  </a:lnTo>
                  <a:lnTo>
                    <a:pt x="15030" y="2174"/>
                  </a:lnTo>
                  <a:lnTo>
                    <a:pt x="14481" y="2236"/>
                  </a:lnTo>
                  <a:lnTo>
                    <a:pt x="13953" y="2299"/>
                  </a:lnTo>
                  <a:lnTo>
                    <a:pt x="13454" y="2375"/>
                  </a:lnTo>
                  <a:lnTo>
                    <a:pt x="12975" y="2445"/>
                  </a:lnTo>
                  <a:lnTo>
                    <a:pt x="12525" y="2521"/>
                  </a:lnTo>
                  <a:lnTo>
                    <a:pt x="11667" y="2674"/>
                  </a:lnTo>
                  <a:lnTo>
                    <a:pt x="10879" y="2820"/>
                  </a:lnTo>
                  <a:lnTo>
                    <a:pt x="10147" y="2959"/>
                  </a:lnTo>
                  <a:lnTo>
                    <a:pt x="9450" y="3090"/>
                  </a:lnTo>
                  <a:lnTo>
                    <a:pt x="9119" y="3146"/>
                  </a:lnTo>
                  <a:lnTo>
                    <a:pt x="8789" y="3195"/>
                  </a:lnTo>
                  <a:lnTo>
                    <a:pt x="8465" y="3236"/>
                  </a:lnTo>
                  <a:lnTo>
                    <a:pt x="8141" y="3278"/>
                  </a:lnTo>
                  <a:lnTo>
                    <a:pt x="7818" y="3306"/>
                  </a:lnTo>
                  <a:lnTo>
                    <a:pt x="7494" y="3327"/>
                  </a:lnTo>
                  <a:lnTo>
                    <a:pt x="7163" y="3340"/>
                  </a:lnTo>
                  <a:lnTo>
                    <a:pt x="6833" y="3340"/>
                  </a:lnTo>
                  <a:lnTo>
                    <a:pt x="6502" y="3333"/>
                  </a:lnTo>
                  <a:lnTo>
                    <a:pt x="6157" y="3313"/>
                  </a:lnTo>
                  <a:lnTo>
                    <a:pt x="5805" y="3278"/>
                  </a:lnTo>
                  <a:lnTo>
                    <a:pt x="5440" y="3236"/>
                  </a:lnTo>
                  <a:lnTo>
                    <a:pt x="5067" y="3174"/>
                  </a:lnTo>
                  <a:lnTo>
                    <a:pt x="4680" y="3104"/>
                  </a:lnTo>
                  <a:lnTo>
                    <a:pt x="4412" y="3042"/>
                  </a:lnTo>
                  <a:lnTo>
                    <a:pt x="4159" y="2966"/>
                  </a:lnTo>
                  <a:lnTo>
                    <a:pt x="3927" y="2882"/>
                  </a:lnTo>
                  <a:lnTo>
                    <a:pt x="3814" y="2834"/>
                  </a:lnTo>
                  <a:lnTo>
                    <a:pt x="3709" y="2785"/>
                  </a:lnTo>
                  <a:lnTo>
                    <a:pt x="3603" y="2729"/>
                  </a:lnTo>
                  <a:lnTo>
                    <a:pt x="3505" y="2674"/>
                  </a:lnTo>
                  <a:lnTo>
                    <a:pt x="3315" y="2549"/>
                  </a:lnTo>
                  <a:lnTo>
                    <a:pt x="3132" y="2417"/>
                  </a:lnTo>
                  <a:lnTo>
                    <a:pt x="2963" y="2278"/>
                  </a:lnTo>
                  <a:lnTo>
                    <a:pt x="2597" y="2466"/>
                  </a:lnTo>
                  <a:lnTo>
                    <a:pt x="2252" y="2653"/>
                  </a:lnTo>
                  <a:lnTo>
                    <a:pt x="1935" y="2841"/>
                  </a:lnTo>
                  <a:lnTo>
                    <a:pt x="1647" y="3035"/>
                  </a:lnTo>
                  <a:lnTo>
                    <a:pt x="1513" y="3132"/>
                  </a:lnTo>
                  <a:lnTo>
                    <a:pt x="1394" y="3222"/>
                  </a:lnTo>
                  <a:lnTo>
                    <a:pt x="1274" y="3320"/>
                  </a:lnTo>
                  <a:lnTo>
                    <a:pt x="1161" y="3417"/>
                  </a:lnTo>
                  <a:lnTo>
                    <a:pt x="1063" y="3514"/>
                  </a:lnTo>
                  <a:lnTo>
                    <a:pt x="964" y="3604"/>
                  </a:lnTo>
                  <a:lnTo>
                    <a:pt x="880" y="3701"/>
                  </a:lnTo>
                  <a:lnTo>
                    <a:pt x="796" y="3799"/>
                  </a:lnTo>
                  <a:lnTo>
                    <a:pt x="690" y="3944"/>
                  </a:lnTo>
                  <a:lnTo>
                    <a:pt x="591" y="4097"/>
                  </a:lnTo>
                  <a:lnTo>
                    <a:pt x="500" y="4257"/>
                  </a:lnTo>
                  <a:lnTo>
                    <a:pt x="416" y="4424"/>
                  </a:lnTo>
                  <a:lnTo>
                    <a:pt x="345" y="4597"/>
                  </a:lnTo>
                  <a:lnTo>
                    <a:pt x="275" y="4771"/>
                  </a:lnTo>
                  <a:lnTo>
                    <a:pt x="219" y="4958"/>
                  </a:lnTo>
                  <a:lnTo>
                    <a:pt x="169" y="5146"/>
                  </a:lnTo>
                  <a:lnTo>
                    <a:pt x="127" y="5340"/>
                  </a:lnTo>
                  <a:lnTo>
                    <a:pt x="85" y="5541"/>
                  </a:lnTo>
                  <a:lnTo>
                    <a:pt x="57" y="5743"/>
                  </a:lnTo>
                  <a:lnTo>
                    <a:pt x="36" y="5951"/>
                  </a:lnTo>
                  <a:lnTo>
                    <a:pt x="15" y="6159"/>
                  </a:lnTo>
                  <a:lnTo>
                    <a:pt x="7" y="6375"/>
                  </a:lnTo>
                  <a:lnTo>
                    <a:pt x="0" y="6597"/>
                  </a:lnTo>
                  <a:lnTo>
                    <a:pt x="0" y="6812"/>
                  </a:lnTo>
                  <a:lnTo>
                    <a:pt x="7" y="7041"/>
                  </a:lnTo>
                  <a:lnTo>
                    <a:pt x="22" y="7263"/>
                  </a:lnTo>
                  <a:lnTo>
                    <a:pt x="36" y="7492"/>
                  </a:lnTo>
                  <a:lnTo>
                    <a:pt x="57" y="7722"/>
                  </a:lnTo>
                  <a:lnTo>
                    <a:pt x="113" y="8180"/>
                  </a:lnTo>
                  <a:lnTo>
                    <a:pt x="190" y="8645"/>
                  </a:lnTo>
                  <a:lnTo>
                    <a:pt x="275" y="9117"/>
                  </a:lnTo>
                  <a:lnTo>
                    <a:pt x="373" y="9575"/>
                  </a:lnTo>
                  <a:lnTo>
                    <a:pt x="486" y="10041"/>
                  </a:lnTo>
                  <a:lnTo>
                    <a:pt x="606" y="10492"/>
                  </a:lnTo>
                  <a:lnTo>
                    <a:pt x="725" y="10936"/>
                  </a:lnTo>
                  <a:lnTo>
                    <a:pt x="859" y="11374"/>
                  </a:lnTo>
                  <a:lnTo>
                    <a:pt x="993" y="11790"/>
                  </a:lnTo>
                  <a:lnTo>
                    <a:pt x="1133" y="12193"/>
                  </a:lnTo>
                  <a:lnTo>
                    <a:pt x="1267" y="12582"/>
                  </a:lnTo>
                  <a:lnTo>
                    <a:pt x="1401" y="12943"/>
                  </a:lnTo>
                  <a:lnTo>
                    <a:pt x="1654" y="13602"/>
                  </a:lnTo>
                  <a:lnTo>
                    <a:pt x="1879" y="14144"/>
                  </a:lnTo>
                  <a:lnTo>
                    <a:pt x="2055" y="14554"/>
                  </a:lnTo>
                  <a:lnTo>
                    <a:pt x="2210" y="14908"/>
                  </a:lnTo>
                  <a:lnTo>
                    <a:pt x="2217" y="14908"/>
                  </a:lnTo>
                  <a:lnTo>
                    <a:pt x="2590" y="14727"/>
                  </a:lnTo>
                  <a:lnTo>
                    <a:pt x="2977" y="14554"/>
                  </a:lnTo>
                  <a:lnTo>
                    <a:pt x="3357" y="14380"/>
                  </a:lnTo>
                  <a:lnTo>
                    <a:pt x="3751" y="14213"/>
                  </a:lnTo>
                  <a:lnTo>
                    <a:pt x="4145" y="14054"/>
                  </a:lnTo>
                  <a:lnTo>
                    <a:pt x="4546" y="13894"/>
                  </a:lnTo>
                  <a:lnTo>
                    <a:pt x="4954" y="13741"/>
                  </a:lnTo>
                  <a:lnTo>
                    <a:pt x="5362" y="13595"/>
                  </a:lnTo>
                  <a:lnTo>
                    <a:pt x="5784" y="13450"/>
                  </a:lnTo>
                  <a:lnTo>
                    <a:pt x="6199" y="13311"/>
                  </a:lnTo>
                  <a:lnTo>
                    <a:pt x="6629" y="13179"/>
                  </a:lnTo>
                  <a:lnTo>
                    <a:pt x="7058" y="13054"/>
                  </a:lnTo>
                  <a:lnTo>
                    <a:pt x="7494" y="12929"/>
                  </a:lnTo>
                  <a:lnTo>
                    <a:pt x="7930" y="12804"/>
                  </a:lnTo>
                  <a:lnTo>
                    <a:pt x="8374" y="12693"/>
                  </a:lnTo>
                  <a:lnTo>
                    <a:pt x="8824" y="12582"/>
                  </a:lnTo>
                  <a:lnTo>
                    <a:pt x="9274" y="12471"/>
                  </a:lnTo>
                  <a:lnTo>
                    <a:pt x="9725" y="12373"/>
                  </a:lnTo>
                  <a:lnTo>
                    <a:pt x="10189" y="12276"/>
                  </a:lnTo>
                  <a:lnTo>
                    <a:pt x="10653" y="12179"/>
                  </a:lnTo>
                  <a:lnTo>
                    <a:pt x="11118" y="12089"/>
                  </a:lnTo>
                  <a:lnTo>
                    <a:pt x="11589" y="12005"/>
                  </a:lnTo>
                  <a:lnTo>
                    <a:pt x="12068" y="11929"/>
                  </a:lnTo>
                  <a:lnTo>
                    <a:pt x="12546" y="11853"/>
                  </a:lnTo>
                  <a:lnTo>
                    <a:pt x="13025" y="11776"/>
                  </a:lnTo>
                  <a:lnTo>
                    <a:pt x="13510" y="11714"/>
                  </a:lnTo>
                  <a:lnTo>
                    <a:pt x="14003" y="11651"/>
                  </a:lnTo>
                  <a:lnTo>
                    <a:pt x="14495" y="11589"/>
                  </a:lnTo>
                  <a:lnTo>
                    <a:pt x="14988" y="11533"/>
                  </a:lnTo>
                  <a:lnTo>
                    <a:pt x="15487" y="11485"/>
                  </a:lnTo>
                  <a:lnTo>
                    <a:pt x="15987" y="11436"/>
                  </a:lnTo>
                  <a:lnTo>
                    <a:pt x="16494" y="11394"/>
                  </a:lnTo>
                  <a:lnTo>
                    <a:pt x="17000" y="11360"/>
                  </a:lnTo>
                  <a:lnTo>
                    <a:pt x="17514" y="11325"/>
                  </a:lnTo>
                  <a:lnTo>
                    <a:pt x="18027" y="11297"/>
                  </a:lnTo>
                  <a:lnTo>
                    <a:pt x="18541" y="11269"/>
                  </a:lnTo>
                  <a:lnTo>
                    <a:pt x="19062" y="11249"/>
                  </a:lnTo>
                  <a:lnTo>
                    <a:pt x="19582" y="11235"/>
                  </a:lnTo>
                  <a:lnTo>
                    <a:pt x="20638" y="11214"/>
                  </a:lnTo>
                  <a:lnTo>
                    <a:pt x="21693" y="11207"/>
                  </a:lnTo>
                  <a:lnTo>
                    <a:pt x="22763" y="11214"/>
                  </a:lnTo>
                  <a:lnTo>
                    <a:pt x="23839" y="11242"/>
                  </a:lnTo>
                  <a:lnTo>
                    <a:pt x="24923" y="11283"/>
                  </a:lnTo>
                  <a:lnTo>
                    <a:pt x="26014" y="11339"/>
                  </a:lnTo>
                  <a:lnTo>
                    <a:pt x="27111" y="11415"/>
                  </a:lnTo>
                  <a:lnTo>
                    <a:pt x="28216" y="11506"/>
                  </a:lnTo>
                  <a:lnTo>
                    <a:pt x="29321" y="11603"/>
                  </a:lnTo>
                  <a:lnTo>
                    <a:pt x="30440" y="11721"/>
                  </a:lnTo>
                  <a:lnTo>
                    <a:pt x="31551" y="11853"/>
                  </a:lnTo>
                  <a:lnTo>
                    <a:pt x="32670" y="12005"/>
                  </a:lnTo>
                  <a:lnTo>
                    <a:pt x="33796" y="12165"/>
                  </a:lnTo>
                  <a:lnTo>
                    <a:pt x="34915" y="12339"/>
                  </a:lnTo>
                  <a:lnTo>
                    <a:pt x="36040" y="12526"/>
                  </a:lnTo>
                  <a:lnTo>
                    <a:pt x="37166" y="12734"/>
                  </a:lnTo>
                  <a:lnTo>
                    <a:pt x="38299" y="12950"/>
                  </a:lnTo>
                  <a:lnTo>
                    <a:pt x="39425" y="13179"/>
                  </a:lnTo>
                  <a:lnTo>
                    <a:pt x="40544" y="13429"/>
                  </a:lnTo>
                  <a:lnTo>
                    <a:pt x="41669" y="13686"/>
                  </a:lnTo>
                  <a:lnTo>
                    <a:pt x="42788" y="13956"/>
                  </a:lnTo>
                  <a:lnTo>
                    <a:pt x="43907" y="14241"/>
                  </a:lnTo>
                  <a:lnTo>
                    <a:pt x="45019" y="14540"/>
                  </a:lnTo>
                  <a:lnTo>
                    <a:pt x="46130" y="14852"/>
                  </a:lnTo>
                  <a:lnTo>
                    <a:pt x="47235" y="15171"/>
                  </a:lnTo>
                  <a:lnTo>
                    <a:pt x="48340" y="15505"/>
                  </a:lnTo>
                  <a:lnTo>
                    <a:pt x="49431" y="15859"/>
                  </a:lnTo>
                  <a:lnTo>
                    <a:pt x="50521" y="16213"/>
                  </a:lnTo>
                  <a:lnTo>
                    <a:pt x="51598" y="16588"/>
                  </a:lnTo>
                  <a:lnTo>
                    <a:pt x="52667" y="16970"/>
                  </a:lnTo>
                  <a:lnTo>
                    <a:pt x="53730" y="17366"/>
                  </a:lnTo>
                  <a:lnTo>
                    <a:pt x="54785" y="17775"/>
                  </a:lnTo>
                  <a:lnTo>
                    <a:pt x="55834" y="18192"/>
                  </a:lnTo>
                  <a:lnTo>
                    <a:pt x="56868" y="18622"/>
                  </a:lnTo>
                  <a:lnTo>
                    <a:pt x="57888" y="19067"/>
                  </a:lnTo>
                  <a:lnTo>
                    <a:pt x="58901" y="19518"/>
                  </a:lnTo>
                  <a:lnTo>
                    <a:pt x="59901" y="19976"/>
                  </a:lnTo>
                  <a:lnTo>
                    <a:pt x="60886" y="20455"/>
                  </a:lnTo>
                  <a:lnTo>
                    <a:pt x="61864" y="20934"/>
                  </a:lnTo>
                  <a:lnTo>
                    <a:pt x="62821" y="21434"/>
                  </a:lnTo>
                  <a:lnTo>
                    <a:pt x="63763" y="21934"/>
                  </a:lnTo>
                  <a:lnTo>
                    <a:pt x="64699" y="22448"/>
                  </a:lnTo>
                  <a:lnTo>
                    <a:pt x="65607" y="22976"/>
                  </a:lnTo>
                  <a:lnTo>
                    <a:pt x="66064" y="23239"/>
                  </a:lnTo>
                  <a:lnTo>
                    <a:pt x="66508" y="23510"/>
                  </a:lnTo>
                  <a:lnTo>
                    <a:pt x="66951" y="23781"/>
                  </a:lnTo>
                  <a:lnTo>
                    <a:pt x="67387" y="24052"/>
                  </a:lnTo>
                  <a:lnTo>
                    <a:pt x="67394" y="24059"/>
                  </a:lnTo>
                  <a:lnTo>
                    <a:pt x="67507" y="23961"/>
                  </a:lnTo>
                  <a:lnTo>
                    <a:pt x="67619" y="23864"/>
                  </a:lnTo>
                  <a:lnTo>
                    <a:pt x="67732" y="23760"/>
                  </a:lnTo>
                  <a:lnTo>
                    <a:pt x="67845" y="23649"/>
                  </a:lnTo>
                  <a:lnTo>
                    <a:pt x="67950" y="23524"/>
                  </a:lnTo>
                  <a:lnTo>
                    <a:pt x="68063" y="23399"/>
                  </a:lnTo>
                  <a:lnTo>
                    <a:pt x="68168" y="23267"/>
                  </a:lnTo>
                  <a:lnTo>
                    <a:pt x="68274" y="23128"/>
                  </a:lnTo>
                  <a:lnTo>
                    <a:pt x="68372" y="22982"/>
                  </a:lnTo>
                  <a:lnTo>
                    <a:pt x="68478" y="22830"/>
                  </a:lnTo>
                  <a:lnTo>
                    <a:pt x="68576" y="22670"/>
                  </a:lnTo>
                  <a:lnTo>
                    <a:pt x="68675" y="22510"/>
                  </a:lnTo>
                  <a:lnTo>
                    <a:pt x="68865" y="22170"/>
                  </a:lnTo>
                  <a:lnTo>
                    <a:pt x="69048" y="21809"/>
                  </a:lnTo>
                  <a:lnTo>
                    <a:pt x="69224" y="21434"/>
                  </a:lnTo>
                  <a:lnTo>
                    <a:pt x="69393" y="21038"/>
                  </a:lnTo>
                  <a:lnTo>
                    <a:pt x="69554" y="20636"/>
                  </a:lnTo>
                  <a:lnTo>
                    <a:pt x="69709" y="20219"/>
                  </a:lnTo>
                  <a:lnTo>
                    <a:pt x="69857" y="19789"/>
                  </a:lnTo>
                  <a:lnTo>
                    <a:pt x="69991" y="19351"/>
                  </a:lnTo>
                  <a:lnTo>
                    <a:pt x="70117" y="18907"/>
                  </a:lnTo>
                  <a:lnTo>
                    <a:pt x="70237" y="18456"/>
                  </a:lnTo>
                  <a:lnTo>
                    <a:pt x="70342" y="18004"/>
                  </a:lnTo>
                  <a:lnTo>
                    <a:pt x="70441" y="17546"/>
                  </a:lnTo>
                  <a:lnTo>
                    <a:pt x="70532" y="17088"/>
                  </a:lnTo>
                  <a:lnTo>
                    <a:pt x="70610" y="16636"/>
                  </a:lnTo>
                  <a:lnTo>
                    <a:pt x="70680" y="16185"/>
                  </a:lnTo>
                  <a:lnTo>
                    <a:pt x="70736" y="15734"/>
                  </a:lnTo>
                  <a:lnTo>
                    <a:pt x="70786" y="15296"/>
                  </a:lnTo>
                  <a:lnTo>
                    <a:pt x="70828" y="14866"/>
                  </a:lnTo>
                  <a:lnTo>
                    <a:pt x="70849" y="14442"/>
                  </a:lnTo>
                  <a:lnTo>
                    <a:pt x="70863" y="14033"/>
                  </a:lnTo>
                  <a:lnTo>
                    <a:pt x="70870" y="13637"/>
                  </a:lnTo>
                  <a:lnTo>
                    <a:pt x="70856" y="13255"/>
                  </a:lnTo>
                  <a:lnTo>
                    <a:pt x="70835" y="12887"/>
                  </a:lnTo>
                  <a:lnTo>
                    <a:pt x="70800" y="12540"/>
                  </a:lnTo>
                  <a:lnTo>
                    <a:pt x="70758" y="12214"/>
                  </a:lnTo>
                  <a:lnTo>
                    <a:pt x="70729" y="12061"/>
                  </a:lnTo>
                  <a:lnTo>
                    <a:pt x="70694" y="11908"/>
                  </a:lnTo>
                  <a:lnTo>
                    <a:pt x="70659" y="11790"/>
                  </a:lnTo>
                  <a:lnTo>
                    <a:pt x="70610" y="11672"/>
                  </a:lnTo>
                  <a:lnTo>
                    <a:pt x="70546" y="11547"/>
                  </a:lnTo>
                  <a:lnTo>
                    <a:pt x="70462" y="11415"/>
                  </a:lnTo>
                  <a:lnTo>
                    <a:pt x="70364" y="11283"/>
                  </a:lnTo>
                  <a:lnTo>
                    <a:pt x="70251" y="11144"/>
                  </a:lnTo>
                  <a:lnTo>
                    <a:pt x="70124" y="11006"/>
                  </a:lnTo>
                  <a:lnTo>
                    <a:pt x="69977" y="10860"/>
                  </a:lnTo>
                  <a:lnTo>
                    <a:pt x="69815" y="10707"/>
                  </a:lnTo>
                  <a:lnTo>
                    <a:pt x="69646" y="10554"/>
                  </a:lnTo>
                  <a:lnTo>
                    <a:pt x="69456" y="10395"/>
                  </a:lnTo>
                  <a:lnTo>
                    <a:pt x="69252" y="10235"/>
                  </a:lnTo>
                  <a:lnTo>
                    <a:pt x="69041" y="10075"/>
                  </a:lnTo>
                  <a:lnTo>
                    <a:pt x="68809" y="9909"/>
                  </a:lnTo>
                  <a:lnTo>
                    <a:pt x="68569" y="9735"/>
                  </a:lnTo>
                  <a:lnTo>
                    <a:pt x="68309" y="9561"/>
                  </a:lnTo>
                  <a:lnTo>
                    <a:pt x="67859" y="9270"/>
                  </a:lnTo>
                  <a:lnTo>
                    <a:pt x="67373" y="8978"/>
                  </a:lnTo>
                  <a:lnTo>
                    <a:pt x="66852" y="8673"/>
                  </a:lnTo>
                  <a:lnTo>
                    <a:pt x="66304" y="8360"/>
                  </a:lnTo>
                  <a:lnTo>
                    <a:pt x="65720" y="8048"/>
                  </a:lnTo>
                  <a:lnTo>
                    <a:pt x="65114" y="7728"/>
                  </a:lnTo>
                  <a:lnTo>
                    <a:pt x="64474" y="7409"/>
                  </a:lnTo>
                  <a:lnTo>
                    <a:pt x="63806" y="7083"/>
                  </a:lnTo>
                  <a:lnTo>
                    <a:pt x="63109" y="6756"/>
                  </a:lnTo>
                  <a:lnTo>
                    <a:pt x="62384" y="6430"/>
                  </a:lnTo>
                  <a:lnTo>
                    <a:pt x="61646" y="6097"/>
                  </a:lnTo>
                  <a:lnTo>
                    <a:pt x="60872" y="5764"/>
                  </a:lnTo>
                  <a:lnTo>
                    <a:pt x="60083" y="5437"/>
                  </a:lnTo>
                  <a:lnTo>
                    <a:pt x="59274" y="5104"/>
                  </a:lnTo>
                  <a:lnTo>
                    <a:pt x="58437" y="4778"/>
                  </a:lnTo>
                  <a:lnTo>
                    <a:pt x="57586" y="4451"/>
                  </a:lnTo>
                  <a:lnTo>
                    <a:pt x="56720" y="4132"/>
                  </a:lnTo>
                  <a:lnTo>
                    <a:pt x="55834" y="3806"/>
                  </a:lnTo>
                  <a:lnTo>
                    <a:pt x="54933" y="3493"/>
                  </a:lnTo>
                  <a:lnTo>
                    <a:pt x="54011" y="3181"/>
                  </a:lnTo>
                  <a:lnTo>
                    <a:pt x="53082" y="2875"/>
                  </a:lnTo>
                  <a:lnTo>
                    <a:pt x="52139" y="2570"/>
                  </a:lnTo>
                  <a:lnTo>
                    <a:pt x="51183" y="2278"/>
                  </a:lnTo>
                  <a:lnTo>
                    <a:pt x="50219" y="1987"/>
                  </a:lnTo>
                  <a:lnTo>
                    <a:pt x="49241" y="1709"/>
                  </a:lnTo>
                  <a:lnTo>
                    <a:pt x="48255" y="1431"/>
                  </a:lnTo>
                  <a:lnTo>
                    <a:pt x="47270" y="1167"/>
                  </a:lnTo>
                  <a:lnTo>
                    <a:pt x="46271" y="917"/>
                  </a:lnTo>
                  <a:lnTo>
                    <a:pt x="45265" y="667"/>
                  </a:lnTo>
                  <a:lnTo>
                    <a:pt x="44259" y="438"/>
                  </a:lnTo>
                  <a:lnTo>
                    <a:pt x="43253" y="216"/>
                  </a:lnTo>
                  <a:lnTo>
                    <a:pt x="422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9" name="Google Shape;1479;p40"/>
            <p:cNvSpPr/>
            <p:nvPr/>
          </p:nvSpPr>
          <p:spPr>
            <a:xfrm rot="10800000">
              <a:off x="491950" y="2549863"/>
              <a:ext cx="458775" cy="1150500"/>
            </a:xfrm>
            <a:custGeom>
              <a:avLst/>
              <a:gdLst/>
              <a:ahLst/>
              <a:cxnLst/>
              <a:rect l="l" t="t" r="r" b="b"/>
              <a:pathLst>
                <a:path w="18351" h="46020" extrusionOk="0">
                  <a:moveTo>
                    <a:pt x="49" y="41041"/>
                  </a:moveTo>
                  <a:lnTo>
                    <a:pt x="49" y="41041"/>
                  </a:lnTo>
                  <a:lnTo>
                    <a:pt x="120" y="40812"/>
                  </a:lnTo>
                  <a:lnTo>
                    <a:pt x="190" y="40534"/>
                  </a:lnTo>
                  <a:lnTo>
                    <a:pt x="254" y="40215"/>
                  </a:lnTo>
                  <a:lnTo>
                    <a:pt x="317" y="39861"/>
                  </a:lnTo>
                  <a:lnTo>
                    <a:pt x="380" y="39465"/>
                  </a:lnTo>
                  <a:lnTo>
                    <a:pt x="436" y="39028"/>
                  </a:lnTo>
                  <a:lnTo>
                    <a:pt x="493" y="38562"/>
                  </a:lnTo>
                  <a:lnTo>
                    <a:pt x="549" y="38056"/>
                  </a:lnTo>
                  <a:lnTo>
                    <a:pt x="598" y="37521"/>
                  </a:lnTo>
                  <a:lnTo>
                    <a:pt x="655" y="36959"/>
                  </a:lnTo>
                  <a:lnTo>
                    <a:pt x="746" y="35743"/>
                  </a:lnTo>
                  <a:lnTo>
                    <a:pt x="830" y="34417"/>
                  </a:lnTo>
                  <a:lnTo>
                    <a:pt x="915" y="33001"/>
                  </a:lnTo>
                  <a:lnTo>
                    <a:pt x="985" y="31501"/>
                  </a:lnTo>
                  <a:lnTo>
                    <a:pt x="1056" y="29932"/>
                  </a:lnTo>
                  <a:lnTo>
                    <a:pt x="1119" y="28307"/>
                  </a:lnTo>
                  <a:lnTo>
                    <a:pt x="1182" y="26634"/>
                  </a:lnTo>
                  <a:lnTo>
                    <a:pt x="1295" y="23204"/>
                  </a:lnTo>
                  <a:lnTo>
                    <a:pt x="1407" y="19726"/>
                  </a:lnTo>
                  <a:lnTo>
                    <a:pt x="1520" y="16310"/>
                  </a:lnTo>
                  <a:lnTo>
                    <a:pt x="1583" y="14650"/>
                  </a:lnTo>
                  <a:lnTo>
                    <a:pt x="1647" y="13046"/>
                  </a:lnTo>
                  <a:lnTo>
                    <a:pt x="1710" y="11498"/>
                  </a:lnTo>
                  <a:lnTo>
                    <a:pt x="1780" y="10026"/>
                  </a:lnTo>
                  <a:lnTo>
                    <a:pt x="1858" y="8645"/>
                  </a:lnTo>
                  <a:lnTo>
                    <a:pt x="1935" y="7353"/>
                  </a:lnTo>
                  <a:lnTo>
                    <a:pt x="2020" y="6173"/>
                  </a:lnTo>
                  <a:lnTo>
                    <a:pt x="2069" y="5631"/>
                  </a:lnTo>
                  <a:lnTo>
                    <a:pt x="2118" y="5117"/>
                  </a:lnTo>
                  <a:lnTo>
                    <a:pt x="2167" y="4638"/>
                  </a:lnTo>
                  <a:lnTo>
                    <a:pt x="2217" y="4194"/>
                  </a:lnTo>
                  <a:lnTo>
                    <a:pt x="2273" y="3784"/>
                  </a:lnTo>
                  <a:lnTo>
                    <a:pt x="2329" y="3416"/>
                  </a:lnTo>
                  <a:lnTo>
                    <a:pt x="2393" y="3090"/>
                  </a:lnTo>
                  <a:lnTo>
                    <a:pt x="2456" y="2798"/>
                  </a:lnTo>
                  <a:lnTo>
                    <a:pt x="2519" y="2555"/>
                  </a:lnTo>
                  <a:lnTo>
                    <a:pt x="2583" y="2347"/>
                  </a:lnTo>
                  <a:lnTo>
                    <a:pt x="2618" y="2264"/>
                  </a:lnTo>
                  <a:lnTo>
                    <a:pt x="2653" y="2194"/>
                  </a:lnTo>
                  <a:lnTo>
                    <a:pt x="2688" y="2132"/>
                  </a:lnTo>
                  <a:lnTo>
                    <a:pt x="2730" y="2083"/>
                  </a:lnTo>
                  <a:lnTo>
                    <a:pt x="2765" y="2042"/>
                  </a:lnTo>
                  <a:lnTo>
                    <a:pt x="2801" y="2021"/>
                  </a:lnTo>
                  <a:lnTo>
                    <a:pt x="2843" y="2007"/>
                  </a:lnTo>
                  <a:lnTo>
                    <a:pt x="2885" y="2007"/>
                  </a:lnTo>
                  <a:lnTo>
                    <a:pt x="2885" y="2007"/>
                  </a:lnTo>
                  <a:lnTo>
                    <a:pt x="2970" y="2021"/>
                  </a:lnTo>
                  <a:lnTo>
                    <a:pt x="3082" y="2021"/>
                  </a:lnTo>
                  <a:lnTo>
                    <a:pt x="3202" y="2021"/>
                  </a:lnTo>
                  <a:lnTo>
                    <a:pt x="3342" y="2021"/>
                  </a:lnTo>
                  <a:lnTo>
                    <a:pt x="3659" y="1993"/>
                  </a:lnTo>
                  <a:lnTo>
                    <a:pt x="4032" y="1951"/>
                  </a:lnTo>
                  <a:lnTo>
                    <a:pt x="4461" y="1896"/>
                  </a:lnTo>
                  <a:lnTo>
                    <a:pt x="4933" y="1826"/>
                  </a:lnTo>
                  <a:lnTo>
                    <a:pt x="5439" y="1743"/>
                  </a:lnTo>
                  <a:lnTo>
                    <a:pt x="5988" y="1646"/>
                  </a:lnTo>
                  <a:lnTo>
                    <a:pt x="7177" y="1431"/>
                  </a:lnTo>
                  <a:lnTo>
                    <a:pt x="8458" y="1195"/>
                  </a:lnTo>
                  <a:lnTo>
                    <a:pt x="9788" y="945"/>
                  </a:lnTo>
                  <a:lnTo>
                    <a:pt x="11146" y="702"/>
                  </a:lnTo>
                  <a:lnTo>
                    <a:pt x="11821" y="584"/>
                  </a:lnTo>
                  <a:lnTo>
                    <a:pt x="12483" y="472"/>
                  </a:lnTo>
                  <a:lnTo>
                    <a:pt x="13130" y="368"/>
                  </a:lnTo>
                  <a:lnTo>
                    <a:pt x="13763" y="278"/>
                  </a:lnTo>
                  <a:lnTo>
                    <a:pt x="14375" y="195"/>
                  </a:lnTo>
                  <a:lnTo>
                    <a:pt x="14959" y="118"/>
                  </a:lnTo>
                  <a:lnTo>
                    <a:pt x="15508" y="63"/>
                  </a:lnTo>
                  <a:lnTo>
                    <a:pt x="16029" y="21"/>
                  </a:lnTo>
                  <a:lnTo>
                    <a:pt x="16500" y="0"/>
                  </a:lnTo>
                  <a:lnTo>
                    <a:pt x="16726" y="0"/>
                  </a:lnTo>
                  <a:lnTo>
                    <a:pt x="16930" y="0"/>
                  </a:lnTo>
                  <a:lnTo>
                    <a:pt x="17127" y="0"/>
                  </a:lnTo>
                  <a:lnTo>
                    <a:pt x="17317" y="14"/>
                  </a:lnTo>
                  <a:lnTo>
                    <a:pt x="17485" y="35"/>
                  </a:lnTo>
                  <a:lnTo>
                    <a:pt x="17640" y="56"/>
                  </a:lnTo>
                  <a:lnTo>
                    <a:pt x="17781" y="84"/>
                  </a:lnTo>
                  <a:lnTo>
                    <a:pt x="17908" y="118"/>
                  </a:lnTo>
                  <a:lnTo>
                    <a:pt x="18020" y="160"/>
                  </a:lnTo>
                  <a:lnTo>
                    <a:pt x="18112" y="209"/>
                  </a:lnTo>
                  <a:lnTo>
                    <a:pt x="18189" y="264"/>
                  </a:lnTo>
                  <a:lnTo>
                    <a:pt x="18224" y="292"/>
                  </a:lnTo>
                  <a:lnTo>
                    <a:pt x="18252" y="327"/>
                  </a:lnTo>
                  <a:lnTo>
                    <a:pt x="18274" y="361"/>
                  </a:lnTo>
                  <a:lnTo>
                    <a:pt x="18295" y="396"/>
                  </a:lnTo>
                  <a:lnTo>
                    <a:pt x="18309" y="431"/>
                  </a:lnTo>
                  <a:lnTo>
                    <a:pt x="18316" y="472"/>
                  </a:lnTo>
                  <a:lnTo>
                    <a:pt x="18316" y="472"/>
                  </a:lnTo>
                  <a:lnTo>
                    <a:pt x="18330" y="577"/>
                  </a:lnTo>
                  <a:lnTo>
                    <a:pt x="18337" y="736"/>
                  </a:lnTo>
                  <a:lnTo>
                    <a:pt x="18351" y="1188"/>
                  </a:lnTo>
                  <a:lnTo>
                    <a:pt x="18351" y="1826"/>
                  </a:lnTo>
                  <a:lnTo>
                    <a:pt x="18344" y="2639"/>
                  </a:lnTo>
                  <a:lnTo>
                    <a:pt x="18323" y="3604"/>
                  </a:lnTo>
                  <a:lnTo>
                    <a:pt x="18295" y="4715"/>
                  </a:lnTo>
                  <a:lnTo>
                    <a:pt x="18252" y="5958"/>
                  </a:lnTo>
                  <a:lnTo>
                    <a:pt x="18210" y="7318"/>
                  </a:lnTo>
                  <a:lnTo>
                    <a:pt x="18154" y="8790"/>
                  </a:lnTo>
                  <a:lnTo>
                    <a:pt x="18084" y="10366"/>
                  </a:lnTo>
                  <a:lnTo>
                    <a:pt x="18013" y="12019"/>
                  </a:lnTo>
                  <a:lnTo>
                    <a:pt x="17929" y="13741"/>
                  </a:lnTo>
                  <a:lnTo>
                    <a:pt x="17837" y="15532"/>
                  </a:lnTo>
                  <a:lnTo>
                    <a:pt x="17739" y="17365"/>
                  </a:lnTo>
                  <a:lnTo>
                    <a:pt x="17626" y="19233"/>
                  </a:lnTo>
                  <a:lnTo>
                    <a:pt x="17514" y="21128"/>
                  </a:lnTo>
                  <a:lnTo>
                    <a:pt x="17387" y="23038"/>
                  </a:lnTo>
                  <a:lnTo>
                    <a:pt x="17260" y="24940"/>
                  </a:lnTo>
                  <a:lnTo>
                    <a:pt x="17120" y="26829"/>
                  </a:lnTo>
                  <a:lnTo>
                    <a:pt x="16979" y="28696"/>
                  </a:lnTo>
                  <a:lnTo>
                    <a:pt x="16824" y="30529"/>
                  </a:lnTo>
                  <a:lnTo>
                    <a:pt x="16669" y="32307"/>
                  </a:lnTo>
                  <a:lnTo>
                    <a:pt x="16500" y="34022"/>
                  </a:lnTo>
                  <a:lnTo>
                    <a:pt x="16331" y="35667"/>
                  </a:lnTo>
                  <a:lnTo>
                    <a:pt x="16156" y="37229"/>
                  </a:lnTo>
                  <a:lnTo>
                    <a:pt x="16064" y="37972"/>
                  </a:lnTo>
                  <a:lnTo>
                    <a:pt x="15973" y="38687"/>
                  </a:lnTo>
                  <a:lnTo>
                    <a:pt x="15874" y="39375"/>
                  </a:lnTo>
                  <a:lnTo>
                    <a:pt x="15783" y="40041"/>
                  </a:lnTo>
                  <a:lnTo>
                    <a:pt x="15684" y="40666"/>
                  </a:lnTo>
                  <a:lnTo>
                    <a:pt x="15586" y="41270"/>
                  </a:lnTo>
                  <a:lnTo>
                    <a:pt x="15487" y="41833"/>
                  </a:lnTo>
                  <a:lnTo>
                    <a:pt x="15389" y="42360"/>
                  </a:lnTo>
                  <a:lnTo>
                    <a:pt x="15283" y="42853"/>
                  </a:lnTo>
                  <a:lnTo>
                    <a:pt x="15178" y="43305"/>
                  </a:lnTo>
                  <a:lnTo>
                    <a:pt x="15079" y="43721"/>
                  </a:lnTo>
                  <a:lnTo>
                    <a:pt x="14973" y="44096"/>
                  </a:lnTo>
                  <a:lnTo>
                    <a:pt x="14861" y="44422"/>
                  </a:lnTo>
                  <a:lnTo>
                    <a:pt x="14812" y="44575"/>
                  </a:lnTo>
                  <a:lnTo>
                    <a:pt x="14755" y="44714"/>
                  </a:lnTo>
                  <a:lnTo>
                    <a:pt x="14755" y="44714"/>
                  </a:lnTo>
                  <a:lnTo>
                    <a:pt x="14720" y="44790"/>
                  </a:lnTo>
                  <a:lnTo>
                    <a:pt x="14678" y="44867"/>
                  </a:lnTo>
                  <a:lnTo>
                    <a:pt x="14636" y="44943"/>
                  </a:lnTo>
                  <a:lnTo>
                    <a:pt x="14586" y="45019"/>
                  </a:lnTo>
                  <a:lnTo>
                    <a:pt x="14530" y="45089"/>
                  </a:lnTo>
                  <a:lnTo>
                    <a:pt x="14474" y="45151"/>
                  </a:lnTo>
                  <a:lnTo>
                    <a:pt x="14411" y="45214"/>
                  </a:lnTo>
                  <a:lnTo>
                    <a:pt x="14340" y="45276"/>
                  </a:lnTo>
                  <a:lnTo>
                    <a:pt x="14270" y="45339"/>
                  </a:lnTo>
                  <a:lnTo>
                    <a:pt x="14199" y="45394"/>
                  </a:lnTo>
                  <a:lnTo>
                    <a:pt x="14115" y="45443"/>
                  </a:lnTo>
                  <a:lnTo>
                    <a:pt x="14038" y="45499"/>
                  </a:lnTo>
                  <a:lnTo>
                    <a:pt x="13862" y="45589"/>
                  </a:lnTo>
                  <a:lnTo>
                    <a:pt x="13672" y="45672"/>
                  </a:lnTo>
                  <a:lnTo>
                    <a:pt x="13468" y="45748"/>
                  </a:lnTo>
                  <a:lnTo>
                    <a:pt x="13250" y="45811"/>
                  </a:lnTo>
                  <a:lnTo>
                    <a:pt x="13017" y="45867"/>
                  </a:lnTo>
                  <a:lnTo>
                    <a:pt x="12778" y="45915"/>
                  </a:lnTo>
                  <a:lnTo>
                    <a:pt x="12525" y="45950"/>
                  </a:lnTo>
                  <a:lnTo>
                    <a:pt x="12264" y="45985"/>
                  </a:lnTo>
                  <a:lnTo>
                    <a:pt x="11990" y="46005"/>
                  </a:lnTo>
                  <a:lnTo>
                    <a:pt x="11709" y="46012"/>
                  </a:lnTo>
                  <a:lnTo>
                    <a:pt x="11420" y="46019"/>
                  </a:lnTo>
                  <a:lnTo>
                    <a:pt x="11125" y="46019"/>
                  </a:lnTo>
                  <a:lnTo>
                    <a:pt x="10815" y="46005"/>
                  </a:lnTo>
                  <a:lnTo>
                    <a:pt x="10505" y="45985"/>
                  </a:lnTo>
                  <a:lnTo>
                    <a:pt x="10189" y="45964"/>
                  </a:lnTo>
                  <a:lnTo>
                    <a:pt x="9865" y="45929"/>
                  </a:lnTo>
                  <a:lnTo>
                    <a:pt x="9534" y="45887"/>
                  </a:lnTo>
                  <a:lnTo>
                    <a:pt x="9204" y="45846"/>
                  </a:lnTo>
                  <a:lnTo>
                    <a:pt x="8873" y="45790"/>
                  </a:lnTo>
                  <a:lnTo>
                    <a:pt x="8535" y="45735"/>
                  </a:lnTo>
                  <a:lnTo>
                    <a:pt x="8190" y="45665"/>
                  </a:lnTo>
                  <a:lnTo>
                    <a:pt x="7853" y="45596"/>
                  </a:lnTo>
                  <a:lnTo>
                    <a:pt x="7508" y="45519"/>
                  </a:lnTo>
                  <a:lnTo>
                    <a:pt x="7170" y="45443"/>
                  </a:lnTo>
                  <a:lnTo>
                    <a:pt x="6825" y="45353"/>
                  </a:lnTo>
                  <a:lnTo>
                    <a:pt x="6488" y="45262"/>
                  </a:lnTo>
                  <a:lnTo>
                    <a:pt x="6150" y="45172"/>
                  </a:lnTo>
                  <a:lnTo>
                    <a:pt x="5812" y="45068"/>
                  </a:lnTo>
                  <a:lnTo>
                    <a:pt x="5481" y="44964"/>
                  </a:lnTo>
                  <a:lnTo>
                    <a:pt x="5151" y="44860"/>
                  </a:lnTo>
                  <a:lnTo>
                    <a:pt x="4827" y="44742"/>
                  </a:lnTo>
                  <a:lnTo>
                    <a:pt x="4503" y="44631"/>
                  </a:lnTo>
                  <a:lnTo>
                    <a:pt x="4187" y="44513"/>
                  </a:lnTo>
                  <a:lnTo>
                    <a:pt x="3884" y="44388"/>
                  </a:lnTo>
                  <a:lnTo>
                    <a:pt x="3582" y="44263"/>
                  </a:lnTo>
                  <a:lnTo>
                    <a:pt x="3286" y="44138"/>
                  </a:lnTo>
                  <a:lnTo>
                    <a:pt x="2998" y="44006"/>
                  </a:lnTo>
                  <a:lnTo>
                    <a:pt x="2723" y="43874"/>
                  </a:lnTo>
                  <a:lnTo>
                    <a:pt x="2456" y="43735"/>
                  </a:lnTo>
                  <a:lnTo>
                    <a:pt x="2203" y="43596"/>
                  </a:lnTo>
                  <a:lnTo>
                    <a:pt x="1956" y="43457"/>
                  </a:lnTo>
                  <a:lnTo>
                    <a:pt x="1717" y="43318"/>
                  </a:lnTo>
                  <a:lnTo>
                    <a:pt x="1499" y="43180"/>
                  </a:lnTo>
                  <a:lnTo>
                    <a:pt x="1288" y="43034"/>
                  </a:lnTo>
                  <a:lnTo>
                    <a:pt x="1091" y="42895"/>
                  </a:lnTo>
                  <a:lnTo>
                    <a:pt x="908" y="42749"/>
                  </a:lnTo>
                  <a:lnTo>
                    <a:pt x="739" y="42603"/>
                  </a:lnTo>
                  <a:lnTo>
                    <a:pt x="591" y="42457"/>
                  </a:lnTo>
                  <a:lnTo>
                    <a:pt x="451" y="42312"/>
                  </a:lnTo>
                  <a:lnTo>
                    <a:pt x="331" y="42166"/>
                  </a:lnTo>
                  <a:lnTo>
                    <a:pt x="232" y="42027"/>
                  </a:lnTo>
                  <a:lnTo>
                    <a:pt x="148" y="41881"/>
                  </a:lnTo>
                  <a:lnTo>
                    <a:pt x="78" y="41735"/>
                  </a:lnTo>
                  <a:lnTo>
                    <a:pt x="49" y="41666"/>
                  </a:lnTo>
                  <a:lnTo>
                    <a:pt x="28" y="41597"/>
                  </a:lnTo>
                  <a:lnTo>
                    <a:pt x="14" y="41527"/>
                  </a:lnTo>
                  <a:lnTo>
                    <a:pt x="7" y="41458"/>
                  </a:lnTo>
                  <a:lnTo>
                    <a:pt x="0" y="41388"/>
                  </a:lnTo>
                  <a:lnTo>
                    <a:pt x="0" y="41319"/>
                  </a:lnTo>
                  <a:lnTo>
                    <a:pt x="0" y="41249"/>
                  </a:lnTo>
                  <a:lnTo>
                    <a:pt x="14" y="41180"/>
                  </a:lnTo>
                  <a:lnTo>
                    <a:pt x="28" y="41110"/>
                  </a:lnTo>
                  <a:lnTo>
                    <a:pt x="49" y="41041"/>
                  </a:lnTo>
                  <a:lnTo>
                    <a:pt x="49" y="4104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0" name="Google Shape;1480;p40"/>
            <p:cNvSpPr/>
            <p:nvPr/>
          </p:nvSpPr>
          <p:spPr>
            <a:xfrm rot="10800000">
              <a:off x="924150" y="2684738"/>
              <a:ext cx="1519500" cy="1054500"/>
            </a:xfrm>
            <a:custGeom>
              <a:avLst/>
              <a:gdLst/>
              <a:ahLst/>
              <a:cxnLst/>
              <a:rect l="l" t="t" r="r" b="b"/>
              <a:pathLst>
                <a:path w="60780" h="42180" extrusionOk="0">
                  <a:moveTo>
                    <a:pt x="18168" y="34514"/>
                  </a:moveTo>
                  <a:lnTo>
                    <a:pt x="0" y="41582"/>
                  </a:lnTo>
                  <a:lnTo>
                    <a:pt x="2723" y="42179"/>
                  </a:lnTo>
                  <a:lnTo>
                    <a:pt x="19294" y="36097"/>
                  </a:lnTo>
                  <a:lnTo>
                    <a:pt x="50704" y="40048"/>
                  </a:lnTo>
                  <a:lnTo>
                    <a:pt x="60780" y="1805"/>
                  </a:lnTo>
                  <a:lnTo>
                    <a:pt x="58676" y="0"/>
                  </a:lnTo>
                  <a:lnTo>
                    <a:pt x="48734" y="38541"/>
                  </a:lnTo>
                  <a:lnTo>
                    <a:pt x="18168" y="3451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1" name="Google Shape;1481;p40"/>
            <p:cNvSpPr/>
            <p:nvPr/>
          </p:nvSpPr>
          <p:spPr>
            <a:xfrm rot="10800000">
              <a:off x="2234867" y="3127713"/>
              <a:ext cx="190700" cy="330350"/>
            </a:xfrm>
            <a:custGeom>
              <a:avLst/>
              <a:gdLst/>
              <a:ahLst/>
              <a:cxnLst/>
              <a:rect l="l" t="t" r="r" b="b"/>
              <a:pathLst>
                <a:path w="7628" h="13214" extrusionOk="0">
                  <a:moveTo>
                    <a:pt x="3455" y="13214"/>
                  </a:moveTo>
                  <a:lnTo>
                    <a:pt x="3455" y="13214"/>
                  </a:lnTo>
                  <a:lnTo>
                    <a:pt x="3532" y="13200"/>
                  </a:lnTo>
                  <a:lnTo>
                    <a:pt x="3610" y="13186"/>
                  </a:lnTo>
                  <a:lnTo>
                    <a:pt x="3687" y="13158"/>
                  </a:lnTo>
                  <a:lnTo>
                    <a:pt x="3772" y="13123"/>
                  </a:lnTo>
                  <a:lnTo>
                    <a:pt x="3856" y="13089"/>
                  </a:lnTo>
                  <a:lnTo>
                    <a:pt x="3947" y="13040"/>
                  </a:lnTo>
                  <a:lnTo>
                    <a:pt x="4039" y="12985"/>
                  </a:lnTo>
                  <a:lnTo>
                    <a:pt x="4130" y="12922"/>
                  </a:lnTo>
                  <a:lnTo>
                    <a:pt x="4222" y="12853"/>
                  </a:lnTo>
                  <a:lnTo>
                    <a:pt x="4320" y="12776"/>
                  </a:lnTo>
                  <a:lnTo>
                    <a:pt x="4419" y="12686"/>
                  </a:lnTo>
                  <a:lnTo>
                    <a:pt x="4517" y="12589"/>
                  </a:lnTo>
                  <a:lnTo>
                    <a:pt x="4623" y="12478"/>
                  </a:lnTo>
                  <a:lnTo>
                    <a:pt x="4721" y="12360"/>
                  </a:lnTo>
                  <a:lnTo>
                    <a:pt x="4827" y="12235"/>
                  </a:lnTo>
                  <a:lnTo>
                    <a:pt x="4933" y="12096"/>
                  </a:lnTo>
                  <a:lnTo>
                    <a:pt x="5045" y="11950"/>
                  </a:lnTo>
                  <a:lnTo>
                    <a:pt x="5151" y="11790"/>
                  </a:lnTo>
                  <a:lnTo>
                    <a:pt x="5263" y="11617"/>
                  </a:lnTo>
                  <a:lnTo>
                    <a:pt x="5369" y="11429"/>
                  </a:lnTo>
                  <a:lnTo>
                    <a:pt x="5481" y="11235"/>
                  </a:lnTo>
                  <a:lnTo>
                    <a:pt x="5594" y="11027"/>
                  </a:lnTo>
                  <a:lnTo>
                    <a:pt x="5707" y="10811"/>
                  </a:lnTo>
                  <a:lnTo>
                    <a:pt x="5819" y="10575"/>
                  </a:lnTo>
                  <a:lnTo>
                    <a:pt x="5939" y="10332"/>
                  </a:lnTo>
                  <a:lnTo>
                    <a:pt x="6051" y="10068"/>
                  </a:lnTo>
                  <a:lnTo>
                    <a:pt x="6164" y="9798"/>
                  </a:lnTo>
                  <a:lnTo>
                    <a:pt x="6276" y="9506"/>
                  </a:lnTo>
                  <a:lnTo>
                    <a:pt x="6396" y="9201"/>
                  </a:lnTo>
                  <a:lnTo>
                    <a:pt x="6509" y="8888"/>
                  </a:lnTo>
                  <a:lnTo>
                    <a:pt x="6621" y="8555"/>
                  </a:lnTo>
                  <a:lnTo>
                    <a:pt x="6734" y="8208"/>
                  </a:lnTo>
                  <a:lnTo>
                    <a:pt x="6734" y="8208"/>
                  </a:lnTo>
                  <a:lnTo>
                    <a:pt x="6846" y="7847"/>
                  </a:lnTo>
                  <a:lnTo>
                    <a:pt x="6952" y="7493"/>
                  </a:lnTo>
                  <a:lnTo>
                    <a:pt x="7043" y="7145"/>
                  </a:lnTo>
                  <a:lnTo>
                    <a:pt x="7135" y="6798"/>
                  </a:lnTo>
                  <a:lnTo>
                    <a:pt x="7219" y="6451"/>
                  </a:lnTo>
                  <a:lnTo>
                    <a:pt x="7290" y="6111"/>
                  </a:lnTo>
                  <a:lnTo>
                    <a:pt x="7360" y="5771"/>
                  </a:lnTo>
                  <a:lnTo>
                    <a:pt x="7423" y="5437"/>
                  </a:lnTo>
                  <a:lnTo>
                    <a:pt x="7473" y="5111"/>
                  </a:lnTo>
                  <a:lnTo>
                    <a:pt x="7522" y="4792"/>
                  </a:lnTo>
                  <a:lnTo>
                    <a:pt x="7557" y="4479"/>
                  </a:lnTo>
                  <a:lnTo>
                    <a:pt x="7585" y="4167"/>
                  </a:lnTo>
                  <a:lnTo>
                    <a:pt x="7606" y="3868"/>
                  </a:lnTo>
                  <a:lnTo>
                    <a:pt x="7620" y="3577"/>
                  </a:lnTo>
                  <a:lnTo>
                    <a:pt x="7627" y="3292"/>
                  </a:lnTo>
                  <a:lnTo>
                    <a:pt x="7627" y="3014"/>
                  </a:lnTo>
                  <a:lnTo>
                    <a:pt x="7613" y="2743"/>
                  </a:lnTo>
                  <a:lnTo>
                    <a:pt x="7599" y="2487"/>
                  </a:lnTo>
                  <a:lnTo>
                    <a:pt x="7571" y="2244"/>
                  </a:lnTo>
                  <a:lnTo>
                    <a:pt x="7529" y="2007"/>
                  </a:lnTo>
                  <a:lnTo>
                    <a:pt x="7487" y="1785"/>
                  </a:lnTo>
                  <a:lnTo>
                    <a:pt x="7430" y="1570"/>
                  </a:lnTo>
                  <a:lnTo>
                    <a:pt x="7367" y="1369"/>
                  </a:lnTo>
                  <a:lnTo>
                    <a:pt x="7297" y="1181"/>
                  </a:lnTo>
                  <a:lnTo>
                    <a:pt x="7212" y="1008"/>
                  </a:lnTo>
                  <a:lnTo>
                    <a:pt x="7128" y="848"/>
                  </a:lnTo>
                  <a:lnTo>
                    <a:pt x="7022" y="702"/>
                  </a:lnTo>
                  <a:lnTo>
                    <a:pt x="6973" y="640"/>
                  </a:lnTo>
                  <a:lnTo>
                    <a:pt x="6917" y="577"/>
                  </a:lnTo>
                  <a:lnTo>
                    <a:pt x="6860" y="515"/>
                  </a:lnTo>
                  <a:lnTo>
                    <a:pt x="6797" y="459"/>
                  </a:lnTo>
                  <a:lnTo>
                    <a:pt x="6734" y="411"/>
                  </a:lnTo>
                  <a:lnTo>
                    <a:pt x="6670" y="362"/>
                  </a:lnTo>
                  <a:lnTo>
                    <a:pt x="6600" y="313"/>
                  </a:lnTo>
                  <a:lnTo>
                    <a:pt x="6530" y="279"/>
                  </a:lnTo>
                  <a:lnTo>
                    <a:pt x="6452" y="244"/>
                  </a:lnTo>
                  <a:lnTo>
                    <a:pt x="6382" y="209"/>
                  </a:lnTo>
                  <a:lnTo>
                    <a:pt x="6382" y="209"/>
                  </a:lnTo>
                  <a:lnTo>
                    <a:pt x="6220" y="161"/>
                  </a:lnTo>
                  <a:lnTo>
                    <a:pt x="6051" y="112"/>
                  </a:lnTo>
                  <a:lnTo>
                    <a:pt x="5875" y="70"/>
                  </a:lnTo>
                  <a:lnTo>
                    <a:pt x="5685" y="36"/>
                  </a:lnTo>
                  <a:lnTo>
                    <a:pt x="5488" y="15"/>
                  </a:lnTo>
                  <a:lnTo>
                    <a:pt x="5291" y="1"/>
                  </a:lnTo>
                  <a:lnTo>
                    <a:pt x="5080" y="1"/>
                  </a:lnTo>
                  <a:lnTo>
                    <a:pt x="4869" y="8"/>
                  </a:lnTo>
                  <a:lnTo>
                    <a:pt x="4651" y="29"/>
                  </a:lnTo>
                  <a:lnTo>
                    <a:pt x="4426" y="56"/>
                  </a:lnTo>
                  <a:lnTo>
                    <a:pt x="4201" y="105"/>
                  </a:lnTo>
                  <a:lnTo>
                    <a:pt x="3976" y="168"/>
                  </a:lnTo>
                  <a:lnTo>
                    <a:pt x="3743" y="237"/>
                  </a:lnTo>
                  <a:lnTo>
                    <a:pt x="3511" y="327"/>
                  </a:lnTo>
                  <a:lnTo>
                    <a:pt x="3286" y="438"/>
                  </a:lnTo>
                  <a:lnTo>
                    <a:pt x="3054" y="563"/>
                  </a:lnTo>
                  <a:lnTo>
                    <a:pt x="2941" y="633"/>
                  </a:lnTo>
                  <a:lnTo>
                    <a:pt x="2829" y="702"/>
                  </a:lnTo>
                  <a:lnTo>
                    <a:pt x="2716" y="785"/>
                  </a:lnTo>
                  <a:lnTo>
                    <a:pt x="2604" y="869"/>
                  </a:lnTo>
                  <a:lnTo>
                    <a:pt x="2491" y="952"/>
                  </a:lnTo>
                  <a:lnTo>
                    <a:pt x="2385" y="1049"/>
                  </a:lnTo>
                  <a:lnTo>
                    <a:pt x="2273" y="1147"/>
                  </a:lnTo>
                  <a:lnTo>
                    <a:pt x="2167" y="1251"/>
                  </a:lnTo>
                  <a:lnTo>
                    <a:pt x="2055" y="1355"/>
                  </a:lnTo>
                  <a:lnTo>
                    <a:pt x="1949" y="1473"/>
                  </a:lnTo>
                  <a:lnTo>
                    <a:pt x="1851" y="1591"/>
                  </a:lnTo>
                  <a:lnTo>
                    <a:pt x="1745" y="1716"/>
                  </a:lnTo>
                  <a:lnTo>
                    <a:pt x="1647" y="1848"/>
                  </a:lnTo>
                  <a:lnTo>
                    <a:pt x="1548" y="1980"/>
                  </a:lnTo>
                  <a:lnTo>
                    <a:pt x="1450" y="2126"/>
                  </a:lnTo>
                  <a:lnTo>
                    <a:pt x="1351" y="2271"/>
                  </a:lnTo>
                  <a:lnTo>
                    <a:pt x="1260" y="2424"/>
                  </a:lnTo>
                  <a:lnTo>
                    <a:pt x="1168" y="2584"/>
                  </a:lnTo>
                  <a:lnTo>
                    <a:pt x="1077" y="2750"/>
                  </a:lnTo>
                  <a:lnTo>
                    <a:pt x="992" y="2924"/>
                  </a:lnTo>
                  <a:lnTo>
                    <a:pt x="908" y="3104"/>
                  </a:lnTo>
                  <a:lnTo>
                    <a:pt x="823" y="3285"/>
                  </a:lnTo>
                  <a:lnTo>
                    <a:pt x="746" y="3479"/>
                  </a:lnTo>
                  <a:lnTo>
                    <a:pt x="669" y="3681"/>
                  </a:lnTo>
                  <a:lnTo>
                    <a:pt x="598" y="3882"/>
                  </a:lnTo>
                  <a:lnTo>
                    <a:pt x="528" y="4097"/>
                  </a:lnTo>
                  <a:lnTo>
                    <a:pt x="457" y="4313"/>
                  </a:lnTo>
                  <a:lnTo>
                    <a:pt x="394" y="4542"/>
                  </a:lnTo>
                  <a:lnTo>
                    <a:pt x="331" y="4778"/>
                  </a:lnTo>
                  <a:lnTo>
                    <a:pt x="274" y="5014"/>
                  </a:lnTo>
                  <a:lnTo>
                    <a:pt x="218" y="5264"/>
                  </a:lnTo>
                  <a:lnTo>
                    <a:pt x="169" y="5521"/>
                  </a:lnTo>
                  <a:lnTo>
                    <a:pt x="169" y="5521"/>
                  </a:lnTo>
                  <a:lnTo>
                    <a:pt x="120" y="5778"/>
                  </a:lnTo>
                  <a:lnTo>
                    <a:pt x="85" y="6028"/>
                  </a:lnTo>
                  <a:lnTo>
                    <a:pt x="56" y="6277"/>
                  </a:lnTo>
                  <a:lnTo>
                    <a:pt x="28" y="6514"/>
                  </a:lnTo>
                  <a:lnTo>
                    <a:pt x="14" y="6757"/>
                  </a:lnTo>
                  <a:lnTo>
                    <a:pt x="7" y="6986"/>
                  </a:lnTo>
                  <a:lnTo>
                    <a:pt x="0" y="7215"/>
                  </a:lnTo>
                  <a:lnTo>
                    <a:pt x="7" y="7437"/>
                  </a:lnTo>
                  <a:lnTo>
                    <a:pt x="14" y="7652"/>
                  </a:lnTo>
                  <a:lnTo>
                    <a:pt x="28" y="7867"/>
                  </a:lnTo>
                  <a:lnTo>
                    <a:pt x="49" y="8076"/>
                  </a:lnTo>
                  <a:lnTo>
                    <a:pt x="77" y="8284"/>
                  </a:lnTo>
                  <a:lnTo>
                    <a:pt x="113" y="8485"/>
                  </a:lnTo>
                  <a:lnTo>
                    <a:pt x="148" y="8680"/>
                  </a:lnTo>
                  <a:lnTo>
                    <a:pt x="190" y="8867"/>
                  </a:lnTo>
                  <a:lnTo>
                    <a:pt x="239" y="9055"/>
                  </a:lnTo>
                  <a:lnTo>
                    <a:pt x="289" y="9235"/>
                  </a:lnTo>
                  <a:lnTo>
                    <a:pt x="338" y="9416"/>
                  </a:lnTo>
                  <a:lnTo>
                    <a:pt x="401" y="9589"/>
                  </a:lnTo>
                  <a:lnTo>
                    <a:pt x="464" y="9756"/>
                  </a:lnTo>
                  <a:lnTo>
                    <a:pt x="528" y="9916"/>
                  </a:lnTo>
                  <a:lnTo>
                    <a:pt x="598" y="10075"/>
                  </a:lnTo>
                  <a:lnTo>
                    <a:pt x="669" y="10235"/>
                  </a:lnTo>
                  <a:lnTo>
                    <a:pt x="746" y="10381"/>
                  </a:lnTo>
                  <a:lnTo>
                    <a:pt x="901" y="10672"/>
                  </a:lnTo>
                  <a:lnTo>
                    <a:pt x="1070" y="10943"/>
                  </a:lnTo>
                  <a:lnTo>
                    <a:pt x="1238" y="11200"/>
                  </a:lnTo>
                  <a:lnTo>
                    <a:pt x="1414" y="11443"/>
                  </a:lnTo>
                  <a:lnTo>
                    <a:pt x="1597" y="11665"/>
                  </a:lnTo>
                  <a:lnTo>
                    <a:pt x="1780" y="11874"/>
                  </a:lnTo>
                  <a:lnTo>
                    <a:pt x="1956" y="12061"/>
                  </a:lnTo>
                  <a:lnTo>
                    <a:pt x="2139" y="12235"/>
                  </a:lnTo>
                  <a:lnTo>
                    <a:pt x="2315" y="12401"/>
                  </a:lnTo>
                  <a:lnTo>
                    <a:pt x="2484" y="12540"/>
                  </a:lnTo>
                  <a:lnTo>
                    <a:pt x="2646" y="12672"/>
                  </a:lnTo>
                  <a:lnTo>
                    <a:pt x="2793" y="12790"/>
                  </a:lnTo>
                  <a:lnTo>
                    <a:pt x="2934" y="12894"/>
                  </a:lnTo>
                  <a:lnTo>
                    <a:pt x="3061" y="12978"/>
                  </a:lnTo>
                  <a:lnTo>
                    <a:pt x="3272" y="13110"/>
                  </a:lnTo>
                  <a:lnTo>
                    <a:pt x="3406" y="13186"/>
                  </a:lnTo>
                  <a:lnTo>
                    <a:pt x="3455" y="13214"/>
                  </a:lnTo>
                  <a:lnTo>
                    <a:pt x="3455" y="132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2" name="Google Shape;1482;p40"/>
            <p:cNvSpPr/>
            <p:nvPr/>
          </p:nvSpPr>
          <p:spPr>
            <a:xfrm rot="10800000">
              <a:off x="1519075" y="1453888"/>
              <a:ext cx="149175" cy="272550"/>
            </a:xfrm>
            <a:custGeom>
              <a:avLst/>
              <a:gdLst/>
              <a:ahLst/>
              <a:cxnLst/>
              <a:rect l="l" t="t" r="r" b="b"/>
              <a:pathLst>
                <a:path w="5967" h="10902" extrusionOk="0">
                  <a:moveTo>
                    <a:pt x="5967" y="6617"/>
                  </a:moveTo>
                  <a:lnTo>
                    <a:pt x="5967" y="6617"/>
                  </a:lnTo>
                  <a:lnTo>
                    <a:pt x="5918" y="6756"/>
                  </a:lnTo>
                  <a:lnTo>
                    <a:pt x="5833" y="6964"/>
                  </a:lnTo>
                  <a:lnTo>
                    <a:pt x="5721" y="7228"/>
                  </a:lnTo>
                  <a:lnTo>
                    <a:pt x="5587" y="7541"/>
                  </a:lnTo>
                  <a:lnTo>
                    <a:pt x="5425" y="7888"/>
                  </a:lnTo>
                  <a:lnTo>
                    <a:pt x="5242" y="8256"/>
                  </a:lnTo>
                  <a:lnTo>
                    <a:pt x="5038" y="8638"/>
                  </a:lnTo>
                  <a:lnTo>
                    <a:pt x="4820" y="9026"/>
                  </a:lnTo>
                  <a:lnTo>
                    <a:pt x="4700" y="9214"/>
                  </a:lnTo>
                  <a:lnTo>
                    <a:pt x="4581" y="9401"/>
                  </a:lnTo>
                  <a:lnTo>
                    <a:pt x="4461" y="9582"/>
                  </a:lnTo>
                  <a:lnTo>
                    <a:pt x="4341" y="9762"/>
                  </a:lnTo>
                  <a:lnTo>
                    <a:pt x="4215" y="9929"/>
                  </a:lnTo>
                  <a:lnTo>
                    <a:pt x="4088" y="10089"/>
                  </a:lnTo>
                  <a:lnTo>
                    <a:pt x="3955" y="10241"/>
                  </a:lnTo>
                  <a:lnTo>
                    <a:pt x="3821" y="10373"/>
                  </a:lnTo>
                  <a:lnTo>
                    <a:pt x="3694" y="10498"/>
                  </a:lnTo>
                  <a:lnTo>
                    <a:pt x="3560" y="10609"/>
                  </a:lnTo>
                  <a:lnTo>
                    <a:pt x="3427" y="10707"/>
                  </a:lnTo>
                  <a:lnTo>
                    <a:pt x="3293" y="10783"/>
                  </a:lnTo>
                  <a:lnTo>
                    <a:pt x="3230" y="10818"/>
                  </a:lnTo>
                  <a:lnTo>
                    <a:pt x="3159" y="10839"/>
                  </a:lnTo>
                  <a:lnTo>
                    <a:pt x="3096" y="10866"/>
                  </a:lnTo>
                  <a:lnTo>
                    <a:pt x="3026" y="10880"/>
                  </a:lnTo>
                  <a:lnTo>
                    <a:pt x="2962" y="10894"/>
                  </a:lnTo>
                  <a:lnTo>
                    <a:pt x="2899" y="10901"/>
                  </a:lnTo>
                  <a:lnTo>
                    <a:pt x="2829" y="10901"/>
                  </a:lnTo>
                  <a:lnTo>
                    <a:pt x="2765" y="10894"/>
                  </a:lnTo>
                  <a:lnTo>
                    <a:pt x="2765" y="10894"/>
                  </a:lnTo>
                  <a:lnTo>
                    <a:pt x="2639" y="10873"/>
                  </a:lnTo>
                  <a:lnTo>
                    <a:pt x="2512" y="10839"/>
                  </a:lnTo>
                  <a:lnTo>
                    <a:pt x="2385" y="10797"/>
                  </a:lnTo>
                  <a:lnTo>
                    <a:pt x="2259" y="10748"/>
                  </a:lnTo>
                  <a:lnTo>
                    <a:pt x="2139" y="10686"/>
                  </a:lnTo>
                  <a:lnTo>
                    <a:pt x="2020" y="10616"/>
                  </a:lnTo>
                  <a:lnTo>
                    <a:pt x="1900" y="10540"/>
                  </a:lnTo>
                  <a:lnTo>
                    <a:pt x="1787" y="10450"/>
                  </a:lnTo>
                  <a:lnTo>
                    <a:pt x="1675" y="10353"/>
                  </a:lnTo>
                  <a:lnTo>
                    <a:pt x="1562" y="10248"/>
                  </a:lnTo>
                  <a:lnTo>
                    <a:pt x="1457" y="10130"/>
                  </a:lnTo>
                  <a:lnTo>
                    <a:pt x="1351" y="10012"/>
                  </a:lnTo>
                  <a:lnTo>
                    <a:pt x="1253" y="9880"/>
                  </a:lnTo>
                  <a:lnTo>
                    <a:pt x="1154" y="9742"/>
                  </a:lnTo>
                  <a:lnTo>
                    <a:pt x="1056" y="9589"/>
                  </a:lnTo>
                  <a:lnTo>
                    <a:pt x="964" y="9436"/>
                  </a:lnTo>
                  <a:lnTo>
                    <a:pt x="873" y="9269"/>
                  </a:lnTo>
                  <a:lnTo>
                    <a:pt x="788" y="9096"/>
                  </a:lnTo>
                  <a:lnTo>
                    <a:pt x="711" y="8915"/>
                  </a:lnTo>
                  <a:lnTo>
                    <a:pt x="633" y="8728"/>
                  </a:lnTo>
                  <a:lnTo>
                    <a:pt x="556" y="8533"/>
                  </a:lnTo>
                  <a:lnTo>
                    <a:pt x="486" y="8325"/>
                  </a:lnTo>
                  <a:lnTo>
                    <a:pt x="422" y="8117"/>
                  </a:lnTo>
                  <a:lnTo>
                    <a:pt x="359" y="7895"/>
                  </a:lnTo>
                  <a:lnTo>
                    <a:pt x="303" y="7673"/>
                  </a:lnTo>
                  <a:lnTo>
                    <a:pt x="253" y="7436"/>
                  </a:lnTo>
                  <a:lnTo>
                    <a:pt x="204" y="7200"/>
                  </a:lnTo>
                  <a:lnTo>
                    <a:pt x="162" y="6950"/>
                  </a:lnTo>
                  <a:lnTo>
                    <a:pt x="120" y="6700"/>
                  </a:lnTo>
                  <a:lnTo>
                    <a:pt x="85" y="6444"/>
                  </a:lnTo>
                  <a:lnTo>
                    <a:pt x="56" y="6173"/>
                  </a:lnTo>
                  <a:lnTo>
                    <a:pt x="35" y="5902"/>
                  </a:lnTo>
                  <a:lnTo>
                    <a:pt x="35" y="5902"/>
                  </a:lnTo>
                  <a:lnTo>
                    <a:pt x="21" y="5624"/>
                  </a:lnTo>
                  <a:lnTo>
                    <a:pt x="7" y="5347"/>
                  </a:lnTo>
                  <a:lnTo>
                    <a:pt x="0" y="5069"/>
                  </a:lnTo>
                  <a:lnTo>
                    <a:pt x="0" y="4791"/>
                  </a:lnTo>
                  <a:lnTo>
                    <a:pt x="0" y="4520"/>
                  </a:lnTo>
                  <a:lnTo>
                    <a:pt x="14" y="4243"/>
                  </a:lnTo>
                  <a:lnTo>
                    <a:pt x="21" y="3979"/>
                  </a:lnTo>
                  <a:lnTo>
                    <a:pt x="42" y="3708"/>
                  </a:lnTo>
                  <a:lnTo>
                    <a:pt x="85" y="3187"/>
                  </a:lnTo>
                  <a:lnTo>
                    <a:pt x="141" y="2687"/>
                  </a:lnTo>
                  <a:lnTo>
                    <a:pt x="204" y="2215"/>
                  </a:lnTo>
                  <a:lnTo>
                    <a:pt x="282" y="1771"/>
                  </a:lnTo>
                  <a:lnTo>
                    <a:pt x="366" y="1368"/>
                  </a:lnTo>
                  <a:lnTo>
                    <a:pt x="450" y="1007"/>
                  </a:lnTo>
                  <a:lnTo>
                    <a:pt x="535" y="688"/>
                  </a:lnTo>
                  <a:lnTo>
                    <a:pt x="619" y="424"/>
                  </a:lnTo>
                  <a:lnTo>
                    <a:pt x="662" y="320"/>
                  </a:lnTo>
                  <a:lnTo>
                    <a:pt x="704" y="223"/>
                  </a:lnTo>
                  <a:lnTo>
                    <a:pt x="739" y="146"/>
                  </a:lnTo>
                  <a:lnTo>
                    <a:pt x="781" y="84"/>
                  </a:lnTo>
                  <a:lnTo>
                    <a:pt x="816" y="35"/>
                  </a:lnTo>
                  <a:lnTo>
                    <a:pt x="851" y="7"/>
                  </a:lnTo>
                  <a:lnTo>
                    <a:pt x="866" y="0"/>
                  </a:lnTo>
                  <a:lnTo>
                    <a:pt x="880" y="0"/>
                  </a:lnTo>
                  <a:lnTo>
                    <a:pt x="894" y="7"/>
                  </a:lnTo>
                  <a:lnTo>
                    <a:pt x="908" y="14"/>
                  </a:lnTo>
                  <a:lnTo>
                    <a:pt x="908" y="14"/>
                  </a:lnTo>
                  <a:lnTo>
                    <a:pt x="943" y="49"/>
                  </a:lnTo>
                  <a:lnTo>
                    <a:pt x="992" y="111"/>
                  </a:lnTo>
                  <a:lnTo>
                    <a:pt x="1133" y="313"/>
                  </a:lnTo>
                  <a:lnTo>
                    <a:pt x="1330" y="604"/>
                  </a:lnTo>
                  <a:lnTo>
                    <a:pt x="1569" y="972"/>
                  </a:lnTo>
                  <a:lnTo>
                    <a:pt x="2160" y="1896"/>
                  </a:lnTo>
                  <a:lnTo>
                    <a:pt x="2498" y="2417"/>
                  </a:lnTo>
                  <a:lnTo>
                    <a:pt x="2864" y="2965"/>
                  </a:lnTo>
                  <a:lnTo>
                    <a:pt x="3251" y="3527"/>
                  </a:lnTo>
                  <a:lnTo>
                    <a:pt x="3645" y="4083"/>
                  </a:lnTo>
                  <a:lnTo>
                    <a:pt x="3849" y="4354"/>
                  </a:lnTo>
                  <a:lnTo>
                    <a:pt x="4046" y="4618"/>
                  </a:lnTo>
                  <a:lnTo>
                    <a:pt x="4250" y="4881"/>
                  </a:lnTo>
                  <a:lnTo>
                    <a:pt x="4454" y="5131"/>
                  </a:lnTo>
                  <a:lnTo>
                    <a:pt x="4651" y="5374"/>
                  </a:lnTo>
                  <a:lnTo>
                    <a:pt x="4848" y="5603"/>
                  </a:lnTo>
                  <a:lnTo>
                    <a:pt x="5045" y="5819"/>
                  </a:lnTo>
                  <a:lnTo>
                    <a:pt x="5242" y="6013"/>
                  </a:lnTo>
                  <a:lnTo>
                    <a:pt x="5432" y="6194"/>
                  </a:lnTo>
                  <a:lnTo>
                    <a:pt x="5615" y="6360"/>
                  </a:lnTo>
                  <a:lnTo>
                    <a:pt x="5791" y="6499"/>
                  </a:lnTo>
                  <a:lnTo>
                    <a:pt x="5967" y="6617"/>
                  </a:lnTo>
                  <a:lnTo>
                    <a:pt x="5967" y="66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3" name="Google Shape;1483;p40"/>
            <p:cNvSpPr/>
            <p:nvPr/>
          </p:nvSpPr>
          <p:spPr>
            <a:xfrm rot="10800000">
              <a:off x="13125" y="4645988"/>
              <a:ext cx="554125" cy="724025"/>
            </a:xfrm>
            <a:custGeom>
              <a:avLst/>
              <a:gdLst/>
              <a:ahLst/>
              <a:cxnLst/>
              <a:rect l="l" t="t" r="r" b="b"/>
              <a:pathLst>
                <a:path w="22165" h="28961" extrusionOk="0">
                  <a:moveTo>
                    <a:pt x="620" y="13297"/>
                  </a:moveTo>
                  <a:lnTo>
                    <a:pt x="620" y="13297"/>
                  </a:lnTo>
                  <a:lnTo>
                    <a:pt x="472" y="12637"/>
                  </a:lnTo>
                  <a:lnTo>
                    <a:pt x="345" y="11991"/>
                  </a:lnTo>
                  <a:lnTo>
                    <a:pt x="240" y="11353"/>
                  </a:lnTo>
                  <a:lnTo>
                    <a:pt x="197" y="11040"/>
                  </a:lnTo>
                  <a:lnTo>
                    <a:pt x="155" y="10735"/>
                  </a:lnTo>
                  <a:lnTo>
                    <a:pt x="120" y="10429"/>
                  </a:lnTo>
                  <a:lnTo>
                    <a:pt x="85" y="10124"/>
                  </a:lnTo>
                  <a:lnTo>
                    <a:pt x="57" y="9825"/>
                  </a:lnTo>
                  <a:lnTo>
                    <a:pt x="36" y="9527"/>
                  </a:lnTo>
                  <a:lnTo>
                    <a:pt x="21" y="9235"/>
                  </a:lnTo>
                  <a:lnTo>
                    <a:pt x="7" y="8950"/>
                  </a:lnTo>
                  <a:lnTo>
                    <a:pt x="0" y="8659"/>
                  </a:lnTo>
                  <a:lnTo>
                    <a:pt x="0" y="8381"/>
                  </a:lnTo>
                  <a:lnTo>
                    <a:pt x="0" y="8103"/>
                  </a:lnTo>
                  <a:lnTo>
                    <a:pt x="7" y="7825"/>
                  </a:lnTo>
                  <a:lnTo>
                    <a:pt x="21" y="7555"/>
                  </a:lnTo>
                  <a:lnTo>
                    <a:pt x="43" y="7291"/>
                  </a:lnTo>
                  <a:lnTo>
                    <a:pt x="64" y="7027"/>
                  </a:lnTo>
                  <a:lnTo>
                    <a:pt x="92" y="6770"/>
                  </a:lnTo>
                  <a:lnTo>
                    <a:pt x="127" y="6513"/>
                  </a:lnTo>
                  <a:lnTo>
                    <a:pt x="169" y="6263"/>
                  </a:lnTo>
                  <a:lnTo>
                    <a:pt x="211" y="6013"/>
                  </a:lnTo>
                  <a:lnTo>
                    <a:pt x="261" y="5770"/>
                  </a:lnTo>
                  <a:lnTo>
                    <a:pt x="317" y="5534"/>
                  </a:lnTo>
                  <a:lnTo>
                    <a:pt x="373" y="5298"/>
                  </a:lnTo>
                  <a:lnTo>
                    <a:pt x="437" y="5069"/>
                  </a:lnTo>
                  <a:lnTo>
                    <a:pt x="507" y="4847"/>
                  </a:lnTo>
                  <a:lnTo>
                    <a:pt x="584" y="4625"/>
                  </a:lnTo>
                  <a:lnTo>
                    <a:pt x="669" y="4409"/>
                  </a:lnTo>
                  <a:lnTo>
                    <a:pt x="753" y="4194"/>
                  </a:lnTo>
                  <a:lnTo>
                    <a:pt x="845" y="3986"/>
                  </a:lnTo>
                  <a:lnTo>
                    <a:pt x="943" y="3785"/>
                  </a:lnTo>
                  <a:lnTo>
                    <a:pt x="1042" y="3583"/>
                  </a:lnTo>
                  <a:lnTo>
                    <a:pt x="1154" y="3389"/>
                  </a:lnTo>
                  <a:lnTo>
                    <a:pt x="1267" y="3201"/>
                  </a:lnTo>
                  <a:lnTo>
                    <a:pt x="1387" y="3014"/>
                  </a:lnTo>
                  <a:lnTo>
                    <a:pt x="1513" y="2840"/>
                  </a:lnTo>
                  <a:lnTo>
                    <a:pt x="1640" y="2660"/>
                  </a:lnTo>
                  <a:lnTo>
                    <a:pt x="1774" y="2493"/>
                  </a:lnTo>
                  <a:lnTo>
                    <a:pt x="1921" y="2327"/>
                  </a:lnTo>
                  <a:lnTo>
                    <a:pt x="2069" y="2167"/>
                  </a:lnTo>
                  <a:lnTo>
                    <a:pt x="2217" y="2014"/>
                  </a:lnTo>
                  <a:lnTo>
                    <a:pt x="2379" y="1861"/>
                  </a:lnTo>
                  <a:lnTo>
                    <a:pt x="2540" y="1716"/>
                  </a:lnTo>
                  <a:lnTo>
                    <a:pt x="2709" y="1577"/>
                  </a:lnTo>
                  <a:lnTo>
                    <a:pt x="2885" y="1445"/>
                  </a:lnTo>
                  <a:lnTo>
                    <a:pt x="3068" y="1313"/>
                  </a:lnTo>
                  <a:lnTo>
                    <a:pt x="3258" y="1188"/>
                  </a:lnTo>
                  <a:lnTo>
                    <a:pt x="3448" y="1070"/>
                  </a:lnTo>
                  <a:lnTo>
                    <a:pt x="3645" y="959"/>
                  </a:lnTo>
                  <a:lnTo>
                    <a:pt x="3849" y="848"/>
                  </a:lnTo>
                  <a:lnTo>
                    <a:pt x="4060" y="750"/>
                  </a:lnTo>
                  <a:lnTo>
                    <a:pt x="4278" y="653"/>
                  </a:lnTo>
                  <a:lnTo>
                    <a:pt x="4504" y="563"/>
                  </a:lnTo>
                  <a:lnTo>
                    <a:pt x="4729" y="480"/>
                  </a:lnTo>
                  <a:lnTo>
                    <a:pt x="4968" y="396"/>
                  </a:lnTo>
                  <a:lnTo>
                    <a:pt x="5207" y="327"/>
                  </a:lnTo>
                  <a:lnTo>
                    <a:pt x="5454" y="257"/>
                  </a:lnTo>
                  <a:lnTo>
                    <a:pt x="5707" y="195"/>
                  </a:lnTo>
                  <a:lnTo>
                    <a:pt x="5960" y="139"/>
                  </a:lnTo>
                  <a:lnTo>
                    <a:pt x="6227" y="91"/>
                  </a:lnTo>
                  <a:lnTo>
                    <a:pt x="6227" y="91"/>
                  </a:lnTo>
                  <a:lnTo>
                    <a:pt x="6495" y="49"/>
                  </a:lnTo>
                  <a:lnTo>
                    <a:pt x="6769" y="21"/>
                  </a:lnTo>
                  <a:lnTo>
                    <a:pt x="7044" y="1"/>
                  </a:lnTo>
                  <a:lnTo>
                    <a:pt x="7318" y="1"/>
                  </a:lnTo>
                  <a:lnTo>
                    <a:pt x="7600" y="8"/>
                  </a:lnTo>
                  <a:lnTo>
                    <a:pt x="7881" y="28"/>
                  </a:lnTo>
                  <a:lnTo>
                    <a:pt x="8162" y="63"/>
                  </a:lnTo>
                  <a:lnTo>
                    <a:pt x="8444" y="105"/>
                  </a:lnTo>
                  <a:lnTo>
                    <a:pt x="8732" y="160"/>
                  </a:lnTo>
                  <a:lnTo>
                    <a:pt x="9021" y="223"/>
                  </a:lnTo>
                  <a:lnTo>
                    <a:pt x="9309" y="299"/>
                  </a:lnTo>
                  <a:lnTo>
                    <a:pt x="9598" y="389"/>
                  </a:lnTo>
                  <a:lnTo>
                    <a:pt x="9886" y="487"/>
                  </a:lnTo>
                  <a:lnTo>
                    <a:pt x="10182" y="598"/>
                  </a:lnTo>
                  <a:lnTo>
                    <a:pt x="10470" y="716"/>
                  </a:lnTo>
                  <a:lnTo>
                    <a:pt x="10766" y="841"/>
                  </a:lnTo>
                  <a:lnTo>
                    <a:pt x="11054" y="980"/>
                  </a:lnTo>
                  <a:lnTo>
                    <a:pt x="11343" y="1132"/>
                  </a:lnTo>
                  <a:lnTo>
                    <a:pt x="11638" y="1285"/>
                  </a:lnTo>
                  <a:lnTo>
                    <a:pt x="11927" y="1452"/>
                  </a:lnTo>
                  <a:lnTo>
                    <a:pt x="12215" y="1625"/>
                  </a:lnTo>
                  <a:lnTo>
                    <a:pt x="12504" y="1813"/>
                  </a:lnTo>
                  <a:lnTo>
                    <a:pt x="12792" y="2007"/>
                  </a:lnTo>
                  <a:lnTo>
                    <a:pt x="13081" y="2208"/>
                  </a:lnTo>
                  <a:lnTo>
                    <a:pt x="13369" y="2417"/>
                  </a:lnTo>
                  <a:lnTo>
                    <a:pt x="13651" y="2632"/>
                  </a:lnTo>
                  <a:lnTo>
                    <a:pt x="13932" y="2861"/>
                  </a:lnTo>
                  <a:lnTo>
                    <a:pt x="14214" y="3090"/>
                  </a:lnTo>
                  <a:lnTo>
                    <a:pt x="14495" y="3333"/>
                  </a:lnTo>
                  <a:lnTo>
                    <a:pt x="14770" y="3576"/>
                  </a:lnTo>
                  <a:lnTo>
                    <a:pt x="15044" y="3833"/>
                  </a:lnTo>
                  <a:lnTo>
                    <a:pt x="15311" y="4090"/>
                  </a:lnTo>
                  <a:lnTo>
                    <a:pt x="15579" y="4361"/>
                  </a:lnTo>
                  <a:lnTo>
                    <a:pt x="15846" y="4632"/>
                  </a:lnTo>
                  <a:lnTo>
                    <a:pt x="16106" y="4916"/>
                  </a:lnTo>
                  <a:lnTo>
                    <a:pt x="16367" y="5201"/>
                  </a:lnTo>
                  <a:lnTo>
                    <a:pt x="16620" y="5493"/>
                  </a:lnTo>
                  <a:lnTo>
                    <a:pt x="16873" y="5791"/>
                  </a:lnTo>
                  <a:lnTo>
                    <a:pt x="17120" y="6097"/>
                  </a:lnTo>
                  <a:lnTo>
                    <a:pt x="17366" y="6402"/>
                  </a:lnTo>
                  <a:lnTo>
                    <a:pt x="17598" y="6721"/>
                  </a:lnTo>
                  <a:lnTo>
                    <a:pt x="17837" y="7034"/>
                  </a:lnTo>
                  <a:lnTo>
                    <a:pt x="18070" y="7360"/>
                  </a:lnTo>
                  <a:lnTo>
                    <a:pt x="18295" y="7687"/>
                  </a:lnTo>
                  <a:lnTo>
                    <a:pt x="18513" y="8020"/>
                  </a:lnTo>
                  <a:lnTo>
                    <a:pt x="18724" y="8360"/>
                  </a:lnTo>
                  <a:lnTo>
                    <a:pt x="18935" y="8700"/>
                  </a:lnTo>
                  <a:lnTo>
                    <a:pt x="19139" y="9040"/>
                  </a:lnTo>
                  <a:lnTo>
                    <a:pt x="19336" y="9388"/>
                  </a:lnTo>
                  <a:lnTo>
                    <a:pt x="19533" y="9742"/>
                  </a:lnTo>
                  <a:lnTo>
                    <a:pt x="19716" y="10096"/>
                  </a:lnTo>
                  <a:lnTo>
                    <a:pt x="19899" y="10450"/>
                  </a:lnTo>
                  <a:lnTo>
                    <a:pt x="20075" y="10811"/>
                  </a:lnTo>
                  <a:lnTo>
                    <a:pt x="20244" y="11172"/>
                  </a:lnTo>
                  <a:lnTo>
                    <a:pt x="20399" y="11540"/>
                  </a:lnTo>
                  <a:lnTo>
                    <a:pt x="20553" y="11908"/>
                  </a:lnTo>
                  <a:lnTo>
                    <a:pt x="20701" y="12276"/>
                  </a:lnTo>
                  <a:lnTo>
                    <a:pt x="20842" y="12644"/>
                  </a:lnTo>
                  <a:lnTo>
                    <a:pt x="20976" y="13019"/>
                  </a:lnTo>
                  <a:lnTo>
                    <a:pt x="21095" y="13394"/>
                  </a:lnTo>
                  <a:lnTo>
                    <a:pt x="21215" y="13769"/>
                  </a:lnTo>
                  <a:lnTo>
                    <a:pt x="21320" y="14144"/>
                  </a:lnTo>
                  <a:lnTo>
                    <a:pt x="21419" y="14519"/>
                  </a:lnTo>
                  <a:lnTo>
                    <a:pt x="21510" y="14900"/>
                  </a:lnTo>
                  <a:lnTo>
                    <a:pt x="21510" y="14900"/>
                  </a:lnTo>
                  <a:lnTo>
                    <a:pt x="21644" y="15477"/>
                  </a:lnTo>
                  <a:lnTo>
                    <a:pt x="21757" y="16053"/>
                  </a:lnTo>
                  <a:lnTo>
                    <a:pt x="21862" y="16615"/>
                  </a:lnTo>
                  <a:lnTo>
                    <a:pt x="21947" y="17171"/>
                  </a:lnTo>
                  <a:lnTo>
                    <a:pt x="22017" y="17719"/>
                  </a:lnTo>
                  <a:lnTo>
                    <a:pt x="22080" y="18261"/>
                  </a:lnTo>
                  <a:lnTo>
                    <a:pt x="22123" y="18789"/>
                  </a:lnTo>
                  <a:lnTo>
                    <a:pt x="22151" y="19302"/>
                  </a:lnTo>
                  <a:lnTo>
                    <a:pt x="22165" y="19809"/>
                  </a:lnTo>
                  <a:lnTo>
                    <a:pt x="22165" y="20309"/>
                  </a:lnTo>
                  <a:lnTo>
                    <a:pt x="22151" y="20795"/>
                  </a:lnTo>
                  <a:lnTo>
                    <a:pt x="22130" y="21038"/>
                  </a:lnTo>
                  <a:lnTo>
                    <a:pt x="22115" y="21274"/>
                  </a:lnTo>
                  <a:lnTo>
                    <a:pt x="22094" y="21510"/>
                  </a:lnTo>
                  <a:lnTo>
                    <a:pt x="22066" y="21739"/>
                  </a:lnTo>
                  <a:lnTo>
                    <a:pt x="22031" y="21969"/>
                  </a:lnTo>
                  <a:lnTo>
                    <a:pt x="21996" y="22191"/>
                  </a:lnTo>
                  <a:lnTo>
                    <a:pt x="21961" y="22413"/>
                  </a:lnTo>
                  <a:lnTo>
                    <a:pt x="21918" y="22635"/>
                  </a:lnTo>
                  <a:lnTo>
                    <a:pt x="21869" y="22850"/>
                  </a:lnTo>
                  <a:lnTo>
                    <a:pt x="21813" y="23066"/>
                  </a:lnTo>
                  <a:lnTo>
                    <a:pt x="21757" y="23274"/>
                  </a:lnTo>
                  <a:lnTo>
                    <a:pt x="21700" y="23482"/>
                  </a:lnTo>
                  <a:lnTo>
                    <a:pt x="21630" y="23684"/>
                  </a:lnTo>
                  <a:lnTo>
                    <a:pt x="21560" y="23885"/>
                  </a:lnTo>
                  <a:lnTo>
                    <a:pt x="21489" y="24079"/>
                  </a:lnTo>
                  <a:lnTo>
                    <a:pt x="21412" y="24274"/>
                  </a:lnTo>
                  <a:lnTo>
                    <a:pt x="21327" y="24468"/>
                  </a:lnTo>
                  <a:lnTo>
                    <a:pt x="21236" y="24656"/>
                  </a:lnTo>
                  <a:lnTo>
                    <a:pt x="21144" y="24836"/>
                  </a:lnTo>
                  <a:lnTo>
                    <a:pt x="21046" y="25017"/>
                  </a:lnTo>
                  <a:lnTo>
                    <a:pt x="20947" y="25197"/>
                  </a:lnTo>
                  <a:lnTo>
                    <a:pt x="20842" y="25371"/>
                  </a:lnTo>
                  <a:lnTo>
                    <a:pt x="20729" y="25537"/>
                  </a:lnTo>
                  <a:lnTo>
                    <a:pt x="20610" y="25704"/>
                  </a:lnTo>
                  <a:lnTo>
                    <a:pt x="20490" y="25864"/>
                  </a:lnTo>
                  <a:lnTo>
                    <a:pt x="20363" y="26023"/>
                  </a:lnTo>
                  <a:lnTo>
                    <a:pt x="20237" y="26183"/>
                  </a:lnTo>
                  <a:lnTo>
                    <a:pt x="20096" y="26336"/>
                  </a:lnTo>
                  <a:lnTo>
                    <a:pt x="19955" y="26482"/>
                  </a:lnTo>
                  <a:lnTo>
                    <a:pt x="19815" y="26627"/>
                  </a:lnTo>
                  <a:lnTo>
                    <a:pt x="19660" y="26766"/>
                  </a:lnTo>
                  <a:lnTo>
                    <a:pt x="19505" y="26905"/>
                  </a:lnTo>
                  <a:lnTo>
                    <a:pt x="19350" y="27037"/>
                  </a:lnTo>
                  <a:lnTo>
                    <a:pt x="19181" y="27162"/>
                  </a:lnTo>
                  <a:lnTo>
                    <a:pt x="19012" y="27287"/>
                  </a:lnTo>
                  <a:lnTo>
                    <a:pt x="18837" y="27412"/>
                  </a:lnTo>
                  <a:lnTo>
                    <a:pt x="18654" y="27530"/>
                  </a:lnTo>
                  <a:lnTo>
                    <a:pt x="18464" y="27641"/>
                  </a:lnTo>
                  <a:lnTo>
                    <a:pt x="18274" y="27752"/>
                  </a:lnTo>
                  <a:lnTo>
                    <a:pt x="18077" y="27856"/>
                  </a:lnTo>
                  <a:lnTo>
                    <a:pt x="17873" y="27954"/>
                  </a:lnTo>
                  <a:lnTo>
                    <a:pt x="17669" y="28051"/>
                  </a:lnTo>
                  <a:lnTo>
                    <a:pt x="17669" y="28051"/>
                  </a:lnTo>
                  <a:lnTo>
                    <a:pt x="17443" y="28148"/>
                  </a:lnTo>
                  <a:lnTo>
                    <a:pt x="17218" y="28238"/>
                  </a:lnTo>
                  <a:lnTo>
                    <a:pt x="17000" y="28328"/>
                  </a:lnTo>
                  <a:lnTo>
                    <a:pt x="16775" y="28405"/>
                  </a:lnTo>
                  <a:lnTo>
                    <a:pt x="16557" y="28481"/>
                  </a:lnTo>
                  <a:lnTo>
                    <a:pt x="16339" y="28551"/>
                  </a:lnTo>
                  <a:lnTo>
                    <a:pt x="16121" y="28613"/>
                  </a:lnTo>
                  <a:lnTo>
                    <a:pt x="15909" y="28669"/>
                  </a:lnTo>
                  <a:lnTo>
                    <a:pt x="15698" y="28724"/>
                  </a:lnTo>
                  <a:lnTo>
                    <a:pt x="15480" y="28773"/>
                  </a:lnTo>
                  <a:lnTo>
                    <a:pt x="15269" y="28814"/>
                  </a:lnTo>
                  <a:lnTo>
                    <a:pt x="15065" y="28849"/>
                  </a:lnTo>
                  <a:lnTo>
                    <a:pt x="14854" y="28877"/>
                  </a:lnTo>
                  <a:lnTo>
                    <a:pt x="14650" y="28905"/>
                  </a:lnTo>
                  <a:lnTo>
                    <a:pt x="14446" y="28926"/>
                  </a:lnTo>
                  <a:lnTo>
                    <a:pt x="14242" y="28939"/>
                  </a:lnTo>
                  <a:lnTo>
                    <a:pt x="14038" y="28953"/>
                  </a:lnTo>
                  <a:lnTo>
                    <a:pt x="13834" y="28960"/>
                  </a:lnTo>
                  <a:lnTo>
                    <a:pt x="13637" y="28960"/>
                  </a:lnTo>
                  <a:lnTo>
                    <a:pt x="13440" y="28953"/>
                  </a:lnTo>
                  <a:lnTo>
                    <a:pt x="13243" y="28946"/>
                  </a:lnTo>
                  <a:lnTo>
                    <a:pt x="13046" y="28933"/>
                  </a:lnTo>
                  <a:lnTo>
                    <a:pt x="12856" y="28919"/>
                  </a:lnTo>
                  <a:lnTo>
                    <a:pt x="12659" y="28898"/>
                  </a:lnTo>
                  <a:lnTo>
                    <a:pt x="12469" y="28870"/>
                  </a:lnTo>
                  <a:lnTo>
                    <a:pt x="12279" y="28835"/>
                  </a:lnTo>
                  <a:lnTo>
                    <a:pt x="12096" y="28801"/>
                  </a:lnTo>
                  <a:lnTo>
                    <a:pt x="11906" y="28759"/>
                  </a:lnTo>
                  <a:lnTo>
                    <a:pt x="11723" y="28717"/>
                  </a:lnTo>
                  <a:lnTo>
                    <a:pt x="11540" y="28669"/>
                  </a:lnTo>
                  <a:lnTo>
                    <a:pt x="11357" y="28613"/>
                  </a:lnTo>
                  <a:lnTo>
                    <a:pt x="11174" y="28558"/>
                  </a:lnTo>
                  <a:lnTo>
                    <a:pt x="10998" y="28495"/>
                  </a:lnTo>
                  <a:lnTo>
                    <a:pt x="10815" y="28433"/>
                  </a:lnTo>
                  <a:lnTo>
                    <a:pt x="10463" y="28294"/>
                  </a:lnTo>
                  <a:lnTo>
                    <a:pt x="10119" y="28134"/>
                  </a:lnTo>
                  <a:lnTo>
                    <a:pt x="9781" y="27967"/>
                  </a:lnTo>
                  <a:lnTo>
                    <a:pt x="9443" y="27780"/>
                  </a:lnTo>
                  <a:lnTo>
                    <a:pt x="9119" y="27579"/>
                  </a:lnTo>
                  <a:lnTo>
                    <a:pt x="8796" y="27370"/>
                  </a:lnTo>
                  <a:lnTo>
                    <a:pt x="8479" y="27148"/>
                  </a:lnTo>
                  <a:lnTo>
                    <a:pt x="8170" y="26905"/>
                  </a:lnTo>
                  <a:lnTo>
                    <a:pt x="7860" y="26662"/>
                  </a:lnTo>
                  <a:lnTo>
                    <a:pt x="7564" y="26398"/>
                  </a:lnTo>
                  <a:lnTo>
                    <a:pt x="7269" y="26127"/>
                  </a:lnTo>
                  <a:lnTo>
                    <a:pt x="6980" y="25850"/>
                  </a:lnTo>
                  <a:lnTo>
                    <a:pt x="6699" y="25558"/>
                  </a:lnTo>
                  <a:lnTo>
                    <a:pt x="6417" y="25260"/>
                  </a:lnTo>
                  <a:lnTo>
                    <a:pt x="6150" y="24947"/>
                  </a:lnTo>
                  <a:lnTo>
                    <a:pt x="5883" y="24635"/>
                  </a:lnTo>
                  <a:lnTo>
                    <a:pt x="5629" y="24308"/>
                  </a:lnTo>
                  <a:lnTo>
                    <a:pt x="5376" y="23975"/>
                  </a:lnTo>
                  <a:lnTo>
                    <a:pt x="5130" y="23635"/>
                  </a:lnTo>
                  <a:lnTo>
                    <a:pt x="4884" y="23288"/>
                  </a:lnTo>
                  <a:lnTo>
                    <a:pt x="4651" y="22941"/>
                  </a:lnTo>
                  <a:lnTo>
                    <a:pt x="4419" y="22580"/>
                  </a:lnTo>
                  <a:lnTo>
                    <a:pt x="4201" y="22219"/>
                  </a:lnTo>
                  <a:lnTo>
                    <a:pt x="3983" y="21851"/>
                  </a:lnTo>
                  <a:lnTo>
                    <a:pt x="3772" y="21483"/>
                  </a:lnTo>
                  <a:lnTo>
                    <a:pt x="3561" y="21108"/>
                  </a:lnTo>
                  <a:lnTo>
                    <a:pt x="3364" y="20733"/>
                  </a:lnTo>
                  <a:lnTo>
                    <a:pt x="3167" y="20351"/>
                  </a:lnTo>
                  <a:lnTo>
                    <a:pt x="2984" y="19969"/>
                  </a:lnTo>
                  <a:lnTo>
                    <a:pt x="2801" y="19587"/>
                  </a:lnTo>
                  <a:lnTo>
                    <a:pt x="2625" y="19205"/>
                  </a:lnTo>
                  <a:lnTo>
                    <a:pt x="2449" y="18816"/>
                  </a:lnTo>
                  <a:lnTo>
                    <a:pt x="2287" y="18435"/>
                  </a:lnTo>
                  <a:lnTo>
                    <a:pt x="2132" y="18046"/>
                  </a:lnTo>
                  <a:lnTo>
                    <a:pt x="1978" y="17664"/>
                  </a:lnTo>
                  <a:lnTo>
                    <a:pt x="1830" y="17282"/>
                  </a:lnTo>
                  <a:lnTo>
                    <a:pt x="1689" y="16900"/>
                  </a:lnTo>
                  <a:lnTo>
                    <a:pt x="1555" y="16525"/>
                  </a:lnTo>
                  <a:lnTo>
                    <a:pt x="1429" y="16143"/>
                  </a:lnTo>
                  <a:lnTo>
                    <a:pt x="1309" y="15775"/>
                  </a:lnTo>
                  <a:lnTo>
                    <a:pt x="1189" y="15407"/>
                  </a:lnTo>
                  <a:lnTo>
                    <a:pt x="1077" y="15039"/>
                  </a:lnTo>
                  <a:lnTo>
                    <a:pt x="978" y="14678"/>
                  </a:lnTo>
                  <a:lnTo>
                    <a:pt x="880" y="14324"/>
                  </a:lnTo>
                  <a:lnTo>
                    <a:pt x="788" y="13977"/>
                  </a:lnTo>
                  <a:lnTo>
                    <a:pt x="697" y="13637"/>
                  </a:lnTo>
                  <a:lnTo>
                    <a:pt x="620" y="13297"/>
                  </a:lnTo>
                  <a:lnTo>
                    <a:pt x="620" y="1329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4" name="Google Shape;1484;p40"/>
            <p:cNvSpPr/>
            <p:nvPr/>
          </p:nvSpPr>
          <p:spPr>
            <a:xfrm rot="10800000">
              <a:off x="976750" y="2699663"/>
              <a:ext cx="1466900" cy="1107100"/>
            </a:xfrm>
            <a:custGeom>
              <a:avLst/>
              <a:gdLst/>
              <a:ahLst/>
              <a:cxnLst/>
              <a:rect l="l" t="t" r="r" b="b"/>
              <a:pathLst>
                <a:path w="58676" h="44284" extrusionOk="0">
                  <a:moveTo>
                    <a:pt x="7128" y="22156"/>
                  </a:moveTo>
                  <a:lnTo>
                    <a:pt x="7128" y="22156"/>
                  </a:lnTo>
                  <a:lnTo>
                    <a:pt x="7015" y="22503"/>
                  </a:lnTo>
                  <a:lnTo>
                    <a:pt x="6903" y="22836"/>
                  </a:lnTo>
                  <a:lnTo>
                    <a:pt x="6790" y="23149"/>
                  </a:lnTo>
                  <a:lnTo>
                    <a:pt x="6670" y="23454"/>
                  </a:lnTo>
                  <a:lnTo>
                    <a:pt x="6558" y="23746"/>
                  </a:lnTo>
                  <a:lnTo>
                    <a:pt x="6445" y="24016"/>
                  </a:lnTo>
                  <a:lnTo>
                    <a:pt x="6333" y="24280"/>
                  </a:lnTo>
                  <a:lnTo>
                    <a:pt x="6213" y="24523"/>
                  </a:lnTo>
                  <a:lnTo>
                    <a:pt x="6101" y="24759"/>
                  </a:lnTo>
                  <a:lnTo>
                    <a:pt x="5988" y="24975"/>
                  </a:lnTo>
                  <a:lnTo>
                    <a:pt x="5875" y="25183"/>
                  </a:lnTo>
                  <a:lnTo>
                    <a:pt x="5763" y="25377"/>
                  </a:lnTo>
                  <a:lnTo>
                    <a:pt x="5657" y="25565"/>
                  </a:lnTo>
                  <a:lnTo>
                    <a:pt x="5545" y="25738"/>
                  </a:lnTo>
                  <a:lnTo>
                    <a:pt x="5439" y="25898"/>
                  </a:lnTo>
                  <a:lnTo>
                    <a:pt x="5327" y="26044"/>
                  </a:lnTo>
                  <a:lnTo>
                    <a:pt x="5221" y="26183"/>
                  </a:lnTo>
                  <a:lnTo>
                    <a:pt x="5115" y="26308"/>
                  </a:lnTo>
                  <a:lnTo>
                    <a:pt x="5017" y="26426"/>
                  </a:lnTo>
                  <a:lnTo>
                    <a:pt x="4911" y="26537"/>
                  </a:lnTo>
                  <a:lnTo>
                    <a:pt x="4813" y="26634"/>
                  </a:lnTo>
                  <a:lnTo>
                    <a:pt x="4714" y="26724"/>
                  </a:lnTo>
                  <a:lnTo>
                    <a:pt x="4616" y="26801"/>
                  </a:lnTo>
                  <a:lnTo>
                    <a:pt x="4524" y="26870"/>
                  </a:lnTo>
                  <a:lnTo>
                    <a:pt x="4433" y="26933"/>
                  </a:lnTo>
                  <a:lnTo>
                    <a:pt x="4341" y="26988"/>
                  </a:lnTo>
                  <a:lnTo>
                    <a:pt x="4250" y="27037"/>
                  </a:lnTo>
                  <a:lnTo>
                    <a:pt x="4166" y="27071"/>
                  </a:lnTo>
                  <a:lnTo>
                    <a:pt x="4081" y="27106"/>
                  </a:lnTo>
                  <a:lnTo>
                    <a:pt x="4004" y="27134"/>
                  </a:lnTo>
                  <a:lnTo>
                    <a:pt x="3926" y="27148"/>
                  </a:lnTo>
                  <a:lnTo>
                    <a:pt x="3849" y="27162"/>
                  </a:lnTo>
                  <a:lnTo>
                    <a:pt x="0" y="44283"/>
                  </a:lnTo>
                  <a:lnTo>
                    <a:pt x="18168" y="37215"/>
                  </a:lnTo>
                  <a:lnTo>
                    <a:pt x="48734" y="41242"/>
                  </a:lnTo>
                  <a:lnTo>
                    <a:pt x="58676" y="2701"/>
                  </a:lnTo>
                  <a:lnTo>
                    <a:pt x="28138" y="0"/>
                  </a:lnTo>
                  <a:lnTo>
                    <a:pt x="7937" y="8998"/>
                  </a:lnTo>
                  <a:lnTo>
                    <a:pt x="6776" y="14157"/>
                  </a:lnTo>
                  <a:lnTo>
                    <a:pt x="6776" y="14157"/>
                  </a:lnTo>
                  <a:lnTo>
                    <a:pt x="6853" y="14192"/>
                  </a:lnTo>
                  <a:lnTo>
                    <a:pt x="6924" y="14227"/>
                  </a:lnTo>
                  <a:lnTo>
                    <a:pt x="6994" y="14261"/>
                  </a:lnTo>
                  <a:lnTo>
                    <a:pt x="7064" y="14310"/>
                  </a:lnTo>
                  <a:lnTo>
                    <a:pt x="7128" y="14359"/>
                  </a:lnTo>
                  <a:lnTo>
                    <a:pt x="7191" y="14407"/>
                  </a:lnTo>
                  <a:lnTo>
                    <a:pt x="7254" y="14463"/>
                  </a:lnTo>
                  <a:lnTo>
                    <a:pt x="7311" y="14525"/>
                  </a:lnTo>
                  <a:lnTo>
                    <a:pt x="7367" y="14588"/>
                  </a:lnTo>
                  <a:lnTo>
                    <a:pt x="7416" y="14650"/>
                  </a:lnTo>
                  <a:lnTo>
                    <a:pt x="7522" y="14796"/>
                  </a:lnTo>
                  <a:lnTo>
                    <a:pt x="7606" y="14956"/>
                  </a:lnTo>
                  <a:lnTo>
                    <a:pt x="7691" y="15129"/>
                  </a:lnTo>
                  <a:lnTo>
                    <a:pt x="7761" y="15317"/>
                  </a:lnTo>
                  <a:lnTo>
                    <a:pt x="7824" y="15518"/>
                  </a:lnTo>
                  <a:lnTo>
                    <a:pt x="7881" y="15733"/>
                  </a:lnTo>
                  <a:lnTo>
                    <a:pt x="7923" y="15955"/>
                  </a:lnTo>
                  <a:lnTo>
                    <a:pt x="7965" y="16192"/>
                  </a:lnTo>
                  <a:lnTo>
                    <a:pt x="7993" y="16435"/>
                  </a:lnTo>
                  <a:lnTo>
                    <a:pt x="8007" y="16691"/>
                  </a:lnTo>
                  <a:lnTo>
                    <a:pt x="8021" y="16962"/>
                  </a:lnTo>
                  <a:lnTo>
                    <a:pt x="8021" y="17240"/>
                  </a:lnTo>
                  <a:lnTo>
                    <a:pt x="8014" y="17525"/>
                  </a:lnTo>
                  <a:lnTo>
                    <a:pt x="8000" y="17816"/>
                  </a:lnTo>
                  <a:lnTo>
                    <a:pt x="7979" y="18115"/>
                  </a:lnTo>
                  <a:lnTo>
                    <a:pt x="7951" y="18427"/>
                  </a:lnTo>
                  <a:lnTo>
                    <a:pt x="7916" y="18740"/>
                  </a:lnTo>
                  <a:lnTo>
                    <a:pt x="7867" y="19059"/>
                  </a:lnTo>
                  <a:lnTo>
                    <a:pt x="7817" y="19385"/>
                  </a:lnTo>
                  <a:lnTo>
                    <a:pt x="7754" y="19719"/>
                  </a:lnTo>
                  <a:lnTo>
                    <a:pt x="7684" y="20059"/>
                  </a:lnTo>
                  <a:lnTo>
                    <a:pt x="7613" y="20399"/>
                  </a:lnTo>
                  <a:lnTo>
                    <a:pt x="7529" y="20746"/>
                  </a:lnTo>
                  <a:lnTo>
                    <a:pt x="7437" y="21093"/>
                  </a:lnTo>
                  <a:lnTo>
                    <a:pt x="7346" y="21441"/>
                  </a:lnTo>
                  <a:lnTo>
                    <a:pt x="7240" y="21795"/>
                  </a:lnTo>
                  <a:lnTo>
                    <a:pt x="7128" y="22156"/>
                  </a:lnTo>
                  <a:lnTo>
                    <a:pt x="7128" y="2215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5" name="Google Shape;1485;p40"/>
            <p:cNvSpPr/>
            <p:nvPr/>
          </p:nvSpPr>
          <p:spPr>
            <a:xfrm rot="10800000">
              <a:off x="-222667" y="2673128"/>
              <a:ext cx="1443525" cy="995325"/>
            </a:xfrm>
            <a:custGeom>
              <a:avLst/>
              <a:gdLst/>
              <a:ahLst/>
              <a:cxnLst/>
              <a:rect l="l" t="t" r="r" b="b"/>
              <a:pathLst>
                <a:path w="57741" h="39813" extrusionOk="0">
                  <a:moveTo>
                    <a:pt x="43696" y="2320"/>
                  </a:moveTo>
                  <a:lnTo>
                    <a:pt x="43696" y="2320"/>
                  </a:lnTo>
                  <a:lnTo>
                    <a:pt x="42992" y="2111"/>
                  </a:lnTo>
                  <a:lnTo>
                    <a:pt x="42288" y="1910"/>
                  </a:lnTo>
                  <a:lnTo>
                    <a:pt x="41585" y="1723"/>
                  </a:lnTo>
                  <a:lnTo>
                    <a:pt x="40895" y="1542"/>
                  </a:lnTo>
                  <a:lnTo>
                    <a:pt x="40206" y="1375"/>
                  </a:lnTo>
                  <a:lnTo>
                    <a:pt x="39523" y="1216"/>
                  </a:lnTo>
                  <a:lnTo>
                    <a:pt x="38848" y="1070"/>
                  </a:lnTo>
                  <a:lnTo>
                    <a:pt x="38172" y="931"/>
                  </a:lnTo>
                  <a:lnTo>
                    <a:pt x="37504" y="799"/>
                  </a:lnTo>
                  <a:lnTo>
                    <a:pt x="36842" y="688"/>
                  </a:lnTo>
                  <a:lnTo>
                    <a:pt x="36181" y="577"/>
                  </a:lnTo>
                  <a:lnTo>
                    <a:pt x="35534" y="480"/>
                  </a:lnTo>
                  <a:lnTo>
                    <a:pt x="34886" y="390"/>
                  </a:lnTo>
                  <a:lnTo>
                    <a:pt x="34246" y="313"/>
                  </a:lnTo>
                  <a:lnTo>
                    <a:pt x="33613" y="244"/>
                  </a:lnTo>
                  <a:lnTo>
                    <a:pt x="32979" y="181"/>
                  </a:lnTo>
                  <a:lnTo>
                    <a:pt x="32353" y="133"/>
                  </a:lnTo>
                  <a:lnTo>
                    <a:pt x="31734" y="91"/>
                  </a:lnTo>
                  <a:lnTo>
                    <a:pt x="31122" y="56"/>
                  </a:lnTo>
                  <a:lnTo>
                    <a:pt x="30517" y="28"/>
                  </a:lnTo>
                  <a:lnTo>
                    <a:pt x="29912" y="15"/>
                  </a:lnTo>
                  <a:lnTo>
                    <a:pt x="29313" y="1"/>
                  </a:lnTo>
                  <a:lnTo>
                    <a:pt x="28722" y="1"/>
                  </a:lnTo>
                  <a:lnTo>
                    <a:pt x="28138" y="8"/>
                  </a:lnTo>
                  <a:lnTo>
                    <a:pt x="27561" y="22"/>
                  </a:lnTo>
                  <a:lnTo>
                    <a:pt x="26984" y="49"/>
                  </a:lnTo>
                  <a:lnTo>
                    <a:pt x="26414" y="77"/>
                  </a:lnTo>
                  <a:lnTo>
                    <a:pt x="25852" y="112"/>
                  </a:lnTo>
                  <a:lnTo>
                    <a:pt x="25296" y="160"/>
                  </a:lnTo>
                  <a:lnTo>
                    <a:pt x="24747" y="209"/>
                  </a:lnTo>
                  <a:lnTo>
                    <a:pt x="24198" y="271"/>
                  </a:lnTo>
                  <a:lnTo>
                    <a:pt x="23663" y="334"/>
                  </a:lnTo>
                  <a:lnTo>
                    <a:pt x="23129" y="410"/>
                  </a:lnTo>
                  <a:lnTo>
                    <a:pt x="22601" y="487"/>
                  </a:lnTo>
                  <a:lnTo>
                    <a:pt x="22080" y="570"/>
                  </a:lnTo>
                  <a:lnTo>
                    <a:pt x="21559" y="667"/>
                  </a:lnTo>
                  <a:lnTo>
                    <a:pt x="21053" y="764"/>
                  </a:lnTo>
                  <a:lnTo>
                    <a:pt x="20546" y="869"/>
                  </a:lnTo>
                  <a:lnTo>
                    <a:pt x="20054" y="973"/>
                  </a:lnTo>
                  <a:lnTo>
                    <a:pt x="19561" y="1091"/>
                  </a:lnTo>
                  <a:lnTo>
                    <a:pt x="19076" y="1209"/>
                  </a:lnTo>
                  <a:lnTo>
                    <a:pt x="18597" y="1334"/>
                  </a:lnTo>
                  <a:lnTo>
                    <a:pt x="18126" y="1466"/>
                  </a:lnTo>
                  <a:lnTo>
                    <a:pt x="17654" y="1605"/>
                  </a:lnTo>
                  <a:lnTo>
                    <a:pt x="17197" y="1743"/>
                  </a:lnTo>
                  <a:lnTo>
                    <a:pt x="16740" y="1889"/>
                  </a:lnTo>
                  <a:lnTo>
                    <a:pt x="16296" y="2042"/>
                  </a:lnTo>
                  <a:lnTo>
                    <a:pt x="15853" y="2195"/>
                  </a:lnTo>
                  <a:lnTo>
                    <a:pt x="15417" y="2354"/>
                  </a:lnTo>
                  <a:lnTo>
                    <a:pt x="14988" y="2521"/>
                  </a:lnTo>
                  <a:lnTo>
                    <a:pt x="14565" y="2688"/>
                  </a:lnTo>
                  <a:lnTo>
                    <a:pt x="14150" y="2861"/>
                  </a:lnTo>
                  <a:lnTo>
                    <a:pt x="13742" y="3035"/>
                  </a:lnTo>
                  <a:lnTo>
                    <a:pt x="13334" y="3215"/>
                  </a:lnTo>
                  <a:lnTo>
                    <a:pt x="12940" y="3396"/>
                  </a:lnTo>
                  <a:lnTo>
                    <a:pt x="12553" y="3583"/>
                  </a:lnTo>
                  <a:lnTo>
                    <a:pt x="12166" y="3778"/>
                  </a:lnTo>
                  <a:lnTo>
                    <a:pt x="11793" y="3965"/>
                  </a:lnTo>
                  <a:lnTo>
                    <a:pt x="11420" y="4160"/>
                  </a:lnTo>
                  <a:lnTo>
                    <a:pt x="11054" y="4361"/>
                  </a:lnTo>
                  <a:lnTo>
                    <a:pt x="10702" y="4562"/>
                  </a:lnTo>
                  <a:lnTo>
                    <a:pt x="10351" y="4764"/>
                  </a:lnTo>
                  <a:lnTo>
                    <a:pt x="10006" y="4972"/>
                  </a:lnTo>
                  <a:lnTo>
                    <a:pt x="9668" y="5180"/>
                  </a:lnTo>
                  <a:lnTo>
                    <a:pt x="9668" y="5180"/>
                  </a:lnTo>
                  <a:lnTo>
                    <a:pt x="9513" y="5146"/>
                  </a:lnTo>
                  <a:lnTo>
                    <a:pt x="9344" y="5111"/>
                  </a:lnTo>
                  <a:lnTo>
                    <a:pt x="9000" y="5055"/>
                  </a:lnTo>
                  <a:lnTo>
                    <a:pt x="8613" y="5007"/>
                  </a:lnTo>
                  <a:lnTo>
                    <a:pt x="8205" y="4965"/>
                  </a:lnTo>
                  <a:lnTo>
                    <a:pt x="7269" y="4875"/>
                  </a:lnTo>
                  <a:lnTo>
                    <a:pt x="6741" y="4819"/>
                  </a:lnTo>
                  <a:lnTo>
                    <a:pt x="6171" y="4757"/>
                  </a:lnTo>
                  <a:lnTo>
                    <a:pt x="6171" y="4757"/>
                  </a:lnTo>
                  <a:lnTo>
                    <a:pt x="5967" y="4736"/>
                  </a:lnTo>
                  <a:lnTo>
                    <a:pt x="5763" y="4729"/>
                  </a:lnTo>
                  <a:lnTo>
                    <a:pt x="5566" y="4743"/>
                  </a:lnTo>
                  <a:lnTo>
                    <a:pt x="5369" y="4757"/>
                  </a:lnTo>
                  <a:lnTo>
                    <a:pt x="5172" y="4791"/>
                  </a:lnTo>
                  <a:lnTo>
                    <a:pt x="4982" y="4840"/>
                  </a:lnTo>
                  <a:lnTo>
                    <a:pt x="4792" y="4896"/>
                  </a:lnTo>
                  <a:lnTo>
                    <a:pt x="4609" y="4958"/>
                  </a:lnTo>
                  <a:lnTo>
                    <a:pt x="4426" y="5041"/>
                  </a:lnTo>
                  <a:lnTo>
                    <a:pt x="4243" y="5132"/>
                  </a:lnTo>
                  <a:lnTo>
                    <a:pt x="4067" y="5229"/>
                  </a:lnTo>
                  <a:lnTo>
                    <a:pt x="3891" y="5340"/>
                  </a:lnTo>
                  <a:lnTo>
                    <a:pt x="3722" y="5458"/>
                  </a:lnTo>
                  <a:lnTo>
                    <a:pt x="3554" y="5590"/>
                  </a:lnTo>
                  <a:lnTo>
                    <a:pt x="3385" y="5722"/>
                  </a:lnTo>
                  <a:lnTo>
                    <a:pt x="3223" y="5875"/>
                  </a:lnTo>
                  <a:lnTo>
                    <a:pt x="3068" y="6027"/>
                  </a:lnTo>
                  <a:lnTo>
                    <a:pt x="2913" y="6187"/>
                  </a:lnTo>
                  <a:lnTo>
                    <a:pt x="2758" y="6361"/>
                  </a:lnTo>
                  <a:lnTo>
                    <a:pt x="2611" y="6541"/>
                  </a:lnTo>
                  <a:lnTo>
                    <a:pt x="2470" y="6722"/>
                  </a:lnTo>
                  <a:lnTo>
                    <a:pt x="2329" y="6916"/>
                  </a:lnTo>
                  <a:lnTo>
                    <a:pt x="2188" y="7117"/>
                  </a:lnTo>
                  <a:lnTo>
                    <a:pt x="2055" y="7319"/>
                  </a:lnTo>
                  <a:lnTo>
                    <a:pt x="1928" y="7527"/>
                  </a:lnTo>
                  <a:lnTo>
                    <a:pt x="1801" y="7742"/>
                  </a:lnTo>
                  <a:lnTo>
                    <a:pt x="1675" y="7964"/>
                  </a:lnTo>
                  <a:lnTo>
                    <a:pt x="1562" y="8194"/>
                  </a:lnTo>
                  <a:lnTo>
                    <a:pt x="1443" y="8423"/>
                  </a:lnTo>
                  <a:lnTo>
                    <a:pt x="1337" y="8659"/>
                  </a:lnTo>
                  <a:lnTo>
                    <a:pt x="1224" y="8895"/>
                  </a:lnTo>
                  <a:lnTo>
                    <a:pt x="1126" y="9138"/>
                  </a:lnTo>
                  <a:lnTo>
                    <a:pt x="1027" y="9381"/>
                  </a:lnTo>
                  <a:lnTo>
                    <a:pt x="929" y="9631"/>
                  </a:lnTo>
                  <a:lnTo>
                    <a:pt x="845" y="9881"/>
                  </a:lnTo>
                  <a:lnTo>
                    <a:pt x="753" y="10131"/>
                  </a:lnTo>
                  <a:lnTo>
                    <a:pt x="676" y="10388"/>
                  </a:lnTo>
                  <a:lnTo>
                    <a:pt x="598" y="10645"/>
                  </a:lnTo>
                  <a:lnTo>
                    <a:pt x="528" y="10901"/>
                  </a:lnTo>
                  <a:lnTo>
                    <a:pt x="458" y="11158"/>
                  </a:lnTo>
                  <a:lnTo>
                    <a:pt x="394" y="11415"/>
                  </a:lnTo>
                  <a:lnTo>
                    <a:pt x="331" y="11672"/>
                  </a:lnTo>
                  <a:lnTo>
                    <a:pt x="282" y="11936"/>
                  </a:lnTo>
                  <a:lnTo>
                    <a:pt x="225" y="12193"/>
                  </a:lnTo>
                  <a:lnTo>
                    <a:pt x="183" y="12450"/>
                  </a:lnTo>
                  <a:lnTo>
                    <a:pt x="141" y="12707"/>
                  </a:lnTo>
                  <a:lnTo>
                    <a:pt x="106" y="12964"/>
                  </a:lnTo>
                  <a:lnTo>
                    <a:pt x="78" y="13213"/>
                  </a:lnTo>
                  <a:lnTo>
                    <a:pt x="49" y="13463"/>
                  </a:lnTo>
                  <a:lnTo>
                    <a:pt x="28" y="13713"/>
                  </a:lnTo>
                  <a:lnTo>
                    <a:pt x="14" y="13963"/>
                  </a:lnTo>
                  <a:lnTo>
                    <a:pt x="0" y="14206"/>
                  </a:lnTo>
                  <a:lnTo>
                    <a:pt x="0" y="14442"/>
                  </a:lnTo>
                  <a:lnTo>
                    <a:pt x="0" y="14678"/>
                  </a:lnTo>
                  <a:lnTo>
                    <a:pt x="0" y="14915"/>
                  </a:lnTo>
                  <a:lnTo>
                    <a:pt x="14" y="15144"/>
                  </a:lnTo>
                  <a:lnTo>
                    <a:pt x="28" y="15366"/>
                  </a:lnTo>
                  <a:lnTo>
                    <a:pt x="49" y="15581"/>
                  </a:lnTo>
                  <a:lnTo>
                    <a:pt x="71" y="15796"/>
                  </a:lnTo>
                  <a:lnTo>
                    <a:pt x="106" y="16005"/>
                  </a:lnTo>
                  <a:lnTo>
                    <a:pt x="141" y="16206"/>
                  </a:lnTo>
                  <a:lnTo>
                    <a:pt x="183" y="16400"/>
                  </a:lnTo>
                  <a:lnTo>
                    <a:pt x="232" y="16588"/>
                  </a:lnTo>
                  <a:lnTo>
                    <a:pt x="289" y="16768"/>
                  </a:lnTo>
                  <a:lnTo>
                    <a:pt x="289" y="16768"/>
                  </a:lnTo>
                  <a:lnTo>
                    <a:pt x="352" y="16942"/>
                  </a:lnTo>
                  <a:lnTo>
                    <a:pt x="422" y="17109"/>
                  </a:lnTo>
                  <a:lnTo>
                    <a:pt x="500" y="17268"/>
                  </a:lnTo>
                  <a:lnTo>
                    <a:pt x="584" y="17421"/>
                  </a:lnTo>
                  <a:lnTo>
                    <a:pt x="683" y="17560"/>
                  </a:lnTo>
                  <a:lnTo>
                    <a:pt x="788" y="17699"/>
                  </a:lnTo>
                  <a:lnTo>
                    <a:pt x="894" y="17824"/>
                  </a:lnTo>
                  <a:lnTo>
                    <a:pt x="1013" y="17949"/>
                  </a:lnTo>
                  <a:lnTo>
                    <a:pt x="1140" y="18060"/>
                  </a:lnTo>
                  <a:lnTo>
                    <a:pt x="1274" y="18171"/>
                  </a:lnTo>
                  <a:lnTo>
                    <a:pt x="1407" y="18275"/>
                  </a:lnTo>
                  <a:lnTo>
                    <a:pt x="1555" y="18365"/>
                  </a:lnTo>
                  <a:lnTo>
                    <a:pt x="1703" y="18456"/>
                  </a:lnTo>
                  <a:lnTo>
                    <a:pt x="1858" y="18539"/>
                  </a:lnTo>
                  <a:lnTo>
                    <a:pt x="2020" y="18622"/>
                  </a:lnTo>
                  <a:lnTo>
                    <a:pt x="2188" y="18692"/>
                  </a:lnTo>
                  <a:lnTo>
                    <a:pt x="2357" y="18761"/>
                  </a:lnTo>
                  <a:lnTo>
                    <a:pt x="2526" y="18817"/>
                  </a:lnTo>
                  <a:lnTo>
                    <a:pt x="2709" y="18879"/>
                  </a:lnTo>
                  <a:lnTo>
                    <a:pt x="2892" y="18928"/>
                  </a:lnTo>
                  <a:lnTo>
                    <a:pt x="3075" y="18976"/>
                  </a:lnTo>
                  <a:lnTo>
                    <a:pt x="3265" y="19018"/>
                  </a:lnTo>
                  <a:lnTo>
                    <a:pt x="3455" y="19053"/>
                  </a:lnTo>
                  <a:lnTo>
                    <a:pt x="3645" y="19087"/>
                  </a:lnTo>
                  <a:lnTo>
                    <a:pt x="3842" y="19115"/>
                  </a:lnTo>
                  <a:lnTo>
                    <a:pt x="4039" y="19143"/>
                  </a:lnTo>
                  <a:lnTo>
                    <a:pt x="4433" y="19185"/>
                  </a:lnTo>
                  <a:lnTo>
                    <a:pt x="4834" y="19212"/>
                  </a:lnTo>
                  <a:lnTo>
                    <a:pt x="5242" y="19226"/>
                  </a:lnTo>
                  <a:lnTo>
                    <a:pt x="5643" y="19226"/>
                  </a:lnTo>
                  <a:lnTo>
                    <a:pt x="6037" y="19219"/>
                  </a:lnTo>
                  <a:lnTo>
                    <a:pt x="6431" y="19205"/>
                  </a:lnTo>
                  <a:lnTo>
                    <a:pt x="6811" y="19185"/>
                  </a:lnTo>
                  <a:lnTo>
                    <a:pt x="7184" y="19164"/>
                  </a:lnTo>
                  <a:lnTo>
                    <a:pt x="7543" y="19129"/>
                  </a:lnTo>
                  <a:lnTo>
                    <a:pt x="8219" y="19066"/>
                  </a:lnTo>
                  <a:lnTo>
                    <a:pt x="9288" y="18942"/>
                  </a:lnTo>
                  <a:lnTo>
                    <a:pt x="9654" y="18907"/>
                  </a:lnTo>
                  <a:lnTo>
                    <a:pt x="9781" y="18900"/>
                  </a:lnTo>
                  <a:lnTo>
                    <a:pt x="9879" y="18907"/>
                  </a:lnTo>
                  <a:lnTo>
                    <a:pt x="9879" y="18907"/>
                  </a:lnTo>
                  <a:lnTo>
                    <a:pt x="10639" y="19219"/>
                  </a:lnTo>
                  <a:lnTo>
                    <a:pt x="11434" y="19546"/>
                  </a:lnTo>
                  <a:lnTo>
                    <a:pt x="12257" y="19872"/>
                  </a:lnTo>
                  <a:lnTo>
                    <a:pt x="13109" y="20198"/>
                  </a:lnTo>
                  <a:lnTo>
                    <a:pt x="14875" y="20886"/>
                  </a:lnTo>
                  <a:lnTo>
                    <a:pt x="16725" y="21608"/>
                  </a:lnTo>
                  <a:lnTo>
                    <a:pt x="17675" y="21983"/>
                  </a:lnTo>
                  <a:lnTo>
                    <a:pt x="18646" y="22364"/>
                  </a:lnTo>
                  <a:lnTo>
                    <a:pt x="19624" y="22767"/>
                  </a:lnTo>
                  <a:lnTo>
                    <a:pt x="20617" y="23184"/>
                  </a:lnTo>
                  <a:lnTo>
                    <a:pt x="21623" y="23614"/>
                  </a:lnTo>
                  <a:lnTo>
                    <a:pt x="22629" y="24059"/>
                  </a:lnTo>
                  <a:lnTo>
                    <a:pt x="23642" y="24524"/>
                  </a:lnTo>
                  <a:lnTo>
                    <a:pt x="24662" y="25003"/>
                  </a:lnTo>
                  <a:lnTo>
                    <a:pt x="25176" y="25253"/>
                  </a:lnTo>
                  <a:lnTo>
                    <a:pt x="25683" y="25510"/>
                  </a:lnTo>
                  <a:lnTo>
                    <a:pt x="26196" y="25767"/>
                  </a:lnTo>
                  <a:lnTo>
                    <a:pt x="26703" y="26030"/>
                  </a:lnTo>
                  <a:lnTo>
                    <a:pt x="27217" y="26301"/>
                  </a:lnTo>
                  <a:lnTo>
                    <a:pt x="27723" y="26572"/>
                  </a:lnTo>
                  <a:lnTo>
                    <a:pt x="28230" y="26857"/>
                  </a:lnTo>
                  <a:lnTo>
                    <a:pt x="28736" y="27141"/>
                  </a:lnTo>
                  <a:lnTo>
                    <a:pt x="29243" y="27433"/>
                  </a:lnTo>
                  <a:lnTo>
                    <a:pt x="29750" y="27731"/>
                  </a:lnTo>
                  <a:lnTo>
                    <a:pt x="30249" y="28037"/>
                  </a:lnTo>
                  <a:lnTo>
                    <a:pt x="30749" y="28349"/>
                  </a:lnTo>
                  <a:lnTo>
                    <a:pt x="31248" y="28662"/>
                  </a:lnTo>
                  <a:lnTo>
                    <a:pt x="31748" y="28988"/>
                  </a:lnTo>
                  <a:lnTo>
                    <a:pt x="32241" y="29321"/>
                  </a:lnTo>
                  <a:lnTo>
                    <a:pt x="32726" y="29655"/>
                  </a:lnTo>
                  <a:lnTo>
                    <a:pt x="33212" y="30002"/>
                  </a:lnTo>
                  <a:lnTo>
                    <a:pt x="33697" y="30356"/>
                  </a:lnTo>
                  <a:lnTo>
                    <a:pt x="34176" y="30710"/>
                  </a:lnTo>
                  <a:lnTo>
                    <a:pt x="34654" y="31078"/>
                  </a:lnTo>
                  <a:lnTo>
                    <a:pt x="35125" y="31453"/>
                  </a:lnTo>
                  <a:lnTo>
                    <a:pt x="35590" y="31835"/>
                  </a:lnTo>
                  <a:lnTo>
                    <a:pt x="36054" y="32224"/>
                  </a:lnTo>
                  <a:lnTo>
                    <a:pt x="36512" y="32626"/>
                  </a:lnTo>
                  <a:lnTo>
                    <a:pt x="36962" y="33029"/>
                  </a:lnTo>
                  <a:lnTo>
                    <a:pt x="37405" y="33446"/>
                  </a:lnTo>
                  <a:lnTo>
                    <a:pt x="37848" y="33869"/>
                  </a:lnTo>
                  <a:lnTo>
                    <a:pt x="38285" y="34300"/>
                  </a:lnTo>
                  <a:lnTo>
                    <a:pt x="38714" y="34737"/>
                  </a:lnTo>
                  <a:lnTo>
                    <a:pt x="39136" y="35188"/>
                  </a:lnTo>
                  <a:lnTo>
                    <a:pt x="39551" y="35640"/>
                  </a:lnTo>
                  <a:lnTo>
                    <a:pt x="39959" y="36112"/>
                  </a:lnTo>
                  <a:lnTo>
                    <a:pt x="39959" y="36112"/>
                  </a:lnTo>
                  <a:lnTo>
                    <a:pt x="40290" y="36480"/>
                  </a:lnTo>
                  <a:lnTo>
                    <a:pt x="40621" y="36827"/>
                  </a:lnTo>
                  <a:lnTo>
                    <a:pt x="40952" y="37160"/>
                  </a:lnTo>
                  <a:lnTo>
                    <a:pt x="41282" y="37466"/>
                  </a:lnTo>
                  <a:lnTo>
                    <a:pt x="41613" y="37750"/>
                  </a:lnTo>
                  <a:lnTo>
                    <a:pt x="41944" y="38021"/>
                  </a:lnTo>
                  <a:lnTo>
                    <a:pt x="42274" y="38264"/>
                  </a:lnTo>
                  <a:lnTo>
                    <a:pt x="42605" y="38493"/>
                  </a:lnTo>
                  <a:lnTo>
                    <a:pt x="42929" y="38702"/>
                  </a:lnTo>
                  <a:lnTo>
                    <a:pt x="43259" y="38896"/>
                  </a:lnTo>
                  <a:lnTo>
                    <a:pt x="43590" y="39070"/>
                  </a:lnTo>
                  <a:lnTo>
                    <a:pt x="43921" y="39222"/>
                  </a:lnTo>
                  <a:lnTo>
                    <a:pt x="44244" y="39354"/>
                  </a:lnTo>
                  <a:lnTo>
                    <a:pt x="44568" y="39472"/>
                  </a:lnTo>
                  <a:lnTo>
                    <a:pt x="44899" y="39570"/>
                  </a:lnTo>
                  <a:lnTo>
                    <a:pt x="45223" y="39653"/>
                  </a:lnTo>
                  <a:lnTo>
                    <a:pt x="45546" y="39715"/>
                  </a:lnTo>
                  <a:lnTo>
                    <a:pt x="45863" y="39764"/>
                  </a:lnTo>
                  <a:lnTo>
                    <a:pt x="46187" y="39799"/>
                  </a:lnTo>
                  <a:lnTo>
                    <a:pt x="46503" y="39813"/>
                  </a:lnTo>
                  <a:lnTo>
                    <a:pt x="46820" y="39813"/>
                  </a:lnTo>
                  <a:lnTo>
                    <a:pt x="47136" y="39792"/>
                  </a:lnTo>
                  <a:lnTo>
                    <a:pt x="47446" y="39757"/>
                  </a:lnTo>
                  <a:lnTo>
                    <a:pt x="47756" y="39715"/>
                  </a:lnTo>
                  <a:lnTo>
                    <a:pt x="48065" y="39646"/>
                  </a:lnTo>
                  <a:lnTo>
                    <a:pt x="48368" y="39570"/>
                  </a:lnTo>
                  <a:lnTo>
                    <a:pt x="48670" y="39479"/>
                  </a:lnTo>
                  <a:lnTo>
                    <a:pt x="48973" y="39375"/>
                  </a:lnTo>
                  <a:lnTo>
                    <a:pt x="49268" y="39250"/>
                  </a:lnTo>
                  <a:lnTo>
                    <a:pt x="49564" y="39118"/>
                  </a:lnTo>
                  <a:lnTo>
                    <a:pt x="49852" y="38972"/>
                  </a:lnTo>
                  <a:lnTo>
                    <a:pt x="50141" y="38813"/>
                  </a:lnTo>
                  <a:lnTo>
                    <a:pt x="50429" y="38639"/>
                  </a:lnTo>
                  <a:lnTo>
                    <a:pt x="50704" y="38452"/>
                  </a:lnTo>
                  <a:lnTo>
                    <a:pt x="50985" y="38257"/>
                  </a:lnTo>
                  <a:lnTo>
                    <a:pt x="51260" y="38042"/>
                  </a:lnTo>
                  <a:lnTo>
                    <a:pt x="51527" y="37820"/>
                  </a:lnTo>
                  <a:lnTo>
                    <a:pt x="51794" y="37591"/>
                  </a:lnTo>
                  <a:lnTo>
                    <a:pt x="52055" y="37341"/>
                  </a:lnTo>
                  <a:lnTo>
                    <a:pt x="52315" y="37084"/>
                  </a:lnTo>
                  <a:lnTo>
                    <a:pt x="52568" y="36820"/>
                  </a:lnTo>
                  <a:lnTo>
                    <a:pt x="52815" y="36542"/>
                  </a:lnTo>
                  <a:lnTo>
                    <a:pt x="53061" y="36258"/>
                  </a:lnTo>
                  <a:lnTo>
                    <a:pt x="53300" y="35959"/>
                  </a:lnTo>
                  <a:lnTo>
                    <a:pt x="53532" y="35647"/>
                  </a:lnTo>
                  <a:lnTo>
                    <a:pt x="53765" y="35334"/>
                  </a:lnTo>
                  <a:lnTo>
                    <a:pt x="53990" y="35008"/>
                  </a:lnTo>
                  <a:lnTo>
                    <a:pt x="54208" y="34675"/>
                  </a:lnTo>
                  <a:lnTo>
                    <a:pt x="54419" y="34327"/>
                  </a:lnTo>
                  <a:lnTo>
                    <a:pt x="54630" y="33973"/>
                  </a:lnTo>
                  <a:lnTo>
                    <a:pt x="54834" y="33619"/>
                  </a:lnTo>
                  <a:lnTo>
                    <a:pt x="55031" y="33251"/>
                  </a:lnTo>
                  <a:lnTo>
                    <a:pt x="55221" y="32869"/>
                  </a:lnTo>
                  <a:lnTo>
                    <a:pt x="55411" y="32488"/>
                  </a:lnTo>
                  <a:lnTo>
                    <a:pt x="55587" y="32099"/>
                  </a:lnTo>
                  <a:lnTo>
                    <a:pt x="55763" y="31703"/>
                  </a:lnTo>
                  <a:lnTo>
                    <a:pt x="55925" y="31300"/>
                  </a:lnTo>
                  <a:lnTo>
                    <a:pt x="56087" y="30891"/>
                  </a:lnTo>
                  <a:lnTo>
                    <a:pt x="56241" y="30474"/>
                  </a:lnTo>
                  <a:lnTo>
                    <a:pt x="56389" y="30050"/>
                  </a:lnTo>
                  <a:lnTo>
                    <a:pt x="56530" y="29627"/>
                  </a:lnTo>
                  <a:lnTo>
                    <a:pt x="56664" y="29190"/>
                  </a:lnTo>
                  <a:lnTo>
                    <a:pt x="56790" y="28752"/>
                  </a:lnTo>
                  <a:lnTo>
                    <a:pt x="56903" y="28315"/>
                  </a:lnTo>
                  <a:lnTo>
                    <a:pt x="57015" y="27870"/>
                  </a:lnTo>
                  <a:lnTo>
                    <a:pt x="57121" y="27419"/>
                  </a:lnTo>
                  <a:lnTo>
                    <a:pt x="57219" y="26961"/>
                  </a:lnTo>
                  <a:lnTo>
                    <a:pt x="57304" y="26503"/>
                  </a:lnTo>
                  <a:lnTo>
                    <a:pt x="57388" y="26044"/>
                  </a:lnTo>
                  <a:lnTo>
                    <a:pt x="57459" y="25579"/>
                  </a:lnTo>
                  <a:lnTo>
                    <a:pt x="57522" y="25107"/>
                  </a:lnTo>
                  <a:lnTo>
                    <a:pt x="57578" y="24642"/>
                  </a:lnTo>
                  <a:lnTo>
                    <a:pt x="57628" y="24170"/>
                  </a:lnTo>
                  <a:lnTo>
                    <a:pt x="57670" y="23691"/>
                  </a:lnTo>
                  <a:lnTo>
                    <a:pt x="57698" y="23218"/>
                  </a:lnTo>
                  <a:lnTo>
                    <a:pt x="57719" y="22739"/>
                  </a:lnTo>
                  <a:lnTo>
                    <a:pt x="57733" y="22260"/>
                  </a:lnTo>
                  <a:lnTo>
                    <a:pt x="57740" y="21781"/>
                  </a:lnTo>
                  <a:lnTo>
                    <a:pt x="57733" y="21302"/>
                  </a:lnTo>
                  <a:lnTo>
                    <a:pt x="57719" y="20816"/>
                  </a:lnTo>
                  <a:lnTo>
                    <a:pt x="57698" y="20337"/>
                  </a:lnTo>
                  <a:lnTo>
                    <a:pt x="57663" y="19858"/>
                  </a:lnTo>
                  <a:lnTo>
                    <a:pt x="57621" y="19372"/>
                  </a:lnTo>
                  <a:lnTo>
                    <a:pt x="57564" y="18893"/>
                  </a:lnTo>
                  <a:lnTo>
                    <a:pt x="57508" y="18414"/>
                  </a:lnTo>
                  <a:lnTo>
                    <a:pt x="57431" y="17935"/>
                  </a:lnTo>
                  <a:lnTo>
                    <a:pt x="57353" y="17456"/>
                  </a:lnTo>
                  <a:lnTo>
                    <a:pt x="57255" y="16984"/>
                  </a:lnTo>
                  <a:lnTo>
                    <a:pt x="57156" y="16504"/>
                  </a:lnTo>
                  <a:lnTo>
                    <a:pt x="57044" y="16039"/>
                  </a:lnTo>
                  <a:lnTo>
                    <a:pt x="56917" y="15567"/>
                  </a:lnTo>
                  <a:lnTo>
                    <a:pt x="56783" y="15102"/>
                  </a:lnTo>
                  <a:lnTo>
                    <a:pt x="56635" y="14637"/>
                  </a:lnTo>
                  <a:lnTo>
                    <a:pt x="56481" y="14179"/>
                  </a:lnTo>
                  <a:lnTo>
                    <a:pt x="56312" y="13720"/>
                  </a:lnTo>
                  <a:lnTo>
                    <a:pt x="56129" y="13269"/>
                  </a:lnTo>
                  <a:lnTo>
                    <a:pt x="55939" y="12818"/>
                  </a:lnTo>
                  <a:lnTo>
                    <a:pt x="55742" y="12373"/>
                  </a:lnTo>
                  <a:lnTo>
                    <a:pt x="55524" y="11929"/>
                  </a:lnTo>
                  <a:lnTo>
                    <a:pt x="55299" y="11499"/>
                  </a:lnTo>
                  <a:lnTo>
                    <a:pt x="55066" y="11068"/>
                  </a:lnTo>
                  <a:lnTo>
                    <a:pt x="54813" y="10638"/>
                  </a:lnTo>
                  <a:lnTo>
                    <a:pt x="54553" y="10221"/>
                  </a:lnTo>
                  <a:lnTo>
                    <a:pt x="54278" y="9804"/>
                  </a:lnTo>
                  <a:lnTo>
                    <a:pt x="53990" y="9402"/>
                  </a:lnTo>
                  <a:lnTo>
                    <a:pt x="53694" y="8999"/>
                  </a:lnTo>
                  <a:lnTo>
                    <a:pt x="53385" y="8603"/>
                  </a:lnTo>
                  <a:lnTo>
                    <a:pt x="53061" y="8214"/>
                  </a:lnTo>
                  <a:lnTo>
                    <a:pt x="52723" y="7839"/>
                  </a:lnTo>
                  <a:lnTo>
                    <a:pt x="52371" y="7465"/>
                  </a:lnTo>
                  <a:lnTo>
                    <a:pt x="52006" y="7097"/>
                  </a:lnTo>
                  <a:lnTo>
                    <a:pt x="51633" y="6742"/>
                  </a:lnTo>
                  <a:lnTo>
                    <a:pt x="51239" y="6388"/>
                  </a:lnTo>
                  <a:lnTo>
                    <a:pt x="50838" y="6048"/>
                  </a:lnTo>
                  <a:lnTo>
                    <a:pt x="50422" y="5722"/>
                  </a:lnTo>
                  <a:lnTo>
                    <a:pt x="49986" y="5396"/>
                  </a:lnTo>
                  <a:lnTo>
                    <a:pt x="49543" y="5083"/>
                  </a:lnTo>
                  <a:lnTo>
                    <a:pt x="49085" y="4778"/>
                  </a:lnTo>
                  <a:lnTo>
                    <a:pt x="48614" y="4486"/>
                  </a:lnTo>
                  <a:lnTo>
                    <a:pt x="48129" y="4201"/>
                  </a:lnTo>
                  <a:lnTo>
                    <a:pt x="47622" y="3924"/>
                  </a:lnTo>
                  <a:lnTo>
                    <a:pt x="47108" y="3667"/>
                  </a:lnTo>
                  <a:lnTo>
                    <a:pt x="46581" y="3410"/>
                  </a:lnTo>
                  <a:lnTo>
                    <a:pt x="46032" y="3174"/>
                  </a:lnTo>
                  <a:lnTo>
                    <a:pt x="45469" y="2938"/>
                  </a:lnTo>
                  <a:lnTo>
                    <a:pt x="44899" y="2722"/>
                  </a:lnTo>
                  <a:lnTo>
                    <a:pt x="44308" y="2514"/>
                  </a:lnTo>
                  <a:lnTo>
                    <a:pt x="43696" y="2320"/>
                  </a:lnTo>
                  <a:lnTo>
                    <a:pt x="43696" y="232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6" name="Google Shape;1486;p40"/>
            <p:cNvSpPr/>
            <p:nvPr/>
          </p:nvSpPr>
          <p:spPr>
            <a:xfrm rot="10800000">
              <a:off x="-221375" y="3052538"/>
              <a:ext cx="1420500" cy="618500"/>
            </a:xfrm>
            <a:custGeom>
              <a:avLst/>
              <a:gdLst/>
              <a:ahLst/>
              <a:cxnLst/>
              <a:rect l="l" t="t" r="r" b="b"/>
              <a:pathLst>
                <a:path w="56820" h="24740" extrusionOk="0">
                  <a:moveTo>
                    <a:pt x="49705" y="16852"/>
                  </a:moveTo>
                  <a:lnTo>
                    <a:pt x="49705" y="16852"/>
                  </a:lnTo>
                  <a:lnTo>
                    <a:pt x="50099" y="17240"/>
                  </a:lnTo>
                  <a:lnTo>
                    <a:pt x="50479" y="17622"/>
                  </a:lnTo>
                  <a:lnTo>
                    <a:pt x="50852" y="18004"/>
                  </a:lnTo>
                  <a:lnTo>
                    <a:pt x="51218" y="18379"/>
                  </a:lnTo>
                  <a:lnTo>
                    <a:pt x="51563" y="18754"/>
                  </a:lnTo>
                  <a:lnTo>
                    <a:pt x="51901" y="19122"/>
                  </a:lnTo>
                  <a:lnTo>
                    <a:pt x="52224" y="19483"/>
                  </a:lnTo>
                  <a:lnTo>
                    <a:pt x="52541" y="19837"/>
                  </a:lnTo>
                  <a:lnTo>
                    <a:pt x="53132" y="20518"/>
                  </a:lnTo>
                  <a:lnTo>
                    <a:pt x="53674" y="21170"/>
                  </a:lnTo>
                  <a:lnTo>
                    <a:pt x="54166" y="21781"/>
                  </a:lnTo>
                  <a:lnTo>
                    <a:pt x="54610" y="22351"/>
                  </a:lnTo>
                  <a:lnTo>
                    <a:pt x="55004" y="22871"/>
                  </a:lnTo>
                  <a:lnTo>
                    <a:pt x="55342" y="23337"/>
                  </a:lnTo>
                  <a:lnTo>
                    <a:pt x="55637" y="23746"/>
                  </a:lnTo>
                  <a:lnTo>
                    <a:pt x="55876" y="24093"/>
                  </a:lnTo>
                  <a:lnTo>
                    <a:pt x="56193" y="24572"/>
                  </a:lnTo>
                  <a:lnTo>
                    <a:pt x="56305" y="24739"/>
                  </a:lnTo>
                  <a:lnTo>
                    <a:pt x="56305" y="24739"/>
                  </a:lnTo>
                  <a:lnTo>
                    <a:pt x="56411" y="24683"/>
                  </a:lnTo>
                  <a:lnTo>
                    <a:pt x="56538" y="24607"/>
                  </a:lnTo>
                  <a:lnTo>
                    <a:pt x="56700" y="24496"/>
                  </a:lnTo>
                  <a:lnTo>
                    <a:pt x="56700" y="24496"/>
                  </a:lnTo>
                  <a:lnTo>
                    <a:pt x="56749" y="23885"/>
                  </a:lnTo>
                  <a:lnTo>
                    <a:pt x="56784" y="23274"/>
                  </a:lnTo>
                  <a:lnTo>
                    <a:pt x="56805" y="22663"/>
                  </a:lnTo>
                  <a:lnTo>
                    <a:pt x="56819" y="22052"/>
                  </a:lnTo>
                  <a:lnTo>
                    <a:pt x="56812" y="21441"/>
                  </a:lnTo>
                  <a:lnTo>
                    <a:pt x="56798" y="20830"/>
                  </a:lnTo>
                  <a:lnTo>
                    <a:pt x="56763" y="20219"/>
                  </a:lnTo>
                  <a:lnTo>
                    <a:pt x="56721" y="19608"/>
                  </a:lnTo>
                  <a:lnTo>
                    <a:pt x="56657" y="19004"/>
                  </a:lnTo>
                  <a:lnTo>
                    <a:pt x="56587" y="18400"/>
                  </a:lnTo>
                  <a:lnTo>
                    <a:pt x="56495" y="17796"/>
                  </a:lnTo>
                  <a:lnTo>
                    <a:pt x="56390" y="17199"/>
                  </a:lnTo>
                  <a:lnTo>
                    <a:pt x="56270" y="16602"/>
                  </a:lnTo>
                  <a:lnTo>
                    <a:pt x="56137" y="16012"/>
                  </a:lnTo>
                  <a:lnTo>
                    <a:pt x="55989" y="15421"/>
                  </a:lnTo>
                  <a:lnTo>
                    <a:pt x="55904" y="15137"/>
                  </a:lnTo>
                  <a:lnTo>
                    <a:pt x="55820" y="14845"/>
                  </a:lnTo>
                  <a:lnTo>
                    <a:pt x="55736" y="14553"/>
                  </a:lnTo>
                  <a:lnTo>
                    <a:pt x="55637" y="14269"/>
                  </a:lnTo>
                  <a:lnTo>
                    <a:pt x="55546" y="13984"/>
                  </a:lnTo>
                  <a:lnTo>
                    <a:pt x="55440" y="13699"/>
                  </a:lnTo>
                  <a:lnTo>
                    <a:pt x="55334" y="13415"/>
                  </a:lnTo>
                  <a:lnTo>
                    <a:pt x="55229" y="13137"/>
                  </a:lnTo>
                  <a:lnTo>
                    <a:pt x="55109" y="12859"/>
                  </a:lnTo>
                  <a:lnTo>
                    <a:pt x="54997" y="12582"/>
                  </a:lnTo>
                  <a:lnTo>
                    <a:pt x="54870" y="12304"/>
                  </a:lnTo>
                  <a:lnTo>
                    <a:pt x="54743" y="12033"/>
                  </a:lnTo>
                  <a:lnTo>
                    <a:pt x="54617" y="11762"/>
                  </a:lnTo>
                  <a:lnTo>
                    <a:pt x="54483" y="11492"/>
                  </a:lnTo>
                  <a:lnTo>
                    <a:pt x="54342" y="11228"/>
                  </a:lnTo>
                  <a:lnTo>
                    <a:pt x="54195" y="10957"/>
                  </a:lnTo>
                  <a:lnTo>
                    <a:pt x="54047" y="10700"/>
                  </a:lnTo>
                  <a:lnTo>
                    <a:pt x="53899" y="10436"/>
                  </a:lnTo>
                  <a:lnTo>
                    <a:pt x="53737" y="10179"/>
                  </a:lnTo>
                  <a:lnTo>
                    <a:pt x="53575" y="9922"/>
                  </a:lnTo>
                  <a:lnTo>
                    <a:pt x="53414" y="9672"/>
                  </a:lnTo>
                  <a:lnTo>
                    <a:pt x="53245" y="9416"/>
                  </a:lnTo>
                  <a:lnTo>
                    <a:pt x="53069" y="9173"/>
                  </a:lnTo>
                  <a:lnTo>
                    <a:pt x="52886" y="8923"/>
                  </a:lnTo>
                  <a:lnTo>
                    <a:pt x="52703" y="8680"/>
                  </a:lnTo>
                  <a:lnTo>
                    <a:pt x="52513" y="8444"/>
                  </a:lnTo>
                  <a:lnTo>
                    <a:pt x="52316" y="8207"/>
                  </a:lnTo>
                  <a:lnTo>
                    <a:pt x="52119" y="7971"/>
                  </a:lnTo>
                  <a:lnTo>
                    <a:pt x="51915" y="7735"/>
                  </a:lnTo>
                  <a:lnTo>
                    <a:pt x="51711" y="7506"/>
                  </a:lnTo>
                  <a:lnTo>
                    <a:pt x="51500" y="7284"/>
                  </a:lnTo>
                  <a:lnTo>
                    <a:pt x="51282" y="7062"/>
                  </a:lnTo>
                  <a:lnTo>
                    <a:pt x="51056" y="6840"/>
                  </a:lnTo>
                  <a:lnTo>
                    <a:pt x="50831" y="6624"/>
                  </a:lnTo>
                  <a:lnTo>
                    <a:pt x="50831" y="6624"/>
                  </a:lnTo>
                  <a:lnTo>
                    <a:pt x="50451" y="6284"/>
                  </a:lnTo>
                  <a:lnTo>
                    <a:pt x="50064" y="5958"/>
                  </a:lnTo>
                  <a:lnTo>
                    <a:pt x="49670" y="5632"/>
                  </a:lnTo>
                  <a:lnTo>
                    <a:pt x="49255" y="5319"/>
                  </a:lnTo>
                  <a:lnTo>
                    <a:pt x="48826" y="5014"/>
                  </a:lnTo>
                  <a:lnTo>
                    <a:pt x="48390" y="4722"/>
                  </a:lnTo>
                  <a:lnTo>
                    <a:pt x="47939" y="4437"/>
                  </a:lnTo>
                  <a:lnTo>
                    <a:pt x="47468" y="4167"/>
                  </a:lnTo>
                  <a:lnTo>
                    <a:pt x="46989" y="3903"/>
                  </a:lnTo>
                  <a:lnTo>
                    <a:pt x="46497" y="3646"/>
                  </a:lnTo>
                  <a:lnTo>
                    <a:pt x="45990" y="3403"/>
                  </a:lnTo>
                  <a:lnTo>
                    <a:pt x="45470" y="3174"/>
                  </a:lnTo>
                  <a:lnTo>
                    <a:pt x="44935" y="2952"/>
                  </a:lnTo>
                  <a:lnTo>
                    <a:pt x="44386" y="2743"/>
                  </a:lnTo>
                  <a:lnTo>
                    <a:pt x="43823" y="2542"/>
                  </a:lnTo>
                  <a:lnTo>
                    <a:pt x="43246" y="2361"/>
                  </a:lnTo>
                  <a:lnTo>
                    <a:pt x="43246" y="2361"/>
                  </a:lnTo>
                  <a:lnTo>
                    <a:pt x="42557" y="2153"/>
                  </a:lnTo>
                  <a:lnTo>
                    <a:pt x="41874" y="1952"/>
                  </a:lnTo>
                  <a:lnTo>
                    <a:pt x="41199" y="1771"/>
                  </a:lnTo>
                  <a:lnTo>
                    <a:pt x="40523" y="1591"/>
                  </a:lnTo>
                  <a:lnTo>
                    <a:pt x="39855" y="1424"/>
                  </a:lnTo>
                  <a:lnTo>
                    <a:pt x="39186" y="1271"/>
                  </a:lnTo>
                  <a:lnTo>
                    <a:pt x="38525" y="1126"/>
                  </a:lnTo>
                  <a:lnTo>
                    <a:pt x="37870" y="987"/>
                  </a:lnTo>
                  <a:lnTo>
                    <a:pt x="37223" y="862"/>
                  </a:lnTo>
                  <a:lnTo>
                    <a:pt x="36576" y="744"/>
                  </a:lnTo>
                  <a:lnTo>
                    <a:pt x="35935" y="633"/>
                  </a:lnTo>
                  <a:lnTo>
                    <a:pt x="35302" y="535"/>
                  </a:lnTo>
                  <a:lnTo>
                    <a:pt x="34669" y="445"/>
                  </a:lnTo>
                  <a:lnTo>
                    <a:pt x="34050" y="362"/>
                  </a:lnTo>
                  <a:lnTo>
                    <a:pt x="33423" y="285"/>
                  </a:lnTo>
                  <a:lnTo>
                    <a:pt x="32811" y="223"/>
                  </a:lnTo>
                  <a:lnTo>
                    <a:pt x="32199" y="167"/>
                  </a:lnTo>
                  <a:lnTo>
                    <a:pt x="31594" y="119"/>
                  </a:lnTo>
                  <a:lnTo>
                    <a:pt x="30996" y="77"/>
                  </a:lnTo>
                  <a:lnTo>
                    <a:pt x="30405" y="49"/>
                  </a:lnTo>
                  <a:lnTo>
                    <a:pt x="29814" y="28"/>
                  </a:lnTo>
                  <a:lnTo>
                    <a:pt x="29230" y="8"/>
                  </a:lnTo>
                  <a:lnTo>
                    <a:pt x="28646" y="1"/>
                  </a:lnTo>
                  <a:lnTo>
                    <a:pt x="28076" y="1"/>
                  </a:lnTo>
                  <a:lnTo>
                    <a:pt x="27506" y="8"/>
                  </a:lnTo>
                  <a:lnTo>
                    <a:pt x="26943" y="22"/>
                  </a:lnTo>
                  <a:lnTo>
                    <a:pt x="26387" y="49"/>
                  </a:lnTo>
                  <a:lnTo>
                    <a:pt x="25831" y="77"/>
                  </a:lnTo>
                  <a:lnTo>
                    <a:pt x="25282" y="112"/>
                  </a:lnTo>
                  <a:lnTo>
                    <a:pt x="24741" y="153"/>
                  </a:lnTo>
                  <a:lnTo>
                    <a:pt x="24206" y="202"/>
                  </a:lnTo>
                  <a:lnTo>
                    <a:pt x="23678" y="258"/>
                  </a:lnTo>
                  <a:lnTo>
                    <a:pt x="23678" y="258"/>
                  </a:lnTo>
                  <a:lnTo>
                    <a:pt x="23143" y="320"/>
                  </a:lnTo>
                  <a:lnTo>
                    <a:pt x="22623" y="390"/>
                  </a:lnTo>
                  <a:lnTo>
                    <a:pt x="22102" y="466"/>
                  </a:lnTo>
                  <a:lnTo>
                    <a:pt x="21588" y="549"/>
                  </a:lnTo>
                  <a:lnTo>
                    <a:pt x="21082" y="633"/>
                  </a:lnTo>
                  <a:lnTo>
                    <a:pt x="20582" y="730"/>
                  </a:lnTo>
                  <a:lnTo>
                    <a:pt x="20083" y="827"/>
                  </a:lnTo>
                  <a:lnTo>
                    <a:pt x="19597" y="931"/>
                  </a:lnTo>
                  <a:lnTo>
                    <a:pt x="19112" y="1042"/>
                  </a:lnTo>
                  <a:lnTo>
                    <a:pt x="18633" y="1160"/>
                  </a:lnTo>
                  <a:lnTo>
                    <a:pt x="18162" y="1278"/>
                  </a:lnTo>
                  <a:lnTo>
                    <a:pt x="17690" y="1403"/>
                  </a:lnTo>
                  <a:lnTo>
                    <a:pt x="17233" y="1535"/>
                  </a:lnTo>
                  <a:lnTo>
                    <a:pt x="16775" y="1674"/>
                  </a:lnTo>
                  <a:lnTo>
                    <a:pt x="16325" y="1813"/>
                  </a:lnTo>
                  <a:lnTo>
                    <a:pt x="15882" y="1959"/>
                  </a:lnTo>
                  <a:lnTo>
                    <a:pt x="15446" y="2104"/>
                  </a:lnTo>
                  <a:lnTo>
                    <a:pt x="15016" y="2257"/>
                  </a:lnTo>
                  <a:lnTo>
                    <a:pt x="14587" y="2417"/>
                  </a:lnTo>
                  <a:lnTo>
                    <a:pt x="14172" y="2584"/>
                  </a:lnTo>
                  <a:lnTo>
                    <a:pt x="13757" y="2743"/>
                  </a:lnTo>
                  <a:lnTo>
                    <a:pt x="13349" y="2917"/>
                  </a:lnTo>
                  <a:lnTo>
                    <a:pt x="12948" y="3090"/>
                  </a:lnTo>
                  <a:lnTo>
                    <a:pt x="12554" y="3264"/>
                  </a:lnTo>
                  <a:lnTo>
                    <a:pt x="12167" y="3445"/>
                  </a:lnTo>
                  <a:lnTo>
                    <a:pt x="11780" y="3625"/>
                  </a:lnTo>
                  <a:lnTo>
                    <a:pt x="11407" y="3812"/>
                  </a:lnTo>
                  <a:lnTo>
                    <a:pt x="11034" y="4007"/>
                  </a:lnTo>
                  <a:lnTo>
                    <a:pt x="10675" y="4194"/>
                  </a:lnTo>
                  <a:lnTo>
                    <a:pt x="10316" y="4389"/>
                  </a:lnTo>
                  <a:lnTo>
                    <a:pt x="9964" y="4590"/>
                  </a:lnTo>
                  <a:lnTo>
                    <a:pt x="9620" y="4785"/>
                  </a:lnTo>
                  <a:lnTo>
                    <a:pt x="9620" y="4785"/>
                  </a:lnTo>
                  <a:lnTo>
                    <a:pt x="9226" y="5021"/>
                  </a:lnTo>
                  <a:lnTo>
                    <a:pt x="8846" y="5257"/>
                  </a:lnTo>
                  <a:lnTo>
                    <a:pt x="8846" y="5257"/>
                  </a:lnTo>
                  <a:lnTo>
                    <a:pt x="8649" y="5215"/>
                  </a:lnTo>
                  <a:lnTo>
                    <a:pt x="8452" y="5180"/>
                  </a:lnTo>
                  <a:lnTo>
                    <a:pt x="8233" y="5146"/>
                  </a:lnTo>
                  <a:lnTo>
                    <a:pt x="8008" y="5111"/>
                  </a:lnTo>
                  <a:lnTo>
                    <a:pt x="7530" y="5055"/>
                  </a:lnTo>
                  <a:lnTo>
                    <a:pt x="6995" y="5007"/>
                  </a:lnTo>
                  <a:lnTo>
                    <a:pt x="6995" y="5007"/>
                  </a:lnTo>
                  <a:lnTo>
                    <a:pt x="6207" y="4930"/>
                  </a:lnTo>
                  <a:lnTo>
                    <a:pt x="5771" y="4882"/>
                  </a:lnTo>
                  <a:lnTo>
                    <a:pt x="5313" y="4826"/>
                  </a:lnTo>
                  <a:lnTo>
                    <a:pt x="5313" y="4826"/>
                  </a:lnTo>
                  <a:lnTo>
                    <a:pt x="5088" y="4812"/>
                  </a:lnTo>
                  <a:lnTo>
                    <a:pt x="4870" y="4805"/>
                  </a:lnTo>
                  <a:lnTo>
                    <a:pt x="4659" y="4819"/>
                  </a:lnTo>
                  <a:lnTo>
                    <a:pt x="4448" y="4840"/>
                  </a:lnTo>
                  <a:lnTo>
                    <a:pt x="4237" y="4882"/>
                  </a:lnTo>
                  <a:lnTo>
                    <a:pt x="4033" y="4930"/>
                  </a:lnTo>
                  <a:lnTo>
                    <a:pt x="3829" y="5000"/>
                  </a:lnTo>
                  <a:lnTo>
                    <a:pt x="3632" y="5076"/>
                  </a:lnTo>
                  <a:lnTo>
                    <a:pt x="3435" y="5173"/>
                  </a:lnTo>
                  <a:lnTo>
                    <a:pt x="3238" y="5277"/>
                  </a:lnTo>
                  <a:lnTo>
                    <a:pt x="3055" y="5389"/>
                  </a:lnTo>
                  <a:lnTo>
                    <a:pt x="2865" y="5514"/>
                  </a:lnTo>
                  <a:lnTo>
                    <a:pt x="2682" y="5652"/>
                  </a:lnTo>
                  <a:lnTo>
                    <a:pt x="2506" y="5805"/>
                  </a:lnTo>
                  <a:lnTo>
                    <a:pt x="2330" y="5958"/>
                  </a:lnTo>
                  <a:lnTo>
                    <a:pt x="2161" y="6125"/>
                  </a:lnTo>
                  <a:lnTo>
                    <a:pt x="1999" y="6305"/>
                  </a:lnTo>
                  <a:lnTo>
                    <a:pt x="1830" y="6493"/>
                  </a:lnTo>
                  <a:lnTo>
                    <a:pt x="1676" y="6687"/>
                  </a:lnTo>
                  <a:lnTo>
                    <a:pt x="1521" y="6888"/>
                  </a:lnTo>
                  <a:lnTo>
                    <a:pt x="1373" y="7097"/>
                  </a:lnTo>
                  <a:lnTo>
                    <a:pt x="1225" y="7319"/>
                  </a:lnTo>
                  <a:lnTo>
                    <a:pt x="1085" y="7541"/>
                  </a:lnTo>
                  <a:lnTo>
                    <a:pt x="944" y="7770"/>
                  </a:lnTo>
                  <a:lnTo>
                    <a:pt x="810" y="8006"/>
                  </a:lnTo>
                  <a:lnTo>
                    <a:pt x="683" y="8249"/>
                  </a:lnTo>
                  <a:lnTo>
                    <a:pt x="557" y="8499"/>
                  </a:lnTo>
                  <a:lnTo>
                    <a:pt x="437" y="8749"/>
                  </a:lnTo>
                  <a:lnTo>
                    <a:pt x="318" y="9006"/>
                  </a:lnTo>
                  <a:lnTo>
                    <a:pt x="212" y="9270"/>
                  </a:lnTo>
                  <a:lnTo>
                    <a:pt x="106" y="9534"/>
                  </a:lnTo>
                  <a:lnTo>
                    <a:pt x="1" y="9804"/>
                  </a:lnTo>
                  <a:lnTo>
                    <a:pt x="1" y="9804"/>
                  </a:lnTo>
                  <a:lnTo>
                    <a:pt x="1155" y="9506"/>
                  </a:lnTo>
                  <a:lnTo>
                    <a:pt x="1837" y="9332"/>
                  </a:lnTo>
                  <a:lnTo>
                    <a:pt x="2583" y="9152"/>
                  </a:lnTo>
                  <a:lnTo>
                    <a:pt x="3385" y="8957"/>
                  </a:lnTo>
                  <a:lnTo>
                    <a:pt x="4251" y="8763"/>
                  </a:lnTo>
                  <a:lnTo>
                    <a:pt x="5166" y="8562"/>
                  </a:lnTo>
                  <a:lnTo>
                    <a:pt x="6137" y="8353"/>
                  </a:lnTo>
                  <a:lnTo>
                    <a:pt x="6137" y="8353"/>
                  </a:lnTo>
                  <a:lnTo>
                    <a:pt x="7445" y="8082"/>
                  </a:lnTo>
                  <a:lnTo>
                    <a:pt x="8824" y="7819"/>
                  </a:lnTo>
                  <a:lnTo>
                    <a:pt x="8824" y="7819"/>
                  </a:lnTo>
                  <a:lnTo>
                    <a:pt x="9746" y="7645"/>
                  </a:lnTo>
                  <a:lnTo>
                    <a:pt x="10689" y="7485"/>
                  </a:lnTo>
                  <a:lnTo>
                    <a:pt x="11653" y="7319"/>
                  </a:lnTo>
                  <a:lnTo>
                    <a:pt x="12638" y="7166"/>
                  </a:lnTo>
                  <a:lnTo>
                    <a:pt x="13637" y="7020"/>
                  </a:lnTo>
                  <a:lnTo>
                    <a:pt x="14658" y="6881"/>
                  </a:lnTo>
                  <a:lnTo>
                    <a:pt x="15685" y="6749"/>
                  </a:lnTo>
                  <a:lnTo>
                    <a:pt x="16726" y="6631"/>
                  </a:lnTo>
                  <a:lnTo>
                    <a:pt x="17775" y="6520"/>
                  </a:lnTo>
                  <a:lnTo>
                    <a:pt x="18823" y="6423"/>
                  </a:lnTo>
                  <a:lnTo>
                    <a:pt x="19886" y="6340"/>
                  </a:lnTo>
                  <a:lnTo>
                    <a:pt x="20948" y="6270"/>
                  </a:lnTo>
                  <a:lnTo>
                    <a:pt x="22011" y="6222"/>
                  </a:lnTo>
                  <a:lnTo>
                    <a:pt x="22538" y="6201"/>
                  </a:lnTo>
                  <a:lnTo>
                    <a:pt x="23066" y="6187"/>
                  </a:lnTo>
                  <a:lnTo>
                    <a:pt x="23594" y="6173"/>
                  </a:lnTo>
                  <a:lnTo>
                    <a:pt x="24121" y="6166"/>
                  </a:lnTo>
                  <a:lnTo>
                    <a:pt x="24649" y="6166"/>
                  </a:lnTo>
                  <a:lnTo>
                    <a:pt x="25177" y="6166"/>
                  </a:lnTo>
                  <a:lnTo>
                    <a:pt x="25177" y="6166"/>
                  </a:lnTo>
                  <a:lnTo>
                    <a:pt x="25902" y="6180"/>
                  </a:lnTo>
                  <a:lnTo>
                    <a:pt x="26619" y="6208"/>
                  </a:lnTo>
                  <a:lnTo>
                    <a:pt x="27337" y="6243"/>
                  </a:lnTo>
                  <a:lnTo>
                    <a:pt x="28048" y="6284"/>
                  </a:lnTo>
                  <a:lnTo>
                    <a:pt x="28751" y="6340"/>
                  </a:lnTo>
                  <a:lnTo>
                    <a:pt x="29448" y="6409"/>
                  </a:lnTo>
                  <a:lnTo>
                    <a:pt x="30137" y="6493"/>
                  </a:lnTo>
                  <a:lnTo>
                    <a:pt x="30813" y="6583"/>
                  </a:lnTo>
                  <a:lnTo>
                    <a:pt x="31488" y="6687"/>
                  </a:lnTo>
                  <a:lnTo>
                    <a:pt x="32143" y="6805"/>
                  </a:lnTo>
                  <a:lnTo>
                    <a:pt x="32790" y="6944"/>
                  </a:lnTo>
                  <a:lnTo>
                    <a:pt x="33430" y="7090"/>
                  </a:lnTo>
                  <a:lnTo>
                    <a:pt x="33747" y="7166"/>
                  </a:lnTo>
                  <a:lnTo>
                    <a:pt x="34057" y="7249"/>
                  </a:lnTo>
                  <a:lnTo>
                    <a:pt x="34359" y="7333"/>
                  </a:lnTo>
                  <a:lnTo>
                    <a:pt x="34669" y="7423"/>
                  </a:lnTo>
                  <a:lnTo>
                    <a:pt x="34964" y="7520"/>
                  </a:lnTo>
                  <a:lnTo>
                    <a:pt x="35267" y="7617"/>
                  </a:lnTo>
                  <a:lnTo>
                    <a:pt x="35555" y="7715"/>
                  </a:lnTo>
                  <a:lnTo>
                    <a:pt x="35851" y="7819"/>
                  </a:lnTo>
                  <a:lnTo>
                    <a:pt x="35851" y="7819"/>
                  </a:lnTo>
                  <a:lnTo>
                    <a:pt x="36386" y="8027"/>
                  </a:lnTo>
                  <a:lnTo>
                    <a:pt x="36913" y="8235"/>
                  </a:lnTo>
                  <a:lnTo>
                    <a:pt x="37434" y="8457"/>
                  </a:lnTo>
                  <a:lnTo>
                    <a:pt x="37955" y="8687"/>
                  </a:lnTo>
                  <a:lnTo>
                    <a:pt x="38468" y="8923"/>
                  </a:lnTo>
                  <a:lnTo>
                    <a:pt x="38968" y="9166"/>
                  </a:lnTo>
                  <a:lnTo>
                    <a:pt x="39468" y="9416"/>
                  </a:lnTo>
                  <a:lnTo>
                    <a:pt x="39960" y="9666"/>
                  </a:lnTo>
                  <a:lnTo>
                    <a:pt x="40446" y="9929"/>
                  </a:lnTo>
                  <a:lnTo>
                    <a:pt x="40924" y="10193"/>
                  </a:lnTo>
                  <a:lnTo>
                    <a:pt x="41396" y="10464"/>
                  </a:lnTo>
                  <a:lnTo>
                    <a:pt x="41860" y="10742"/>
                  </a:lnTo>
                  <a:lnTo>
                    <a:pt x="42317" y="11026"/>
                  </a:lnTo>
                  <a:lnTo>
                    <a:pt x="42768" y="11311"/>
                  </a:lnTo>
                  <a:lnTo>
                    <a:pt x="43211" y="11603"/>
                  </a:lnTo>
                  <a:lnTo>
                    <a:pt x="43647" y="11894"/>
                  </a:lnTo>
                  <a:lnTo>
                    <a:pt x="44076" y="12193"/>
                  </a:lnTo>
                  <a:lnTo>
                    <a:pt x="44506" y="12491"/>
                  </a:lnTo>
                  <a:lnTo>
                    <a:pt x="44921" y="12797"/>
                  </a:lnTo>
                  <a:lnTo>
                    <a:pt x="45329" y="13102"/>
                  </a:lnTo>
                  <a:lnTo>
                    <a:pt x="45737" y="13408"/>
                  </a:lnTo>
                  <a:lnTo>
                    <a:pt x="46131" y="13720"/>
                  </a:lnTo>
                  <a:lnTo>
                    <a:pt x="46518" y="14033"/>
                  </a:lnTo>
                  <a:lnTo>
                    <a:pt x="46905" y="14345"/>
                  </a:lnTo>
                  <a:lnTo>
                    <a:pt x="47278" y="14658"/>
                  </a:lnTo>
                  <a:lnTo>
                    <a:pt x="47644" y="14970"/>
                  </a:lnTo>
                  <a:lnTo>
                    <a:pt x="48010" y="15283"/>
                  </a:lnTo>
                  <a:lnTo>
                    <a:pt x="48361" y="15602"/>
                  </a:lnTo>
                  <a:lnTo>
                    <a:pt x="48706" y="15914"/>
                  </a:lnTo>
                  <a:lnTo>
                    <a:pt x="49044" y="16227"/>
                  </a:lnTo>
                  <a:lnTo>
                    <a:pt x="49375" y="16539"/>
                  </a:lnTo>
                  <a:lnTo>
                    <a:pt x="49705" y="16852"/>
                  </a:lnTo>
                  <a:lnTo>
                    <a:pt x="49705" y="16852"/>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7" name="Google Shape;1487;p40"/>
            <p:cNvSpPr/>
            <p:nvPr/>
          </p:nvSpPr>
          <p:spPr>
            <a:xfrm rot="10800000">
              <a:off x="435711" y="4311696"/>
              <a:ext cx="2571902" cy="1070825"/>
            </a:xfrm>
            <a:custGeom>
              <a:avLst/>
              <a:gdLst/>
              <a:ahLst/>
              <a:cxnLst/>
              <a:rect l="l" t="t" r="r" b="b"/>
              <a:pathLst>
                <a:path w="102640" h="42833" extrusionOk="0">
                  <a:moveTo>
                    <a:pt x="247" y="42833"/>
                  </a:moveTo>
                  <a:lnTo>
                    <a:pt x="247" y="42833"/>
                  </a:lnTo>
                  <a:lnTo>
                    <a:pt x="275" y="42819"/>
                  </a:lnTo>
                  <a:lnTo>
                    <a:pt x="296" y="42805"/>
                  </a:lnTo>
                  <a:lnTo>
                    <a:pt x="338" y="42749"/>
                  </a:lnTo>
                  <a:lnTo>
                    <a:pt x="388" y="42673"/>
                  </a:lnTo>
                  <a:lnTo>
                    <a:pt x="430" y="42583"/>
                  </a:lnTo>
                  <a:lnTo>
                    <a:pt x="479" y="42472"/>
                  </a:lnTo>
                  <a:lnTo>
                    <a:pt x="521" y="42340"/>
                  </a:lnTo>
                  <a:lnTo>
                    <a:pt x="620" y="42020"/>
                  </a:lnTo>
                  <a:lnTo>
                    <a:pt x="725" y="41632"/>
                  </a:lnTo>
                  <a:lnTo>
                    <a:pt x="838" y="41187"/>
                  </a:lnTo>
                  <a:lnTo>
                    <a:pt x="1091" y="40125"/>
                  </a:lnTo>
                  <a:lnTo>
                    <a:pt x="1239" y="39521"/>
                  </a:lnTo>
                  <a:lnTo>
                    <a:pt x="1408" y="38882"/>
                  </a:lnTo>
                  <a:lnTo>
                    <a:pt x="1591" y="38202"/>
                  </a:lnTo>
                  <a:lnTo>
                    <a:pt x="1795" y="37494"/>
                  </a:lnTo>
                  <a:lnTo>
                    <a:pt x="1907" y="37132"/>
                  </a:lnTo>
                  <a:lnTo>
                    <a:pt x="2020" y="36758"/>
                  </a:lnTo>
                  <a:lnTo>
                    <a:pt x="2147" y="36390"/>
                  </a:lnTo>
                  <a:lnTo>
                    <a:pt x="2273" y="36008"/>
                  </a:lnTo>
                  <a:lnTo>
                    <a:pt x="2414" y="35626"/>
                  </a:lnTo>
                  <a:lnTo>
                    <a:pt x="2555" y="35244"/>
                  </a:lnTo>
                  <a:lnTo>
                    <a:pt x="2703" y="34855"/>
                  </a:lnTo>
                  <a:lnTo>
                    <a:pt x="2864" y="34466"/>
                  </a:lnTo>
                  <a:lnTo>
                    <a:pt x="3033" y="34078"/>
                  </a:lnTo>
                  <a:lnTo>
                    <a:pt x="3202" y="33689"/>
                  </a:lnTo>
                  <a:lnTo>
                    <a:pt x="3385" y="33300"/>
                  </a:lnTo>
                  <a:lnTo>
                    <a:pt x="3582" y="32911"/>
                  </a:lnTo>
                  <a:lnTo>
                    <a:pt x="3779" y="32522"/>
                  </a:lnTo>
                  <a:lnTo>
                    <a:pt x="3990" y="32140"/>
                  </a:lnTo>
                  <a:lnTo>
                    <a:pt x="4208" y="31759"/>
                  </a:lnTo>
                  <a:lnTo>
                    <a:pt x="4434" y="31384"/>
                  </a:lnTo>
                  <a:lnTo>
                    <a:pt x="4673" y="31016"/>
                  </a:lnTo>
                  <a:lnTo>
                    <a:pt x="4926" y="30648"/>
                  </a:lnTo>
                  <a:lnTo>
                    <a:pt x="5186" y="30287"/>
                  </a:lnTo>
                  <a:lnTo>
                    <a:pt x="5454" y="29932"/>
                  </a:lnTo>
                  <a:lnTo>
                    <a:pt x="5735" y="29585"/>
                  </a:lnTo>
                  <a:lnTo>
                    <a:pt x="6031" y="29245"/>
                  </a:lnTo>
                  <a:lnTo>
                    <a:pt x="6333" y="28912"/>
                  </a:lnTo>
                  <a:lnTo>
                    <a:pt x="6650" y="28592"/>
                  </a:lnTo>
                  <a:lnTo>
                    <a:pt x="6974" y="28280"/>
                  </a:lnTo>
                  <a:lnTo>
                    <a:pt x="7318" y="27981"/>
                  </a:lnTo>
                  <a:lnTo>
                    <a:pt x="7494" y="27836"/>
                  </a:lnTo>
                  <a:lnTo>
                    <a:pt x="7670" y="27690"/>
                  </a:lnTo>
                  <a:lnTo>
                    <a:pt x="7853" y="27551"/>
                  </a:lnTo>
                  <a:lnTo>
                    <a:pt x="8036" y="27412"/>
                  </a:lnTo>
                  <a:lnTo>
                    <a:pt x="8226" y="27273"/>
                  </a:lnTo>
                  <a:lnTo>
                    <a:pt x="8416" y="27141"/>
                  </a:lnTo>
                  <a:lnTo>
                    <a:pt x="8606" y="27016"/>
                  </a:lnTo>
                  <a:lnTo>
                    <a:pt x="8810" y="26891"/>
                  </a:lnTo>
                  <a:lnTo>
                    <a:pt x="9007" y="26773"/>
                  </a:lnTo>
                  <a:lnTo>
                    <a:pt x="9211" y="26655"/>
                  </a:lnTo>
                  <a:lnTo>
                    <a:pt x="9422" y="26537"/>
                  </a:lnTo>
                  <a:lnTo>
                    <a:pt x="9633" y="26426"/>
                  </a:lnTo>
                  <a:lnTo>
                    <a:pt x="9851" y="26322"/>
                  </a:lnTo>
                  <a:lnTo>
                    <a:pt x="10070" y="26218"/>
                  </a:lnTo>
                  <a:lnTo>
                    <a:pt x="10288" y="26121"/>
                  </a:lnTo>
                  <a:lnTo>
                    <a:pt x="10513" y="26024"/>
                  </a:lnTo>
                  <a:lnTo>
                    <a:pt x="10745" y="25933"/>
                  </a:lnTo>
                  <a:lnTo>
                    <a:pt x="10977" y="25850"/>
                  </a:lnTo>
                  <a:lnTo>
                    <a:pt x="11217" y="25767"/>
                  </a:lnTo>
                  <a:lnTo>
                    <a:pt x="11456" y="25690"/>
                  </a:lnTo>
                  <a:lnTo>
                    <a:pt x="11702" y="25614"/>
                  </a:lnTo>
                  <a:lnTo>
                    <a:pt x="11955" y="25551"/>
                  </a:lnTo>
                  <a:lnTo>
                    <a:pt x="12202" y="25482"/>
                  </a:lnTo>
                  <a:lnTo>
                    <a:pt x="12462" y="25426"/>
                  </a:lnTo>
                  <a:lnTo>
                    <a:pt x="12722" y="25371"/>
                  </a:lnTo>
                  <a:lnTo>
                    <a:pt x="12990" y="25322"/>
                  </a:lnTo>
                  <a:lnTo>
                    <a:pt x="13257" y="25274"/>
                  </a:lnTo>
                  <a:lnTo>
                    <a:pt x="13524" y="25239"/>
                  </a:lnTo>
                  <a:lnTo>
                    <a:pt x="13524" y="25239"/>
                  </a:lnTo>
                  <a:lnTo>
                    <a:pt x="14608" y="25100"/>
                  </a:lnTo>
                  <a:lnTo>
                    <a:pt x="15656" y="24982"/>
                  </a:lnTo>
                  <a:lnTo>
                    <a:pt x="16670" y="24878"/>
                  </a:lnTo>
                  <a:lnTo>
                    <a:pt x="17655" y="24795"/>
                  </a:lnTo>
                  <a:lnTo>
                    <a:pt x="18598" y="24732"/>
                  </a:lnTo>
                  <a:lnTo>
                    <a:pt x="19512" y="24683"/>
                  </a:lnTo>
                  <a:lnTo>
                    <a:pt x="20392" y="24642"/>
                  </a:lnTo>
                  <a:lnTo>
                    <a:pt x="21236" y="24621"/>
                  </a:lnTo>
                  <a:lnTo>
                    <a:pt x="22052" y="24614"/>
                  </a:lnTo>
                  <a:lnTo>
                    <a:pt x="22826" y="24614"/>
                  </a:lnTo>
                  <a:lnTo>
                    <a:pt x="23572" y="24628"/>
                  </a:lnTo>
                  <a:lnTo>
                    <a:pt x="24283" y="24649"/>
                  </a:lnTo>
                  <a:lnTo>
                    <a:pt x="24958" y="24677"/>
                  </a:lnTo>
                  <a:lnTo>
                    <a:pt x="25599" y="24718"/>
                  </a:lnTo>
                  <a:lnTo>
                    <a:pt x="26204" y="24760"/>
                  </a:lnTo>
                  <a:lnTo>
                    <a:pt x="26774" y="24808"/>
                  </a:lnTo>
                  <a:lnTo>
                    <a:pt x="27316" y="24864"/>
                  </a:lnTo>
                  <a:lnTo>
                    <a:pt x="27815" y="24926"/>
                  </a:lnTo>
                  <a:lnTo>
                    <a:pt x="28287" y="24989"/>
                  </a:lnTo>
                  <a:lnTo>
                    <a:pt x="28723" y="25051"/>
                  </a:lnTo>
                  <a:lnTo>
                    <a:pt x="29124" y="25114"/>
                  </a:lnTo>
                  <a:lnTo>
                    <a:pt x="29490" y="25176"/>
                  </a:lnTo>
                  <a:lnTo>
                    <a:pt x="29821" y="25239"/>
                  </a:lnTo>
                  <a:lnTo>
                    <a:pt x="30116" y="25294"/>
                  </a:lnTo>
                  <a:lnTo>
                    <a:pt x="30609" y="25406"/>
                  </a:lnTo>
                  <a:lnTo>
                    <a:pt x="30953" y="25489"/>
                  </a:lnTo>
                  <a:lnTo>
                    <a:pt x="31164" y="25551"/>
                  </a:lnTo>
                  <a:lnTo>
                    <a:pt x="31235" y="25572"/>
                  </a:lnTo>
                  <a:lnTo>
                    <a:pt x="31235" y="25572"/>
                  </a:lnTo>
                  <a:lnTo>
                    <a:pt x="31664" y="25294"/>
                  </a:lnTo>
                  <a:lnTo>
                    <a:pt x="32100" y="25010"/>
                  </a:lnTo>
                  <a:lnTo>
                    <a:pt x="32537" y="24711"/>
                  </a:lnTo>
                  <a:lnTo>
                    <a:pt x="32987" y="24399"/>
                  </a:lnTo>
                  <a:lnTo>
                    <a:pt x="33895" y="23760"/>
                  </a:lnTo>
                  <a:lnTo>
                    <a:pt x="34816" y="23100"/>
                  </a:lnTo>
                  <a:lnTo>
                    <a:pt x="36681" y="21760"/>
                  </a:lnTo>
                  <a:lnTo>
                    <a:pt x="37610" y="21101"/>
                  </a:lnTo>
                  <a:lnTo>
                    <a:pt x="38524" y="20469"/>
                  </a:lnTo>
                  <a:lnTo>
                    <a:pt x="38524" y="20469"/>
                  </a:lnTo>
                  <a:lnTo>
                    <a:pt x="38954" y="20184"/>
                  </a:lnTo>
                  <a:lnTo>
                    <a:pt x="39369" y="19907"/>
                  </a:lnTo>
                  <a:lnTo>
                    <a:pt x="39784" y="19636"/>
                  </a:lnTo>
                  <a:lnTo>
                    <a:pt x="40199" y="19379"/>
                  </a:lnTo>
                  <a:lnTo>
                    <a:pt x="40600" y="19136"/>
                  </a:lnTo>
                  <a:lnTo>
                    <a:pt x="40994" y="18900"/>
                  </a:lnTo>
                  <a:lnTo>
                    <a:pt x="41388" y="18685"/>
                  </a:lnTo>
                  <a:lnTo>
                    <a:pt x="41768" y="18483"/>
                  </a:lnTo>
                  <a:lnTo>
                    <a:pt x="41768" y="18483"/>
                  </a:lnTo>
                  <a:lnTo>
                    <a:pt x="42113" y="18310"/>
                  </a:lnTo>
                  <a:lnTo>
                    <a:pt x="42500" y="18122"/>
                  </a:lnTo>
                  <a:lnTo>
                    <a:pt x="42908" y="17921"/>
                  </a:lnTo>
                  <a:lnTo>
                    <a:pt x="43358" y="17713"/>
                  </a:lnTo>
                  <a:lnTo>
                    <a:pt x="43837" y="17497"/>
                  </a:lnTo>
                  <a:lnTo>
                    <a:pt x="44343" y="17268"/>
                  </a:lnTo>
                  <a:lnTo>
                    <a:pt x="44878" y="17039"/>
                  </a:lnTo>
                  <a:lnTo>
                    <a:pt x="45441" y="16803"/>
                  </a:lnTo>
                  <a:lnTo>
                    <a:pt x="46032" y="16560"/>
                  </a:lnTo>
                  <a:lnTo>
                    <a:pt x="46651" y="16317"/>
                  </a:lnTo>
                  <a:lnTo>
                    <a:pt x="47292" y="16074"/>
                  </a:lnTo>
                  <a:lnTo>
                    <a:pt x="47960" y="15824"/>
                  </a:lnTo>
                  <a:lnTo>
                    <a:pt x="48650" y="15581"/>
                  </a:lnTo>
                  <a:lnTo>
                    <a:pt x="49360" y="15338"/>
                  </a:lnTo>
                  <a:lnTo>
                    <a:pt x="50099" y="15095"/>
                  </a:lnTo>
                  <a:lnTo>
                    <a:pt x="50852" y="14859"/>
                  </a:lnTo>
                  <a:lnTo>
                    <a:pt x="51626" y="14630"/>
                  </a:lnTo>
                  <a:lnTo>
                    <a:pt x="52421" y="14408"/>
                  </a:lnTo>
                  <a:lnTo>
                    <a:pt x="53230" y="14192"/>
                  </a:lnTo>
                  <a:lnTo>
                    <a:pt x="54061" y="13984"/>
                  </a:lnTo>
                  <a:lnTo>
                    <a:pt x="54905" y="13783"/>
                  </a:lnTo>
                  <a:lnTo>
                    <a:pt x="55763" y="13595"/>
                  </a:lnTo>
                  <a:lnTo>
                    <a:pt x="56636" y="13422"/>
                  </a:lnTo>
                  <a:lnTo>
                    <a:pt x="57522" y="13262"/>
                  </a:lnTo>
                  <a:lnTo>
                    <a:pt x="57973" y="13186"/>
                  </a:lnTo>
                  <a:lnTo>
                    <a:pt x="58423" y="13116"/>
                  </a:lnTo>
                  <a:lnTo>
                    <a:pt x="58880" y="13047"/>
                  </a:lnTo>
                  <a:lnTo>
                    <a:pt x="59331" y="12984"/>
                  </a:lnTo>
                  <a:lnTo>
                    <a:pt x="59795" y="12922"/>
                  </a:lnTo>
                  <a:lnTo>
                    <a:pt x="60253" y="12873"/>
                  </a:lnTo>
                  <a:lnTo>
                    <a:pt x="60717" y="12818"/>
                  </a:lnTo>
                  <a:lnTo>
                    <a:pt x="61188" y="12776"/>
                  </a:lnTo>
                  <a:lnTo>
                    <a:pt x="61653" y="12734"/>
                  </a:lnTo>
                  <a:lnTo>
                    <a:pt x="62124" y="12700"/>
                  </a:lnTo>
                  <a:lnTo>
                    <a:pt x="62596" y="12665"/>
                  </a:lnTo>
                  <a:lnTo>
                    <a:pt x="63074" y="12644"/>
                  </a:lnTo>
                  <a:lnTo>
                    <a:pt x="63546" y="12623"/>
                  </a:lnTo>
                  <a:lnTo>
                    <a:pt x="64024" y="12609"/>
                  </a:lnTo>
                  <a:lnTo>
                    <a:pt x="64502" y="12596"/>
                  </a:lnTo>
                  <a:lnTo>
                    <a:pt x="64988" y="12596"/>
                  </a:lnTo>
                  <a:lnTo>
                    <a:pt x="64988" y="12596"/>
                  </a:lnTo>
                  <a:lnTo>
                    <a:pt x="65459" y="12596"/>
                  </a:lnTo>
                  <a:lnTo>
                    <a:pt x="65938" y="12609"/>
                  </a:lnTo>
                  <a:lnTo>
                    <a:pt x="66402" y="12616"/>
                  </a:lnTo>
                  <a:lnTo>
                    <a:pt x="66860" y="12637"/>
                  </a:lnTo>
                  <a:lnTo>
                    <a:pt x="67310" y="12658"/>
                  </a:lnTo>
                  <a:lnTo>
                    <a:pt x="67760" y="12686"/>
                  </a:lnTo>
                  <a:lnTo>
                    <a:pt x="68197" y="12714"/>
                  </a:lnTo>
                  <a:lnTo>
                    <a:pt x="68633" y="12748"/>
                  </a:lnTo>
                  <a:lnTo>
                    <a:pt x="69055" y="12783"/>
                  </a:lnTo>
                  <a:lnTo>
                    <a:pt x="69477" y="12825"/>
                  </a:lnTo>
                  <a:lnTo>
                    <a:pt x="69892" y="12873"/>
                  </a:lnTo>
                  <a:lnTo>
                    <a:pt x="70293" y="12922"/>
                  </a:lnTo>
                  <a:lnTo>
                    <a:pt x="71088" y="13026"/>
                  </a:lnTo>
                  <a:lnTo>
                    <a:pt x="71855" y="13144"/>
                  </a:lnTo>
                  <a:lnTo>
                    <a:pt x="72594" y="13276"/>
                  </a:lnTo>
                  <a:lnTo>
                    <a:pt x="73305" y="13415"/>
                  </a:lnTo>
                  <a:lnTo>
                    <a:pt x="73987" y="13554"/>
                  </a:lnTo>
                  <a:lnTo>
                    <a:pt x="74635" y="13706"/>
                  </a:lnTo>
                  <a:lnTo>
                    <a:pt x="75261" y="13866"/>
                  </a:lnTo>
                  <a:lnTo>
                    <a:pt x="75859" y="14026"/>
                  </a:lnTo>
                  <a:lnTo>
                    <a:pt x="76422" y="14192"/>
                  </a:lnTo>
                  <a:lnTo>
                    <a:pt x="76964" y="14352"/>
                  </a:lnTo>
                  <a:lnTo>
                    <a:pt x="77470" y="14519"/>
                  </a:lnTo>
                  <a:lnTo>
                    <a:pt x="77942" y="14678"/>
                  </a:lnTo>
                  <a:lnTo>
                    <a:pt x="78385" y="14845"/>
                  </a:lnTo>
                  <a:lnTo>
                    <a:pt x="78800" y="14998"/>
                  </a:lnTo>
                  <a:lnTo>
                    <a:pt x="79187" y="15151"/>
                  </a:lnTo>
                  <a:lnTo>
                    <a:pt x="79539" y="15296"/>
                  </a:lnTo>
                  <a:lnTo>
                    <a:pt x="79856" y="15435"/>
                  </a:lnTo>
                  <a:lnTo>
                    <a:pt x="80144" y="15560"/>
                  </a:lnTo>
                  <a:lnTo>
                    <a:pt x="80623" y="15789"/>
                  </a:lnTo>
                  <a:lnTo>
                    <a:pt x="80960" y="15963"/>
                  </a:lnTo>
                  <a:lnTo>
                    <a:pt x="81172" y="16074"/>
                  </a:lnTo>
                  <a:lnTo>
                    <a:pt x="81242" y="16109"/>
                  </a:lnTo>
                  <a:lnTo>
                    <a:pt x="81242" y="16109"/>
                  </a:lnTo>
                  <a:lnTo>
                    <a:pt x="81354" y="15949"/>
                  </a:lnTo>
                  <a:lnTo>
                    <a:pt x="81495" y="15762"/>
                  </a:lnTo>
                  <a:lnTo>
                    <a:pt x="81692" y="15512"/>
                  </a:lnTo>
                  <a:lnTo>
                    <a:pt x="81938" y="15213"/>
                  </a:lnTo>
                  <a:lnTo>
                    <a:pt x="82227" y="14873"/>
                  </a:lnTo>
                  <a:lnTo>
                    <a:pt x="82558" y="14498"/>
                  </a:lnTo>
                  <a:lnTo>
                    <a:pt x="82931" y="14095"/>
                  </a:lnTo>
                  <a:lnTo>
                    <a:pt x="83135" y="13887"/>
                  </a:lnTo>
                  <a:lnTo>
                    <a:pt x="83346" y="13679"/>
                  </a:lnTo>
                  <a:lnTo>
                    <a:pt x="83564" y="13470"/>
                  </a:lnTo>
                  <a:lnTo>
                    <a:pt x="83789" y="13255"/>
                  </a:lnTo>
                  <a:lnTo>
                    <a:pt x="84028" y="13040"/>
                  </a:lnTo>
                  <a:lnTo>
                    <a:pt x="84267" y="12832"/>
                  </a:lnTo>
                  <a:lnTo>
                    <a:pt x="84521" y="12623"/>
                  </a:lnTo>
                  <a:lnTo>
                    <a:pt x="84781" y="12415"/>
                  </a:lnTo>
                  <a:lnTo>
                    <a:pt x="85049" y="12221"/>
                  </a:lnTo>
                  <a:lnTo>
                    <a:pt x="85316" y="12019"/>
                  </a:lnTo>
                  <a:lnTo>
                    <a:pt x="85597" y="11832"/>
                  </a:lnTo>
                  <a:lnTo>
                    <a:pt x="85879" y="11651"/>
                  </a:lnTo>
                  <a:lnTo>
                    <a:pt x="86167" y="11485"/>
                  </a:lnTo>
                  <a:lnTo>
                    <a:pt x="86463" y="11325"/>
                  </a:lnTo>
                  <a:lnTo>
                    <a:pt x="86758" y="11172"/>
                  </a:lnTo>
                  <a:lnTo>
                    <a:pt x="87068" y="11033"/>
                  </a:lnTo>
                  <a:lnTo>
                    <a:pt x="87068" y="11033"/>
                  </a:lnTo>
                  <a:lnTo>
                    <a:pt x="87307" y="10936"/>
                  </a:lnTo>
                  <a:lnTo>
                    <a:pt x="87553" y="10846"/>
                  </a:lnTo>
                  <a:lnTo>
                    <a:pt x="87807" y="10763"/>
                  </a:lnTo>
                  <a:lnTo>
                    <a:pt x="88060" y="10693"/>
                  </a:lnTo>
                  <a:lnTo>
                    <a:pt x="88060" y="10693"/>
                  </a:lnTo>
                  <a:lnTo>
                    <a:pt x="88236" y="10651"/>
                  </a:lnTo>
                  <a:lnTo>
                    <a:pt x="88412" y="10617"/>
                  </a:lnTo>
                  <a:lnTo>
                    <a:pt x="88588" y="10589"/>
                  </a:lnTo>
                  <a:lnTo>
                    <a:pt x="88757" y="10575"/>
                  </a:lnTo>
                  <a:lnTo>
                    <a:pt x="88933" y="10568"/>
                  </a:lnTo>
                  <a:lnTo>
                    <a:pt x="89101" y="10568"/>
                  </a:lnTo>
                  <a:lnTo>
                    <a:pt x="89263" y="10575"/>
                  </a:lnTo>
                  <a:lnTo>
                    <a:pt x="89432" y="10589"/>
                  </a:lnTo>
                  <a:lnTo>
                    <a:pt x="89594" y="10610"/>
                  </a:lnTo>
                  <a:lnTo>
                    <a:pt x="89756" y="10645"/>
                  </a:lnTo>
                  <a:lnTo>
                    <a:pt x="89911" y="10679"/>
                  </a:lnTo>
                  <a:lnTo>
                    <a:pt x="90065" y="10721"/>
                  </a:lnTo>
                  <a:lnTo>
                    <a:pt x="90220" y="10769"/>
                  </a:lnTo>
                  <a:lnTo>
                    <a:pt x="90375" y="10818"/>
                  </a:lnTo>
                  <a:lnTo>
                    <a:pt x="90523" y="10881"/>
                  </a:lnTo>
                  <a:lnTo>
                    <a:pt x="90671" y="10943"/>
                  </a:lnTo>
                  <a:lnTo>
                    <a:pt x="90811" y="11013"/>
                  </a:lnTo>
                  <a:lnTo>
                    <a:pt x="90959" y="11082"/>
                  </a:lnTo>
                  <a:lnTo>
                    <a:pt x="91100" y="11158"/>
                  </a:lnTo>
                  <a:lnTo>
                    <a:pt x="91233" y="11242"/>
                  </a:lnTo>
                  <a:lnTo>
                    <a:pt x="91367" y="11332"/>
                  </a:lnTo>
                  <a:lnTo>
                    <a:pt x="91501" y="11415"/>
                  </a:lnTo>
                  <a:lnTo>
                    <a:pt x="91761" y="11603"/>
                  </a:lnTo>
                  <a:lnTo>
                    <a:pt x="92007" y="11804"/>
                  </a:lnTo>
                  <a:lnTo>
                    <a:pt x="92240" y="12012"/>
                  </a:lnTo>
                  <a:lnTo>
                    <a:pt x="92465" y="12221"/>
                  </a:lnTo>
                  <a:lnTo>
                    <a:pt x="92676" y="12443"/>
                  </a:lnTo>
                  <a:lnTo>
                    <a:pt x="92676" y="12443"/>
                  </a:lnTo>
                  <a:lnTo>
                    <a:pt x="92866" y="12651"/>
                  </a:lnTo>
                  <a:lnTo>
                    <a:pt x="93049" y="12852"/>
                  </a:lnTo>
                  <a:lnTo>
                    <a:pt x="93218" y="13061"/>
                  </a:lnTo>
                  <a:lnTo>
                    <a:pt x="93372" y="13262"/>
                  </a:lnTo>
                  <a:lnTo>
                    <a:pt x="93520" y="13456"/>
                  </a:lnTo>
                  <a:lnTo>
                    <a:pt x="93654" y="13644"/>
                  </a:lnTo>
                  <a:lnTo>
                    <a:pt x="93893" y="13991"/>
                  </a:lnTo>
                  <a:lnTo>
                    <a:pt x="94076" y="14290"/>
                  </a:lnTo>
                  <a:lnTo>
                    <a:pt x="94210" y="14519"/>
                  </a:lnTo>
                  <a:lnTo>
                    <a:pt x="94322" y="14713"/>
                  </a:lnTo>
                  <a:lnTo>
                    <a:pt x="94322" y="14713"/>
                  </a:lnTo>
                  <a:lnTo>
                    <a:pt x="94308" y="14588"/>
                  </a:lnTo>
                  <a:lnTo>
                    <a:pt x="94280" y="14213"/>
                  </a:lnTo>
                  <a:lnTo>
                    <a:pt x="94245" y="13637"/>
                  </a:lnTo>
                  <a:lnTo>
                    <a:pt x="94231" y="13283"/>
                  </a:lnTo>
                  <a:lnTo>
                    <a:pt x="94217" y="12880"/>
                  </a:lnTo>
                  <a:lnTo>
                    <a:pt x="94217" y="12880"/>
                  </a:lnTo>
                  <a:lnTo>
                    <a:pt x="94217" y="12318"/>
                  </a:lnTo>
                  <a:lnTo>
                    <a:pt x="94217" y="11707"/>
                  </a:lnTo>
                  <a:lnTo>
                    <a:pt x="94238" y="11047"/>
                  </a:lnTo>
                  <a:lnTo>
                    <a:pt x="94252" y="10707"/>
                  </a:lnTo>
                  <a:lnTo>
                    <a:pt x="94280" y="10353"/>
                  </a:lnTo>
                  <a:lnTo>
                    <a:pt x="94301" y="9999"/>
                  </a:lnTo>
                  <a:lnTo>
                    <a:pt x="94336" y="9631"/>
                  </a:lnTo>
                  <a:lnTo>
                    <a:pt x="94379" y="9263"/>
                  </a:lnTo>
                  <a:lnTo>
                    <a:pt x="94421" y="8895"/>
                  </a:lnTo>
                  <a:lnTo>
                    <a:pt x="94477" y="8520"/>
                  </a:lnTo>
                  <a:lnTo>
                    <a:pt x="94533" y="8145"/>
                  </a:lnTo>
                  <a:lnTo>
                    <a:pt x="94604" y="7763"/>
                  </a:lnTo>
                  <a:lnTo>
                    <a:pt x="94681" y="7388"/>
                  </a:lnTo>
                  <a:lnTo>
                    <a:pt x="94766" y="7013"/>
                  </a:lnTo>
                  <a:lnTo>
                    <a:pt x="94857" y="6638"/>
                  </a:lnTo>
                  <a:lnTo>
                    <a:pt x="94963" y="6270"/>
                  </a:lnTo>
                  <a:lnTo>
                    <a:pt x="95075" y="5909"/>
                  </a:lnTo>
                  <a:lnTo>
                    <a:pt x="95202" y="5548"/>
                  </a:lnTo>
                  <a:lnTo>
                    <a:pt x="95336" y="5194"/>
                  </a:lnTo>
                  <a:lnTo>
                    <a:pt x="95483" y="4854"/>
                  </a:lnTo>
                  <a:lnTo>
                    <a:pt x="95645" y="4514"/>
                  </a:lnTo>
                  <a:lnTo>
                    <a:pt x="95814" y="4187"/>
                  </a:lnTo>
                  <a:lnTo>
                    <a:pt x="95997" y="3868"/>
                  </a:lnTo>
                  <a:lnTo>
                    <a:pt x="96088" y="3715"/>
                  </a:lnTo>
                  <a:lnTo>
                    <a:pt x="96187" y="3569"/>
                  </a:lnTo>
                  <a:lnTo>
                    <a:pt x="96293" y="3417"/>
                  </a:lnTo>
                  <a:lnTo>
                    <a:pt x="96398" y="3271"/>
                  </a:lnTo>
                  <a:lnTo>
                    <a:pt x="96511" y="3132"/>
                  </a:lnTo>
                  <a:lnTo>
                    <a:pt x="96623" y="2993"/>
                  </a:lnTo>
                  <a:lnTo>
                    <a:pt x="96736" y="2861"/>
                  </a:lnTo>
                  <a:lnTo>
                    <a:pt x="96855" y="2729"/>
                  </a:lnTo>
                  <a:lnTo>
                    <a:pt x="96982" y="2604"/>
                  </a:lnTo>
                  <a:lnTo>
                    <a:pt x="97109" y="2486"/>
                  </a:lnTo>
                  <a:lnTo>
                    <a:pt x="97242" y="2368"/>
                  </a:lnTo>
                  <a:lnTo>
                    <a:pt x="97376" y="2250"/>
                  </a:lnTo>
                  <a:lnTo>
                    <a:pt x="97376" y="2250"/>
                  </a:lnTo>
                  <a:lnTo>
                    <a:pt x="97594" y="2077"/>
                  </a:lnTo>
                  <a:lnTo>
                    <a:pt x="97819" y="1917"/>
                  </a:lnTo>
                  <a:lnTo>
                    <a:pt x="98052" y="1757"/>
                  </a:lnTo>
                  <a:lnTo>
                    <a:pt x="98291" y="1605"/>
                  </a:lnTo>
                  <a:lnTo>
                    <a:pt x="98537" y="1459"/>
                  </a:lnTo>
                  <a:lnTo>
                    <a:pt x="98783" y="1320"/>
                  </a:lnTo>
                  <a:lnTo>
                    <a:pt x="99037" y="1181"/>
                  </a:lnTo>
                  <a:lnTo>
                    <a:pt x="99297" y="1056"/>
                  </a:lnTo>
                  <a:lnTo>
                    <a:pt x="99297" y="1056"/>
                  </a:lnTo>
                  <a:lnTo>
                    <a:pt x="99691" y="883"/>
                  </a:lnTo>
                  <a:lnTo>
                    <a:pt x="100092" y="716"/>
                  </a:lnTo>
                  <a:lnTo>
                    <a:pt x="100500" y="570"/>
                  </a:lnTo>
                  <a:lnTo>
                    <a:pt x="100915" y="431"/>
                  </a:lnTo>
                  <a:lnTo>
                    <a:pt x="101345" y="306"/>
                  </a:lnTo>
                  <a:lnTo>
                    <a:pt x="101767" y="195"/>
                  </a:lnTo>
                  <a:lnTo>
                    <a:pt x="102203" y="91"/>
                  </a:lnTo>
                  <a:lnTo>
                    <a:pt x="102639" y="1"/>
                  </a:lnTo>
                  <a:lnTo>
                    <a:pt x="102639" y="1"/>
                  </a:lnTo>
                  <a:lnTo>
                    <a:pt x="102034" y="1"/>
                  </a:lnTo>
                  <a:lnTo>
                    <a:pt x="101450" y="22"/>
                  </a:lnTo>
                  <a:lnTo>
                    <a:pt x="100887" y="49"/>
                  </a:lnTo>
                  <a:lnTo>
                    <a:pt x="100352" y="84"/>
                  </a:lnTo>
                  <a:lnTo>
                    <a:pt x="99832" y="140"/>
                  </a:lnTo>
                  <a:lnTo>
                    <a:pt x="99339" y="209"/>
                  </a:lnTo>
                  <a:lnTo>
                    <a:pt x="99100" y="244"/>
                  </a:lnTo>
                  <a:lnTo>
                    <a:pt x="98868" y="285"/>
                  </a:lnTo>
                  <a:lnTo>
                    <a:pt x="98643" y="334"/>
                  </a:lnTo>
                  <a:lnTo>
                    <a:pt x="98418" y="383"/>
                  </a:lnTo>
                  <a:lnTo>
                    <a:pt x="98199" y="431"/>
                  </a:lnTo>
                  <a:lnTo>
                    <a:pt x="97981" y="487"/>
                  </a:lnTo>
                  <a:lnTo>
                    <a:pt x="97777" y="549"/>
                  </a:lnTo>
                  <a:lnTo>
                    <a:pt x="97573" y="612"/>
                  </a:lnTo>
                  <a:lnTo>
                    <a:pt x="97376" y="674"/>
                  </a:lnTo>
                  <a:lnTo>
                    <a:pt x="97179" y="744"/>
                  </a:lnTo>
                  <a:lnTo>
                    <a:pt x="96989" y="820"/>
                  </a:lnTo>
                  <a:lnTo>
                    <a:pt x="96806" y="896"/>
                  </a:lnTo>
                  <a:lnTo>
                    <a:pt x="96623" y="980"/>
                  </a:lnTo>
                  <a:lnTo>
                    <a:pt x="96454" y="1063"/>
                  </a:lnTo>
                  <a:lnTo>
                    <a:pt x="96278" y="1153"/>
                  </a:lnTo>
                  <a:lnTo>
                    <a:pt x="96117" y="1244"/>
                  </a:lnTo>
                  <a:lnTo>
                    <a:pt x="95955" y="1341"/>
                  </a:lnTo>
                  <a:lnTo>
                    <a:pt x="95793" y="1445"/>
                  </a:lnTo>
                  <a:lnTo>
                    <a:pt x="95645" y="1549"/>
                  </a:lnTo>
                  <a:lnTo>
                    <a:pt x="95490" y="1653"/>
                  </a:lnTo>
                  <a:lnTo>
                    <a:pt x="95490" y="1653"/>
                  </a:lnTo>
                  <a:lnTo>
                    <a:pt x="94949" y="1799"/>
                  </a:lnTo>
                  <a:lnTo>
                    <a:pt x="94414" y="1959"/>
                  </a:lnTo>
                  <a:lnTo>
                    <a:pt x="93879" y="2125"/>
                  </a:lnTo>
                  <a:lnTo>
                    <a:pt x="93351" y="2313"/>
                  </a:lnTo>
                  <a:lnTo>
                    <a:pt x="92824" y="2500"/>
                  </a:lnTo>
                  <a:lnTo>
                    <a:pt x="92310" y="2709"/>
                  </a:lnTo>
                  <a:lnTo>
                    <a:pt x="91796" y="2924"/>
                  </a:lnTo>
                  <a:lnTo>
                    <a:pt x="91290" y="3146"/>
                  </a:lnTo>
                  <a:lnTo>
                    <a:pt x="90797" y="3382"/>
                  </a:lnTo>
                  <a:lnTo>
                    <a:pt x="90305" y="3625"/>
                  </a:lnTo>
                  <a:lnTo>
                    <a:pt x="89826" y="3882"/>
                  </a:lnTo>
                  <a:lnTo>
                    <a:pt x="89355" y="4139"/>
                  </a:lnTo>
                  <a:lnTo>
                    <a:pt x="88890" y="4410"/>
                  </a:lnTo>
                  <a:lnTo>
                    <a:pt x="88440" y="4680"/>
                  </a:lnTo>
                  <a:lnTo>
                    <a:pt x="87997" y="4958"/>
                  </a:lnTo>
                  <a:lnTo>
                    <a:pt x="87568" y="5250"/>
                  </a:lnTo>
                  <a:lnTo>
                    <a:pt x="87152" y="5541"/>
                  </a:lnTo>
                  <a:lnTo>
                    <a:pt x="86751" y="5833"/>
                  </a:lnTo>
                  <a:lnTo>
                    <a:pt x="86357" y="6138"/>
                  </a:lnTo>
                  <a:lnTo>
                    <a:pt x="85977" y="6444"/>
                  </a:lnTo>
                  <a:lnTo>
                    <a:pt x="85611" y="6749"/>
                  </a:lnTo>
                  <a:lnTo>
                    <a:pt x="85267" y="7062"/>
                  </a:lnTo>
                  <a:lnTo>
                    <a:pt x="84929" y="7374"/>
                  </a:lnTo>
                  <a:lnTo>
                    <a:pt x="84612" y="7687"/>
                  </a:lnTo>
                  <a:lnTo>
                    <a:pt x="84310" y="7999"/>
                  </a:lnTo>
                  <a:lnTo>
                    <a:pt x="84028" y="8319"/>
                  </a:lnTo>
                  <a:lnTo>
                    <a:pt x="83761" y="8631"/>
                  </a:lnTo>
                  <a:lnTo>
                    <a:pt x="83515" y="8950"/>
                  </a:lnTo>
                  <a:lnTo>
                    <a:pt x="83282" y="9263"/>
                  </a:lnTo>
                  <a:lnTo>
                    <a:pt x="83071" y="9575"/>
                  </a:lnTo>
                  <a:lnTo>
                    <a:pt x="82881" y="9888"/>
                  </a:lnTo>
                  <a:lnTo>
                    <a:pt x="82712" y="10200"/>
                  </a:lnTo>
                  <a:lnTo>
                    <a:pt x="82712" y="10200"/>
                  </a:lnTo>
                  <a:lnTo>
                    <a:pt x="82705" y="10200"/>
                  </a:lnTo>
                  <a:lnTo>
                    <a:pt x="82705" y="10200"/>
                  </a:lnTo>
                  <a:lnTo>
                    <a:pt x="81812" y="10061"/>
                  </a:lnTo>
                  <a:lnTo>
                    <a:pt x="80918" y="9929"/>
                  </a:lnTo>
                  <a:lnTo>
                    <a:pt x="80032" y="9811"/>
                  </a:lnTo>
                  <a:lnTo>
                    <a:pt x="79152" y="9700"/>
                  </a:lnTo>
                  <a:lnTo>
                    <a:pt x="78273" y="9603"/>
                  </a:lnTo>
                  <a:lnTo>
                    <a:pt x="77400" y="9513"/>
                  </a:lnTo>
                  <a:lnTo>
                    <a:pt x="76535" y="9436"/>
                  </a:lnTo>
                  <a:lnTo>
                    <a:pt x="75676" y="9374"/>
                  </a:lnTo>
                  <a:lnTo>
                    <a:pt x="74825" y="9318"/>
                  </a:lnTo>
                  <a:lnTo>
                    <a:pt x="73973" y="9270"/>
                  </a:lnTo>
                  <a:lnTo>
                    <a:pt x="73136" y="9242"/>
                  </a:lnTo>
                  <a:lnTo>
                    <a:pt x="72299" y="9214"/>
                  </a:lnTo>
                  <a:lnTo>
                    <a:pt x="71468" y="9200"/>
                  </a:lnTo>
                  <a:lnTo>
                    <a:pt x="70638" y="9193"/>
                  </a:lnTo>
                  <a:lnTo>
                    <a:pt x="69822" y="9200"/>
                  </a:lnTo>
                  <a:lnTo>
                    <a:pt x="69006" y="9221"/>
                  </a:lnTo>
                  <a:lnTo>
                    <a:pt x="68197" y="9242"/>
                  </a:lnTo>
                  <a:lnTo>
                    <a:pt x="67394" y="9284"/>
                  </a:lnTo>
                  <a:lnTo>
                    <a:pt x="66599" y="9325"/>
                  </a:lnTo>
                  <a:lnTo>
                    <a:pt x="65804" y="9381"/>
                  </a:lnTo>
                  <a:lnTo>
                    <a:pt x="65023" y="9443"/>
                  </a:lnTo>
                  <a:lnTo>
                    <a:pt x="64242" y="9520"/>
                  </a:lnTo>
                  <a:lnTo>
                    <a:pt x="63468" y="9603"/>
                  </a:lnTo>
                  <a:lnTo>
                    <a:pt x="62701" y="9693"/>
                  </a:lnTo>
                  <a:lnTo>
                    <a:pt x="61941" y="9797"/>
                  </a:lnTo>
                  <a:lnTo>
                    <a:pt x="61188" y="9909"/>
                  </a:lnTo>
                  <a:lnTo>
                    <a:pt x="60435" y="10027"/>
                  </a:lnTo>
                  <a:lnTo>
                    <a:pt x="59697" y="10152"/>
                  </a:lnTo>
                  <a:lnTo>
                    <a:pt x="58958" y="10290"/>
                  </a:lnTo>
                  <a:lnTo>
                    <a:pt x="58226" y="10436"/>
                  </a:lnTo>
                  <a:lnTo>
                    <a:pt x="57501" y="10589"/>
                  </a:lnTo>
                  <a:lnTo>
                    <a:pt x="56784" y="10756"/>
                  </a:lnTo>
                  <a:lnTo>
                    <a:pt x="56073" y="10922"/>
                  </a:lnTo>
                  <a:lnTo>
                    <a:pt x="55362" y="11103"/>
                  </a:lnTo>
                  <a:lnTo>
                    <a:pt x="54666" y="11290"/>
                  </a:lnTo>
                  <a:lnTo>
                    <a:pt x="53976" y="11485"/>
                  </a:lnTo>
                  <a:lnTo>
                    <a:pt x="53287" y="11693"/>
                  </a:lnTo>
                  <a:lnTo>
                    <a:pt x="52604" y="11901"/>
                  </a:lnTo>
                  <a:lnTo>
                    <a:pt x="51929" y="12123"/>
                  </a:lnTo>
                  <a:lnTo>
                    <a:pt x="51267" y="12353"/>
                  </a:lnTo>
                  <a:lnTo>
                    <a:pt x="50606" y="12582"/>
                  </a:lnTo>
                  <a:lnTo>
                    <a:pt x="49951" y="12825"/>
                  </a:lnTo>
                  <a:lnTo>
                    <a:pt x="49297" y="13082"/>
                  </a:lnTo>
                  <a:lnTo>
                    <a:pt x="48657" y="13338"/>
                  </a:lnTo>
                  <a:lnTo>
                    <a:pt x="48023" y="13602"/>
                  </a:lnTo>
                  <a:lnTo>
                    <a:pt x="47397" y="13873"/>
                  </a:lnTo>
                  <a:lnTo>
                    <a:pt x="46771" y="14151"/>
                  </a:lnTo>
                  <a:lnTo>
                    <a:pt x="46159" y="14442"/>
                  </a:lnTo>
                  <a:lnTo>
                    <a:pt x="45554" y="14734"/>
                  </a:lnTo>
                  <a:lnTo>
                    <a:pt x="44949" y="15033"/>
                  </a:lnTo>
                  <a:lnTo>
                    <a:pt x="44358" y="15338"/>
                  </a:lnTo>
                  <a:lnTo>
                    <a:pt x="43766" y="15657"/>
                  </a:lnTo>
                  <a:lnTo>
                    <a:pt x="43182" y="15977"/>
                  </a:lnTo>
                  <a:lnTo>
                    <a:pt x="42613" y="16303"/>
                  </a:lnTo>
                  <a:lnTo>
                    <a:pt x="42043" y="16636"/>
                  </a:lnTo>
                  <a:lnTo>
                    <a:pt x="41480" y="16977"/>
                  </a:lnTo>
                  <a:lnTo>
                    <a:pt x="40931" y="17324"/>
                  </a:lnTo>
                  <a:lnTo>
                    <a:pt x="40382" y="17678"/>
                  </a:lnTo>
                  <a:lnTo>
                    <a:pt x="39840" y="18032"/>
                  </a:lnTo>
                  <a:lnTo>
                    <a:pt x="39312" y="18400"/>
                  </a:lnTo>
                  <a:lnTo>
                    <a:pt x="38785" y="18768"/>
                  </a:lnTo>
                  <a:lnTo>
                    <a:pt x="38264" y="19150"/>
                  </a:lnTo>
                  <a:lnTo>
                    <a:pt x="37757" y="19532"/>
                  </a:lnTo>
                  <a:lnTo>
                    <a:pt x="37251" y="19914"/>
                  </a:lnTo>
                  <a:lnTo>
                    <a:pt x="37251" y="19914"/>
                  </a:lnTo>
                  <a:lnTo>
                    <a:pt x="37012" y="19851"/>
                  </a:lnTo>
                  <a:lnTo>
                    <a:pt x="36751" y="19796"/>
                  </a:lnTo>
                  <a:lnTo>
                    <a:pt x="36491" y="19740"/>
                  </a:lnTo>
                  <a:lnTo>
                    <a:pt x="36217" y="19691"/>
                  </a:lnTo>
                  <a:lnTo>
                    <a:pt x="35928" y="19650"/>
                  </a:lnTo>
                  <a:lnTo>
                    <a:pt x="35633" y="19615"/>
                  </a:lnTo>
                  <a:lnTo>
                    <a:pt x="35323" y="19580"/>
                  </a:lnTo>
                  <a:lnTo>
                    <a:pt x="35013" y="19553"/>
                  </a:lnTo>
                  <a:lnTo>
                    <a:pt x="34683" y="19525"/>
                  </a:lnTo>
                  <a:lnTo>
                    <a:pt x="34352" y="19504"/>
                  </a:lnTo>
                  <a:lnTo>
                    <a:pt x="34007" y="19490"/>
                  </a:lnTo>
                  <a:lnTo>
                    <a:pt x="33655" y="19476"/>
                  </a:lnTo>
                  <a:lnTo>
                    <a:pt x="32931" y="19462"/>
                  </a:lnTo>
                  <a:lnTo>
                    <a:pt x="32178" y="19469"/>
                  </a:lnTo>
                  <a:lnTo>
                    <a:pt x="31397" y="19483"/>
                  </a:lnTo>
                  <a:lnTo>
                    <a:pt x="30587" y="19511"/>
                  </a:lnTo>
                  <a:lnTo>
                    <a:pt x="29757" y="19553"/>
                  </a:lnTo>
                  <a:lnTo>
                    <a:pt x="28913" y="19601"/>
                  </a:lnTo>
                  <a:lnTo>
                    <a:pt x="28047" y="19657"/>
                  </a:lnTo>
                  <a:lnTo>
                    <a:pt x="27161" y="19726"/>
                  </a:lnTo>
                  <a:lnTo>
                    <a:pt x="26267" y="19802"/>
                  </a:lnTo>
                  <a:lnTo>
                    <a:pt x="25367" y="19879"/>
                  </a:lnTo>
                  <a:lnTo>
                    <a:pt x="23537" y="20059"/>
                  </a:lnTo>
                  <a:lnTo>
                    <a:pt x="21701" y="20240"/>
                  </a:lnTo>
                  <a:lnTo>
                    <a:pt x="19871" y="20427"/>
                  </a:lnTo>
                  <a:lnTo>
                    <a:pt x="18070" y="20615"/>
                  </a:lnTo>
                  <a:lnTo>
                    <a:pt x="16318" y="20781"/>
                  </a:lnTo>
                  <a:lnTo>
                    <a:pt x="15466" y="20858"/>
                  </a:lnTo>
                  <a:lnTo>
                    <a:pt x="14636" y="20927"/>
                  </a:lnTo>
                  <a:lnTo>
                    <a:pt x="13827" y="20983"/>
                  </a:lnTo>
                  <a:lnTo>
                    <a:pt x="13039" y="21038"/>
                  </a:lnTo>
                  <a:lnTo>
                    <a:pt x="12279" y="21080"/>
                  </a:lnTo>
                  <a:lnTo>
                    <a:pt x="11547" y="21108"/>
                  </a:lnTo>
                  <a:lnTo>
                    <a:pt x="11547" y="21108"/>
                  </a:lnTo>
                  <a:lnTo>
                    <a:pt x="11322" y="21122"/>
                  </a:lnTo>
                  <a:lnTo>
                    <a:pt x="11104" y="21136"/>
                  </a:lnTo>
                  <a:lnTo>
                    <a:pt x="10886" y="21156"/>
                  </a:lnTo>
                  <a:lnTo>
                    <a:pt x="10668" y="21177"/>
                  </a:lnTo>
                  <a:lnTo>
                    <a:pt x="10450" y="21205"/>
                  </a:lnTo>
                  <a:lnTo>
                    <a:pt x="10238" y="21233"/>
                  </a:lnTo>
                  <a:lnTo>
                    <a:pt x="10034" y="21267"/>
                  </a:lnTo>
                  <a:lnTo>
                    <a:pt x="9823" y="21309"/>
                  </a:lnTo>
                  <a:lnTo>
                    <a:pt x="9619" y="21351"/>
                  </a:lnTo>
                  <a:lnTo>
                    <a:pt x="9415" y="21392"/>
                  </a:lnTo>
                  <a:lnTo>
                    <a:pt x="9218" y="21448"/>
                  </a:lnTo>
                  <a:lnTo>
                    <a:pt x="9021" y="21497"/>
                  </a:lnTo>
                  <a:lnTo>
                    <a:pt x="8824" y="21559"/>
                  </a:lnTo>
                  <a:lnTo>
                    <a:pt x="8634" y="21622"/>
                  </a:lnTo>
                  <a:lnTo>
                    <a:pt x="8444" y="21684"/>
                  </a:lnTo>
                  <a:lnTo>
                    <a:pt x="8254" y="21753"/>
                  </a:lnTo>
                  <a:lnTo>
                    <a:pt x="8071" y="21823"/>
                  </a:lnTo>
                  <a:lnTo>
                    <a:pt x="7888" y="21899"/>
                  </a:lnTo>
                  <a:lnTo>
                    <a:pt x="7529" y="22066"/>
                  </a:lnTo>
                  <a:lnTo>
                    <a:pt x="7178" y="22240"/>
                  </a:lnTo>
                  <a:lnTo>
                    <a:pt x="6840" y="22427"/>
                  </a:lnTo>
                  <a:lnTo>
                    <a:pt x="6509" y="22635"/>
                  </a:lnTo>
                  <a:lnTo>
                    <a:pt x="6186" y="22851"/>
                  </a:lnTo>
                  <a:lnTo>
                    <a:pt x="5869" y="23080"/>
                  </a:lnTo>
                  <a:lnTo>
                    <a:pt x="5566" y="23316"/>
                  </a:lnTo>
                  <a:lnTo>
                    <a:pt x="5271" y="23566"/>
                  </a:lnTo>
                  <a:lnTo>
                    <a:pt x="4982" y="23829"/>
                  </a:lnTo>
                  <a:lnTo>
                    <a:pt x="4708" y="24107"/>
                  </a:lnTo>
                  <a:lnTo>
                    <a:pt x="4434" y="24392"/>
                  </a:lnTo>
                  <a:lnTo>
                    <a:pt x="4173" y="24690"/>
                  </a:lnTo>
                  <a:lnTo>
                    <a:pt x="3920" y="24996"/>
                  </a:lnTo>
                  <a:lnTo>
                    <a:pt x="3681" y="25308"/>
                  </a:lnTo>
                  <a:lnTo>
                    <a:pt x="3441" y="25635"/>
                  </a:lnTo>
                  <a:lnTo>
                    <a:pt x="3216" y="25968"/>
                  </a:lnTo>
                  <a:lnTo>
                    <a:pt x="2998" y="26315"/>
                  </a:lnTo>
                  <a:lnTo>
                    <a:pt x="2787" y="26669"/>
                  </a:lnTo>
                  <a:lnTo>
                    <a:pt x="2583" y="27030"/>
                  </a:lnTo>
                  <a:lnTo>
                    <a:pt x="2393" y="27398"/>
                  </a:lnTo>
                  <a:lnTo>
                    <a:pt x="2203" y="27773"/>
                  </a:lnTo>
                  <a:lnTo>
                    <a:pt x="2027" y="28155"/>
                  </a:lnTo>
                  <a:lnTo>
                    <a:pt x="1858" y="28551"/>
                  </a:lnTo>
                  <a:lnTo>
                    <a:pt x="1696" y="28947"/>
                  </a:lnTo>
                  <a:lnTo>
                    <a:pt x="1542" y="29349"/>
                  </a:lnTo>
                  <a:lnTo>
                    <a:pt x="1394" y="29759"/>
                  </a:lnTo>
                  <a:lnTo>
                    <a:pt x="1260" y="30175"/>
                  </a:lnTo>
                  <a:lnTo>
                    <a:pt x="1126" y="30599"/>
                  </a:lnTo>
                  <a:lnTo>
                    <a:pt x="1000" y="31023"/>
                  </a:lnTo>
                  <a:lnTo>
                    <a:pt x="887" y="31453"/>
                  </a:lnTo>
                  <a:lnTo>
                    <a:pt x="782" y="31890"/>
                  </a:lnTo>
                  <a:lnTo>
                    <a:pt x="676" y="32328"/>
                  </a:lnTo>
                  <a:lnTo>
                    <a:pt x="585" y="32772"/>
                  </a:lnTo>
                  <a:lnTo>
                    <a:pt x="500" y="33217"/>
                  </a:lnTo>
                  <a:lnTo>
                    <a:pt x="416" y="33668"/>
                  </a:lnTo>
                  <a:lnTo>
                    <a:pt x="345" y="34119"/>
                  </a:lnTo>
                  <a:lnTo>
                    <a:pt x="282" y="34577"/>
                  </a:lnTo>
                  <a:lnTo>
                    <a:pt x="226" y="35036"/>
                  </a:lnTo>
                  <a:lnTo>
                    <a:pt x="170" y="35494"/>
                  </a:lnTo>
                  <a:lnTo>
                    <a:pt x="127" y="35952"/>
                  </a:lnTo>
                  <a:lnTo>
                    <a:pt x="92" y="36417"/>
                  </a:lnTo>
                  <a:lnTo>
                    <a:pt x="57" y="36876"/>
                  </a:lnTo>
                  <a:lnTo>
                    <a:pt x="36" y="37341"/>
                  </a:lnTo>
                  <a:lnTo>
                    <a:pt x="22" y="37806"/>
                  </a:lnTo>
                  <a:lnTo>
                    <a:pt x="8" y="38271"/>
                  </a:lnTo>
                  <a:lnTo>
                    <a:pt x="1" y="38736"/>
                  </a:lnTo>
                  <a:lnTo>
                    <a:pt x="8" y="39195"/>
                  </a:lnTo>
                  <a:lnTo>
                    <a:pt x="15" y="39660"/>
                  </a:lnTo>
                  <a:lnTo>
                    <a:pt x="29" y="40118"/>
                  </a:lnTo>
                  <a:lnTo>
                    <a:pt x="50" y="40576"/>
                  </a:lnTo>
                  <a:lnTo>
                    <a:pt x="78" y="41035"/>
                  </a:lnTo>
                  <a:lnTo>
                    <a:pt x="113" y="41486"/>
                  </a:lnTo>
                  <a:lnTo>
                    <a:pt x="148" y="41937"/>
                  </a:lnTo>
                  <a:lnTo>
                    <a:pt x="198" y="42388"/>
                  </a:lnTo>
                  <a:lnTo>
                    <a:pt x="247" y="42833"/>
                  </a:lnTo>
                  <a:lnTo>
                    <a:pt x="247" y="428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488" name="Google Shape;1488;p40"/>
            <p:cNvGrpSpPr/>
            <p:nvPr/>
          </p:nvGrpSpPr>
          <p:grpSpPr>
            <a:xfrm flipH="1">
              <a:off x="719994" y="3779512"/>
              <a:ext cx="2618449" cy="1848233"/>
              <a:chOff x="6570919" y="4138037"/>
              <a:chExt cx="2618449" cy="1848233"/>
            </a:xfrm>
          </p:grpSpPr>
          <p:sp>
            <p:nvSpPr>
              <p:cNvPr id="1489" name="Google Shape;1489;p40"/>
              <p:cNvSpPr/>
              <p:nvPr/>
            </p:nvSpPr>
            <p:spPr>
              <a:xfrm rot="-6198936" flipH="1">
                <a:off x="7462365" y="4220857"/>
                <a:ext cx="1435647" cy="1734333"/>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0" name="Google Shape;1490;p40"/>
              <p:cNvSpPr/>
              <p:nvPr/>
            </p:nvSpPr>
            <p:spPr>
              <a:xfrm rot="-6198936" flipH="1">
                <a:off x="7183184" y="4628728"/>
                <a:ext cx="349170" cy="424799"/>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1" name="Google Shape;1491;p40"/>
              <p:cNvSpPr/>
              <p:nvPr/>
            </p:nvSpPr>
            <p:spPr>
              <a:xfrm rot="-6198936" flipH="1">
                <a:off x="6722909" y="4244290"/>
                <a:ext cx="320489" cy="565869"/>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2" name="Google Shape;1492;p40"/>
              <p:cNvSpPr/>
              <p:nvPr/>
            </p:nvSpPr>
            <p:spPr>
              <a:xfrm rot="-6198936" flipH="1">
                <a:off x="7225376" y="4367654"/>
                <a:ext cx="583551" cy="141135"/>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3" name="Google Shape;1493;p40"/>
              <p:cNvSpPr/>
              <p:nvPr/>
            </p:nvSpPr>
            <p:spPr>
              <a:xfrm rot="-6198936" flipH="1">
                <a:off x="7743187" y="4564002"/>
                <a:ext cx="583551" cy="141135"/>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4" name="Google Shape;1494;p40"/>
              <p:cNvSpPr/>
              <p:nvPr/>
            </p:nvSpPr>
            <p:spPr>
              <a:xfrm rot="-6198936" flipH="1">
                <a:off x="8188778" y="4796635"/>
                <a:ext cx="583551" cy="141427"/>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5" name="Google Shape;1495;p40"/>
              <p:cNvSpPr/>
              <p:nvPr/>
            </p:nvSpPr>
            <p:spPr>
              <a:xfrm rot="-6198936" flipH="1">
                <a:off x="8054206" y="4973756"/>
                <a:ext cx="349138" cy="424767"/>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7392" y="395850"/>
            <a:ext cx="3171516" cy="519900"/>
          </a:xfrm>
        </p:spPr>
        <p:txBody>
          <a:bodyPr/>
          <a:lstStyle/>
          <a:p>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en-US" sz="24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Tác</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Tạ</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Duy Anh</a:t>
            </a:r>
            <a:endParaRPr lang="vi-VN"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Title 3"/>
          <p:cNvSpPr txBox="1">
            <a:spLocks/>
          </p:cNvSpPr>
          <p:nvPr/>
        </p:nvSpPr>
        <p:spPr>
          <a:xfrm>
            <a:off x="4095939" y="1316280"/>
            <a:ext cx="4787589" cy="1998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Barrio"/>
              <a:buNone/>
              <a:defRPr sz="33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9pPr>
          </a:lstStyle>
          <a:p>
            <a:pPr marL="342900" indent="-342900" algn="l">
              <a:lnSpc>
                <a:spcPct val="120000"/>
              </a:lnSpc>
              <a:buFontTx/>
              <a:buChar char="-"/>
            </a:pP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Tạ</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Duy</a:t>
            </a:r>
            <a:r>
              <a:rPr lang="en-US" sz="2000" dirty="0">
                <a:solidFill>
                  <a:schemeClr val="tx1"/>
                </a:solidFill>
                <a:latin typeface="Times New Roman" pitchFamily="18" charset="0"/>
                <a:ea typeface="Calibri" pitchFamily="34" charset="0"/>
                <a:cs typeface="Times New Roman" pitchFamily="18" charset="0"/>
              </a:rPr>
              <a:t> Anh (1959), </a:t>
            </a:r>
            <a:r>
              <a:rPr lang="en-US" sz="2000" dirty="0" err="1">
                <a:solidFill>
                  <a:schemeClr val="tx1"/>
                </a:solidFill>
                <a:latin typeface="Times New Roman" pitchFamily="18" charset="0"/>
                <a:ea typeface="Calibri" pitchFamily="34" charset="0"/>
                <a:cs typeface="Times New Roman" pitchFamily="18" charset="0"/>
              </a:rPr>
              <a:t>tên</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khai</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sinh</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là</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Tạ</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Việt</a:t>
            </a:r>
            <a:r>
              <a:rPr lang="en-US" sz="2000" dirty="0">
                <a:solidFill>
                  <a:schemeClr val="tx1"/>
                </a:solidFill>
                <a:latin typeface="Times New Roman" pitchFamily="18" charset="0"/>
                <a:ea typeface="Calibri" pitchFamily="34" charset="0"/>
                <a:cs typeface="Times New Roman" pitchFamily="18" charset="0"/>
              </a:rPr>
              <a:t> </a:t>
            </a:r>
            <a:r>
              <a:rPr lang="en-US" sz="2000" dirty="0" err="1">
                <a:solidFill>
                  <a:schemeClr val="tx1"/>
                </a:solidFill>
                <a:latin typeface="Times New Roman" pitchFamily="18" charset="0"/>
                <a:ea typeface="Calibri" pitchFamily="34" charset="0"/>
                <a:cs typeface="Times New Roman" pitchFamily="18" charset="0"/>
              </a:rPr>
              <a:t>Đãng</a:t>
            </a:r>
            <a:r>
              <a:rPr lang="en-US" sz="2000" dirty="0">
                <a:solidFill>
                  <a:schemeClr val="tx1"/>
                </a:solidFill>
                <a:latin typeface="Times New Roman" pitchFamily="18" charset="0"/>
                <a:ea typeface="Calibri" pitchFamily="34" charset="0"/>
                <a:cs typeface="Times New Roman" pitchFamily="18" charset="0"/>
              </a:rPr>
              <a:t>.</a:t>
            </a:r>
          </a:p>
          <a:p>
            <a:pPr marL="342900" indent="-342900" algn="l">
              <a:lnSpc>
                <a:spcPct val="120000"/>
              </a:lnSpc>
              <a:buFontTx/>
              <a:buChar cha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a:t>
            </a:r>
            <a:r>
              <a:rPr lang="en-US" sz="2000" dirty="0">
                <a:latin typeface="Times New Roman" pitchFamily="18" charset="0"/>
                <a:cs typeface="Times New Roman" pitchFamily="18" charset="0"/>
              </a:rPr>
              <a:t>; Chu </a:t>
            </a:r>
            <a:r>
              <a:rPr lang="en-US" sz="2000" dirty="0" err="1">
                <a:latin typeface="Times New Roman" pitchFamily="18" charset="0"/>
                <a:cs typeface="Times New Roman" pitchFamily="18" charset="0"/>
              </a:rPr>
              <a:t>Quý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endParaRPr lang="en-US" sz="2000" b="1" dirty="0">
              <a:latin typeface="Cambria" panose="02040503050406030204" pitchFamily="18" charset="0"/>
              <a:ea typeface="Cambria" panose="02040503050406030204" pitchFamily="18" charset="0"/>
            </a:endParaRPr>
          </a:p>
          <a:p>
            <a:pPr marL="342900" indent="-342900" algn="l">
              <a:lnSpc>
                <a:spcPct val="120000"/>
              </a:lnSpc>
              <a:buFontTx/>
              <a:buChar char="-"/>
            </a:pPr>
            <a:r>
              <a:rPr lang="en-US" sz="2000" b="1" dirty="0" err="1">
                <a:latin typeface="Cambria" panose="02040503050406030204" pitchFamily="18" charset="0"/>
                <a:ea typeface="Cambria" panose="02040503050406030204" pitchFamily="18" charset="0"/>
              </a:rPr>
              <a:t>Quê</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quán</a:t>
            </a:r>
            <a:r>
              <a:rPr lang="en-US" sz="2000" b="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Hà </a:t>
            </a:r>
            <a:r>
              <a:rPr lang="en-US" sz="2000" dirty="0" err="1">
                <a:latin typeface="Cambria" panose="02040503050406030204" pitchFamily="18" charset="0"/>
                <a:ea typeface="Cambria" panose="02040503050406030204" pitchFamily="18" charset="0"/>
              </a:rPr>
              <a:t>Nội</a:t>
            </a:r>
            <a:r>
              <a:rPr lang="en-US" sz="2000" b="1" dirty="0">
                <a:latin typeface="Cambria" panose="02040503050406030204" pitchFamily="18" charset="0"/>
                <a:ea typeface="Cambria" panose="02040503050406030204" pitchFamily="18" charset="0"/>
              </a:rPr>
              <a:t>.</a:t>
            </a:r>
          </a:p>
          <a:p>
            <a:pPr marL="342900" indent="-342900" algn="l">
              <a:lnSpc>
                <a:spcPct val="120000"/>
              </a:lnSpc>
              <a:buFontTx/>
              <a:buChar char="-"/>
            </a:pPr>
            <a:r>
              <a:rPr lang="en-US" sz="2000" b="1" dirty="0">
                <a:latin typeface="Cambria" panose="02040503050406030204" pitchFamily="18" charset="0"/>
                <a:ea typeface="Cambria" panose="02040503050406030204" pitchFamily="18" charset="0"/>
              </a:rPr>
              <a:t>Phong </a:t>
            </a:r>
            <a:r>
              <a:rPr lang="en-US" sz="2000" b="1" dirty="0" err="1">
                <a:latin typeface="Cambria" panose="02040503050406030204" pitchFamily="18" charset="0"/>
                <a:ea typeface="Cambria" panose="02040503050406030204" pitchFamily="18" charset="0"/>
              </a:rPr>
              <a:t>cách</a:t>
            </a:r>
            <a:r>
              <a:rPr lang="en-US" sz="2000" b="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a:t>
            </a:r>
            <a:r>
              <a:rPr lang="en-US" sz="2000" dirty="0">
                <a:latin typeface="Cambria" panose="02040503050406030204" pitchFamily="18" charset="0"/>
                <a:ea typeface="Cambria" panose="02040503050406030204" pitchFamily="18" charset="0"/>
              </a:rPr>
              <a:t> của </a:t>
            </a:r>
            <a:r>
              <a:rPr lang="en-US" sz="2000" dirty="0" err="1">
                <a:latin typeface="Cambria" panose="02040503050406030204" pitchFamily="18" charset="0"/>
                <a:ea typeface="Cambria" panose="02040503050406030204" pitchFamily="18" charset="0"/>
              </a:rPr>
              <a:t>Tạ</a:t>
            </a:r>
            <a:r>
              <a:rPr lang="en-US" sz="2000" dirty="0">
                <a:latin typeface="Cambria" panose="02040503050406030204" pitchFamily="18" charset="0"/>
                <a:ea typeface="Cambria" panose="02040503050406030204" pitchFamily="18" charset="0"/>
              </a:rPr>
              <a:t> Duy Anh </a:t>
            </a:r>
            <a:r>
              <a:rPr lang="en-US" sz="2000" dirty="0" err="1">
                <a:latin typeface="Cambria" panose="02040503050406030204" pitchFamily="18" charset="0"/>
                <a:ea typeface="Cambria" panose="02040503050406030204" pitchFamily="18" charset="0"/>
              </a:rPr>
              <a:t>thường</a:t>
            </a:r>
            <a:r>
              <a:rPr lang="en-US" sz="2000" dirty="0">
                <a:latin typeface="Cambria" panose="02040503050406030204" pitchFamily="18" charset="0"/>
                <a:ea typeface="Cambria" panose="02040503050406030204" pitchFamily="18" charset="0"/>
              </a:rPr>
              <a:t> trong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giàu</a:t>
            </a:r>
            <a:r>
              <a:rPr lang="en-US" sz="2000" dirty="0">
                <a:latin typeface="Cambria" panose="02040503050406030204" pitchFamily="18" charset="0"/>
                <a:ea typeface="Cambria" panose="02040503050406030204" pitchFamily="18" charset="0"/>
              </a:rPr>
              <a:t> ý nghĩa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văn.</a:t>
            </a:r>
            <a:endParaRPr lang="vi-VN" sz="2000" b="1" dirty="0">
              <a:latin typeface="Cambria" panose="02040503050406030204" pitchFamily="18" charset="0"/>
              <a:ea typeface="Cambria" panose="02040503050406030204" pitchFamily="18" charset="0"/>
            </a:endParaRPr>
          </a:p>
        </p:txBody>
      </p:sp>
      <p:pic>
        <p:nvPicPr>
          <p:cNvPr id="25" name="Picture 24" descr="Nhà văn Tạ Duy Anh: Tác giả tạo ra nhân vật, giống như Chúa trời tạo ra con  người! - Văn Chương Phương Nam - Hội Nhà Văn Thành Phố Hồ Chí Minh">
            <a:extLst>
              <a:ext uri="{FF2B5EF4-FFF2-40B4-BE49-F238E27FC236}">
                <a16:creationId xmlns:a16="http://schemas.microsoft.com/office/drawing/2014/main" id="{EE665B61-AD3B-47EB-9E96-2027217C5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61" r="19947"/>
          <a:stretch>
            <a:fillRect/>
          </a:stretch>
        </p:blipFill>
        <p:spPr bwMode="auto">
          <a:xfrm>
            <a:off x="58358" y="1484079"/>
            <a:ext cx="3724507" cy="2724478"/>
          </a:xfrm>
          <a:custGeom>
            <a:avLst/>
            <a:gdLst>
              <a:gd name="connsiteX0" fmla="*/ 338477 w 3250573"/>
              <a:gd name="connsiteY0" fmla="*/ 2364042 h 2377795"/>
              <a:gd name="connsiteX1" fmla="*/ 337453 w 3250573"/>
              <a:gd name="connsiteY1" fmla="*/ 2372029 h 2377795"/>
              <a:gd name="connsiteX2" fmla="*/ 341581 w 3250573"/>
              <a:gd name="connsiteY2" fmla="*/ 2372795 h 2377795"/>
              <a:gd name="connsiteX3" fmla="*/ 342817 w 3250573"/>
              <a:gd name="connsiteY3" fmla="*/ 2370474 h 2377795"/>
              <a:gd name="connsiteX4" fmla="*/ 344054 w 3250573"/>
              <a:gd name="connsiteY4" fmla="*/ 2368154 h 2377795"/>
              <a:gd name="connsiteX5" fmla="*/ 339625 w 3250573"/>
              <a:gd name="connsiteY5" fmla="*/ 2364356 h 2377795"/>
              <a:gd name="connsiteX6" fmla="*/ 346566 w 3250573"/>
              <a:gd name="connsiteY6" fmla="*/ 2277637 h 2377795"/>
              <a:gd name="connsiteX7" fmla="*/ 345045 w 3250573"/>
              <a:gd name="connsiteY7" fmla="*/ 2281536 h 2377795"/>
              <a:gd name="connsiteX8" fmla="*/ 345923 w 3250573"/>
              <a:gd name="connsiteY8" fmla="*/ 2286150 h 2377795"/>
              <a:gd name="connsiteX9" fmla="*/ 339089 w 3250573"/>
              <a:gd name="connsiteY9" fmla="*/ 2288906 h 2377795"/>
              <a:gd name="connsiteX10" fmla="*/ 341183 w 3250573"/>
              <a:gd name="connsiteY10" fmla="*/ 2296928 h 2377795"/>
              <a:gd name="connsiteX11" fmla="*/ 337593 w 3250573"/>
              <a:gd name="connsiteY11" fmla="*/ 2309788 h 2377795"/>
              <a:gd name="connsiteX12" fmla="*/ 343662 w 3250573"/>
              <a:gd name="connsiteY12" fmla="*/ 2330144 h 2377795"/>
              <a:gd name="connsiteX13" fmla="*/ 341846 w 3250573"/>
              <a:gd name="connsiteY13" fmla="*/ 2340312 h 2377795"/>
              <a:gd name="connsiteX14" fmla="*/ 355616 w 3250573"/>
              <a:gd name="connsiteY14" fmla="*/ 2339697 h 2377795"/>
              <a:gd name="connsiteX15" fmla="*/ 355140 w 3250573"/>
              <a:gd name="connsiteY15" fmla="*/ 2337525 h 2377795"/>
              <a:gd name="connsiteX16" fmla="*/ 352559 w 3250573"/>
              <a:gd name="connsiteY16" fmla="*/ 2336869 h 2377795"/>
              <a:gd name="connsiteX17" fmla="*/ 353830 w 3250573"/>
              <a:gd name="connsiteY17" fmla="*/ 2331561 h 2377795"/>
              <a:gd name="connsiteX18" fmla="*/ 345113 w 3250573"/>
              <a:gd name="connsiteY18" fmla="*/ 2291837 h 2377795"/>
              <a:gd name="connsiteX19" fmla="*/ 347411 w 3250573"/>
              <a:gd name="connsiteY19" fmla="*/ 2278226 h 2377795"/>
              <a:gd name="connsiteX20" fmla="*/ 978611 w 3250573"/>
              <a:gd name="connsiteY20" fmla="*/ 2228122 h 2377795"/>
              <a:gd name="connsiteX21" fmla="*/ 977106 w 3250573"/>
              <a:gd name="connsiteY21" fmla="*/ 2232792 h 2377795"/>
              <a:gd name="connsiteX22" fmla="*/ 979443 w 3250573"/>
              <a:gd name="connsiteY22" fmla="*/ 2236639 h 2377795"/>
              <a:gd name="connsiteX23" fmla="*/ 986057 w 3250573"/>
              <a:gd name="connsiteY23" fmla="*/ 2237397 h 2377795"/>
              <a:gd name="connsiteX24" fmla="*/ 987129 w 3250573"/>
              <a:gd name="connsiteY24" fmla="*/ 2234993 h 2377795"/>
              <a:gd name="connsiteX25" fmla="*/ 988203 w 3250573"/>
              <a:gd name="connsiteY25" fmla="*/ 2232589 h 2377795"/>
              <a:gd name="connsiteX26" fmla="*/ 983529 w 3250573"/>
              <a:gd name="connsiteY26" fmla="*/ 2229106 h 2377795"/>
              <a:gd name="connsiteX27" fmla="*/ 978611 w 3250573"/>
              <a:gd name="connsiteY27" fmla="*/ 2228122 h 2377795"/>
              <a:gd name="connsiteX28" fmla="*/ 194271 w 3250573"/>
              <a:gd name="connsiteY28" fmla="*/ 2214956 h 2377795"/>
              <a:gd name="connsiteX29" fmla="*/ 176732 w 3250573"/>
              <a:gd name="connsiteY29" fmla="*/ 2221928 h 2377795"/>
              <a:gd name="connsiteX30" fmla="*/ 182459 w 3250573"/>
              <a:gd name="connsiteY30" fmla="*/ 2226242 h 2377795"/>
              <a:gd name="connsiteX31" fmla="*/ 189531 w 3250573"/>
              <a:gd name="connsiteY31" fmla="*/ 2225733 h 2377795"/>
              <a:gd name="connsiteX32" fmla="*/ 194300 w 3250573"/>
              <a:gd name="connsiteY32" fmla="*/ 2221057 h 2377795"/>
              <a:gd name="connsiteX33" fmla="*/ 194271 w 3250573"/>
              <a:gd name="connsiteY33" fmla="*/ 2214956 h 2377795"/>
              <a:gd name="connsiteX34" fmla="*/ 2866230 w 3250573"/>
              <a:gd name="connsiteY34" fmla="*/ 2184397 h 2377795"/>
              <a:gd name="connsiteX35" fmla="*/ 2864725 w 3250573"/>
              <a:gd name="connsiteY35" fmla="*/ 2189068 h 2377795"/>
              <a:gd name="connsiteX36" fmla="*/ 2867062 w 3250573"/>
              <a:gd name="connsiteY36" fmla="*/ 2192915 h 2377795"/>
              <a:gd name="connsiteX37" fmla="*/ 2873676 w 3250573"/>
              <a:gd name="connsiteY37" fmla="*/ 2193673 h 2377795"/>
              <a:gd name="connsiteX38" fmla="*/ 2874749 w 3250573"/>
              <a:gd name="connsiteY38" fmla="*/ 2191268 h 2377795"/>
              <a:gd name="connsiteX39" fmla="*/ 2875822 w 3250573"/>
              <a:gd name="connsiteY39" fmla="*/ 2188865 h 2377795"/>
              <a:gd name="connsiteX40" fmla="*/ 2871149 w 3250573"/>
              <a:gd name="connsiteY40" fmla="*/ 2185382 h 2377795"/>
              <a:gd name="connsiteX41" fmla="*/ 2866230 w 3250573"/>
              <a:gd name="connsiteY41" fmla="*/ 2184397 h 2377795"/>
              <a:gd name="connsiteX42" fmla="*/ 1027335 w 3250573"/>
              <a:gd name="connsiteY42" fmla="*/ 2157899 h 2377795"/>
              <a:gd name="connsiteX43" fmla="*/ 1021882 w 3250573"/>
              <a:gd name="connsiteY43" fmla="*/ 2162328 h 2377795"/>
              <a:gd name="connsiteX44" fmla="*/ 1027506 w 3250573"/>
              <a:gd name="connsiteY44" fmla="*/ 2164657 h 2377795"/>
              <a:gd name="connsiteX45" fmla="*/ 1033621 w 3250573"/>
              <a:gd name="connsiteY45" fmla="*/ 2161988 h 2377795"/>
              <a:gd name="connsiteX46" fmla="*/ 1030601 w 3250573"/>
              <a:gd name="connsiteY46" fmla="*/ 2158694 h 2377795"/>
              <a:gd name="connsiteX47" fmla="*/ 1027335 w 3250573"/>
              <a:gd name="connsiteY47" fmla="*/ 2157899 h 2377795"/>
              <a:gd name="connsiteX48" fmla="*/ 940702 w 3250573"/>
              <a:gd name="connsiteY48" fmla="*/ 2154714 h 2377795"/>
              <a:gd name="connsiteX49" fmla="*/ 939197 w 3250573"/>
              <a:gd name="connsiteY49" fmla="*/ 2159384 h 2377795"/>
              <a:gd name="connsiteX50" fmla="*/ 941534 w 3250573"/>
              <a:gd name="connsiteY50" fmla="*/ 2163231 h 2377795"/>
              <a:gd name="connsiteX51" fmla="*/ 948148 w 3250573"/>
              <a:gd name="connsiteY51" fmla="*/ 2163989 h 2377795"/>
              <a:gd name="connsiteX52" fmla="*/ 949221 w 3250573"/>
              <a:gd name="connsiteY52" fmla="*/ 2161585 h 2377795"/>
              <a:gd name="connsiteX53" fmla="*/ 950294 w 3250573"/>
              <a:gd name="connsiteY53" fmla="*/ 2159181 h 2377795"/>
              <a:gd name="connsiteX54" fmla="*/ 945621 w 3250573"/>
              <a:gd name="connsiteY54" fmla="*/ 2155698 h 2377795"/>
              <a:gd name="connsiteX55" fmla="*/ 940702 w 3250573"/>
              <a:gd name="connsiteY55" fmla="*/ 2154714 h 2377795"/>
              <a:gd name="connsiteX56" fmla="*/ 971930 w 3250573"/>
              <a:gd name="connsiteY56" fmla="*/ 2126285 h 2377795"/>
              <a:gd name="connsiteX57" fmla="*/ 975097 w 3250573"/>
              <a:gd name="connsiteY57" fmla="*/ 2166234 h 2377795"/>
              <a:gd name="connsiteX58" fmla="*/ 975785 w 3250573"/>
              <a:gd name="connsiteY58" fmla="*/ 2205898 h 2377795"/>
              <a:gd name="connsiteX59" fmla="*/ 997772 w 3250573"/>
              <a:gd name="connsiteY59" fmla="*/ 2203364 h 2377795"/>
              <a:gd name="connsiteX60" fmla="*/ 984019 w 3250573"/>
              <a:gd name="connsiteY60" fmla="*/ 2156306 h 2377795"/>
              <a:gd name="connsiteX61" fmla="*/ 986646 w 3250573"/>
              <a:gd name="connsiteY61" fmla="*/ 2129655 h 2377795"/>
              <a:gd name="connsiteX62" fmla="*/ 2914954 w 3250573"/>
              <a:gd name="connsiteY62" fmla="*/ 2114175 h 2377795"/>
              <a:gd name="connsiteX63" fmla="*/ 2909502 w 3250573"/>
              <a:gd name="connsiteY63" fmla="*/ 2118604 h 2377795"/>
              <a:gd name="connsiteX64" fmla="*/ 2915124 w 3250573"/>
              <a:gd name="connsiteY64" fmla="*/ 2120933 h 2377795"/>
              <a:gd name="connsiteX65" fmla="*/ 2921240 w 3250573"/>
              <a:gd name="connsiteY65" fmla="*/ 2118264 h 2377795"/>
              <a:gd name="connsiteX66" fmla="*/ 2918220 w 3250573"/>
              <a:gd name="connsiteY66" fmla="*/ 2114970 h 2377795"/>
              <a:gd name="connsiteX67" fmla="*/ 2914954 w 3250573"/>
              <a:gd name="connsiteY67" fmla="*/ 2114175 h 2377795"/>
              <a:gd name="connsiteX68" fmla="*/ 2828959 w 3250573"/>
              <a:gd name="connsiteY68" fmla="*/ 2111117 h 2377795"/>
              <a:gd name="connsiteX69" fmla="*/ 2827178 w 3250573"/>
              <a:gd name="connsiteY69" fmla="*/ 2116256 h 2377795"/>
              <a:gd name="connsiteX70" fmla="*/ 2829153 w 3250573"/>
              <a:gd name="connsiteY70" fmla="*/ 2119507 h 2377795"/>
              <a:gd name="connsiteX71" fmla="*/ 2835767 w 3250573"/>
              <a:gd name="connsiteY71" fmla="*/ 2120265 h 2377795"/>
              <a:gd name="connsiteX72" fmla="*/ 2836840 w 3250573"/>
              <a:gd name="connsiteY72" fmla="*/ 2117861 h 2377795"/>
              <a:gd name="connsiteX73" fmla="*/ 2837913 w 3250573"/>
              <a:gd name="connsiteY73" fmla="*/ 2115457 h 2377795"/>
              <a:gd name="connsiteX74" fmla="*/ 2833240 w 3250573"/>
              <a:gd name="connsiteY74" fmla="*/ 2111974 h 2377795"/>
              <a:gd name="connsiteX75" fmla="*/ 1676404 w 3250573"/>
              <a:gd name="connsiteY75" fmla="*/ 2095910 h 2377795"/>
              <a:gd name="connsiteX76" fmla="*/ 1674898 w 3250573"/>
              <a:gd name="connsiteY76" fmla="*/ 2100581 h 2377795"/>
              <a:gd name="connsiteX77" fmla="*/ 1677236 w 3250573"/>
              <a:gd name="connsiteY77" fmla="*/ 2104428 h 2377795"/>
              <a:gd name="connsiteX78" fmla="*/ 1683849 w 3250573"/>
              <a:gd name="connsiteY78" fmla="*/ 2105186 h 2377795"/>
              <a:gd name="connsiteX79" fmla="*/ 1684922 w 3250573"/>
              <a:gd name="connsiteY79" fmla="*/ 2102782 h 2377795"/>
              <a:gd name="connsiteX80" fmla="*/ 1685995 w 3250573"/>
              <a:gd name="connsiteY80" fmla="*/ 2100378 h 2377795"/>
              <a:gd name="connsiteX81" fmla="*/ 1681322 w 3250573"/>
              <a:gd name="connsiteY81" fmla="*/ 2096895 h 2377795"/>
              <a:gd name="connsiteX82" fmla="*/ 1676404 w 3250573"/>
              <a:gd name="connsiteY82" fmla="*/ 2095910 h 2377795"/>
              <a:gd name="connsiteX83" fmla="*/ 2859549 w 3250573"/>
              <a:gd name="connsiteY83" fmla="*/ 2082561 h 2377795"/>
              <a:gd name="connsiteX84" fmla="*/ 2862716 w 3250573"/>
              <a:gd name="connsiteY84" fmla="*/ 2122510 h 2377795"/>
              <a:gd name="connsiteX85" fmla="*/ 2863405 w 3250573"/>
              <a:gd name="connsiteY85" fmla="*/ 2162175 h 2377795"/>
              <a:gd name="connsiteX86" fmla="*/ 2885392 w 3250573"/>
              <a:gd name="connsiteY86" fmla="*/ 2159640 h 2377795"/>
              <a:gd name="connsiteX87" fmla="*/ 2871638 w 3250573"/>
              <a:gd name="connsiteY87" fmla="*/ 2112583 h 2377795"/>
              <a:gd name="connsiteX88" fmla="*/ 2874265 w 3250573"/>
              <a:gd name="connsiteY88" fmla="*/ 2085931 h 2377795"/>
              <a:gd name="connsiteX89" fmla="*/ 2575417 w 3250573"/>
              <a:gd name="connsiteY89" fmla="*/ 2075868 h 2377795"/>
              <a:gd name="connsiteX90" fmla="*/ 2557879 w 3250573"/>
              <a:gd name="connsiteY90" fmla="*/ 2082841 h 2377795"/>
              <a:gd name="connsiteX91" fmla="*/ 2563605 w 3250573"/>
              <a:gd name="connsiteY91" fmla="*/ 2087154 h 2377795"/>
              <a:gd name="connsiteX92" fmla="*/ 2570677 w 3250573"/>
              <a:gd name="connsiteY92" fmla="*/ 2086645 h 2377795"/>
              <a:gd name="connsiteX93" fmla="*/ 2575447 w 3250573"/>
              <a:gd name="connsiteY93" fmla="*/ 2081970 h 2377795"/>
              <a:gd name="connsiteX94" fmla="*/ 2575417 w 3250573"/>
              <a:gd name="connsiteY94" fmla="*/ 2075868 h 2377795"/>
              <a:gd name="connsiteX95" fmla="*/ 980800 w 3250573"/>
              <a:gd name="connsiteY95" fmla="*/ 2072344 h 2377795"/>
              <a:gd name="connsiteX96" fmla="*/ 975367 w 3250573"/>
              <a:gd name="connsiteY96" fmla="*/ 2074458 h 2377795"/>
              <a:gd name="connsiteX97" fmla="*/ 975718 w 3250573"/>
              <a:gd name="connsiteY97" fmla="*/ 2104820 h 2377795"/>
              <a:gd name="connsiteX98" fmla="*/ 979709 w 3250573"/>
              <a:gd name="connsiteY98" fmla="*/ 2108856 h 2377795"/>
              <a:gd name="connsiteX99" fmla="*/ 985310 w 3250573"/>
              <a:gd name="connsiteY99" fmla="*/ 2109288 h 2377795"/>
              <a:gd name="connsiteX100" fmla="*/ 986071 w 3250573"/>
              <a:gd name="connsiteY100" fmla="*/ 2103689 h 2377795"/>
              <a:gd name="connsiteX101" fmla="*/ 982988 w 3250573"/>
              <a:gd name="connsiteY101" fmla="*/ 2098914 h 2377795"/>
              <a:gd name="connsiteX102" fmla="*/ 983974 w 3250573"/>
              <a:gd name="connsiteY102" fmla="*/ 2088920 h 2377795"/>
              <a:gd name="connsiteX103" fmla="*/ 985454 w 3250573"/>
              <a:gd name="connsiteY103" fmla="*/ 2081918 h 2377795"/>
              <a:gd name="connsiteX104" fmla="*/ 980507 w 3250573"/>
              <a:gd name="connsiteY104" fmla="*/ 2081032 h 2377795"/>
              <a:gd name="connsiteX105" fmla="*/ 981426 w 3250573"/>
              <a:gd name="connsiteY105" fmla="*/ 2075461 h 2377795"/>
              <a:gd name="connsiteX106" fmla="*/ 984106 w 3250573"/>
              <a:gd name="connsiteY106" fmla="*/ 2073274 h 2377795"/>
              <a:gd name="connsiteX107" fmla="*/ 209234 w 3250573"/>
              <a:gd name="connsiteY107" fmla="*/ 2047269 h 2377795"/>
              <a:gd name="connsiteX108" fmla="*/ 202145 w 3250573"/>
              <a:gd name="connsiteY108" fmla="*/ 2050166 h 2377795"/>
              <a:gd name="connsiteX109" fmla="*/ 191572 w 3250573"/>
              <a:gd name="connsiteY109" fmla="*/ 2081842 h 2377795"/>
              <a:gd name="connsiteX110" fmla="*/ 190599 w 3250573"/>
              <a:gd name="connsiteY110" fmla="*/ 2116371 h 2377795"/>
              <a:gd name="connsiteX111" fmla="*/ 192764 w 3250573"/>
              <a:gd name="connsiteY111" fmla="*/ 2139647 h 2377795"/>
              <a:gd name="connsiteX112" fmla="*/ 182741 w 3250573"/>
              <a:gd name="connsiteY112" fmla="*/ 2160823 h 2377795"/>
              <a:gd name="connsiteX113" fmla="*/ 188651 w 3250573"/>
              <a:gd name="connsiteY113" fmla="*/ 2185430 h 2377795"/>
              <a:gd name="connsiteX114" fmla="*/ 196944 w 3250573"/>
              <a:gd name="connsiteY114" fmla="*/ 2172009 h 2377795"/>
              <a:gd name="connsiteX115" fmla="*/ 201975 w 3250573"/>
              <a:gd name="connsiteY115" fmla="*/ 2156312 h 2377795"/>
              <a:gd name="connsiteX116" fmla="*/ 212724 w 3250573"/>
              <a:gd name="connsiteY116" fmla="*/ 2161249 h 2377795"/>
              <a:gd name="connsiteX117" fmla="*/ 210304 w 3250573"/>
              <a:gd name="connsiteY117" fmla="*/ 2132675 h 2377795"/>
              <a:gd name="connsiteX118" fmla="*/ 211209 w 3250573"/>
              <a:gd name="connsiteY118" fmla="*/ 2107700 h 2377795"/>
              <a:gd name="connsiteX119" fmla="*/ 212115 w 3250573"/>
              <a:gd name="connsiteY119" fmla="*/ 2082725 h 2377795"/>
              <a:gd name="connsiteX120" fmla="*/ 217146 w 3250573"/>
              <a:gd name="connsiteY120" fmla="*/ 2067030 h 2377795"/>
              <a:gd name="connsiteX121" fmla="*/ 215841 w 3250573"/>
              <a:gd name="connsiteY121" fmla="*/ 2050755 h 2377795"/>
              <a:gd name="connsiteX122" fmla="*/ 209234 w 3250573"/>
              <a:gd name="connsiteY122" fmla="*/ 2047269 h 2377795"/>
              <a:gd name="connsiteX123" fmla="*/ 1672841 w 3250573"/>
              <a:gd name="connsiteY123" fmla="*/ 2032981 h 2377795"/>
              <a:gd name="connsiteX124" fmla="*/ 1672890 w 3250573"/>
              <a:gd name="connsiteY124" fmla="*/ 2034024 h 2377795"/>
              <a:gd name="connsiteX125" fmla="*/ 1673578 w 3250573"/>
              <a:gd name="connsiteY125" fmla="*/ 2073688 h 2377795"/>
              <a:gd name="connsiteX126" fmla="*/ 1679391 w 3250573"/>
              <a:gd name="connsiteY126" fmla="*/ 2073018 h 2377795"/>
              <a:gd name="connsiteX127" fmla="*/ 1679530 w 3250573"/>
              <a:gd name="connsiteY127" fmla="*/ 2070172 h 2377795"/>
              <a:gd name="connsiteX128" fmla="*/ 1683424 w 3250573"/>
              <a:gd name="connsiteY128" fmla="*/ 2066151 h 2377795"/>
              <a:gd name="connsiteX129" fmla="*/ 1680972 w 3250573"/>
              <a:gd name="connsiteY129" fmla="*/ 2055807 h 2377795"/>
              <a:gd name="connsiteX130" fmla="*/ 1678520 w 3250573"/>
              <a:gd name="connsiteY130" fmla="*/ 2045463 h 2377795"/>
              <a:gd name="connsiteX131" fmla="*/ 2868419 w 3250573"/>
              <a:gd name="connsiteY131" fmla="*/ 2028620 h 2377795"/>
              <a:gd name="connsiteX132" fmla="*/ 2862986 w 3250573"/>
              <a:gd name="connsiteY132" fmla="*/ 2030734 h 2377795"/>
              <a:gd name="connsiteX133" fmla="*/ 2863337 w 3250573"/>
              <a:gd name="connsiteY133" fmla="*/ 2061096 h 2377795"/>
              <a:gd name="connsiteX134" fmla="*/ 2867328 w 3250573"/>
              <a:gd name="connsiteY134" fmla="*/ 2065132 h 2377795"/>
              <a:gd name="connsiteX135" fmla="*/ 2872929 w 3250573"/>
              <a:gd name="connsiteY135" fmla="*/ 2065564 h 2377795"/>
              <a:gd name="connsiteX136" fmla="*/ 2873689 w 3250573"/>
              <a:gd name="connsiteY136" fmla="*/ 2059965 h 2377795"/>
              <a:gd name="connsiteX137" fmla="*/ 2870608 w 3250573"/>
              <a:gd name="connsiteY137" fmla="*/ 2055191 h 2377795"/>
              <a:gd name="connsiteX138" fmla="*/ 2871593 w 3250573"/>
              <a:gd name="connsiteY138" fmla="*/ 2045196 h 2377795"/>
              <a:gd name="connsiteX139" fmla="*/ 2873158 w 3250573"/>
              <a:gd name="connsiteY139" fmla="*/ 2037795 h 2377795"/>
              <a:gd name="connsiteX140" fmla="*/ 2874724 w 3250573"/>
              <a:gd name="connsiteY140" fmla="*/ 2030394 h 2377795"/>
              <a:gd name="connsiteX141" fmla="*/ 2868419 w 3250573"/>
              <a:gd name="connsiteY141" fmla="*/ 2028620 h 2377795"/>
              <a:gd name="connsiteX142" fmla="*/ 2756696 w 3250573"/>
              <a:gd name="connsiteY142" fmla="*/ 1997445 h 2377795"/>
              <a:gd name="connsiteX143" fmla="*/ 2747351 w 3250573"/>
              <a:gd name="connsiteY143" fmla="*/ 1999889 h 2377795"/>
              <a:gd name="connsiteX144" fmla="*/ 2751366 w 3250573"/>
              <a:gd name="connsiteY144" fmla="*/ 2004130 h 2377795"/>
              <a:gd name="connsiteX145" fmla="*/ 2756053 w 3250573"/>
              <a:gd name="connsiteY145" fmla="*/ 2005958 h 2377795"/>
              <a:gd name="connsiteX146" fmla="*/ 2758342 w 3250573"/>
              <a:gd name="connsiteY146" fmla="*/ 2001634 h 2377795"/>
              <a:gd name="connsiteX147" fmla="*/ 2756696 w 3250573"/>
              <a:gd name="connsiteY147" fmla="*/ 1997445 h 2377795"/>
              <a:gd name="connsiteX148" fmla="*/ 184504 w 3250573"/>
              <a:gd name="connsiteY148" fmla="*/ 1989212 h 2377795"/>
              <a:gd name="connsiteX149" fmla="*/ 182456 w 3250573"/>
              <a:gd name="connsiteY149" fmla="*/ 1990344 h 2377795"/>
              <a:gd name="connsiteX150" fmla="*/ 185702 w 3250573"/>
              <a:gd name="connsiteY150" fmla="*/ 1995009 h 2377795"/>
              <a:gd name="connsiteX151" fmla="*/ 191157 w 3250573"/>
              <a:gd name="connsiteY151" fmla="*/ 1996412 h 2377795"/>
              <a:gd name="connsiteX152" fmla="*/ 190903 w 3250573"/>
              <a:gd name="connsiteY152" fmla="*/ 1991115 h 2377795"/>
              <a:gd name="connsiteX153" fmla="*/ 184504 w 3250573"/>
              <a:gd name="connsiteY153" fmla="*/ 1989212 h 2377795"/>
              <a:gd name="connsiteX154" fmla="*/ 1501666 w 3250573"/>
              <a:gd name="connsiteY154" fmla="*/ 1985432 h 2377795"/>
              <a:gd name="connsiteX155" fmla="*/ 1485766 w 3250573"/>
              <a:gd name="connsiteY155" fmla="*/ 1995595 h 2377795"/>
              <a:gd name="connsiteX156" fmla="*/ 1492172 w 3250573"/>
              <a:gd name="connsiteY156" fmla="*/ 1998770 h 2377795"/>
              <a:gd name="connsiteX157" fmla="*/ 1499008 w 3250573"/>
              <a:gd name="connsiteY157" fmla="*/ 1996941 h 2377795"/>
              <a:gd name="connsiteX158" fmla="*/ 1502820 w 3250573"/>
              <a:gd name="connsiteY158" fmla="*/ 1991439 h 2377795"/>
              <a:gd name="connsiteX159" fmla="*/ 1501666 w 3250573"/>
              <a:gd name="connsiteY159" fmla="*/ 1985432 h 2377795"/>
              <a:gd name="connsiteX160" fmla="*/ 814125 w 3250573"/>
              <a:gd name="connsiteY160" fmla="*/ 1970758 h 2377795"/>
              <a:gd name="connsiteX161" fmla="*/ 797145 w 3250573"/>
              <a:gd name="connsiteY161" fmla="*/ 1978988 h 2377795"/>
              <a:gd name="connsiteX162" fmla="*/ 803157 w 3250573"/>
              <a:gd name="connsiteY162" fmla="*/ 1982881 h 2377795"/>
              <a:gd name="connsiteX163" fmla="*/ 810167 w 3250573"/>
              <a:gd name="connsiteY163" fmla="*/ 1981861 h 2377795"/>
              <a:gd name="connsiteX164" fmla="*/ 814588 w 3250573"/>
              <a:gd name="connsiteY164" fmla="*/ 1976848 h 2377795"/>
              <a:gd name="connsiteX165" fmla="*/ 814125 w 3250573"/>
              <a:gd name="connsiteY165" fmla="*/ 1970758 h 2377795"/>
              <a:gd name="connsiteX166" fmla="*/ 226252 w 3250573"/>
              <a:gd name="connsiteY166" fmla="*/ 1938949 h 2377795"/>
              <a:gd name="connsiteX167" fmla="*/ 216907 w 3250573"/>
              <a:gd name="connsiteY167" fmla="*/ 1941394 h 2377795"/>
              <a:gd name="connsiteX168" fmla="*/ 220921 w 3250573"/>
              <a:gd name="connsiteY168" fmla="*/ 1945633 h 2377795"/>
              <a:gd name="connsiteX169" fmla="*/ 225608 w 3250573"/>
              <a:gd name="connsiteY169" fmla="*/ 1947462 h 2377795"/>
              <a:gd name="connsiteX170" fmla="*/ 227898 w 3250573"/>
              <a:gd name="connsiteY170" fmla="*/ 1943138 h 2377795"/>
              <a:gd name="connsiteX171" fmla="*/ 226252 w 3250573"/>
              <a:gd name="connsiteY171" fmla="*/ 1938949 h 2377795"/>
              <a:gd name="connsiteX172" fmla="*/ 2738295 w 3250573"/>
              <a:gd name="connsiteY172" fmla="*/ 1920596 h 2377795"/>
              <a:gd name="connsiteX173" fmla="*/ 2737078 w 3250573"/>
              <a:gd name="connsiteY173" fmla="*/ 1922628 h 2377795"/>
              <a:gd name="connsiteX174" fmla="*/ 2737397 w 3250573"/>
              <a:gd name="connsiteY174" fmla="*/ 1923811 h 2377795"/>
              <a:gd name="connsiteX175" fmla="*/ 2742211 w 3250573"/>
              <a:gd name="connsiteY175" fmla="*/ 1928290 h 2377795"/>
              <a:gd name="connsiteX176" fmla="*/ 2749045 w 3250573"/>
              <a:gd name="connsiteY176" fmla="*/ 1925532 h 2377795"/>
              <a:gd name="connsiteX177" fmla="*/ 2744343 w 3250573"/>
              <a:gd name="connsiteY177" fmla="*/ 1920653 h 2377795"/>
              <a:gd name="connsiteX178" fmla="*/ 2738295 w 3250573"/>
              <a:gd name="connsiteY178" fmla="*/ 1920596 h 2377795"/>
              <a:gd name="connsiteX179" fmla="*/ 231381 w 3250573"/>
              <a:gd name="connsiteY179" fmla="*/ 1914359 h 2377795"/>
              <a:gd name="connsiteX180" fmla="*/ 222037 w 3250573"/>
              <a:gd name="connsiteY180" fmla="*/ 1916804 h 2377795"/>
              <a:gd name="connsiteX181" fmla="*/ 226052 w 3250573"/>
              <a:gd name="connsiteY181" fmla="*/ 1921044 h 2377795"/>
              <a:gd name="connsiteX182" fmla="*/ 230738 w 3250573"/>
              <a:gd name="connsiteY182" fmla="*/ 1922872 h 2377795"/>
              <a:gd name="connsiteX183" fmla="*/ 233027 w 3250573"/>
              <a:gd name="connsiteY183" fmla="*/ 1918548 h 2377795"/>
              <a:gd name="connsiteX184" fmla="*/ 231381 w 3250573"/>
              <a:gd name="connsiteY184" fmla="*/ 1914359 h 2377795"/>
              <a:gd name="connsiteX185" fmla="*/ 2590379 w 3250573"/>
              <a:gd name="connsiteY185" fmla="*/ 1908181 h 2377795"/>
              <a:gd name="connsiteX186" fmla="*/ 2583290 w 3250573"/>
              <a:gd name="connsiteY186" fmla="*/ 1911078 h 2377795"/>
              <a:gd name="connsiteX187" fmla="*/ 2572718 w 3250573"/>
              <a:gd name="connsiteY187" fmla="*/ 1942754 h 2377795"/>
              <a:gd name="connsiteX188" fmla="*/ 2571744 w 3250573"/>
              <a:gd name="connsiteY188" fmla="*/ 1977284 h 2377795"/>
              <a:gd name="connsiteX189" fmla="*/ 2573911 w 3250573"/>
              <a:gd name="connsiteY189" fmla="*/ 2000560 h 2377795"/>
              <a:gd name="connsiteX190" fmla="*/ 2563886 w 3250573"/>
              <a:gd name="connsiteY190" fmla="*/ 2021736 h 2377795"/>
              <a:gd name="connsiteX191" fmla="*/ 2569796 w 3250573"/>
              <a:gd name="connsiteY191" fmla="*/ 2046343 h 2377795"/>
              <a:gd name="connsiteX192" fmla="*/ 2578090 w 3250573"/>
              <a:gd name="connsiteY192" fmla="*/ 2032921 h 2377795"/>
              <a:gd name="connsiteX193" fmla="*/ 2583120 w 3250573"/>
              <a:gd name="connsiteY193" fmla="*/ 2017225 h 2377795"/>
              <a:gd name="connsiteX194" fmla="*/ 2593870 w 3250573"/>
              <a:gd name="connsiteY194" fmla="*/ 2022162 h 2377795"/>
              <a:gd name="connsiteX195" fmla="*/ 2591449 w 3250573"/>
              <a:gd name="connsiteY195" fmla="*/ 1993587 h 2377795"/>
              <a:gd name="connsiteX196" fmla="*/ 2592355 w 3250573"/>
              <a:gd name="connsiteY196" fmla="*/ 1968613 h 2377795"/>
              <a:gd name="connsiteX197" fmla="*/ 2593261 w 3250573"/>
              <a:gd name="connsiteY197" fmla="*/ 1943639 h 2377795"/>
              <a:gd name="connsiteX198" fmla="*/ 2598292 w 3250573"/>
              <a:gd name="connsiteY198" fmla="*/ 1927942 h 2377795"/>
              <a:gd name="connsiteX199" fmla="*/ 2596986 w 3250573"/>
              <a:gd name="connsiteY199" fmla="*/ 1911668 h 2377795"/>
              <a:gd name="connsiteX200" fmla="*/ 2590379 w 3250573"/>
              <a:gd name="connsiteY200" fmla="*/ 1908181 h 2377795"/>
              <a:gd name="connsiteX201" fmla="*/ 984423 w 3250573"/>
              <a:gd name="connsiteY201" fmla="*/ 1880966 h 2377795"/>
              <a:gd name="connsiteX202" fmla="*/ 980042 w 3250573"/>
              <a:gd name="connsiteY202" fmla="*/ 1882460 h 2377795"/>
              <a:gd name="connsiteX203" fmla="*/ 984344 w 3250573"/>
              <a:gd name="connsiteY203" fmla="*/ 1886403 h 2377795"/>
              <a:gd name="connsiteX204" fmla="*/ 985134 w 3250573"/>
              <a:gd name="connsiteY204" fmla="*/ 1886648 h 2377795"/>
              <a:gd name="connsiteX205" fmla="*/ 985657 w 3250573"/>
              <a:gd name="connsiteY205" fmla="*/ 1885286 h 2377795"/>
              <a:gd name="connsiteX206" fmla="*/ 260584 w 3250573"/>
              <a:gd name="connsiteY206" fmla="*/ 1865589 h 2377795"/>
              <a:gd name="connsiteX207" fmla="*/ 260088 w 3250573"/>
              <a:gd name="connsiteY207" fmla="*/ 1868924 h 2377795"/>
              <a:gd name="connsiteX208" fmla="*/ 261990 w 3250573"/>
              <a:gd name="connsiteY208" fmla="*/ 1872971 h 2377795"/>
              <a:gd name="connsiteX209" fmla="*/ 256339 w 3250573"/>
              <a:gd name="connsiteY209" fmla="*/ 1878472 h 2377795"/>
              <a:gd name="connsiteX210" fmla="*/ 256353 w 3250573"/>
              <a:gd name="connsiteY210" fmla="*/ 1886964 h 2377795"/>
              <a:gd name="connsiteX211" fmla="*/ 263806 w 3250573"/>
              <a:gd name="connsiteY211" fmla="*/ 1894402 h 2377795"/>
              <a:gd name="connsiteX212" fmla="*/ 272604 w 3250573"/>
              <a:gd name="connsiteY212" fmla="*/ 1897018 h 2377795"/>
              <a:gd name="connsiteX213" fmla="*/ 273245 w 3250573"/>
              <a:gd name="connsiteY213" fmla="*/ 1893944 h 2377795"/>
              <a:gd name="connsiteX214" fmla="*/ 272350 w 3250573"/>
              <a:gd name="connsiteY214" fmla="*/ 1891719 h 2377795"/>
              <a:gd name="connsiteX215" fmla="*/ 264340 w 3250573"/>
              <a:gd name="connsiteY215" fmla="*/ 1880851 h 2377795"/>
              <a:gd name="connsiteX216" fmla="*/ 268135 w 3250573"/>
              <a:gd name="connsiteY216" fmla="*/ 1869575 h 2377795"/>
              <a:gd name="connsiteX217" fmla="*/ 264697 w 3250573"/>
              <a:gd name="connsiteY217" fmla="*/ 1866376 h 2377795"/>
              <a:gd name="connsiteX218" fmla="*/ 260584 w 3250573"/>
              <a:gd name="connsiteY218" fmla="*/ 1865589 h 2377795"/>
              <a:gd name="connsiteX219" fmla="*/ 2565650 w 3250573"/>
              <a:gd name="connsiteY219" fmla="*/ 1850125 h 2377795"/>
              <a:gd name="connsiteX220" fmla="*/ 2563601 w 3250573"/>
              <a:gd name="connsiteY220" fmla="*/ 1851257 h 2377795"/>
              <a:gd name="connsiteX221" fmla="*/ 2566849 w 3250573"/>
              <a:gd name="connsiteY221" fmla="*/ 1855921 h 2377795"/>
              <a:gd name="connsiteX222" fmla="*/ 2572303 w 3250573"/>
              <a:gd name="connsiteY222" fmla="*/ 1857325 h 2377795"/>
              <a:gd name="connsiteX223" fmla="*/ 2572049 w 3250573"/>
              <a:gd name="connsiteY223" fmla="*/ 1852027 h 2377795"/>
              <a:gd name="connsiteX224" fmla="*/ 2565650 w 3250573"/>
              <a:gd name="connsiteY224" fmla="*/ 1850125 h 2377795"/>
              <a:gd name="connsiteX225" fmla="*/ 257910 w 3250573"/>
              <a:gd name="connsiteY225" fmla="*/ 1831716 h 2377795"/>
              <a:gd name="connsiteX226" fmla="*/ 262515 w 3250573"/>
              <a:gd name="connsiteY226" fmla="*/ 1840049 h 2377795"/>
              <a:gd name="connsiteX227" fmla="*/ 265071 w 3250573"/>
              <a:gd name="connsiteY227" fmla="*/ 1849514 h 2377795"/>
              <a:gd name="connsiteX228" fmla="*/ 264563 w 3250573"/>
              <a:gd name="connsiteY228" fmla="*/ 1838917 h 2377795"/>
              <a:gd name="connsiteX229" fmla="*/ 262005 w 3250573"/>
              <a:gd name="connsiteY229" fmla="*/ 1834892 h 2377795"/>
              <a:gd name="connsiteX230" fmla="*/ 257910 w 3250573"/>
              <a:gd name="connsiteY230" fmla="*/ 1831716 h 2377795"/>
              <a:gd name="connsiteX231" fmla="*/ 2861936 w 3250573"/>
              <a:gd name="connsiteY231" fmla="*/ 1820891 h 2377795"/>
              <a:gd name="connsiteX232" fmla="*/ 2855077 w 3250573"/>
              <a:gd name="connsiteY232" fmla="*/ 1822632 h 2377795"/>
              <a:gd name="connsiteX233" fmla="*/ 2849624 w 3250573"/>
              <a:gd name="connsiteY233" fmla="*/ 1827062 h 2377795"/>
              <a:gd name="connsiteX234" fmla="*/ 2849433 w 3250573"/>
              <a:gd name="connsiteY234" fmla="*/ 1881997 h 2377795"/>
              <a:gd name="connsiteX235" fmla="*/ 2849867 w 3250573"/>
              <a:gd name="connsiteY235" fmla="*/ 1943321 h 2377795"/>
              <a:gd name="connsiteX236" fmla="*/ 2845014 w 3250573"/>
              <a:gd name="connsiteY236" fmla="*/ 1948030 h 2377795"/>
              <a:gd name="connsiteX237" fmla="*/ 2843757 w 3250573"/>
              <a:gd name="connsiteY237" fmla="*/ 1954413 h 2377795"/>
              <a:gd name="connsiteX238" fmla="*/ 2858391 w 3250573"/>
              <a:gd name="connsiteY238" fmla="*/ 1958616 h 2377795"/>
              <a:gd name="connsiteX239" fmla="*/ 2873519 w 3250573"/>
              <a:gd name="connsiteY239" fmla="*/ 1957822 h 2377795"/>
              <a:gd name="connsiteX240" fmla="*/ 2867222 w 3250573"/>
              <a:gd name="connsiteY240" fmla="*/ 1936886 h 2377795"/>
              <a:gd name="connsiteX241" fmla="*/ 2865393 w 3250573"/>
              <a:gd name="connsiteY241" fmla="*/ 1921516 h 2377795"/>
              <a:gd name="connsiteX242" fmla="*/ 2865614 w 3250573"/>
              <a:gd name="connsiteY242" fmla="*/ 1881113 h 2377795"/>
              <a:gd name="connsiteX243" fmla="*/ 2873275 w 3250573"/>
              <a:gd name="connsiteY243" fmla="*/ 1841562 h 2377795"/>
              <a:gd name="connsiteX244" fmla="*/ 2870789 w 3250573"/>
              <a:gd name="connsiteY244" fmla="*/ 1832855 h 2377795"/>
              <a:gd name="connsiteX245" fmla="*/ 2868304 w 3250573"/>
              <a:gd name="connsiteY245" fmla="*/ 1824147 h 2377795"/>
              <a:gd name="connsiteX246" fmla="*/ 2861936 w 3250573"/>
              <a:gd name="connsiteY246" fmla="*/ 1820891 h 2377795"/>
              <a:gd name="connsiteX247" fmla="*/ 1485402 w 3250573"/>
              <a:gd name="connsiteY247" fmla="*/ 1817420 h 2377795"/>
              <a:gd name="connsiteX248" fmla="*/ 1478990 w 3250573"/>
              <a:gd name="connsiteY248" fmla="*/ 1821606 h 2377795"/>
              <a:gd name="connsiteX249" fmla="*/ 1474472 w 3250573"/>
              <a:gd name="connsiteY249" fmla="*/ 1854798 h 2377795"/>
              <a:gd name="connsiteX250" fmla="*/ 1479885 w 3250573"/>
              <a:gd name="connsiteY250" fmla="*/ 1888999 h 2377795"/>
              <a:gd name="connsiteX251" fmla="*/ 1486301 w 3250573"/>
              <a:gd name="connsiteY251" fmla="*/ 1911524 h 2377795"/>
              <a:gd name="connsiteX252" fmla="*/ 1480384 w 3250573"/>
              <a:gd name="connsiteY252" fmla="*/ 1934267 h 2377795"/>
              <a:gd name="connsiteX253" fmla="*/ 1490713 w 3250573"/>
              <a:gd name="connsiteY253" fmla="*/ 1957400 h 2377795"/>
              <a:gd name="connsiteX254" fmla="*/ 1496365 w 3250573"/>
              <a:gd name="connsiteY254" fmla="*/ 1942621 h 2377795"/>
              <a:gd name="connsiteX255" fmla="*/ 1498399 w 3250573"/>
              <a:gd name="connsiteY255" fmla="*/ 1926212 h 2377795"/>
              <a:gd name="connsiteX256" fmla="*/ 1509843 w 3250573"/>
              <a:gd name="connsiteY256" fmla="*/ 1929058 h 2377795"/>
              <a:gd name="connsiteX257" fmla="*/ 1502202 w 3250573"/>
              <a:gd name="connsiteY257" fmla="*/ 1901361 h 2377795"/>
              <a:gd name="connsiteX258" fmla="*/ 1498484 w 3250573"/>
              <a:gd name="connsiteY258" fmla="*/ 1876586 h 2377795"/>
              <a:gd name="connsiteX259" fmla="*/ 1494765 w 3250573"/>
              <a:gd name="connsiteY259" fmla="*/ 1851812 h 2377795"/>
              <a:gd name="connsiteX260" fmla="*/ 1496800 w 3250573"/>
              <a:gd name="connsiteY260" fmla="*/ 1835404 h 2377795"/>
              <a:gd name="connsiteX261" fmla="*/ 1492519 w 3250573"/>
              <a:gd name="connsiteY261" fmla="*/ 1819616 h 2377795"/>
              <a:gd name="connsiteX262" fmla="*/ 1485402 w 3250573"/>
              <a:gd name="connsiteY262" fmla="*/ 1817420 h 2377795"/>
              <a:gd name="connsiteX263" fmla="*/ 817119 w 3250573"/>
              <a:gd name="connsiteY263" fmla="*/ 1802249 h 2377795"/>
              <a:gd name="connsiteX264" fmla="*/ 810260 w 3250573"/>
              <a:gd name="connsiteY264" fmla="*/ 1805655 h 2377795"/>
              <a:gd name="connsiteX265" fmla="*/ 801977 w 3250573"/>
              <a:gd name="connsiteY265" fmla="*/ 1838046 h 2377795"/>
              <a:gd name="connsiteX266" fmla="*/ 803460 w 3250573"/>
              <a:gd name="connsiteY266" fmla="*/ 1872592 h 2377795"/>
              <a:gd name="connsiteX267" fmla="*/ 807273 w 3250573"/>
              <a:gd name="connsiteY267" fmla="*/ 1895676 h 2377795"/>
              <a:gd name="connsiteX268" fmla="*/ 798789 w 3250573"/>
              <a:gd name="connsiteY268" fmla="*/ 1917543 h 2377795"/>
              <a:gd name="connsiteX269" fmla="*/ 806427 w 3250573"/>
              <a:gd name="connsiteY269" fmla="*/ 1941685 h 2377795"/>
              <a:gd name="connsiteX270" fmla="*/ 813736 w 3250573"/>
              <a:gd name="connsiteY270" fmla="*/ 1927685 h 2377795"/>
              <a:gd name="connsiteX271" fmla="*/ 817633 w 3250573"/>
              <a:gd name="connsiteY271" fmla="*/ 1911649 h 2377795"/>
              <a:gd name="connsiteX272" fmla="*/ 828696 w 3250573"/>
              <a:gd name="connsiteY272" fmla="*/ 1915800 h 2377795"/>
              <a:gd name="connsiteX273" fmla="*/ 824253 w 3250573"/>
              <a:gd name="connsiteY273" fmla="*/ 1887445 h 2377795"/>
              <a:gd name="connsiteX274" fmla="*/ 823381 w 3250573"/>
              <a:gd name="connsiteY274" fmla="*/ 1862444 h 2377795"/>
              <a:gd name="connsiteX275" fmla="*/ 822509 w 3250573"/>
              <a:gd name="connsiteY275" fmla="*/ 1837443 h 2377795"/>
              <a:gd name="connsiteX276" fmla="*/ 826406 w 3250573"/>
              <a:gd name="connsiteY276" fmla="*/ 1821407 h 2377795"/>
              <a:gd name="connsiteX277" fmla="*/ 823949 w 3250573"/>
              <a:gd name="connsiteY277" fmla="*/ 1805252 h 2377795"/>
              <a:gd name="connsiteX278" fmla="*/ 817119 w 3250573"/>
              <a:gd name="connsiteY278" fmla="*/ 1802249 h 2377795"/>
              <a:gd name="connsiteX279" fmla="*/ 2607398 w 3250573"/>
              <a:gd name="connsiteY279" fmla="*/ 1799861 h 2377795"/>
              <a:gd name="connsiteX280" fmla="*/ 2598052 w 3250573"/>
              <a:gd name="connsiteY280" fmla="*/ 1802306 h 2377795"/>
              <a:gd name="connsiteX281" fmla="*/ 2602067 w 3250573"/>
              <a:gd name="connsiteY281" fmla="*/ 1806546 h 2377795"/>
              <a:gd name="connsiteX282" fmla="*/ 2606754 w 3250573"/>
              <a:gd name="connsiteY282" fmla="*/ 1808375 h 2377795"/>
              <a:gd name="connsiteX283" fmla="*/ 2609044 w 3250573"/>
              <a:gd name="connsiteY283" fmla="*/ 1804050 h 2377795"/>
              <a:gd name="connsiteX284" fmla="*/ 2607398 w 3250573"/>
              <a:gd name="connsiteY284" fmla="*/ 1799861 h 2377795"/>
              <a:gd name="connsiteX285" fmla="*/ 2904984 w 3250573"/>
              <a:gd name="connsiteY285" fmla="*/ 1791290 h 2377795"/>
              <a:gd name="connsiteX286" fmla="*/ 2903480 w 3250573"/>
              <a:gd name="connsiteY286" fmla="*/ 1795960 h 2377795"/>
              <a:gd name="connsiteX287" fmla="*/ 2905817 w 3250573"/>
              <a:gd name="connsiteY287" fmla="*/ 1799808 h 2377795"/>
              <a:gd name="connsiteX288" fmla="*/ 2914577 w 3250573"/>
              <a:gd name="connsiteY288" fmla="*/ 1795758 h 2377795"/>
              <a:gd name="connsiteX289" fmla="*/ 2909904 w 3250573"/>
              <a:gd name="connsiteY289" fmla="*/ 1792274 h 2377795"/>
              <a:gd name="connsiteX290" fmla="*/ 2904984 w 3250573"/>
              <a:gd name="connsiteY290" fmla="*/ 1791290 h 2377795"/>
              <a:gd name="connsiteX291" fmla="*/ 2612528 w 3250573"/>
              <a:gd name="connsiteY291" fmla="*/ 1775272 h 2377795"/>
              <a:gd name="connsiteX292" fmla="*/ 2603182 w 3250573"/>
              <a:gd name="connsiteY292" fmla="*/ 1777717 h 2377795"/>
              <a:gd name="connsiteX293" fmla="*/ 2607197 w 3250573"/>
              <a:gd name="connsiteY293" fmla="*/ 1781957 h 2377795"/>
              <a:gd name="connsiteX294" fmla="*/ 2611884 w 3250573"/>
              <a:gd name="connsiteY294" fmla="*/ 1783785 h 2377795"/>
              <a:gd name="connsiteX295" fmla="*/ 2614173 w 3250573"/>
              <a:gd name="connsiteY295" fmla="*/ 1779461 h 2377795"/>
              <a:gd name="connsiteX296" fmla="*/ 2612528 w 3250573"/>
              <a:gd name="connsiteY296" fmla="*/ 1775272 h 2377795"/>
              <a:gd name="connsiteX297" fmla="*/ 225424 w 3250573"/>
              <a:gd name="connsiteY297" fmla="*/ 1768091 h 2377795"/>
              <a:gd name="connsiteX298" fmla="*/ 219699 w 3250573"/>
              <a:gd name="connsiteY298" fmla="*/ 1799466 h 2377795"/>
              <a:gd name="connsiteX299" fmla="*/ 227320 w 3250573"/>
              <a:gd name="connsiteY299" fmla="*/ 1829587 h 2377795"/>
              <a:gd name="connsiteX300" fmla="*/ 217010 w 3250573"/>
              <a:gd name="connsiteY300" fmla="*/ 1844802 h 2377795"/>
              <a:gd name="connsiteX301" fmla="*/ 212844 w 3250573"/>
              <a:gd name="connsiteY301" fmla="*/ 1856621 h 2377795"/>
              <a:gd name="connsiteX302" fmla="*/ 217703 w 3250573"/>
              <a:gd name="connsiteY302" fmla="*/ 1870252 h 2377795"/>
              <a:gd name="connsiteX303" fmla="*/ 223812 w 3250573"/>
              <a:gd name="connsiteY303" fmla="*/ 1877073 h 2377795"/>
              <a:gd name="connsiteX304" fmla="*/ 232804 w 3250573"/>
              <a:gd name="connsiteY304" fmla="*/ 1878223 h 2377795"/>
              <a:gd name="connsiteX305" fmla="*/ 228842 w 3250573"/>
              <a:gd name="connsiteY305" fmla="*/ 1861376 h 2377795"/>
              <a:gd name="connsiteX306" fmla="*/ 224881 w 3250573"/>
              <a:gd name="connsiteY306" fmla="*/ 1844530 h 2377795"/>
              <a:gd name="connsiteX307" fmla="*/ 232262 w 3250573"/>
              <a:gd name="connsiteY307" fmla="*/ 1831273 h 2377795"/>
              <a:gd name="connsiteX308" fmla="*/ 230909 w 3250573"/>
              <a:gd name="connsiteY308" fmla="*/ 1816726 h 2377795"/>
              <a:gd name="connsiteX309" fmla="*/ 233599 w 3250573"/>
              <a:gd name="connsiteY309" fmla="*/ 1807080 h 2377795"/>
              <a:gd name="connsiteX310" fmla="*/ 231395 w 3250573"/>
              <a:gd name="connsiteY310" fmla="*/ 1799462 h 2377795"/>
              <a:gd name="connsiteX311" fmla="*/ 233989 w 3250573"/>
              <a:gd name="connsiteY311" fmla="*/ 1793269 h 2377795"/>
              <a:gd name="connsiteX312" fmla="*/ 236039 w 3250573"/>
              <a:gd name="connsiteY312" fmla="*/ 1792137 h 2377795"/>
              <a:gd name="connsiteX313" fmla="*/ 237499 w 3250573"/>
              <a:gd name="connsiteY313" fmla="*/ 1781473 h 2377795"/>
              <a:gd name="connsiteX314" fmla="*/ 235023 w 3250573"/>
              <a:gd name="connsiteY314" fmla="*/ 1770944 h 2377795"/>
              <a:gd name="connsiteX315" fmla="*/ 225424 w 3250573"/>
              <a:gd name="connsiteY315" fmla="*/ 1768091 h 2377795"/>
              <a:gd name="connsiteX316" fmla="*/ 1450463 w 3250573"/>
              <a:gd name="connsiteY316" fmla="*/ 1764867 h 2377795"/>
              <a:gd name="connsiteX317" fmla="*/ 1448665 w 3250573"/>
              <a:gd name="connsiteY317" fmla="*/ 1766367 h 2377795"/>
              <a:gd name="connsiteX318" fmla="*/ 1452707 w 3250573"/>
              <a:gd name="connsiteY318" fmla="*/ 1770354 h 2377795"/>
              <a:gd name="connsiteX319" fmla="*/ 1458311 w 3250573"/>
              <a:gd name="connsiteY319" fmla="*/ 1770712 h 2377795"/>
              <a:gd name="connsiteX320" fmla="*/ 1457085 w 3250573"/>
              <a:gd name="connsiteY320" fmla="*/ 1765540 h 2377795"/>
              <a:gd name="connsiteX321" fmla="*/ 1450463 w 3250573"/>
              <a:gd name="connsiteY321" fmla="*/ 1764867 h 2377795"/>
              <a:gd name="connsiteX322" fmla="*/ 2907278 w 3250573"/>
              <a:gd name="connsiteY322" fmla="*/ 1759547 h 2377795"/>
              <a:gd name="connsiteX323" fmla="*/ 2902816 w 3250573"/>
              <a:gd name="connsiteY323" fmla="*/ 1762404 h 2377795"/>
              <a:gd name="connsiteX324" fmla="*/ 2900999 w 3250573"/>
              <a:gd name="connsiteY324" fmla="*/ 1763881 h 2377795"/>
              <a:gd name="connsiteX325" fmla="*/ 2904968 w 3250573"/>
              <a:gd name="connsiteY325" fmla="*/ 1766020 h 2377795"/>
              <a:gd name="connsiteX326" fmla="*/ 2909429 w 3250573"/>
              <a:gd name="connsiteY326" fmla="*/ 1763162 h 2377795"/>
              <a:gd name="connsiteX327" fmla="*/ 2911247 w 3250573"/>
              <a:gd name="connsiteY327" fmla="*/ 1761686 h 2377795"/>
              <a:gd name="connsiteX328" fmla="*/ 2907278 w 3250573"/>
              <a:gd name="connsiteY328" fmla="*/ 1759547 h 2377795"/>
              <a:gd name="connsiteX329" fmla="*/ 788353 w 3250573"/>
              <a:gd name="connsiteY329" fmla="*/ 1746072 h 2377795"/>
              <a:gd name="connsiteX330" fmla="*/ 786392 w 3250573"/>
              <a:gd name="connsiteY330" fmla="*/ 1747350 h 2377795"/>
              <a:gd name="connsiteX331" fmla="*/ 789958 w 3250573"/>
              <a:gd name="connsiteY331" fmla="*/ 1751773 h 2377795"/>
              <a:gd name="connsiteX332" fmla="*/ 795493 w 3250573"/>
              <a:gd name="connsiteY332" fmla="*/ 1752780 h 2377795"/>
              <a:gd name="connsiteX333" fmla="*/ 794864 w 3250573"/>
              <a:gd name="connsiteY333" fmla="*/ 1747508 h 2377795"/>
              <a:gd name="connsiteX334" fmla="*/ 788353 w 3250573"/>
              <a:gd name="connsiteY334" fmla="*/ 1746072 h 2377795"/>
              <a:gd name="connsiteX335" fmla="*/ 2641731 w 3250573"/>
              <a:gd name="connsiteY335" fmla="*/ 1726502 h 2377795"/>
              <a:gd name="connsiteX336" fmla="*/ 2641233 w 3250573"/>
              <a:gd name="connsiteY336" fmla="*/ 1729837 h 2377795"/>
              <a:gd name="connsiteX337" fmla="*/ 2643136 w 3250573"/>
              <a:gd name="connsiteY337" fmla="*/ 1733883 h 2377795"/>
              <a:gd name="connsiteX338" fmla="*/ 2637486 w 3250573"/>
              <a:gd name="connsiteY338" fmla="*/ 1739385 h 2377795"/>
              <a:gd name="connsiteX339" fmla="*/ 2637498 w 3250573"/>
              <a:gd name="connsiteY339" fmla="*/ 1747877 h 2377795"/>
              <a:gd name="connsiteX340" fmla="*/ 2644951 w 3250573"/>
              <a:gd name="connsiteY340" fmla="*/ 1755315 h 2377795"/>
              <a:gd name="connsiteX341" fmla="*/ 2653751 w 3250573"/>
              <a:gd name="connsiteY341" fmla="*/ 1757930 h 2377795"/>
              <a:gd name="connsiteX342" fmla="*/ 2654391 w 3250573"/>
              <a:gd name="connsiteY342" fmla="*/ 1754857 h 2377795"/>
              <a:gd name="connsiteX343" fmla="*/ 2653496 w 3250573"/>
              <a:gd name="connsiteY343" fmla="*/ 1752632 h 2377795"/>
              <a:gd name="connsiteX344" fmla="*/ 2645485 w 3250573"/>
              <a:gd name="connsiteY344" fmla="*/ 1741764 h 2377795"/>
              <a:gd name="connsiteX345" fmla="*/ 2649281 w 3250573"/>
              <a:gd name="connsiteY345" fmla="*/ 1730488 h 2377795"/>
              <a:gd name="connsiteX346" fmla="*/ 2645843 w 3250573"/>
              <a:gd name="connsiteY346" fmla="*/ 1727289 h 2377795"/>
              <a:gd name="connsiteX347" fmla="*/ 2641731 w 3250573"/>
              <a:gd name="connsiteY347" fmla="*/ 1726502 h 2377795"/>
              <a:gd name="connsiteX348" fmla="*/ 1482102 w 3250573"/>
              <a:gd name="connsiteY348" fmla="*/ 1707511 h 2377795"/>
              <a:gd name="connsiteX349" fmla="*/ 1473396 w 3250573"/>
              <a:gd name="connsiteY349" fmla="*/ 1711674 h 2377795"/>
              <a:gd name="connsiteX350" fmla="*/ 1478112 w 3250573"/>
              <a:gd name="connsiteY350" fmla="*/ 1715098 h 2377795"/>
              <a:gd name="connsiteX351" fmla="*/ 1483042 w 3250573"/>
              <a:gd name="connsiteY351" fmla="*/ 1716019 h 2377795"/>
              <a:gd name="connsiteX352" fmla="*/ 1484488 w 3250573"/>
              <a:gd name="connsiteY352" fmla="*/ 1711329 h 2377795"/>
              <a:gd name="connsiteX353" fmla="*/ 1482102 w 3250573"/>
              <a:gd name="connsiteY353" fmla="*/ 1707511 h 2377795"/>
              <a:gd name="connsiteX354" fmla="*/ 1723777 w 3250573"/>
              <a:gd name="connsiteY354" fmla="*/ 1706545 h 2377795"/>
              <a:gd name="connsiteX355" fmla="*/ 1724435 w 3250573"/>
              <a:gd name="connsiteY355" fmla="*/ 1707416 h 2377795"/>
              <a:gd name="connsiteX356" fmla="*/ 1724750 w 3250573"/>
              <a:gd name="connsiteY356" fmla="*/ 1707271 h 2377795"/>
              <a:gd name="connsiteX357" fmla="*/ 826379 w 3250573"/>
              <a:gd name="connsiteY357" fmla="*/ 1692866 h 2377795"/>
              <a:gd name="connsiteX358" fmla="*/ 817241 w 3250573"/>
              <a:gd name="connsiteY358" fmla="*/ 1695983 h 2377795"/>
              <a:gd name="connsiteX359" fmla="*/ 821542 w 3250573"/>
              <a:gd name="connsiteY359" fmla="*/ 1699927 h 2377795"/>
              <a:gd name="connsiteX360" fmla="*/ 826343 w 3250573"/>
              <a:gd name="connsiteY360" fmla="*/ 1701413 h 2377795"/>
              <a:gd name="connsiteX361" fmla="*/ 828316 w 3250573"/>
              <a:gd name="connsiteY361" fmla="*/ 1696930 h 2377795"/>
              <a:gd name="connsiteX362" fmla="*/ 826379 w 3250573"/>
              <a:gd name="connsiteY362" fmla="*/ 1692866 h 2377795"/>
              <a:gd name="connsiteX363" fmla="*/ 2639056 w 3250573"/>
              <a:gd name="connsiteY363" fmla="*/ 1692630 h 2377795"/>
              <a:gd name="connsiteX364" fmla="*/ 2643661 w 3250573"/>
              <a:gd name="connsiteY364" fmla="*/ 1700962 h 2377795"/>
              <a:gd name="connsiteX365" fmla="*/ 2646217 w 3250573"/>
              <a:gd name="connsiteY365" fmla="*/ 1710427 h 2377795"/>
              <a:gd name="connsiteX366" fmla="*/ 2645709 w 3250573"/>
              <a:gd name="connsiteY366" fmla="*/ 1699830 h 2377795"/>
              <a:gd name="connsiteX367" fmla="*/ 2643151 w 3250573"/>
              <a:gd name="connsiteY367" fmla="*/ 1695805 h 2377795"/>
              <a:gd name="connsiteX368" fmla="*/ 2639056 w 3250573"/>
              <a:gd name="connsiteY368" fmla="*/ 1692630 h 2377795"/>
              <a:gd name="connsiteX369" fmla="*/ 235310 w 3250573"/>
              <a:gd name="connsiteY369" fmla="*/ 1689205 h 2377795"/>
              <a:gd name="connsiteX370" fmla="*/ 233838 w 3250573"/>
              <a:gd name="connsiteY370" fmla="*/ 1691380 h 2377795"/>
              <a:gd name="connsiteX371" fmla="*/ 232365 w 3250573"/>
              <a:gd name="connsiteY371" fmla="*/ 1693553 h 2377795"/>
              <a:gd name="connsiteX372" fmla="*/ 236379 w 3250573"/>
              <a:gd name="connsiteY372" fmla="*/ 1697793 h 2377795"/>
              <a:gd name="connsiteX373" fmla="*/ 241066 w 3250573"/>
              <a:gd name="connsiteY373" fmla="*/ 1699622 h 2377795"/>
              <a:gd name="connsiteX374" fmla="*/ 243356 w 3250573"/>
              <a:gd name="connsiteY374" fmla="*/ 1695297 h 2377795"/>
              <a:gd name="connsiteX375" fmla="*/ 241710 w 3250573"/>
              <a:gd name="connsiteY375" fmla="*/ 1691108 h 2377795"/>
              <a:gd name="connsiteX376" fmla="*/ 235310 w 3250573"/>
              <a:gd name="connsiteY376" fmla="*/ 1689205 h 2377795"/>
              <a:gd name="connsiteX377" fmla="*/ 1482594 w 3250573"/>
              <a:gd name="connsiteY377" fmla="*/ 1682323 h 2377795"/>
              <a:gd name="connsiteX378" fmla="*/ 1473888 w 3250573"/>
              <a:gd name="connsiteY378" fmla="*/ 1686486 h 2377795"/>
              <a:gd name="connsiteX379" fmla="*/ 1478604 w 3250573"/>
              <a:gd name="connsiteY379" fmla="*/ 1689910 h 2377795"/>
              <a:gd name="connsiteX380" fmla="*/ 1483534 w 3250573"/>
              <a:gd name="connsiteY380" fmla="*/ 1690831 h 2377795"/>
              <a:gd name="connsiteX381" fmla="*/ 1484980 w 3250573"/>
              <a:gd name="connsiteY381" fmla="*/ 1686141 h 2377795"/>
              <a:gd name="connsiteX382" fmla="*/ 1482594 w 3250573"/>
              <a:gd name="connsiteY382" fmla="*/ 1682323 h 2377795"/>
              <a:gd name="connsiteX383" fmla="*/ 1720437 w 3250573"/>
              <a:gd name="connsiteY383" fmla="*/ 1672669 h 2377795"/>
              <a:gd name="connsiteX384" fmla="*/ 1720472 w 3250573"/>
              <a:gd name="connsiteY384" fmla="*/ 1673970 h 2377795"/>
              <a:gd name="connsiteX385" fmla="*/ 1721421 w 3250573"/>
              <a:gd name="connsiteY385" fmla="*/ 1673199 h 2377795"/>
              <a:gd name="connsiteX386" fmla="*/ 2866942 w 3250573"/>
              <a:gd name="connsiteY386" fmla="*/ 1667963 h 2377795"/>
              <a:gd name="connsiteX387" fmla="*/ 2864723 w 3250573"/>
              <a:gd name="connsiteY387" fmla="*/ 1684852 h 2377795"/>
              <a:gd name="connsiteX388" fmla="*/ 2861859 w 3250573"/>
              <a:gd name="connsiteY388" fmla="*/ 1688134 h 2377795"/>
              <a:gd name="connsiteX389" fmla="*/ 2862928 w 3250573"/>
              <a:gd name="connsiteY389" fmla="*/ 1691282 h 2377795"/>
              <a:gd name="connsiteX390" fmla="*/ 2867102 w 3250573"/>
              <a:gd name="connsiteY390" fmla="*/ 1698833 h 2377795"/>
              <a:gd name="connsiteX391" fmla="*/ 2862540 w 3250573"/>
              <a:gd name="connsiteY391" fmla="*/ 1705094 h 2377795"/>
              <a:gd name="connsiteX392" fmla="*/ 2855537 w 3250573"/>
              <a:gd name="connsiteY392" fmla="*/ 1714312 h 2377795"/>
              <a:gd name="connsiteX393" fmla="*/ 2857988 w 3250573"/>
              <a:gd name="connsiteY393" fmla="*/ 1725263 h 2377795"/>
              <a:gd name="connsiteX394" fmla="*/ 2877982 w 3250573"/>
              <a:gd name="connsiteY394" fmla="*/ 1709024 h 2377795"/>
              <a:gd name="connsiteX395" fmla="*/ 2875383 w 3250573"/>
              <a:gd name="connsiteY395" fmla="*/ 1686618 h 2377795"/>
              <a:gd name="connsiteX396" fmla="*/ 829743 w 3250573"/>
              <a:gd name="connsiteY396" fmla="*/ 1667944 h 2377795"/>
              <a:gd name="connsiteX397" fmla="*/ 820605 w 3250573"/>
              <a:gd name="connsiteY397" fmla="*/ 1671061 h 2377795"/>
              <a:gd name="connsiteX398" fmla="*/ 824907 w 3250573"/>
              <a:gd name="connsiteY398" fmla="*/ 1675005 h 2377795"/>
              <a:gd name="connsiteX399" fmla="*/ 829707 w 3250573"/>
              <a:gd name="connsiteY399" fmla="*/ 1676491 h 2377795"/>
              <a:gd name="connsiteX400" fmla="*/ 831681 w 3250573"/>
              <a:gd name="connsiteY400" fmla="*/ 1672007 h 2377795"/>
              <a:gd name="connsiteX401" fmla="*/ 829743 w 3250573"/>
              <a:gd name="connsiteY401" fmla="*/ 1667944 h 2377795"/>
              <a:gd name="connsiteX402" fmla="*/ 2785512 w 3250573"/>
              <a:gd name="connsiteY402" fmla="*/ 1633450 h 2377795"/>
              <a:gd name="connsiteX403" fmla="*/ 2784039 w 3250573"/>
              <a:gd name="connsiteY403" fmla="*/ 1635624 h 2377795"/>
              <a:gd name="connsiteX404" fmla="*/ 2782566 w 3250573"/>
              <a:gd name="connsiteY404" fmla="*/ 1637797 h 2377795"/>
              <a:gd name="connsiteX405" fmla="*/ 2786580 w 3250573"/>
              <a:gd name="connsiteY405" fmla="*/ 1642038 h 2377795"/>
              <a:gd name="connsiteX406" fmla="*/ 2791267 w 3250573"/>
              <a:gd name="connsiteY406" fmla="*/ 1643866 h 2377795"/>
              <a:gd name="connsiteX407" fmla="*/ 2793557 w 3250573"/>
              <a:gd name="connsiteY407" fmla="*/ 1639541 h 2377795"/>
              <a:gd name="connsiteX408" fmla="*/ 2791911 w 3250573"/>
              <a:gd name="connsiteY408" fmla="*/ 1635352 h 2377795"/>
              <a:gd name="connsiteX409" fmla="*/ 2785512 w 3250573"/>
              <a:gd name="connsiteY409" fmla="*/ 1633450 h 2377795"/>
              <a:gd name="connsiteX410" fmla="*/ 2606570 w 3250573"/>
              <a:gd name="connsiteY410" fmla="*/ 1629003 h 2377795"/>
              <a:gd name="connsiteX411" fmla="*/ 2600846 w 3250573"/>
              <a:gd name="connsiteY411" fmla="*/ 1660379 h 2377795"/>
              <a:gd name="connsiteX412" fmla="*/ 2608465 w 3250573"/>
              <a:gd name="connsiteY412" fmla="*/ 1690499 h 2377795"/>
              <a:gd name="connsiteX413" fmla="*/ 2598155 w 3250573"/>
              <a:gd name="connsiteY413" fmla="*/ 1705715 h 2377795"/>
              <a:gd name="connsiteX414" fmla="*/ 2593990 w 3250573"/>
              <a:gd name="connsiteY414" fmla="*/ 1717534 h 2377795"/>
              <a:gd name="connsiteX415" fmla="*/ 2598849 w 3250573"/>
              <a:gd name="connsiteY415" fmla="*/ 1731164 h 2377795"/>
              <a:gd name="connsiteX416" fmla="*/ 2604958 w 3250573"/>
              <a:gd name="connsiteY416" fmla="*/ 1737986 h 2377795"/>
              <a:gd name="connsiteX417" fmla="*/ 2613950 w 3250573"/>
              <a:gd name="connsiteY417" fmla="*/ 1739135 h 2377795"/>
              <a:gd name="connsiteX418" fmla="*/ 2609989 w 3250573"/>
              <a:gd name="connsiteY418" fmla="*/ 1722289 h 2377795"/>
              <a:gd name="connsiteX419" fmla="*/ 2606027 w 3250573"/>
              <a:gd name="connsiteY419" fmla="*/ 1705443 h 2377795"/>
              <a:gd name="connsiteX420" fmla="*/ 2613409 w 3250573"/>
              <a:gd name="connsiteY420" fmla="*/ 1692186 h 2377795"/>
              <a:gd name="connsiteX421" fmla="*/ 2612055 w 3250573"/>
              <a:gd name="connsiteY421" fmla="*/ 1677639 h 2377795"/>
              <a:gd name="connsiteX422" fmla="*/ 2614746 w 3250573"/>
              <a:gd name="connsiteY422" fmla="*/ 1667993 h 2377795"/>
              <a:gd name="connsiteX423" fmla="*/ 2612541 w 3250573"/>
              <a:gd name="connsiteY423" fmla="*/ 1660374 h 2377795"/>
              <a:gd name="connsiteX424" fmla="*/ 2615136 w 3250573"/>
              <a:gd name="connsiteY424" fmla="*/ 1654181 h 2377795"/>
              <a:gd name="connsiteX425" fmla="*/ 2617184 w 3250573"/>
              <a:gd name="connsiteY425" fmla="*/ 1653049 h 2377795"/>
              <a:gd name="connsiteX426" fmla="*/ 2618644 w 3250573"/>
              <a:gd name="connsiteY426" fmla="*/ 1642385 h 2377795"/>
              <a:gd name="connsiteX427" fmla="*/ 2616168 w 3250573"/>
              <a:gd name="connsiteY427" fmla="*/ 1631857 h 2377795"/>
              <a:gd name="connsiteX428" fmla="*/ 2606570 w 3250573"/>
              <a:gd name="connsiteY428" fmla="*/ 1629003 h 2377795"/>
              <a:gd name="connsiteX429" fmla="*/ 1502216 w 3250573"/>
              <a:gd name="connsiteY429" fmla="*/ 1628793 h 2377795"/>
              <a:gd name="connsiteX430" fmla="*/ 1502344 w 3250573"/>
              <a:gd name="connsiteY430" fmla="*/ 1632171 h 2377795"/>
              <a:gd name="connsiteX431" fmla="*/ 1504954 w 3250573"/>
              <a:gd name="connsiteY431" fmla="*/ 1635801 h 2377795"/>
              <a:gd name="connsiteX432" fmla="*/ 1500432 w 3250573"/>
              <a:gd name="connsiteY432" fmla="*/ 1642282 h 2377795"/>
              <a:gd name="connsiteX433" fmla="*/ 1502011 w 3250573"/>
              <a:gd name="connsiteY433" fmla="*/ 1650645 h 2377795"/>
              <a:gd name="connsiteX434" fmla="*/ 1510686 w 3250573"/>
              <a:gd name="connsiteY434" fmla="*/ 1656574 h 2377795"/>
              <a:gd name="connsiteX435" fmla="*/ 1519790 w 3250573"/>
              <a:gd name="connsiteY435" fmla="*/ 1657499 h 2377795"/>
              <a:gd name="connsiteX436" fmla="*/ 1519852 w 3250573"/>
              <a:gd name="connsiteY436" fmla="*/ 1654350 h 2377795"/>
              <a:gd name="connsiteX437" fmla="*/ 1518564 w 3250573"/>
              <a:gd name="connsiteY437" fmla="*/ 1652327 h 2377795"/>
              <a:gd name="connsiteX438" fmla="*/ 1508710 w 3250573"/>
              <a:gd name="connsiteY438" fmla="*/ 1643123 h 2377795"/>
              <a:gd name="connsiteX439" fmla="*/ 1510350 w 3250573"/>
              <a:gd name="connsiteY439" fmla="*/ 1631302 h 2377795"/>
              <a:gd name="connsiteX440" fmla="*/ 1506391 w 3250573"/>
              <a:gd name="connsiteY440" fmla="*/ 1628796 h 2377795"/>
              <a:gd name="connsiteX441" fmla="*/ 1502216 w 3250573"/>
              <a:gd name="connsiteY441" fmla="*/ 1628793 h 2377795"/>
              <a:gd name="connsiteX442" fmla="*/ 2915121 w 3250573"/>
              <a:gd name="connsiteY442" fmla="*/ 1620630 h 2377795"/>
              <a:gd name="connsiteX443" fmla="*/ 2912975 w 3250573"/>
              <a:gd name="connsiteY443" fmla="*/ 1625438 h 2377795"/>
              <a:gd name="connsiteX444" fmla="*/ 2918721 w 3250573"/>
              <a:gd name="connsiteY444" fmla="*/ 1626517 h 2377795"/>
              <a:gd name="connsiteX445" fmla="*/ 2924713 w 3250573"/>
              <a:gd name="connsiteY445" fmla="*/ 1625098 h 2377795"/>
              <a:gd name="connsiteX446" fmla="*/ 2925041 w 3250573"/>
              <a:gd name="connsiteY446" fmla="*/ 1621766 h 2377795"/>
              <a:gd name="connsiteX447" fmla="*/ 855376 w 3250573"/>
              <a:gd name="connsiteY447" fmla="*/ 1617138 h 2377795"/>
              <a:gd name="connsiteX448" fmla="*/ 855117 w 3250573"/>
              <a:gd name="connsiteY448" fmla="*/ 1620503 h 2377795"/>
              <a:gd name="connsiteX449" fmla="*/ 857300 w 3250573"/>
              <a:gd name="connsiteY449" fmla="*/ 1624406 h 2377795"/>
              <a:gd name="connsiteX450" fmla="*/ 852062 w 3250573"/>
              <a:gd name="connsiteY450" fmla="*/ 1630308 h 2377795"/>
              <a:gd name="connsiteX451" fmla="*/ 852677 w 3250573"/>
              <a:gd name="connsiteY451" fmla="*/ 1638784 h 2377795"/>
              <a:gd name="connsiteX452" fmla="*/ 860632 w 3250573"/>
              <a:gd name="connsiteY452" fmla="*/ 1645672 h 2377795"/>
              <a:gd name="connsiteX453" fmla="*/ 869586 w 3250573"/>
              <a:gd name="connsiteY453" fmla="*/ 1647647 h 2377795"/>
              <a:gd name="connsiteX454" fmla="*/ 870006 w 3250573"/>
              <a:gd name="connsiteY454" fmla="*/ 1644532 h 2377795"/>
              <a:gd name="connsiteX455" fmla="*/ 868956 w 3250573"/>
              <a:gd name="connsiteY455" fmla="*/ 1642376 h 2377795"/>
              <a:gd name="connsiteX456" fmla="*/ 860201 w 3250573"/>
              <a:gd name="connsiteY456" fmla="*/ 1632104 h 2377795"/>
              <a:gd name="connsiteX457" fmla="*/ 863182 w 3250573"/>
              <a:gd name="connsiteY457" fmla="*/ 1620571 h 2377795"/>
              <a:gd name="connsiteX458" fmla="*/ 859529 w 3250573"/>
              <a:gd name="connsiteY458" fmla="*/ 1617626 h 2377795"/>
              <a:gd name="connsiteX459" fmla="*/ 855376 w 3250573"/>
              <a:gd name="connsiteY459" fmla="*/ 1617138 h 2377795"/>
              <a:gd name="connsiteX460" fmla="*/ 243149 w 3250573"/>
              <a:gd name="connsiteY460" fmla="*/ 1611452 h 2377795"/>
              <a:gd name="connsiteX461" fmla="*/ 239053 w 3250573"/>
              <a:gd name="connsiteY461" fmla="*/ 1613717 h 2377795"/>
              <a:gd name="connsiteX462" fmla="*/ 231942 w 3250573"/>
              <a:gd name="connsiteY462" fmla="*/ 1629884 h 2377795"/>
              <a:gd name="connsiteX463" fmla="*/ 234431 w 3250573"/>
              <a:gd name="connsiteY463" fmla="*/ 1648902 h 2377795"/>
              <a:gd name="connsiteX464" fmla="*/ 233851 w 3250573"/>
              <a:gd name="connsiteY464" fmla="*/ 1658741 h 2377795"/>
              <a:gd name="connsiteX465" fmla="*/ 230198 w 3250573"/>
              <a:gd name="connsiteY465" fmla="*/ 1670276 h 2377795"/>
              <a:gd name="connsiteX466" fmla="*/ 236005 w 3250573"/>
              <a:gd name="connsiteY466" fmla="*/ 1673526 h 2377795"/>
              <a:gd name="connsiteX467" fmla="*/ 240948 w 3250573"/>
              <a:gd name="connsiteY467" fmla="*/ 1675213 h 2377795"/>
              <a:gd name="connsiteX468" fmla="*/ 241014 w 3250573"/>
              <a:gd name="connsiteY468" fmla="*/ 1671098 h 2377795"/>
              <a:gd name="connsiteX469" fmla="*/ 239542 w 3250573"/>
              <a:gd name="connsiteY469" fmla="*/ 1667831 h 2377795"/>
              <a:gd name="connsiteX470" fmla="*/ 244165 w 3250573"/>
              <a:gd name="connsiteY470" fmla="*/ 1632646 h 2377795"/>
              <a:gd name="connsiteX471" fmla="*/ 244089 w 3250573"/>
              <a:gd name="connsiteY471" fmla="*/ 1622831 h 2377795"/>
              <a:gd name="connsiteX472" fmla="*/ 243149 w 3250573"/>
              <a:gd name="connsiteY472" fmla="*/ 1611452 h 2377795"/>
              <a:gd name="connsiteX473" fmla="*/ 1493349 w 3250573"/>
              <a:gd name="connsiteY473" fmla="*/ 1595924 h 2377795"/>
              <a:gd name="connsiteX474" fmla="*/ 1499398 w 3250573"/>
              <a:gd name="connsiteY474" fmla="*/ 1603269 h 2377795"/>
              <a:gd name="connsiteX475" fmla="*/ 1503648 w 3250573"/>
              <a:gd name="connsiteY475" fmla="*/ 1612113 h 2377795"/>
              <a:gd name="connsiteX476" fmla="*/ 1501196 w 3250573"/>
              <a:gd name="connsiteY476" fmla="*/ 1601769 h 2377795"/>
              <a:gd name="connsiteX477" fmla="*/ 1497947 w 3250573"/>
              <a:gd name="connsiteY477" fmla="*/ 1598284 h 2377795"/>
              <a:gd name="connsiteX478" fmla="*/ 1493349 w 3250573"/>
              <a:gd name="connsiteY478" fmla="*/ 1595924 h 2377795"/>
              <a:gd name="connsiteX479" fmla="*/ 850304 w 3250573"/>
              <a:gd name="connsiteY479" fmla="*/ 1583511 h 2377795"/>
              <a:gd name="connsiteX480" fmla="*/ 855485 w 3250573"/>
              <a:gd name="connsiteY480" fmla="*/ 1591497 h 2377795"/>
              <a:gd name="connsiteX481" fmla="*/ 858704 w 3250573"/>
              <a:gd name="connsiteY481" fmla="*/ 1600763 h 2377795"/>
              <a:gd name="connsiteX482" fmla="*/ 857445 w 3250573"/>
              <a:gd name="connsiteY482" fmla="*/ 1590219 h 2377795"/>
              <a:gd name="connsiteX483" fmla="*/ 854610 w 3250573"/>
              <a:gd name="connsiteY483" fmla="*/ 1586386 h 2377795"/>
              <a:gd name="connsiteX484" fmla="*/ 850304 w 3250573"/>
              <a:gd name="connsiteY484" fmla="*/ 1583511 h 2377795"/>
              <a:gd name="connsiteX485" fmla="*/ 2796527 w 3250573"/>
              <a:gd name="connsiteY485" fmla="*/ 1576280 h 2377795"/>
              <a:gd name="connsiteX486" fmla="*/ 2792318 w 3250573"/>
              <a:gd name="connsiteY486" fmla="*/ 1578022 h 2377795"/>
              <a:gd name="connsiteX487" fmla="*/ 2790269 w 3250573"/>
              <a:gd name="connsiteY487" fmla="*/ 1579154 h 2377795"/>
              <a:gd name="connsiteX488" fmla="*/ 2794971 w 3250573"/>
              <a:gd name="connsiteY488" fmla="*/ 1584034 h 2377795"/>
              <a:gd name="connsiteX489" fmla="*/ 2798955 w 3250573"/>
              <a:gd name="connsiteY489" fmla="*/ 1584071 h 2377795"/>
              <a:gd name="connsiteX490" fmla="*/ 2797215 w 3250573"/>
              <a:gd name="connsiteY490" fmla="*/ 1578487 h 2377795"/>
              <a:gd name="connsiteX491" fmla="*/ 246366 w 3250573"/>
              <a:gd name="connsiteY491" fmla="*/ 1568886 h 2377795"/>
              <a:gd name="connsiteX492" fmla="*/ 242776 w 3250573"/>
              <a:gd name="connsiteY492" fmla="*/ 1581746 h 2377795"/>
              <a:gd name="connsiteX493" fmla="*/ 238056 w 3250573"/>
              <a:gd name="connsiteY493" fmla="*/ 1584695 h 2377795"/>
              <a:gd name="connsiteX494" fmla="*/ 235734 w 3250573"/>
              <a:gd name="connsiteY494" fmla="*/ 1588357 h 2377795"/>
              <a:gd name="connsiteX495" fmla="*/ 239028 w 3250573"/>
              <a:gd name="connsiteY495" fmla="*/ 1591295 h 2377795"/>
              <a:gd name="connsiteX496" fmla="*/ 242133 w 3250573"/>
              <a:gd name="connsiteY496" fmla="*/ 1590259 h 2377795"/>
              <a:gd name="connsiteX497" fmla="*/ 244999 w 3250573"/>
              <a:gd name="connsiteY497" fmla="*/ 1586977 h 2377795"/>
              <a:gd name="connsiteX498" fmla="*/ 243928 w 3250573"/>
              <a:gd name="connsiteY498" fmla="*/ 1583830 h 2377795"/>
              <a:gd name="connsiteX499" fmla="*/ 2791133 w 3250573"/>
              <a:gd name="connsiteY499" fmla="*/ 1558970 h 2377795"/>
              <a:gd name="connsiteX500" fmla="*/ 2790405 w 3250573"/>
              <a:gd name="connsiteY500" fmla="*/ 1560044 h 2377795"/>
              <a:gd name="connsiteX501" fmla="*/ 2791989 w 3250573"/>
              <a:gd name="connsiteY501" fmla="*/ 1561717 h 2377795"/>
              <a:gd name="connsiteX502" fmla="*/ 2616457 w 3250573"/>
              <a:gd name="connsiteY502" fmla="*/ 1550118 h 2377795"/>
              <a:gd name="connsiteX503" fmla="*/ 2614983 w 3250573"/>
              <a:gd name="connsiteY503" fmla="*/ 1552292 h 2377795"/>
              <a:gd name="connsiteX504" fmla="*/ 2613510 w 3250573"/>
              <a:gd name="connsiteY504" fmla="*/ 1554465 h 2377795"/>
              <a:gd name="connsiteX505" fmla="*/ 2617525 w 3250573"/>
              <a:gd name="connsiteY505" fmla="*/ 1558706 h 2377795"/>
              <a:gd name="connsiteX506" fmla="*/ 2622212 w 3250573"/>
              <a:gd name="connsiteY506" fmla="*/ 1560534 h 2377795"/>
              <a:gd name="connsiteX507" fmla="*/ 2624502 w 3250573"/>
              <a:gd name="connsiteY507" fmla="*/ 1556209 h 2377795"/>
              <a:gd name="connsiteX508" fmla="*/ 2622856 w 3250573"/>
              <a:gd name="connsiteY508" fmla="*/ 1552020 h 2377795"/>
              <a:gd name="connsiteX509" fmla="*/ 2616457 w 3250573"/>
              <a:gd name="connsiteY509" fmla="*/ 1550118 h 2377795"/>
              <a:gd name="connsiteX510" fmla="*/ 1449781 w 3250573"/>
              <a:gd name="connsiteY510" fmla="*/ 1539340 h 2377795"/>
              <a:gd name="connsiteX511" fmla="*/ 1449958 w 3250573"/>
              <a:gd name="connsiteY511" fmla="*/ 1571326 h 2377795"/>
              <a:gd name="connsiteX512" fmla="*/ 1462980 w 3250573"/>
              <a:gd name="connsiteY512" fmla="*/ 1599569 h 2377795"/>
              <a:gd name="connsiteX513" fmla="*/ 1455683 w 3250573"/>
              <a:gd name="connsiteY513" fmla="*/ 1616495 h 2377795"/>
              <a:gd name="connsiteX514" fmla="*/ 1453782 w 3250573"/>
              <a:gd name="connsiteY514" fmla="*/ 1628920 h 2377795"/>
              <a:gd name="connsiteX515" fmla="*/ 1461057 w 3250573"/>
              <a:gd name="connsiteY515" fmla="*/ 1641437 h 2377795"/>
              <a:gd name="connsiteX516" fmla="*/ 1468301 w 3250573"/>
              <a:gd name="connsiteY516" fmla="*/ 1647010 h 2377795"/>
              <a:gd name="connsiteX517" fmla="*/ 1477324 w 3250573"/>
              <a:gd name="connsiteY517" fmla="*/ 1646454 h 2377795"/>
              <a:gd name="connsiteX518" fmla="*/ 1470335 w 3250573"/>
              <a:gd name="connsiteY518" fmla="*/ 1630602 h 2377795"/>
              <a:gd name="connsiteX519" fmla="*/ 1463347 w 3250573"/>
              <a:gd name="connsiteY519" fmla="*/ 1614749 h 2377795"/>
              <a:gd name="connsiteX520" fmla="*/ 1468135 w 3250573"/>
              <a:gd name="connsiteY520" fmla="*/ 1600302 h 2377795"/>
              <a:gd name="connsiteX521" fmla="*/ 1464125 w 3250573"/>
              <a:gd name="connsiteY521" fmla="*/ 1586225 h 2377795"/>
              <a:gd name="connsiteX522" fmla="*/ 1464984 w 3250573"/>
              <a:gd name="connsiteY522" fmla="*/ 1576217 h 2377795"/>
              <a:gd name="connsiteX523" fmla="*/ 1461418 w 3250573"/>
              <a:gd name="connsiteY523" fmla="*/ 1569125 h 2377795"/>
              <a:gd name="connsiteX524" fmla="*/ 1462818 w 3250573"/>
              <a:gd name="connsiteY524" fmla="*/ 1562537 h 2377795"/>
              <a:gd name="connsiteX525" fmla="*/ 1464617 w 3250573"/>
              <a:gd name="connsiteY525" fmla="*/ 1561037 h 2377795"/>
              <a:gd name="connsiteX526" fmla="*/ 1464081 w 3250573"/>
              <a:gd name="connsiteY526" fmla="*/ 1550257 h 2377795"/>
              <a:gd name="connsiteX527" fmla="*/ 1459713 w 3250573"/>
              <a:gd name="connsiteY527" fmla="*/ 1540348 h 2377795"/>
              <a:gd name="connsiteX528" fmla="*/ 1449781 w 3250573"/>
              <a:gd name="connsiteY528" fmla="*/ 1539340 h 2377795"/>
              <a:gd name="connsiteX529" fmla="*/ 1725295 w 3250573"/>
              <a:gd name="connsiteY529" fmla="*/ 1532144 h 2377795"/>
              <a:gd name="connsiteX530" fmla="*/ 1723149 w 3250573"/>
              <a:gd name="connsiteY530" fmla="*/ 1536951 h 2377795"/>
              <a:gd name="connsiteX531" fmla="*/ 1728895 w 3250573"/>
              <a:gd name="connsiteY531" fmla="*/ 1538030 h 2377795"/>
              <a:gd name="connsiteX532" fmla="*/ 1734887 w 3250573"/>
              <a:gd name="connsiteY532" fmla="*/ 1536611 h 2377795"/>
              <a:gd name="connsiteX533" fmla="*/ 1735215 w 3250573"/>
              <a:gd name="connsiteY533" fmla="*/ 1533279 h 2377795"/>
              <a:gd name="connsiteX534" fmla="*/ 2876469 w 3250573"/>
              <a:gd name="connsiteY534" fmla="*/ 1528386 h 2377795"/>
              <a:gd name="connsiteX535" fmla="*/ 2866570 w 3250573"/>
              <a:gd name="connsiteY535" fmla="*/ 1547866 h 2377795"/>
              <a:gd name="connsiteX536" fmla="*/ 2868161 w 3250573"/>
              <a:gd name="connsiteY536" fmla="*/ 1570102 h 2377795"/>
              <a:gd name="connsiteX537" fmla="*/ 2869751 w 3250573"/>
              <a:gd name="connsiteY537" fmla="*/ 1592336 h 2377795"/>
              <a:gd name="connsiteX538" fmla="*/ 2862319 w 3250573"/>
              <a:gd name="connsiteY538" fmla="*/ 1612759 h 2377795"/>
              <a:gd name="connsiteX539" fmla="*/ 2864486 w 3250573"/>
              <a:gd name="connsiteY539" fmla="*/ 1636035 h 2377795"/>
              <a:gd name="connsiteX540" fmla="*/ 2866145 w 3250573"/>
              <a:gd name="connsiteY540" fmla="*/ 1648715 h 2377795"/>
              <a:gd name="connsiteX541" fmla="*/ 2866606 w 3250573"/>
              <a:gd name="connsiteY541" fmla="*/ 1652236 h 2377795"/>
              <a:gd name="connsiteX542" fmla="*/ 2869834 w 3250573"/>
              <a:gd name="connsiteY542" fmla="*/ 1639026 h 2377795"/>
              <a:gd name="connsiteX543" fmla="*/ 2868673 w 3250573"/>
              <a:gd name="connsiteY543" fmla="*/ 1633839 h 2377795"/>
              <a:gd name="connsiteX544" fmla="*/ 2878530 w 3250573"/>
              <a:gd name="connsiteY544" fmla="*/ 1633494 h 2377795"/>
              <a:gd name="connsiteX545" fmla="*/ 2887024 w 3250573"/>
              <a:gd name="connsiteY545" fmla="*/ 1634256 h 2377795"/>
              <a:gd name="connsiteX546" fmla="*/ 2887126 w 3250573"/>
              <a:gd name="connsiteY546" fmla="*/ 1631110 h 2377795"/>
              <a:gd name="connsiteX547" fmla="*/ 2885864 w 3250573"/>
              <a:gd name="connsiteY547" fmla="*/ 1629070 h 2377795"/>
              <a:gd name="connsiteX548" fmla="*/ 2884656 w 3250573"/>
              <a:gd name="connsiteY548" fmla="*/ 1615877 h 2377795"/>
              <a:gd name="connsiteX549" fmla="*/ 2878243 w 3250573"/>
              <a:gd name="connsiteY549" fmla="*/ 1604614 h 2377795"/>
              <a:gd name="connsiteX550" fmla="*/ 2878879 w 3250573"/>
              <a:gd name="connsiteY550" fmla="*/ 1568469 h 2377795"/>
              <a:gd name="connsiteX551" fmla="*/ 2877037 w 3250573"/>
              <a:gd name="connsiteY551" fmla="*/ 1532042 h 2377795"/>
              <a:gd name="connsiteX552" fmla="*/ 813413 w 3250573"/>
              <a:gd name="connsiteY552" fmla="*/ 1522333 h 2377795"/>
              <a:gd name="connsiteX553" fmla="*/ 809939 w 3250573"/>
              <a:gd name="connsiteY553" fmla="*/ 1554075 h 2377795"/>
              <a:gd name="connsiteX554" fmla="*/ 819671 w 3250573"/>
              <a:gd name="connsiteY554" fmla="*/ 1583597 h 2377795"/>
              <a:gd name="connsiteX555" fmla="*/ 810479 w 3250573"/>
              <a:gd name="connsiteY555" fmla="*/ 1599535 h 2377795"/>
              <a:gd name="connsiteX556" fmla="*/ 807170 w 3250573"/>
              <a:gd name="connsiteY556" fmla="*/ 1611636 h 2377795"/>
              <a:gd name="connsiteX557" fmla="*/ 812980 w 3250573"/>
              <a:gd name="connsiteY557" fmla="*/ 1624895 h 2377795"/>
              <a:gd name="connsiteX558" fmla="*/ 819551 w 3250573"/>
              <a:gd name="connsiteY558" fmla="*/ 1631263 h 2377795"/>
              <a:gd name="connsiteX559" fmla="*/ 828592 w 3250573"/>
              <a:gd name="connsiteY559" fmla="*/ 1631761 h 2377795"/>
              <a:gd name="connsiteX560" fmla="*/ 823448 w 3250573"/>
              <a:gd name="connsiteY560" fmla="*/ 1615227 h 2377795"/>
              <a:gd name="connsiteX561" fmla="*/ 818304 w 3250573"/>
              <a:gd name="connsiteY561" fmla="*/ 1598694 h 2377795"/>
              <a:gd name="connsiteX562" fmla="*/ 824717 w 3250573"/>
              <a:gd name="connsiteY562" fmla="*/ 1584924 h 2377795"/>
              <a:gd name="connsiteX563" fmla="*/ 822334 w 3250573"/>
              <a:gd name="connsiteY563" fmla="*/ 1570497 h 2377795"/>
              <a:gd name="connsiteX564" fmla="*/ 824330 w 3250573"/>
              <a:gd name="connsiteY564" fmla="*/ 1560672 h 2377795"/>
              <a:gd name="connsiteX565" fmla="*/ 821592 w 3250573"/>
              <a:gd name="connsiteY565" fmla="*/ 1553224 h 2377795"/>
              <a:gd name="connsiteX566" fmla="*/ 823737 w 3250573"/>
              <a:gd name="connsiteY566" fmla="*/ 1546853 h 2377795"/>
              <a:gd name="connsiteX567" fmla="*/ 825698 w 3250573"/>
              <a:gd name="connsiteY567" fmla="*/ 1545575 h 2377795"/>
              <a:gd name="connsiteX568" fmla="*/ 826395 w 3250573"/>
              <a:gd name="connsiteY568" fmla="*/ 1534822 h 2377795"/>
              <a:gd name="connsiteX569" fmla="*/ 823180 w 3250573"/>
              <a:gd name="connsiteY569" fmla="*/ 1524488 h 2377795"/>
              <a:gd name="connsiteX570" fmla="*/ 813413 w 3250573"/>
              <a:gd name="connsiteY570" fmla="*/ 1522333 h 2377795"/>
              <a:gd name="connsiteX571" fmla="*/ 1625945 w 3250573"/>
              <a:gd name="connsiteY571" fmla="*/ 1510125 h 2377795"/>
              <a:gd name="connsiteX572" fmla="*/ 1624903 w 3250573"/>
              <a:gd name="connsiteY572" fmla="*/ 1512543 h 2377795"/>
              <a:gd name="connsiteX573" fmla="*/ 1623861 w 3250573"/>
              <a:gd name="connsiteY573" fmla="*/ 1514961 h 2377795"/>
              <a:gd name="connsiteX574" fmla="*/ 1628576 w 3250573"/>
              <a:gd name="connsiteY574" fmla="*/ 1518385 h 2377795"/>
              <a:gd name="connsiteX575" fmla="*/ 1633507 w 3250573"/>
              <a:gd name="connsiteY575" fmla="*/ 1519306 h 2377795"/>
              <a:gd name="connsiteX576" fmla="*/ 1634953 w 3250573"/>
              <a:gd name="connsiteY576" fmla="*/ 1514616 h 2377795"/>
              <a:gd name="connsiteX577" fmla="*/ 1632567 w 3250573"/>
              <a:gd name="connsiteY577" fmla="*/ 1510798 h 2377795"/>
              <a:gd name="connsiteX578" fmla="*/ 1625945 w 3250573"/>
              <a:gd name="connsiteY578" fmla="*/ 1510125 h 2377795"/>
              <a:gd name="connsiteX579" fmla="*/ 2624295 w 3250573"/>
              <a:gd name="connsiteY579" fmla="*/ 1472365 h 2377795"/>
              <a:gd name="connsiteX580" fmla="*/ 2620198 w 3250573"/>
              <a:gd name="connsiteY580" fmla="*/ 1474630 h 2377795"/>
              <a:gd name="connsiteX581" fmla="*/ 2613088 w 3250573"/>
              <a:gd name="connsiteY581" fmla="*/ 1490796 h 2377795"/>
              <a:gd name="connsiteX582" fmla="*/ 2615576 w 3250573"/>
              <a:gd name="connsiteY582" fmla="*/ 1509815 h 2377795"/>
              <a:gd name="connsiteX583" fmla="*/ 2614997 w 3250573"/>
              <a:gd name="connsiteY583" fmla="*/ 1519653 h 2377795"/>
              <a:gd name="connsiteX584" fmla="*/ 2611343 w 3250573"/>
              <a:gd name="connsiteY584" fmla="*/ 1531189 h 2377795"/>
              <a:gd name="connsiteX585" fmla="*/ 2617151 w 3250573"/>
              <a:gd name="connsiteY585" fmla="*/ 1534439 h 2377795"/>
              <a:gd name="connsiteX586" fmla="*/ 2622094 w 3250573"/>
              <a:gd name="connsiteY586" fmla="*/ 1536126 h 2377795"/>
              <a:gd name="connsiteX587" fmla="*/ 2622160 w 3250573"/>
              <a:gd name="connsiteY587" fmla="*/ 1532010 h 2377795"/>
              <a:gd name="connsiteX588" fmla="*/ 2620688 w 3250573"/>
              <a:gd name="connsiteY588" fmla="*/ 1528744 h 2377795"/>
              <a:gd name="connsiteX589" fmla="*/ 2625310 w 3250573"/>
              <a:gd name="connsiteY589" fmla="*/ 1493559 h 2377795"/>
              <a:gd name="connsiteX590" fmla="*/ 2625235 w 3250573"/>
              <a:gd name="connsiteY590" fmla="*/ 1483743 h 2377795"/>
              <a:gd name="connsiteX591" fmla="*/ 2624295 w 3250573"/>
              <a:gd name="connsiteY591" fmla="*/ 1472365 h 2377795"/>
              <a:gd name="connsiteX592" fmla="*/ 1444921 w 3250573"/>
              <a:gd name="connsiteY592" fmla="*/ 1459767 h 2377795"/>
              <a:gd name="connsiteX593" fmla="*/ 1443879 w 3250573"/>
              <a:gd name="connsiteY593" fmla="*/ 1462185 h 2377795"/>
              <a:gd name="connsiteX594" fmla="*/ 1442837 w 3250573"/>
              <a:gd name="connsiteY594" fmla="*/ 1464603 h 2377795"/>
              <a:gd name="connsiteX595" fmla="*/ 1447552 w 3250573"/>
              <a:gd name="connsiteY595" fmla="*/ 1468026 h 2377795"/>
              <a:gd name="connsiteX596" fmla="*/ 1452483 w 3250573"/>
              <a:gd name="connsiteY596" fmla="*/ 1468948 h 2377795"/>
              <a:gd name="connsiteX597" fmla="*/ 1453929 w 3250573"/>
              <a:gd name="connsiteY597" fmla="*/ 1464258 h 2377795"/>
              <a:gd name="connsiteX598" fmla="*/ 1451543 w 3250573"/>
              <a:gd name="connsiteY598" fmla="*/ 1460440 h 2377795"/>
              <a:gd name="connsiteX599" fmla="*/ 1444921 w 3250573"/>
              <a:gd name="connsiteY599" fmla="*/ 1459767 h 2377795"/>
              <a:gd name="connsiteX600" fmla="*/ 1626818 w 3250573"/>
              <a:gd name="connsiteY600" fmla="*/ 1451326 h 2377795"/>
              <a:gd name="connsiteX601" fmla="*/ 1624831 w 3250573"/>
              <a:gd name="connsiteY601" fmla="*/ 1452634 h 2377795"/>
              <a:gd name="connsiteX602" fmla="*/ 1625951 w 3250573"/>
              <a:gd name="connsiteY602" fmla="*/ 1459558 h 2377795"/>
              <a:gd name="connsiteX603" fmla="*/ 1626101 w 3250573"/>
              <a:gd name="connsiteY603" fmla="*/ 1459665 h 2377795"/>
              <a:gd name="connsiteX604" fmla="*/ 1632038 w 3250573"/>
              <a:gd name="connsiteY604" fmla="*/ 1458586 h 2377795"/>
              <a:gd name="connsiteX605" fmla="*/ 1630812 w 3250573"/>
              <a:gd name="connsiteY605" fmla="*/ 1453414 h 2377795"/>
              <a:gd name="connsiteX606" fmla="*/ 1626818 w 3250573"/>
              <a:gd name="connsiteY606" fmla="*/ 1451326 h 2377795"/>
              <a:gd name="connsiteX607" fmla="*/ 817659 w 3250573"/>
              <a:gd name="connsiteY607" fmla="*/ 1442856 h 2377795"/>
              <a:gd name="connsiteX608" fmla="*/ 816346 w 3250573"/>
              <a:gd name="connsiteY608" fmla="*/ 1445133 h 2377795"/>
              <a:gd name="connsiteX609" fmla="*/ 815033 w 3250573"/>
              <a:gd name="connsiteY609" fmla="*/ 1447410 h 2377795"/>
              <a:gd name="connsiteX610" fmla="*/ 819335 w 3250573"/>
              <a:gd name="connsiteY610" fmla="*/ 1451353 h 2377795"/>
              <a:gd name="connsiteX611" fmla="*/ 824135 w 3250573"/>
              <a:gd name="connsiteY611" fmla="*/ 1452839 h 2377795"/>
              <a:gd name="connsiteX612" fmla="*/ 826109 w 3250573"/>
              <a:gd name="connsiteY612" fmla="*/ 1448356 h 2377795"/>
              <a:gd name="connsiteX613" fmla="*/ 824171 w 3250573"/>
              <a:gd name="connsiteY613" fmla="*/ 1444292 h 2377795"/>
              <a:gd name="connsiteX614" fmla="*/ 817659 w 3250573"/>
              <a:gd name="connsiteY614" fmla="*/ 1442856 h 2377795"/>
              <a:gd name="connsiteX615" fmla="*/ 1622663 w 3250573"/>
              <a:gd name="connsiteY615" fmla="*/ 1432396 h 2377795"/>
              <a:gd name="connsiteX616" fmla="*/ 1623435 w 3250573"/>
              <a:gd name="connsiteY616" fmla="*/ 1440596 h 2377795"/>
              <a:gd name="connsiteX617" fmla="*/ 1626849 w 3250573"/>
              <a:gd name="connsiteY617" fmla="*/ 1441233 h 2377795"/>
              <a:gd name="connsiteX618" fmla="*/ 1628294 w 3250573"/>
              <a:gd name="connsiteY618" fmla="*/ 1436543 h 2377795"/>
              <a:gd name="connsiteX619" fmla="*/ 1625909 w 3250573"/>
              <a:gd name="connsiteY619" fmla="*/ 1432725 h 2377795"/>
              <a:gd name="connsiteX620" fmla="*/ 2627512 w 3250573"/>
              <a:gd name="connsiteY620" fmla="*/ 1429798 h 2377795"/>
              <a:gd name="connsiteX621" fmla="*/ 2623922 w 3250573"/>
              <a:gd name="connsiteY621" fmla="*/ 1442659 h 2377795"/>
              <a:gd name="connsiteX622" fmla="*/ 2619202 w 3250573"/>
              <a:gd name="connsiteY622" fmla="*/ 1445608 h 2377795"/>
              <a:gd name="connsiteX623" fmla="*/ 2616880 w 3250573"/>
              <a:gd name="connsiteY623" fmla="*/ 1449270 h 2377795"/>
              <a:gd name="connsiteX624" fmla="*/ 2620175 w 3250573"/>
              <a:gd name="connsiteY624" fmla="*/ 1452208 h 2377795"/>
              <a:gd name="connsiteX625" fmla="*/ 2623279 w 3250573"/>
              <a:gd name="connsiteY625" fmla="*/ 1451172 h 2377795"/>
              <a:gd name="connsiteX626" fmla="*/ 2626145 w 3250573"/>
              <a:gd name="connsiteY626" fmla="*/ 1447889 h 2377795"/>
              <a:gd name="connsiteX627" fmla="*/ 2625074 w 3250573"/>
              <a:gd name="connsiteY627" fmla="*/ 1444742 h 2377795"/>
              <a:gd name="connsiteX628" fmla="*/ 1438263 w 3250573"/>
              <a:gd name="connsiteY628" fmla="*/ 1381694 h 2377795"/>
              <a:gd name="connsiteX629" fmla="*/ 1434667 w 3250573"/>
              <a:gd name="connsiteY629" fmla="*/ 1384694 h 2377795"/>
              <a:gd name="connsiteX630" fmla="*/ 1430681 w 3250573"/>
              <a:gd name="connsiteY630" fmla="*/ 1401956 h 2377795"/>
              <a:gd name="connsiteX631" fmla="*/ 1436627 w 3250573"/>
              <a:gd name="connsiteY631" fmla="*/ 1420226 h 2377795"/>
              <a:gd name="connsiteX632" fmla="*/ 1437873 w 3250573"/>
              <a:gd name="connsiteY632" fmla="*/ 1430028 h 2377795"/>
              <a:gd name="connsiteX633" fmla="*/ 1436420 w 3250573"/>
              <a:gd name="connsiteY633" fmla="*/ 1442078 h 2377795"/>
              <a:gd name="connsiteX634" fmla="*/ 1442710 w 3250573"/>
              <a:gd name="connsiteY634" fmla="*/ 1444189 h 2377795"/>
              <a:gd name="connsiteX635" fmla="*/ 1447865 w 3250573"/>
              <a:gd name="connsiteY635" fmla="*/ 1444923 h 2377795"/>
              <a:gd name="connsiteX636" fmla="*/ 1447171 w 3250573"/>
              <a:gd name="connsiteY636" fmla="*/ 1440858 h 2377795"/>
              <a:gd name="connsiteX637" fmla="*/ 1445127 w 3250573"/>
              <a:gd name="connsiteY637" fmla="*/ 1437915 h 2377795"/>
              <a:gd name="connsiteX638" fmla="*/ 1443167 w 3250573"/>
              <a:gd name="connsiteY638" fmla="*/ 1402383 h 2377795"/>
              <a:gd name="connsiteX639" fmla="*/ 1441282 w 3250573"/>
              <a:gd name="connsiteY639" fmla="*/ 1392727 h 2377795"/>
              <a:gd name="connsiteX640" fmla="*/ 1438263 w 3250573"/>
              <a:gd name="connsiteY640" fmla="*/ 1381694 h 2377795"/>
              <a:gd name="connsiteX641" fmla="*/ 2834015 w 3250573"/>
              <a:gd name="connsiteY641" fmla="*/ 1366056 h 2377795"/>
              <a:gd name="connsiteX642" fmla="*/ 2833894 w 3250573"/>
              <a:gd name="connsiteY642" fmla="*/ 1368344 h 2377795"/>
              <a:gd name="connsiteX643" fmla="*/ 2834769 w 3250573"/>
              <a:gd name="connsiteY643" fmla="*/ 1367170 h 2377795"/>
              <a:gd name="connsiteX644" fmla="*/ 819945 w 3250573"/>
              <a:gd name="connsiteY644" fmla="*/ 1364657 h 2377795"/>
              <a:gd name="connsiteX645" fmla="*/ 816024 w 3250573"/>
              <a:gd name="connsiteY645" fmla="*/ 1367214 h 2377795"/>
              <a:gd name="connsiteX646" fmla="*/ 810088 w 3250573"/>
              <a:gd name="connsiteY646" fmla="*/ 1383870 h 2377795"/>
              <a:gd name="connsiteX647" fmla="*/ 813919 w 3250573"/>
              <a:gd name="connsiteY647" fmla="*/ 1402679 h 2377795"/>
              <a:gd name="connsiteX648" fmla="*/ 814040 w 3250573"/>
              <a:gd name="connsiteY648" fmla="*/ 1412544 h 2377795"/>
              <a:gd name="connsiteX649" fmla="*/ 811220 w 3250573"/>
              <a:gd name="connsiteY649" fmla="*/ 1424326 h 2377795"/>
              <a:gd name="connsiteX650" fmla="*/ 817237 w 3250573"/>
              <a:gd name="connsiteY650" fmla="*/ 1427151 h 2377795"/>
              <a:gd name="connsiteX651" fmla="*/ 822282 w 3250573"/>
              <a:gd name="connsiteY651" fmla="*/ 1428477 h 2377795"/>
              <a:gd name="connsiteX652" fmla="*/ 822055 w 3250573"/>
              <a:gd name="connsiteY652" fmla="*/ 1424364 h 2377795"/>
              <a:gd name="connsiteX653" fmla="*/ 820358 w 3250573"/>
              <a:gd name="connsiteY653" fmla="*/ 1421209 h 2377795"/>
              <a:gd name="connsiteX654" fmla="*/ 822463 w 3250573"/>
              <a:gd name="connsiteY654" fmla="*/ 1385744 h 2377795"/>
              <a:gd name="connsiteX655" fmla="*/ 821690 w 3250573"/>
              <a:gd name="connsiteY655" fmla="*/ 1375949 h 2377795"/>
              <a:gd name="connsiteX656" fmla="*/ 819945 w 3250573"/>
              <a:gd name="connsiteY656" fmla="*/ 1364657 h 2377795"/>
              <a:gd name="connsiteX657" fmla="*/ 2210329 w 3250573"/>
              <a:gd name="connsiteY657" fmla="*/ 1359982 h 2377795"/>
              <a:gd name="connsiteX658" fmla="*/ 2205432 w 3250573"/>
              <a:gd name="connsiteY658" fmla="*/ 1362009 h 2377795"/>
              <a:gd name="connsiteX659" fmla="*/ 2203383 w 3250573"/>
              <a:gd name="connsiteY659" fmla="*/ 1363141 h 2377795"/>
              <a:gd name="connsiteX660" fmla="*/ 2206934 w 3250573"/>
              <a:gd name="connsiteY660" fmla="*/ 1365937 h 2377795"/>
              <a:gd name="connsiteX661" fmla="*/ 2211831 w 3250573"/>
              <a:gd name="connsiteY661" fmla="*/ 1363911 h 2377795"/>
              <a:gd name="connsiteX662" fmla="*/ 2212566 w 3250573"/>
              <a:gd name="connsiteY662" fmla="*/ 1363504 h 2377795"/>
              <a:gd name="connsiteX663" fmla="*/ 2212858 w 3250573"/>
              <a:gd name="connsiteY663" fmla="*/ 1361975 h 2377795"/>
              <a:gd name="connsiteX664" fmla="*/ 1433566 w 3250573"/>
              <a:gd name="connsiteY664" fmla="*/ 1339154 h 2377795"/>
              <a:gd name="connsiteX665" fmla="*/ 1432420 w 3250573"/>
              <a:gd name="connsiteY665" fmla="*/ 1352498 h 2377795"/>
              <a:gd name="connsiteX666" fmla="*/ 1428338 w 3250573"/>
              <a:gd name="connsiteY666" fmla="*/ 1356289 h 2377795"/>
              <a:gd name="connsiteX667" fmla="*/ 1426738 w 3250573"/>
              <a:gd name="connsiteY667" fmla="*/ 1360333 h 2377795"/>
              <a:gd name="connsiteX668" fmla="*/ 1430508 w 3250573"/>
              <a:gd name="connsiteY668" fmla="*/ 1362609 h 2377795"/>
              <a:gd name="connsiteX669" fmla="*/ 1433360 w 3250573"/>
              <a:gd name="connsiteY669" fmla="*/ 1361006 h 2377795"/>
              <a:gd name="connsiteX670" fmla="*/ 1435562 w 3250573"/>
              <a:gd name="connsiteY670" fmla="*/ 1357234 h 2377795"/>
              <a:gd name="connsiteX671" fmla="*/ 1433932 w 3250573"/>
              <a:gd name="connsiteY671" fmla="*/ 1354334 h 2377795"/>
              <a:gd name="connsiteX672" fmla="*/ 2840199 w 3250573"/>
              <a:gd name="connsiteY672" fmla="*/ 1329048 h 2377795"/>
              <a:gd name="connsiteX673" fmla="*/ 2840374 w 3250573"/>
              <a:gd name="connsiteY673" fmla="*/ 1344229 h 2377795"/>
              <a:gd name="connsiteX674" fmla="*/ 2845855 w 3250573"/>
              <a:gd name="connsiteY674" fmla="*/ 1350120 h 2377795"/>
              <a:gd name="connsiteX675" fmla="*/ 2852944 w 3250573"/>
              <a:gd name="connsiteY675" fmla="*/ 1352407 h 2377795"/>
              <a:gd name="connsiteX676" fmla="*/ 2851471 w 3250573"/>
              <a:gd name="connsiteY676" fmla="*/ 1344026 h 2377795"/>
              <a:gd name="connsiteX677" fmla="*/ 2846156 w 3250573"/>
              <a:gd name="connsiteY677" fmla="*/ 1336469 h 2377795"/>
              <a:gd name="connsiteX678" fmla="*/ 2848695 w 3250573"/>
              <a:gd name="connsiteY678" fmla="*/ 1334022 h 2377795"/>
              <a:gd name="connsiteX679" fmla="*/ 2850119 w 3250573"/>
              <a:gd name="connsiteY679" fmla="*/ 1330185 h 2377795"/>
              <a:gd name="connsiteX680" fmla="*/ 2845840 w 3250573"/>
              <a:gd name="connsiteY680" fmla="*/ 1329063 h 2377795"/>
              <a:gd name="connsiteX681" fmla="*/ 2840199 w 3250573"/>
              <a:gd name="connsiteY681" fmla="*/ 1329048 h 2377795"/>
              <a:gd name="connsiteX682" fmla="*/ 820126 w 3250573"/>
              <a:gd name="connsiteY682" fmla="*/ 1321923 h 2377795"/>
              <a:gd name="connsiteX683" fmla="*/ 817463 w 3250573"/>
              <a:gd name="connsiteY683" fmla="*/ 1335023 h 2377795"/>
              <a:gd name="connsiteX684" fmla="*/ 812969 w 3250573"/>
              <a:gd name="connsiteY684" fmla="*/ 1338309 h 2377795"/>
              <a:gd name="connsiteX685" fmla="*/ 810915 w 3250573"/>
              <a:gd name="connsiteY685" fmla="*/ 1342134 h 2377795"/>
              <a:gd name="connsiteX686" fmla="*/ 814407 w 3250573"/>
              <a:gd name="connsiteY686" fmla="*/ 1344829 h 2377795"/>
              <a:gd name="connsiteX687" fmla="*/ 817427 w 3250573"/>
              <a:gd name="connsiteY687" fmla="*/ 1343570 h 2377795"/>
              <a:gd name="connsiteX688" fmla="*/ 820049 w 3250573"/>
              <a:gd name="connsiteY688" fmla="*/ 1340085 h 2377795"/>
              <a:gd name="connsiteX689" fmla="*/ 818759 w 3250573"/>
              <a:gd name="connsiteY689" fmla="*/ 1337020 h 2377795"/>
              <a:gd name="connsiteX690" fmla="*/ 580443 w 3250573"/>
              <a:gd name="connsiteY690" fmla="*/ 1284559 h 2377795"/>
              <a:gd name="connsiteX691" fmla="*/ 577467 w 3250573"/>
              <a:gd name="connsiteY691" fmla="*/ 1285919 h 2377795"/>
              <a:gd name="connsiteX692" fmla="*/ 574964 w 3250573"/>
              <a:gd name="connsiteY692" fmla="*/ 1289491 h 2377795"/>
              <a:gd name="connsiteX693" fmla="*/ 576354 w 3250573"/>
              <a:gd name="connsiteY693" fmla="*/ 1292513 h 2377795"/>
              <a:gd name="connsiteX694" fmla="*/ 575487 w 3250573"/>
              <a:gd name="connsiteY694" fmla="*/ 1307655 h 2377795"/>
              <a:gd name="connsiteX695" fmla="*/ 577714 w 3250573"/>
              <a:gd name="connsiteY695" fmla="*/ 1294466 h 2377795"/>
              <a:gd name="connsiteX696" fmla="*/ 582095 w 3250573"/>
              <a:gd name="connsiteY696" fmla="*/ 1291029 h 2377795"/>
              <a:gd name="connsiteX697" fmla="*/ 584019 w 3250573"/>
              <a:gd name="connsiteY697" fmla="*/ 1287136 h 2377795"/>
              <a:gd name="connsiteX698" fmla="*/ 580443 w 3250573"/>
              <a:gd name="connsiteY698" fmla="*/ 1284559 h 2377795"/>
              <a:gd name="connsiteX699" fmla="*/ 1630422 w 3250573"/>
              <a:gd name="connsiteY699" fmla="*/ 1257213 h 2377795"/>
              <a:gd name="connsiteX700" fmla="*/ 1630864 w 3250573"/>
              <a:gd name="connsiteY700" fmla="*/ 1258246 h 2377795"/>
              <a:gd name="connsiteX701" fmla="*/ 1631323 w 3250573"/>
              <a:gd name="connsiteY701" fmla="*/ 1258545 h 2377795"/>
              <a:gd name="connsiteX702" fmla="*/ 2224563 w 3250573"/>
              <a:gd name="connsiteY702" fmla="*/ 1212753 h 2377795"/>
              <a:gd name="connsiteX703" fmla="*/ 2224641 w 3250573"/>
              <a:gd name="connsiteY703" fmla="*/ 1217128 h 2377795"/>
              <a:gd name="connsiteX704" fmla="*/ 2227119 w 3250573"/>
              <a:gd name="connsiteY704" fmla="*/ 1222217 h 2377795"/>
              <a:gd name="connsiteX705" fmla="*/ 2215830 w 3250573"/>
              <a:gd name="connsiteY705" fmla="*/ 1247151 h 2377795"/>
              <a:gd name="connsiteX706" fmla="*/ 2213744 w 3250573"/>
              <a:gd name="connsiteY706" fmla="*/ 1255606 h 2377795"/>
              <a:gd name="connsiteX707" fmla="*/ 2213938 w 3250573"/>
              <a:gd name="connsiteY707" fmla="*/ 1260604 h 2377795"/>
              <a:gd name="connsiteX708" fmla="*/ 2213076 w 3250573"/>
              <a:gd name="connsiteY708" fmla="*/ 1263319 h 2377795"/>
              <a:gd name="connsiteX709" fmla="*/ 2214811 w 3250573"/>
              <a:gd name="connsiteY709" fmla="*/ 1272527 h 2377795"/>
              <a:gd name="connsiteX710" fmla="*/ 2214054 w 3250573"/>
              <a:gd name="connsiteY710" fmla="*/ 1286882 h 2377795"/>
              <a:gd name="connsiteX711" fmla="*/ 2217232 w 3250573"/>
              <a:gd name="connsiteY711" fmla="*/ 1301102 h 2377795"/>
              <a:gd name="connsiteX712" fmla="*/ 2222190 w 3250573"/>
              <a:gd name="connsiteY712" fmla="*/ 1305840 h 2377795"/>
              <a:gd name="connsiteX713" fmla="*/ 2222405 w 3250573"/>
              <a:gd name="connsiteY713" fmla="*/ 1305814 h 2377795"/>
              <a:gd name="connsiteX714" fmla="*/ 2229014 w 3250573"/>
              <a:gd name="connsiteY714" fmla="*/ 1277515 h 2377795"/>
              <a:gd name="connsiteX715" fmla="*/ 2232220 w 3250573"/>
              <a:gd name="connsiteY715" fmla="*/ 1251998 h 2377795"/>
              <a:gd name="connsiteX716" fmla="*/ 2236120 w 3250573"/>
              <a:gd name="connsiteY716" fmla="*/ 1228126 h 2377795"/>
              <a:gd name="connsiteX717" fmla="*/ 2241985 w 3250573"/>
              <a:gd name="connsiteY717" fmla="*/ 1217939 h 2377795"/>
              <a:gd name="connsiteX718" fmla="*/ 2241160 w 3250573"/>
              <a:gd name="connsiteY718" fmla="*/ 1215984 h 2377795"/>
              <a:gd name="connsiteX719" fmla="*/ 2234354 w 3250573"/>
              <a:gd name="connsiteY719" fmla="*/ 1214140 h 2377795"/>
              <a:gd name="connsiteX720" fmla="*/ 2224563 w 3250573"/>
              <a:gd name="connsiteY720" fmla="*/ 1212753 h 2377795"/>
              <a:gd name="connsiteX721" fmla="*/ 569812 w 3250573"/>
              <a:gd name="connsiteY721" fmla="*/ 1201182 h 2377795"/>
              <a:gd name="connsiteX722" fmla="*/ 570175 w 3250573"/>
              <a:gd name="connsiteY722" fmla="*/ 1205287 h 2377795"/>
              <a:gd name="connsiteX723" fmla="*/ 571975 w 3250573"/>
              <a:gd name="connsiteY723" fmla="*/ 1208385 h 2377795"/>
              <a:gd name="connsiteX724" fmla="*/ 571044 w 3250573"/>
              <a:gd name="connsiteY724" fmla="*/ 1243918 h 2377795"/>
              <a:gd name="connsiteX725" fmla="*/ 572140 w 3250573"/>
              <a:gd name="connsiteY725" fmla="*/ 1253686 h 2377795"/>
              <a:gd name="connsiteX726" fmla="*/ 574255 w 3250573"/>
              <a:gd name="connsiteY726" fmla="*/ 1264918 h 2377795"/>
              <a:gd name="connsiteX727" fmla="*/ 578088 w 3250573"/>
              <a:gd name="connsiteY727" fmla="*/ 1262230 h 2377795"/>
              <a:gd name="connsiteX728" fmla="*/ 583468 w 3250573"/>
              <a:gd name="connsiteY728" fmla="*/ 1245376 h 2377795"/>
              <a:gd name="connsiteX729" fmla="*/ 579020 w 3250573"/>
              <a:gd name="connsiteY729" fmla="*/ 1226697 h 2377795"/>
              <a:gd name="connsiteX730" fmla="*/ 578573 w 3250573"/>
              <a:gd name="connsiteY730" fmla="*/ 1216837 h 2377795"/>
              <a:gd name="connsiteX731" fmla="*/ 581001 w 3250573"/>
              <a:gd name="connsiteY731" fmla="*/ 1204961 h 2377795"/>
              <a:gd name="connsiteX732" fmla="*/ 574896 w 3250573"/>
              <a:gd name="connsiteY732" fmla="*/ 1202339 h 2377795"/>
              <a:gd name="connsiteX733" fmla="*/ 569812 w 3250573"/>
              <a:gd name="connsiteY733" fmla="*/ 1201182 h 2377795"/>
              <a:gd name="connsiteX734" fmla="*/ 567157 w 3250573"/>
              <a:gd name="connsiteY734" fmla="*/ 1176885 h 2377795"/>
              <a:gd name="connsiteX735" fmla="*/ 565334 w 3250573"/>
              <a:gd name="connsiteY735" fmla="*/ 1181434 h 2377795"/>
              <a:gd name="connsiteX736" fmla="*/ 567404 w 3250573"/>
              <a:gd name="connsiteY736" fmla="*/ 1185431 h 2377795"/>
              <a:gd name="connsiteX737" fmla="*/ 573956 w 3250573"/>
              <a:gd name="connsiteY737" fmla="*/ 1186649 h 2377795"/>
              <a:gd name="connsiteX738" fmla="*/ 575192 w 3250573"/>
              <a:gd name="connsiteY738" fmla="*/ 1184328 h 2377795"/>
              <a:gd name="connsiteX739" fmla="*/ 576429 w 3250573"/>
              <a:gd name="connsiteY739" fmla="*/ 1182008 h 2377795"/>
              <a:gd name="connsiteX740" fmla="*/ 572002 w 3250573"/>
              <a:gd name="connsiteY740" fmla="*/ 1178209 h 2377795"/>
              <a:gd name="connsiteX741" fmla="*/ 567157 w 3250573"/>
              <a:gd name="connsiteY741" fmla="*/ 1176885 h 2377795"/>
              <a:gd name="connsiteX742" fmla="*/ 1633404 w 3250573"/>
              <a:gd name="connsiteY742" fmla="*/ 1150822 h 2377795"/>
              <a:gd name="connsiteX743" fmla="*/ 1634415 w 3250573"/>
              <a:gd name="connsiteY743" fmla="*/ 1158496 h 2377795"/>
              <a:gd name="connsiteX744" fmla="*/ 1640392 w 3250573"/>
              <a:gd name="connsiteY744" fmla="*/ 1166675 h 2377795"/>
              <a:gd name="connsiteX745" fmla="*/ 1640817 w 3250573"/>
              <a:gd name="connsiteY745" fmla="*/ 1169031 h 2377795"/>
              <a:gd name="connsiteX746" fmla="*/ 1640106 w 3250573"/>
              <a:gd name="connsiteY746" fmla="*/ 1170011 h 2377795"/>
              <a:gd name="connsiteX747" fmla="*/ 1631605 w 3250573"/>
              <a:gd name="connsiteY747" fmla="*/ 1169358 h 2377795"/>
              <a:gd name="connsiteX748" fmla="*/ 1629715 w 3250573"/>
              <a:gd name="connsiteY748" fmla="*/ 1169448 h 2377795"/>
              <a:gd name="connsiteX749" fmla="*/ 1628669 w 3250573"/>
              <a:gd name="connsiteY749" fmla="*/ 1172380 h 2377795"/>
              <a:gd name="connsiteX750" fmla="*/ 1623496 w 3250573"/>
              <a:gd name="connsiteY750" fmla="*/ 1175285 h 2377795"/>
              <a:gd name="connsiteX751" fmla="*/ 1626005 w 3250573"/>
              <a:gd name="connsiteY751" fmla="*/ 1178673 h 2377795"/>
              <a:gd name="connsiteX752" fmla="*/ 1622367 w 3250573"/>
              <a:gd name="connsiteY752" fmla="*/ 1193688 h 2377795"/>
              <a:gd name="connsiteX753" fmla="*/ 1624404 w 3250573"/>
              <a:gd name="connsiteY753" fmla="*/ 1192316 h 2377795"/>
              <a:gd name="connsiteX754" fmla="*/ 1633312 w 3250573"/>
              <a:gd name="connsiteY754" fmla="*/ 1193126 h 2377795"/>
              <a:gd name="connsiteX755" fmla="*/ 1634801 w 3250573"/>
              <a:gd name="connsiteY755" fmla="*/ 1194981 h 2377795"/>
              <a:gd name="connsiteX756" fmla="*/ 1634990 w 3250573"/>
              <a:gd name="connsiteY756" fmla="*/ 1199424 h 2377795"/>
              <a:gd name="connsiteX757" fmla="*/ 1633816 w 3250573"/>
              <a:gd name="connsiteY757" fmla="*/ 1204975 h 2377795"/>
              <a:gd name="connsiteX758" fmla="*/ 1637580 w 3250573"/>
              <a:gd name="connsiteY758" fmla="*/ 1209196 h 2377795"/>
              <a:gd name="connsiteX759" fmla="*/ 1641590 w 3250573"/>
              <a:gd name="connsiteY759" fmla="*/ 1210919 h 2377795"/>
              <a:gd name="connsiteX760" fmla="*/ 1640676 w 3250573"/>
              <a:gd name="connsiteY760" fmla="*/ 1203234 h 2377795"/>
              <a:gd name="connsiteX761" fmla="*/ 1634801 w 3250573"/>
              <a:gd name="connsiteY761" fmla="*/ 1194981 h 2377795"/>
              <a:gd name="connsiteX762" fmla="*/ 1634407 w 3250573"/>
              <a:gd name="connsiteY762" fmla="*/ 1192620 h 2377795"/>
              <a:gd name="connsiteX763" fmla="*/ 1635130 w 3250573"/>
              <a:gd name="connsiteY763" fmla="*/ 1191650 h 2377795"/>
              <a:gd name="connsiteX764" fmla="*/ 1643623 w 3250573"/>
              <a:gd name="connsiteY764" fmla="*/ 1192412 h 2377795"/>
              <a:gd name="connsiteX765" fmla="*/ 1645733 w 3250573"/>
              <a:gd name="connsiteY765" fmla="*/ 1192338 h 2377795"/>
              <a:gd name="connsiteX766" fmla="*/ 1646808 w 3250573"/>
              <a:gd name="connsiteY766" fmla="*/ 1189200 h 2377795"/>
              <a:gd name="connsiteX767" fmla="*/ 1651663 w 3250573"/>
              <a:gd name="connsiteY767" fmla="*/ 1186390 h 2377795"/>
              <a:gd name="connsiteX768" fmla="*/ 1649342 w 3250573"/>
              <a:gd name="connsiteY768" fmla="*/ 1183171 h 2377795"/>
              <a:gd name="connsiteX769" fmla="*/ 1653364 w 3250573"/>
              <a:gd name="connsiteY769" fmla="*/ 1167445 h 2377795"/>
              <a:gd name="connsiteX770" fmla="*/ 1650820 w 3250573"/>
              <a:gd name="connsiteY770" fmla="*/ 1169207 h 2377795"/>
              <a:gd name="connsiteX771" fmla="*/ 1641905 w 3250573"/>
              <a:gd name="connsiteY771" fmla="*/ 1168511 h 2377795"/>
              <a:gd name="connsiteX772" fmla="*/ 1640392 w 3250573"/>
              <a:gd name="connsiteY772" fmla="*/ 1166675 h 2377795"/>
              <a:gd name="connsiteX773" fmla="*/ 1640148 w 3250573"/>
              <a:gd name="connsiteY773" fmla="*/ 1162234 h 2377795"/>
              <a:gd name="connsiteX774" fmla="*/ 1641252 w 3250573"/>
              <a:gd name="connsiteY774" fmla="*/ 1156667 h 2377795"/>
              <a:gd name="connsiteX775" fmla="*/ 1637435 w 3250573"/>
              <a:gd name="connsiteY775" fmla="*/ 1152494 h 2377795"/>
              <a:gd name="connsiteX776" fmla="*/ 1633404 w 3250573"/>
              <a:gd name="connsiteY776" fmla="*/ 1150822 h 2377795"/>
              <a:gd name="connsiteX777" fmla="*/ 1149387 w 3250573"/>
              <a:gd name="connsiteY777" fmla="*/ 1134006 h 2377795"/>
              <a:gd name="connsiteX778" fmla="*/ 1146515 w 3250573"/>
              <a:gd name="connsiteY778" fmla="*/ 1135572 h 2377795"/>
              <a:gd name="connsiteX779" fmla="*/ 1144265 w 3250573"/>
              <a:gd name="connsiteY779" fmla="*/ 1139314 h 2377795"/>
              <a:gd name="connsiteX780" fmla="*/ 1145858 w 3250573"/>
              <a:gd name="connsiteY780" fmla="*/ 1142234 h 2377795"/>
              <a:gd name="connsiteX781" fmla="*/ 1146034 w 3250573"/>
              <a:gd name="connsiteY781" fmla="*/ 1157415 h 2377795"/>
              <a:gd name="connsiteX782" fmla="*/ 1147347 w 3250573"/>
              <a:gd name="connsiteY782" fmla="*/ 1144090 h 2377795"/>
              <a:gd name="connsiteX783" fmla="*/ 1151477 w 3250573"/>
              <a:gd name="connsiteY783" fmla="*/ 1140352 h 2377795"/>
              <a:gd name="connsiteX784" fmla="*/ 1153129 w 3250573"/>
              <a:gd name="connsiteY784" fmla="*/ 1136329 h 2377795"/>
              <a:gd name="connsiteX785" fmla="*/ 1149387 w 3250573"/>
              <a:gd name="connsiteY785" fmla="*/ 1134006 h 2377795"/>
              <a:gd name="connsiteX786" fmla="*/ 1641606 w 3250573"/>
              <a:gd name="connsiteY786" fmla="*/ 1100956 h 2377795"/>
              <a:gd name="connsiteX787" fmla="*/ 1645545 w 3250573"/>
              <a:gd name="connsiteY787" fmla="*/ 1106627 h 2377795"/>
              <a:gd name="connsiteX788" fmla="*/ 1647345 w 3250573"/>
              <a:gd name="connsiteY788" fmla="*/ 1108059 h 2377795"/>
              <a:gd name="connsiteX789" fmla="*/ 1645486 w 3250573"/>
              <a:gd name="connsiteY789" fmla="*/ 1103556 h 2377795"/>
              <a:gd name="connsiteX790" fmla="*/ 3037006 w 3250573"/>
              <a:gd name="connsiteY790" fmla="*/ 1090281 h 2377795"/>
              <a:gd name="connsiteX791" fmla="*/ 3034134 w 3250573"/>
              <a:gd name="connsiteY791" fmla="*/ 1091847 h 2377795"/>
              <a:gd name="connsiteX792" fmla="*/ 3031884 w 3250573"/>
              <a:gd name="connsiteY792" fmla="*/ 1095590 h 2377795"/>
              <a:gd name="connsiteX793" fmla="*/ 3033477 w 3250573"/>
              <a:gd name="connsiteY793" fmla="*/ 1098510 h 2377795"/>
              <a:gd name="connsiteX794" fmla="*/ 3033653 w 3250573"/>
              <a:gd name="connsiteY794" fmla="*/ 1113691 h 2377795"/>
              <a:gd name="connsiteX795" fmla="*/ 3034966 w 3250573"/>
              <a:gd name="connsiteY795" fmla="*/ 1100365 h 2377795"/>
              <a:gd name="connsiteX796" fmla="*/ 3039097 w 3250573"/>
              <a:gd name="connsiteY796" fmla="*/ 1096627 h 2377795"/>
              <a:gd name="connsiteX797" fmla="*/ 3040748 w 3250573"/>
              <a:gd name="connsiteY797" fmla="*/ 1092605 h 2377795"/>
              <a:gd name="connsiteX798" fmla="*/ 3037006 w 3250573"/>
              <a:gd name="connsiteY798" fmla="*/ 1090281 h 2377795"/>
              <a:gd name="connsiteX799" fmla="*/ 571344 w 3250573"/>
              <a:gd name="connsiteY799" fmla="*/ 1057033 h 2377795"/>
              <a:gd name="connsiteX800" fmla="*/ 568871 w 3250573"/>
              <a:gd name="connsiteY800" fmla="*/ 1058909 h 2377795"/>
              <a:gd name="connsiteX801" fmla="*/ 569602 w 3250573"/>
              <a:gd name="connsiteY801" fmla="*/ 1074142 h 2377795"/>
              <a:gd name="connsiteX802" fmla="*/ 563995 w 3250573"/>
              <a:gd name="connsiteY802" fmla="*/ 1088797 h 2377795"/>
              <a:gd name="connsiteX803" fmla="*/ 573903 w 3250573"/>
              <a:gd name="connsiteY803" fmla="*/ 1106725 h 2377795"/>
              <a:gd name="connsiteX804" fmla="*/ 575572 w 3250573"/>
              <a:gd name="connsiteY804" fmla="*/ 1107036 h 2377795"/>
              <a:gd name="connsiteX805" fmla="*/ 577994 w 3250573"/>
              <a:gd name="connsiteY805" fmla="*/ 1075179 h 2377795"/>
              <a:gd name="connsiteX806" fmla="*/ 1133067 w 3250573"/>
              <a:gd name="connsiteY806" fmla="*/ 1051489 h 2377795"/>
              <a:gd name="connsiteX807" fmla="*/ 1133710 w 3250573"/>
              <a:gd name="connsiteY807" fmla="*/ 1055564 h 2377795"/>
              <a:gd name="connsiteX808" fmla="*/ 1135718 w 3250573"/>
              <a:gd name="connsiteY808" fmla="*/ 1058531 h 2377795"/>
              <a:gd name="connsiteX809" fmla="*/ 1137229 w 3250573"/>
              <a:gd name="connsiteY809" fmla="*/ 1094079 h 2377795"/>
              <a:gd name="connsiteX810" fmla="*/ 1138992 w 3250573"/>
              <a:gd name="connsiteY810" fmla="*/ 1103756 h 2377795"/>
              <a:gd name="connsiteX811" fmla="*/ 1141872 w 3250573"/>
              <a:gd name="connsiteY811" fmla="*/ 1114826 h 2377795"/>
              <a:gd name="connsiteX812" fmla="*/ 1145507 w 3250573"/>
              <a:gd name="connsiteY812" fmla="*/ 1111873 h 2377795"/>
              <a:gd name="connsiteX813" fmla="*/ 1149711 w 3250573"/>
              <a:gd name="connsiteY813" fmla="*/ 1094667 h 2377795"/>
              <a:gd name="connsiteX814" fmla="*/ 1143996 w 3250573"/>
              <a:gd name="connsiteY814" fmla="*/ 1076325 h 2377795"/>
              <a:gd name="connsiteX815" fmla="*/ 1142873 w 3250573"/>
              <a:gd name="connsiteY815" fmla="*/ 1066510 h 2377795"/>
              <a:gd name="connsiteX816" fmla="*/ 1144477 w 3250573"/>
              <a:gd name="connsiteY816" fmla="*/ 1054481 h 2377795"/>
              <a:gd name="connsiteX817" fmla="*/ 1138214 w 3250573"/>
              <a:gd name="connsiteY817" fmla="*/ 1052290 h 2377795"/>
              <a:gd name="connsiteX818" fmla="*/ 1133067 w 3250573"/>
              <a:gd name="connsiteY818" fmla="*/ 1051489 h 2377795"/>
              <a:gd name="connsiteX819" fmla="*/ 533872 w 3250573"/>
              <a:gd name="connsiteY819" fmla="*/ 1043044 h 2377795"/>
              <a:gd name="connsiteX820" fmla="*/ 533219 w 3250573"/>
              <a:gd name="connsiteY820" fmla="*/ 1044944 h 2377795"/>
              <a:gd name="connsiteX821" fmla="*/ 536698 w 3250573"/>
              <a:gd name="connsiteY821" fmla="*/ 1047104 h 2377795"/>
              <a:gd name="connsiteX822" fmla="*/ 1128753 w 3250573"/>
              <a:gd name="connsiteY822" fmla="*/ 1027412 h 2377795"/>
              <a:gd name="connsiteX823" fmla="*/ 1127248 w 3250573"/>
              <a:gd name="connsiteY823" fmla="*/ 1032083 h 2377795"/>
              <a:gd name="connsiteX824" fmla="*/ 1129585 w 3250573"/>
              <a:gd name="connsiteY824" fmla="*/ 1035930 h 2377795"/>
              <a:gd name="connsiteX825" fmla="*/ 1136199 w 3250573"/>
              <a:gd name="connsiteY825" fmla="*/ 1036688 h 2377795"/>
              <a:gd name="connsiteX826" fmla="*/ 1137271 w 3250573"/>
              <a:gd name="connsiteY826" fmla="*/ 1034284 h 2377795"/>
              <a:gd name="connsiteX827" fmla="*/ 1138345 w 3250573"/>
              <a:gd name="connsiteY827" fmla="*/ 1031880 h 2377795"/>
              <a:gd name="connsiteX828" fmla="*/ 1133672 w 3250573"/>
              <a:gd name="connsiteY828" fmla="*/ 1028397 h 2377795"/>
              <a:gd name="connsiteX829" fmla="*/ 1128753 w 3250573"/>
              <a:gd name="connsiteY829" fmla="*/ 1027412 h 2377795"/>
              <a:gd name="connsiteX830" fmla="*/ 3020686 w 3250573"/>
              <a:gd name="connsiteY830" fmla="*/ 1007765 h 2377795"/>
              <a:gd name="connsiteX831" fmla="*/ 3021330 w 3250573"/>
              <a:gd name="connsiteY831" fmla="*/ 1011839 h 2377795"/>
              <a:gd name="connsiteX832" fmla="*/ 3023336 w 3250573"/>
              <a:gd name="connsiteY832" fmla="*/ 1014807 h 2377795"/>
              <a:gd name="connsiteX833" fmla="*/ 3024848 w 3250573"/>
              <a:gd name="connsiteY833" fmla="*/ 1050355 h 2377795"/>
              <a:gd name="connsiteX834" fmla="*/ 3026611 w 3250573"/>
              <a:gd name="connsiteY834" fmla="*/ 1060032 h 2377795"/>
              <a:gd name="connsiteX835" fmla="*/ 3029491 w 3250573"/>
              <a:gd name="connsiteY835" fmla="*/ 1071102 h 2377795"/>
              <a:gd name="connsiteX836" fmla="*/ 3033126 w 3250573"/>
              <a:gd name="connsiteY836" fmla="*/ 1068148 h 2377795"/>
              <a:gd name="connsiteX837" fmla="*/ 3037331 w 3250573"/>
              <a:gd name="connsiteY837" fmla="*/ 1050943 h 2377795"/>
              <a:gd name="connsiteX838" fmla="*/ 3031614 w 3250573"/>
              <a:gd name="connsiteY838" fmla="*/ 1032601 h 2377795"/>
              <a:gd name="connsiteX839" fmla="*/ 3030493 w 3250573"/>
              <a:gd name="connsiteY839" fmla="*/ 1022785 h 2377795"/>
              <a:gd name="connsiteX840" fmla="*/ 3032097 w 3250573"/>
              <a:gd name="connsiteY840" fmla="*/ 1010757 h 2377795"/>
              <a:gd name="connsiteX841" fmla="*/ 3025832 w 3250573"/>
              <a:gd name="connsiteY841" fmla="*/ 1008565 h 2377795"/>
              <a:gd name="connsiteX842" fmla="*/ 3020686 w 3250573"/>
              <a:gd name="connsiteY842" fmla="*/ 1007765 h 2377795"/>
              <a:gd name="connsiteX843" fmla="*/ 525369 w 3250573"/>
              <a:gd name="connsiteY843" fmla="*/ 1006753 h 2377795"/>
              <a:gd name="connsiteX844" fmla="*/ 522609 w 3250573"/>
              <a:gd name="connsiteY844" fmla="*/ 1010480 h 2377795"/>
              <a:gd name="connsiteX845" fmla="*/ 525658 w 3250573"/>
              <a:gd name="connsiteY845" fmla="*/ 1012776 h 2377795"/>
              <a:gd name="connsiteX846" fmla="*/ 1847179 w 3250573"/>
              <a:gd name="connsiteY846" fmla="*/ 1001795 h 2377795"/>
              <a:gd name="connsiteX847" fmla="*/ 1844307 w 3250573"/>
              <a:gd name="connsiteY847" fmla="*/ 1003361 h 2377795"/>
              <a:gd name="connsiteX848" fmla="*/ 1842058 w 3250573"/>
              <a:gd name="connsiteY848" fmla="*/ 1007104 h 2377795"/>
              <a:gd name="connsiteX849" fmla="*/ 1843651 w 3250573"/>
              <a:gd name="connsiteY849" fmla="*/ 1010024 h 2377795"/>
              <a:gd name="connsiteX850" fmla="*/ 1843826 w 3250573"/>
              <a:gd name="connsiteY850" fmla="*/ 1025205 h 2377795"/>
              <a:gd name="connsiteX851" fmla="*/ 1845140 w 3250573"/>
              <a:gd name="connsiteY851" fmla="*/ 1011879 h 2377795"/>
              <a:gd name="connsiteX852" fmla="*/ 1849270 w 3250573"/>
              <a:gd name="connsiteY852" fmla="*/ 1008141 h 2377795"/>
              <a:gd name="connsiteX853" fmla="*/ 1850921 w 3250573"/>
              <a:gd name="connsiteY853" fmla="*/ 1004118 h 2377795"/>
              <a:gd name="connsiteX854" fmla="*/ 1847179 w 3250573"/>
              <a:gd name="connsiteY854" fmla="*/ 1001795 h 2377795"/>
              <a:gd name="connsiteX855" fmla="*/ 556793 w 3250573"/>
              <a:gd name="connsiteY855" fmla="*/ 998128 h 2377795"/>
              <a:gd name="connsiteX856" fmla="*/ 562479 w 3250573"/>
              <a:gd name="connsiteY856" fmla="*/ 1014486 h 2377795"/>
              <a:gd name="connsiteX857" fmla="*/ 568164 w 3250573"/>
              <a:gd name="connsiteY857" fmla="*/ 1030846 h 2377795"/>
              <a:gd name="connsiteX858" fmla="*/ 562212 w 3250573"/>
              <a:gd name="connsiteY858" fmla="*/ 1044830 h 2377795"/>
              <a:gd name="connsiteX859" fmla="*/ 565023 w 3250573"/>
              <a:gd name="connsiteY859" fmla="*/ 1058942 h 2377795"/>
              <a:gd name="connsiteX860" fmla="*/ 567720 w 3250573"/>
              <a:gd name="connsiteY860" fmla="*/ 1056826 h 2377795"/>
              <a:gd name="connsiteX861" fmla="*/ 569459 w 3250573"/>
              <a:gd name="connsiteY861" fmla="*/ 1051890 h 2377795"/>
              <a:gd name="connsiteX862" fmla="*/ 567296 w 3250573"/>
              <a:gd name="connsiteY862" fmla="*/ 1045987 h 2377795"/>
              <a:gd name="connsiteX863" fmla="*/ 574275 w 3250573"/>
              <a:gd name="connsiteY863" fmla="*/ 1038223 h 2377795"/>
              <a:gd name="connsiteX864" fmla="*/ 575270 w 3250573"/>
              <a:gd name="connsiteY864" fmla="*/ 1035398 h 2377795"/>
              <a:gd name="connsiteX865" fmla="*/ 575952 w 3250573"/>
              <a:gd name="connsiteY865" fmla="*/ 1029741 h 2377795"/>
              <a:gd name="connsiteX866" fmla="*/ 576345 w 3250573"/>
              <a:gd name="connsiteY866" fmla="*/ 1028087 h 2377795"/>
              <a:gd name="connsiteX867" fmla="*/ 567483 w 3250573"/>
              <a:gd name="connsiteY867" fmla="*/ 1008009 h 2377795"/>
              <a:gd name="connsiteX868" fmla="*/ 570037 w 3250573"/>
              <a:gd name="connsiteY868" fmla="*/ 1002127 h 2377795"/>
              <a:gd name="connsiteX869" fmla="*/ 565842 w 3250573"/>
              <a:gd name="connsiteY869" fmla="*/ 998321 h 2377795"/>
              <a:gd name="connsiteX870" fmla="*/ 556793 w 3250573"/>
              <a:gd name="connsiteY870" fmla="*/ 998128 h 2377795"/>
              <a:gd name="connsiteX871" fmla="*/ 3016372 w 3250573"/>
              <a:gd name="connsiteY871" fmla="*/ 983688 h 2377795"/>
              <a:gd name="connsiteX872" fmla="*/ 3014867 w 3250573"/>
              <a:gd name="connsiteY872" fmla="*/ 988359 h 2377795"/>
              <a:gd name="connsiteX873" fmla="*/ 3017204 w 3250573"/>
              <a:gd name="connsiteY873" fmla="*/ 992206 h 2377795"/>
              <a:gd name="connsiteX874" fmla="*/ 3023817 w 3250573"/>
              <a:gd name="connsiteY874" fmla="*/ 992964 h 2377795"/>
              <a:gd name="connsiteX875" fmla="*/ 3024891 w 3250573"/>
              <a:gd name="connsiteY875" fmla="*/ 990559 h 2377795"/>
              <a:gd name="connsiteX876" fmla="*/ 3025964 w 3250573"/>
              <a:gd name="connsiteY876" fmla="*/ 988156 h 2377795"/>
              <a:gd name="connsiteX877" fmla="*/ 3021291 w 3250573"/>
              <a:gd name="connsiteY877" fmla="*/ 984672 h 2377795"/>
              <a:gd name="connsiteX878" fmla="*/ 3016372 w 3250573"/>
              <a:gd name="connsiteY878" fmla="*/ 983688 h 2377795"/>
              <a:gd name="connsiteX879" fmla="*/ 2282032 w 3250573"/>
              <a:gd name="connsiteY879" fmla="*/ 971653 h 2377795"/>
              <a:gd name="connsiteX880" fmla="*/ 2273055 w 3250573"/>
              <a:gd name="connsiteY880" fmla="*/ 976909 h 2377795"/>
              <a:gd name="connsiteX881" fmla="*/ 2271627 w 3250573"/>
              <a:gd name="connsiteY881" fmla="*/ 988235 h 2377795"/>
              <a:gd name="connsiteX882" fmla="*/ 2257153 w 3250573"/>
              <a:gd name="connsiteY882" fmla="*/ 1015269 h 2377795"/>
              <a:gd name="connsiteX883" fmla="*/ 2252374 w 3250573"/>
              <a:gd name="connsiteY883" fmla="*/ 982500 h 2377795"/>
              <a:gd name="connsiteX884" fmla="*/ 2250360 w 3250573"/>
              <a:gd name="connsiteY884" fmla="*/ 984915 h 2377795"/>
              <a:gd name="connsiteX885" fmla="*/ 2252287 w 3250573"/>
              <a:gd name="connsiteY885" fmla="*/ 994748 h 2377795"/>
              <a:gd name="connsiteX886" fmla="*/ 2247272 w 3250573"/>
              <a:gd name="connsiteY886" fmla="*/ 1001679 h 2377795"/>
              <a:gd name="connsiteX887" fmla="*/ 2232971 w 3250573"/>
              <a:gd name="connsiteY887" fmla="*/ 1004959 h 2377795"/>
              <a:gd name="connsiteX888" fmla="*/ 2232707 w 3250573"/>
              <a:gd name="connsiteY888" fmla="*/ 1009743 h 2377795"/>
              <a:gd name="connsiteX889" fmla="*/ 2227967 w 3250573"/>
              <a:gd name="connsiteY889" fmla="*/ 1020521 h 2377795"/>
              <a:gd name="connsiteX890" fmla="*/ 2228955 w 3250573"/>
              <a:gd name="connsiteY890" fmla="*/ 1022309 h 2377795"/>
              <a:gd name="connsiteX891" fmla="*/ 2237665 w 3250573"/>
              <a:gd name="connsiteY891" fmla="*/ 1019554 h 2377795"/>
              <a:gd name="connsiteX892" fmla="*/ 2246034 w 3250573"/>
              <a:gd name="connsiteY892" fmla="*/ 1022828 h 2377795"/>
              <a:gd name="connsiteX893" fmla="*/ 2246958 w 3250573"/>
              <a:gd name="connsiteY893" fmla="*/ 1025020 h 2377795"/>
              <a:gd name="connsiteX894" fmla="*/ 2245917 w 3250573"/>
              <a:gd name="connsiteY894" fmla="*/ 1029324 h 2377795"/>
              <a:gd name="connsiteX895" fmla="*/ 2243255 w 3250573"/>
              <a:gd name="connsiteY895" fmla="*/ 1034305 h 2377795"/>
              <a:gd name="connsiteX896" fmla="*/ 2245722 w 3250573"/>
              <a:gd name="connsiteY896" fmla="*/ 1039398 h 2377795"/>
              <a:gd name="connsiteX897" fmla="*/ 2246098 w 3250573"/>
              <a:gd name="connsiteY897" fmla="*/ 1039706 h 2377795"/>
              <a:gd name="connsiteX898" fmla="*/ 2249781 w 3250573"/>
              <a:gd name="connsiteY898" fmla="*/ 1032961 h 2377795"/>
              <a:gd name="connsiteX899" fmla="*/ 2246958 w 3250573"/>
              <a:gd name="connsiteY899" fmla="*/ 1025020 h 2377795"/>
              <a:gd name="connsiteX900" fmla="*/ 2247229 w 3250573"/>
              <a:gd name="connsiteY900" fmla="*/ 1022650 h 2377795"/>
              <a:gd name="connsiteX901" fmla="*/ 2248194 w 3250573"/>
              <a:gd name="connsiteY901" fmla="*/ 1021926 h 2377795"/>
              <a:gd name="connsiteX902" fmla="*/ 2254470 w 3250573"/>
              <a:gd name="connsiteY902" fmla="*/ 1024372 h 2377795"/>
              <a:gd name="connsiteX903" fmla="*/ 2258304 w 3250573"/>
              <a:gd name="connsiteY903" fmla="*/ 1017352 h 2377795"/>
              <a:gd name="connsiteX904" fmla="*/ 2263590 w 3250573"/>
              <a:gd name="connsiteY904" fmla="*/ 1026917 h 2377795"/>
              <a:gd name="connsiteX905" fmla="*/ 2265779 w 3250573"/>
              <a:gd name="connsiteY905" fmla="*/ 1027472 h 2377795"/>
              <a:gd name="connsiteX906" fmla="*/ 2266165 w 3250573"/>
              <a:gd name="connsiteY906" fmla="*/ 1023120 h 2377795"/>
              <a:gd name="connsiteX907" fmla="*/ 2264238 w 3250573"/>
              <a:gd name="connsiteY907" fmla="*/ 1017800 h 2377795"/>
              <a:gd name="connsiteX908" fmla="*/ 2278127 w 3250573"/>
              <a:gd name="connsiteY908" fmla="*/ 994268 h 2377795"/>
              <a:gd name="connsiteX909" fmla="*/ 2282815 w 3250573"/>
              <a:gd name="connsiteY909" fmla="*/ 981389 h 2377795"/>
              <a:gd name="connsiteX910" fmla="*/ 554202 w 3250573"/>
              <a:gd name="connsiteY910" fmla="*/ 953438 h 2377795"/>
              <a:gd name="connsiteX911" fmla="*/ 552378 w 3250573"/>
              <a:gd name="connsiteY911" fmla="*/ 957988 h 2377795"/>
              <a:gd name="connsiteX912" fmla="*/ 554449 w 3250573"/>
              <a:gd name="connsiteY912" fmla="*/ 961985 h 2377795"/>
              <a:gd name="connsiteX913" fmla="*/ 563474 w 3250573"/>
              <a:gd name="connsiteY913" fmla="*/ 958562 h 2377795"/>
              <a:gd name="connsiteX914" fmla="*/ 559046 w 3250573"/>
              <a:gd name="connsiteY914" fmla="*/ 954763 h 2377795"/>
              <a:gd name="connsiteX915" fmla="*/ 554202 w 3250573"/>
              <a:gd name="connsiteY915" fmla="*/ 953438 h 2377795"/>
              <a:gd name="connsiteX916" fmla="*/ 2278023 w 3250573"/>
              <a:gd name="connsiteY916" fmla="*/ 935318 h 2377795"/>
              <a:gd name="connsiteX917" fmla="*/ 2270116 w 3250573"/>
              <a:gd name="connsiteY917" fmla="*/ 935398 h 2377795"/>
              <a:gd name="connsiteX918" fmla="*/ 2267586 w 3250573"/>
              <a:gd name="connsiteY918" fmla="*/ 942212 h 2377795"/>
              <a:gd name="connsiteX919" fmla="*/ 2281983 w 3250573"/>
              <a:gd name="connsiteY919" fmla="*/ 968264 h 2377795"/>
              <a:gd name="connsiteX920" fmla="*/ 2284112 w 3250573"/>
              <a:gd name="connsiteY920" fmla="*/ 955017 h 2377795"/>
              <a:gd name="connsiteX921" fmla="*/ 2282457 w 3250573"/>
              <a:gd name="connsiteY921" fmla="*/ 940558 h 2377795"/>
              <a:gd name="connsiteX922" fmla="*/ 2278023 w 3250573"/>
              <a:gd name="connsiteY922" fmla="*/ 935318 h 2377795"/>
              <a:gd name="connsiteX923" fmla="*/ 556740 w 3250573"/>
              <a:gd name="connsiteY923" fmla="*/ 928405 h 2377795"/>
              <a:gd name="connsiteX924" fmla="*/ 554916 w 3250573"/>
              <a:gd name="connsiteY924" fmla="*/ 932955 h 2377795"/>
              <a:gd name="connsiteX925" fmla="*/ 556986 w 3250573"/>
              <a:gd name="connsiteY925" fmla="*/ 936952 h 2377795"/>
              <a:gd name="connsiteX926" fmla="*/ 566011 w 3250573"/>
              <a:gd name="connsiteY926" fmla="*/ 933528 h 2377795"/>
              <a:gd name="connsiteX927" fmla="*/ 561584 w 3250573"/>
              <a:gd name="connsiteY927" fmla="*/ 929730 h 2377795"/>
              <a:gd name="connsiteX928" fmla="*/ 556740 w 3250573"/>
              <a:gd name="connsiteY928" fmla="*/ 928405 h 2377795"/>
              <a:gd name="connsiteX929" fmla="*/ 1830860 w 3250573"/>
              <a:gd name="connsiteY929" fmla="*/ 919279 h 2377795"/>
              <a:gd name="connsiteX930" fmla="*/ 1831503 w 3250573"/>
              <a:gd name="connsiteY930" fmla="*/ 923353 h 2377795"/>
              <a:gd name="connsiteX931" fmla="*/ 1833510 w 3250573"/>
              <a:gd name="connsiteY931" fmla="*/ 926321 h 2377795"/>
              <a:gd name="connsiteX932" fmla="*/ 1835021 w 3250573"/>
              <a:gd name="connsiteY932" fmla="*/ 961868 h 2377795"/>
              <a:gd name="connsiteX933" fmla="*/ 1836784 w 3250573"/>
              <a:gd name="connsiteY933" fmla="*/ 971546 h 2377795"/>
              <a:gd name="connsiteX934" fmla="*/ 1839665 w 3250573"/>
              <a:gd name="connsiteY934" fmla="*/ 982615 h 2377795"/>
              <a:gd name="connsiteX935" fmla="*/ 1843300 w 3250573"/>
              <a:gd name="connsiteY935" fmla="*/ 979662 h 2377795"/>
              <a:gd name="connsiteX936" fmla="*/ 1847504 w 3250573"/>
              <a:gd name="connsiteY936" fmla="*/ 962456 h 2377795"/>
              <a:gd name="connsiteX937" fmla="*/ 1841788 w 3250573"/>
              <a:gd name="connsiteY937" fmla="*/ 944114 h 2377795"/>
              <a:gd name="connsiteX938" fmla="*/ 1840665 w 3250573"/>
              <a:gd name="connsiteY938" fmla="*/ 934299 h 2377795"/>
              <a:gd name="connsiteX939" fmla="*/ 1842269 w 3250573"/>
              <a:gd name="connsiteY939" fmla="*/ 922271 h 2377795"/>
              <a:gd name="connsiteX940" fmla="*/ 1836006 w 3250573"/>
              <a:gd name="connsiteY940" fmla="*/ 920079 h 2377795"/>
              <a:gd name="connsiteX941" fmla="*/ 1830860 w 3250573"/>
              <a:gd name="connsiteY941" fmla="*/ 919279 h 2377795"/>
              <a:gd name="connsiteX942" fmla="*/ 2505038 w 3250573"/>
              <a:gd name="connsiteY942" fmla="*/ 899788 h 2377795"/>
              <a:gd name="connsiteX943" fmla="*/ 2501836 w 3250573"/>
              <a:gd name="connsiteY943" fmla="*/ 900481 h 2377795"/>
              <a:gd name="connsiteX944" fmla="*/ 2498635 w 3250573"/>
              <a:gd name="connsiteY944" fmla="*/ 903430 h 2377795"/>
              <a:gd name="connsiteX945" fmla="*/ 2499366 w 3250573"/>
              <a:gd name="connsiteY945" fmla="*/ 906671 h 2377795"/>
              <a:gd name="connsiteX946" fmla="*/ 2495353 w 3250573"/>
              <a:gd name="connsiteY946" fmla="*/ 921242 h 2377795"/>
              <a:gd name="connsiteX947" fmla="*/ 2500292 w 3250573"/>
              <a:gd name="connsiteY947" fmla="*/ 908863 h 2377795"/>
              <a:gd name="connsiteX948" fmla="*/ 2505305 w 3250573"/>
              <a:gd name="connsiteY948" fmla="*/ 906446 h 2377795"/>
              <a:gd name="connsiteX949" fmla="*/ 2507256 w 3250573"/>
              <a:gd name="connsiteY949" fmla="*/ 904001 h 2377795"/>
              <a:gd name="connsiteX950" fmla="*/ 2506294 w 3250573"/>
              <a:gd name="connsiteY950" fmla="*/ 901173 h 2377795"/>
              <a:gd name="connsiteX951" fmla="*/ 1826545 w 3250573"/>
              <a:gd name="connsiteY951" fmla="*/ 895202 h 2377795"/>
              <a:gd name="connsiteX952" fmla="*/ 1825040 w 3250573"/>
              <a:gd name="connsiteY952" fmla="*/ 899872 h 2377795"/>
              <a:gd name="connsiteX953" fmla="*/ 1827378 w 3250573"/>
              <a:gd name="connsiteY953" fmla="*/ 903719 h 2377795"/>
              <a:gd name="connsiteX954" fmla="*/ 1833991 w 3250573"/>
              <a:gd name="connsiteY954" fmla="*/ 904477 h 2377795"/>
              <a:gd name="connsiteX955" fmla="*/ 1835064 w 3250573"/>
              <a:gd name="connsiteY955" fmla="*/ 902073 h 2377795"/>
              <a:gd name="connsiteX956" fmla="*/ 1836137 w 3250573"/>
              <a:gd name="connsiteY956" fmla="*/ 899669 h 2377795"/>
              <a:gd name="connsiteX957" fmla="*/ 1831464 w 3250573"/>
              <a:gd name="connsiteY957" fmla="*/ 896186 h 2377795"/>
              <a:gd name="connsiteX958" fmla="*/ 1826545 w 3250573"/>
              <a:gd name="connsiteY958" fmla="*/ 895202 h 2377795"/>
              <a:gd name="connsiteX959" fmla="*/ 2299593 w 3250573"/>
              <a:gd name="connsiteY959" fmla="*/ 877307 h 2377795"/>
              <a:gd name="connsiteX960" fmla="*/ 2294502 w 3250573"/>
              <a:gd name="connsiteY960" fmla="*/ 878789 h 2377795"/>
              <a:gd name="connsiteX961" fmla="*/ 2292342 w 3250573"/>
              <a:gd name="connsiteY961" fmla="*/ 879691 h 2377795"/>
              <a:gd name="connsiteX962" fmla="*/ 2295581 w 3250573"/>
              <a:gd name="connsiteY962" fmla="*/ 882851 h 2377795"/>
              <a:gd name="connsiteX963" fmla="*/ 2300673 w 3250573"/>
              <a:gd name="connsiteY963" fmla="*/ 881369 h 2377795"/>
              <a:gd name="connsiteX964" fmla="*/ 2302832 w 3250573"/>
              <a:gd name="connsiteY964" fmla="*/ 880467 h 2377795"/>
              <a:gd name="connsiteX965" fmla="*/ 2299593 w 3250573"/>
              <a:gd name="connsiteY965" fmla="*/ 877307 h 2377795"/>
              <a:gd name="connsiteX966" fmla="*/ 2241878 w 3250573"/>
              <a:gd name="connsiteY966" fmla="*/ 870440 h 2377795"/>
              <a:gd name="connsiteX967" fmla="*/ 2241766 w 3250573"/>
              <a:gd name="connsiteY967" fmla="*/ 871812 h 2377795"/>
              <a:gd name="connsiteX968" fmla="*/ 2241989 w 3250573"/>
              <a:gd name="connsiteY968" fmla="*/ 871474 h 2377795"/>
              <a:gd name="connsiteX969" fmla="*/ 2209614 w 3250573"/>
              <a:gd name="connsiteY969" fmla="*/ 859687 h 2377795"/>
              <a:gd name="connsiteX970" fmla="*/ 2203454 w 3250573"/>
              <a:gd name="connsiteY970" fmla="*/ 860032 h 2377795"/>
              <a:gd name="connsiteX971" fmla="*/ 2202557 w 3250573"/>
              <a:gd name="connsiteY971" fmla="*/ 863247 h 2377795"/>
              <a:gd name="connsiteX972" fmla="*/ 2212156 w 3250573"/>
              <a:gd name="connsiteY972" fmla="*/ 866100 h 2377795"/>
              <a:gd name="connsiteX973" fmla="*/ 2215101 w 3250573"/>
              <a:gd name="connsiteY973" fmla="*/ 861753 h 2377795"/>
              <a:gd name="connsiteX974" fmla="*/ 2209614 w 3250573"/>
              <a:gd name="connsiteY974" fmla="*/ 859687 h 2377795"/>
              <a:gd name="connsiteX975" fmla="*/ 1115181 w 3250573"/>
              <a:gd name="connsiteY975" fmla="*/ 849194 h 2377795"/>
              <a:gd name="connsiteX976" fmla="*/ 1106149 w 3250573"/>
              <a:gd name="connsiteY976" fmla="*/ 849634 h 2377795"/>
              <a:gd name="connsiteX977" fmla="*/ 1112939 w 3250573"/>
              <a:gd name="connsiteY977" fmla="*/ 865571 h 2377795"/>
              <a:gd name="connsiteX978" fmla="*/ 1119727 w 3250573"/>
              <a:gd name="connsiteY978" fmla="*/ 881510 h 2377795"/>
              <a:gd name="connsiteX979" fmla="*/ 1114757 w 3250573"/>
              <a:gd name="connsiteY979" fmla="*/ 895891 h 2377795"/>
              <a:gd name="connsiteX980" fmla="*/ 1118590 w 3250573"/>
              <a:gd name="connsiteY980" fmla="*/ 910016 h 2377795"/>
              <a:gd name="connsiteX981" fmla="*/ 1117604 w 3250573"/>
              <a:gd name="connsiteY981" fmla="*/ 920010 h 2377795"/>
              <a:gd name="connsiteX982" fmla="*/ 1121081 w 3250573"/>
              <a:gd name="connsiteY982" fmla="*/ 927147 h 2377795"/>
              <a:gd name="connsiteX983" fmla="*/ 1119597 w 3250573"/>
              <a:gd name="connsiteY983" fmla="*/ 933715 h 2377795"/>
              <a:gd name="connsiteX984" fmla="*/ 1117780 w 3250573"/>
              <a:gd name="connsiteY984" fmla="*/ 935192 h 2377795"/>
              <a:gd name="connsiteX985" fmla="*/ 1118179 w 3250573"/>
              <a:gd name="connsiteY985" fmla="*/ 945975 h 2377795"/>
              <a:gd name="connsiteX986" fmla="*/ 1122423 w 3250573"/>
              <a:gd name="connsiteY986" fmla="*/ 955937 h 2377795"/>
              <a:gd name="connsiteX987" fmla="*/ 1132343 w 3250573"/>
              <a:gd name="connsiteY987" fmla="*/ 957074 h 2377795"/>
              <a:gd name="connsiteX988" fmla="*/ 1132569 w 3250573"/>
              <a:gd name="connsiteY988" fmla="*/ 925094 h 2377795"/>
              <a:gd name="connsiteX989" fmla="*/ 1119903 w 3250573"/>
              <a:gd name="connsiteY989" fmla="*/ 896691 h 2377795"/>
              <a:gd name="connsiteX990" fmla="*/ 1127414 w 3250573"/>
              <a:gd name="connsiteY990" fmla="*/ 879863 h 2377795"/>
              <a:gd name="connsiteX991" fmla="*/ 1129472 w 3250573"/>
              <a:gd name="connsiteY991" fmla="*/ 867466 h 2377795"/>
              <a:gd name="connsiteX992" fmla="*/ 1122356 w 3250573"/>
              <a:gd name="connsiteY992" fmla="*/ 854858 h 2377795"/>
              <a:gd name="connsiteX993" fmla="*/ 1115181 w 3250573"/>
              <a:gd name="connsiteY993" fmla="*/ 849194 h 2377795"/>
              <a:gd name="connsiteX994" fmla="*/ 1646139 w 3250573"/>
              <a:gd name="connsiteY994" fmla="*/ 842531 h 2377795"/>
              <a:gd name="connsiteX995" fmla="*/ 1644633 w 3250573"/>
              <a:gd name="connsiteY995" fmla="*/ 847201 h 2377795"/>
              <a:gd name="connsiteX996" fmla="*/ 1646971 w 3250573"/>
              <a:gd name="connsiteY996" fmla="*/ 851048 h 2377795"/>
              <a:gd name="connsiteX997" fmla="*/ 1647395 w 3250573"/>
              <a:gd name="connsiteY997" fmla="*/ 851097 h 2377795"/>
              <a:gd name="connsiteX998" fmla="*/ 1655667 w 3250573"/>
              <a:gd name="connsiteY998" fmla="*/ 847141 h 2377795"/>
              <a:gd name="connsiteX999" fmla="*/ 1655731 w 3250573"/>
              <a:gd name="connsiteY999" fmla="*/ 846998 h 2377795"/>
              <a:gd name="connsiteX1000" fmla="*/ 1651058 w 3250573"/>
              <a:gd name="connsiteY1000" fmla="*/ 843515 h 2377795"/>
              <a:gd name="connsiteX1001" fmla="*/ 1646139 w 3250573"/>
              <a:gd name="connsiteY1001" fmla="*/ 842531 h 2377795"/>
              <a:gd name="connsiteX1002" fmla="*/ 2967009 w 3250573"/>
              <a:gd name="connsiteY1002" fmla="*/ 839903 h 2377795"/>
              <a:gd name="connsiteX1003" fmla="*/ 2969330 w 3250573"/>
              <a:gd name="connsiteY1003" fmla="*/ 850276 h 2377795"/>
              <a:gd name="connsiteX1004" fmla="*/ 2972536 w 3250573"/>
              <a:gd name="connsiteY1004" fmla="*/ 853802 h 2377795"/>
              <a:gd name="connsiteX1005" fmla="*/ 2977105 w 3250573"/>
              <a:gd name="connsiteY1005" fmla="*/ 856220 h 2377795"/>
              <a:gd name="connsiteX1006" fmla="*/ 2971148 w 3250573"/>
              <a:gd name="connsiteY1006" fmla="*/ 848799 h 2377795"/>
              <a:gd name="connsiteX1007" fmla="*/ 1063818 w 3250573"/>
              <a:gd name="connsiteY1007" fmla="*/ 838046 h 2377795"/>
              <a:gd name="connsiteX1008" fmla="*/ 1063717 w 3250573"/>
              <a:gd name="connsiteY1008" fmla="*/ 841193 h 2377795"/>
              <a:gd name="connsiteX1009" fmla="*/ 1064979 w 3250573"/>
              <a:gd name="connsiteY1009" fmla="*/ 843233 h 2377795"/>
              <a:gd name="connsiteX1010" fmla="*/ 1074718 w 3250573"/>
              <a:gd name="connsiteY1010" fmla="*/ 852560 h 2377795"/>
              <a:gd name="connsiteX1011" fmla="*/ 1072929 w 3250573"/>
              <a:gd name="connsiteY1011" fmla="*/ 864358 h 2377795"/>
              <a:gd name="connsiteX1012" fmla="*/ 1076699 w 3250573"/>
              <a:gd name="connsiteY1012" fmla="*/ 866810 h 2377795"/>
              <a:gd name="connsiteX1013" fmla="*/ 1080991 w 3250573"/>
              <a:gd name="connsiteY1013" fmla="*/ 865346 h 2377795"/>
              <a:gd name="connsiteX1014" fmla="*/ 1080947 w 3250573"/>
              <a:gd name="connsiteY1014" fmla="*/ 863591 h 2377795"/>
              <a:gd name="connsiteX1015" fmla="*/ 1078382 w 3250573"/>
              <a:gd name="connsiteY1015" fmla="*/ 859929 h 2377795"/>
              <a:gd name="connsiteX1016" fmla="*/ 1082986 w 3250573"/>
              <a:gd name="connsiteY1016" fmla="*/ 853507 h 2377795"/>
              <a:gd name="connsiteX1017" fmla="*/ 1081513 w 3250573"/>
              <a:gd name="connsiteY1017" fmla="*/ 845127 h 2377795"/>
              <a:gd name="connsiteX1018" fmla="*/ 1072912 w 3250573"/>
              <a:gd name="connsiteY1018" fmla="*/ 839087 h 2377795"/>
              <a:gd name="connsiteX1019" fmla="*/ 1063818 w 3250573"/>
              <a:gd name="connsiteY1019" fmla="*/ 838046 h 2377795"/>
              <a:gd name="connsiteX1020" fmla="*/ 1541994 w 3250573"/>
              <a:gd name="connsiteY1020" fmla="*/ 824800 h 2377795"/>
              <a:gd name="connsiteX1021" fmla="*/ 1536021 w 3250573"/>
              <a:gd name="connsiteY1021" fmla="*/ 826297 h 2377795"/>
              <a:gd name="connsiteX1022" fmla="*/ 1535735 w 3250573"/>
              <a:gd name="connsiteY1022" fmla="*/ 829632 h 2377795"/>
              <a:gd name="connsiteX1023" fmla="*/ 1545667 w 3250573"/>
              <a:gd name="connsiteY1023" fmla="*/ 830642 h 2377795"/>
              <a:gd name="connsiteX1024" fmla="*/ 1547752 w 3250573"/>
              <a:gd name="connsiteY1024" fmla="*/ 825806 h 2377795"/>
              <a:gd name="connsiteX1025" fmla="*/ 1541994 w 3250573"/>
              <a:gd name="connsiteY1025" fmla="*/ 824800 h 2377795"/>
              <a:gd name="connsiteX1026" fmla="*/ 2512034 w 3250573"/>
              <a:gd name="connsiteY1026" fmla="*/ 816273 h 2377795"/>
              <a:gd name="connsiteX1027" fmla="*/ 2511532 w 3250573"/>
              <a:gd name="connsiteY1027" fmla="*/ 820352 h 2377795"/>
              <a:gd name="connsiteX1028" fmla="*/ 2512650 w 3250573"/>
              <a:gd name="connsiteY1028" fmla="*/ 823753 h 2377795"/>
              <a:gd name="connsiteX1029" fmla="*/ 2504312 w 3250573"/>
              <a:gd name="connsiteY1029" fmla="*/ 858183 h 2377795"/>
              <a:gd name="connsiteX1030" fmla="*/ 2503346 w 3250573"/>
              <a:gd name="connsiteY1030" fmla="*/ 867935 h 2377795"/>
              <a:gd name="connsiteX1031" fmla="*/ 2503074 w 3250573"/>
              <a:gd name="connsiteY1031" fmla="*/ 879332 h 2377795"/>
              <a:gd name="connsiteX1032" fmla="*/ 2506359 w 3250573"/>
              <a:gd name="connsiteY1032" fmla="*/ 877960 h 2377795"/>
              <a:gd name="connsiteX1033" fmla="*/ 2516094 w 3250573"/>
              <a:gd name="connsiteY1033" fmla="*/ 858233 h 2377795"/>
              <a:gd name="connsiteX1034" fmla="*/ 2515731 w 3250573"/>
              <a:gd name="connsiteY1034" fmla="*/ 843098 h 2377795"/>
              <a:gd name="connsiteX1035" fmla="*/ 2517353 w 3250573"/>
              <a:gd name="connsiteY1035" fmla="*/ 833393 h 2377795"/>
              <a:gd name="connsiteX1036" fmla="*/ 2522215 w 3250573"/>
              <a:gd name="connsiteY1036" fmla="*/ 822336 h 2377795"/>
              <a:gd name="connsiteX1037" fmla="*/ 2516777 w 3250573"/>
              <a:gd name="connsiteY1037" fmla="*/ 818483 h 2377795"/>
              <a:gd name="connsiteX1038" fmla="*/ 2512034 w 3250573"/>
              <a:gd name="connsiteY1038" fmla="*/ 816273 h 2377795"/>
              <a:gd name="connsiteX1039" fmla="*/ 1106350 w 3250573"/>
              <a:gd name="connsiteY1039" fmla="*/ 806868 h 2377795"/>
              <a:gd name="connsiteX1040" fmla="*/ 1104763 w 3250573"/>
              <a:gd name="connsiteY1040" fmla="*/ 812120 h 2377795"/>
              <a:gd name="connsiteX1041" fmla="*/ 1110091 w 3250573"/>
              <a:gd name="connsiteY1041" fmla="*/ 809656 h 2377795"/>
              <a:gd name="connsiteX1042" fmla="*/ 3002800 w 3250573"/>
              <a:gd name="connsiteY1042" fmla="*/ 805469 h 2377795"/>
              <a:gd name="connsiteX1043" fmla="*/ 2993769 w 3250573"/>
              <a:gd name="connsiteY1043" fmla="*/ 805908 h 2377795"/>
              <a:gd name="connsiteX1044" fmla="*/ 3000558 w 3250573"/>
              <a:gd name="connsiteY1044" fmla="*/ 821847 h 2377795"/>
              <a:gd name="connsiteX1045" fmla="*/ 3007347 w 3250573"/>
              <a:gd name="connsiteY1045" fmla="*/ 837786 h 2377795"/>
              <a:gd name="connsiteX1046" fmla="*/ 3002376 w 3250573"/>
              <a:gd name="connsiteY1046" fmla="*/ 852167 h 2377795"/>
              <a:gd name="connsiteX1047" fmla="*/ 3006209 w 3250573"/>
              <a:gd name="connsiteY1047" fmla="*/ 866292 h 2377795"/>
              <a:gd name="connsiteX1048" fmla="*/ 3005224 w 3250573"/>
              <a:gd name="connsiteY1048" fmla="*/ 876286 h 2377795"/>
              <a:gd name="connsiteX1049" fmla="*/ 3008700 w 3250573"/>
              <a:gd name="connsiteY1049" fmla="*/ 883423 h 2377795"/>
              <a:gd name="connsiteX1050" fmla="*/ 3007216 w 3250573"/>
              <a:gd name="connsiteY1050" fmla="*/ 889990 h 2377795"/>
              <a:gd name="connsiteX1051" fmla="*/ 3005399 w 3250573"/>
              <a:gd name="connsiteY1051" fmla="*/ 891467 h 2377795"/>
              <a:gd name="connsiteX1052" fmla="*/ 3005799 w 3250573"/>
              <a:gd name="connsiteY1052" fmla="*/ 902251 h 2377795"/>
              <a:gd name="connsiteX1053" fmla="*/ 3010042 w 3250573"/>
              <a:gd name="connsiteY1053" fmla="*/ 912213 h 2377795"/>
              <a:gd name="connsiteX1054" fmla="*/ 3019962 w 3250573"/>
              <a:gd name="connsiteY1054" fmla="*/ 913350 h 2377795"/>
              <a:gd name="connsiteX1055" fmla="*/ 3020188 w 3250573"/>
              <a:gd name="connsiteY1055" fmla="*/ 881369 h 2377795"/>
              <a:gd name="connsiteX1056" fmla="*/ 3007523 w 3250573"/>
              <a:gd name="connsiteY1056" fmla="*/ 852966 h 2377795"/>
              <a:gd name="connsiteX1057" fmla="*/ 3015033 w 3250573"/>
              <a:gd name="connsiteY1057" fmla="*/ 836139 h 2377795"/>
              <a:gd name="connsiteX1058" fmla="*/ 3017092 w 3250573"/>
              <a:gd name="connsiteY1058" fmla="*/ 823741 h 2377795"/>
              <a:gd name="connsiteX1059" fmla="*/ 3009975 w 3250573"/>
              <a:gd name="connsiteY1059" fmla="*/ 811134 h 2377795"/>
              <a:gd name="connsiteX1060" fmla="*/ 3002800 w 3250573"/>
              <a:gd name="connsiteY1060" fmla="*/ 805469 h 2377795"/>
              <a:gd name="connsiteX1061" fmla="*/ 2969002 w 3250573"/>
              <a:gd name="connsiteY1061" fmla="*/ 801310 h 2377795"/>
              <a:gd name="connsiteX1062" fmla="*/ 2966574 w 3250573"/>
              <a:gd name="connsiteY1062" fmla="*/ 804619 h 2377795"/>
              <a:gd name="connsiteX1063" fmla="*/ 2959789 w 3250573"/>
              <a:gd name="connsiteY1063" fmla="*/ 806394 h 2377795"/>
              <a:gd name="connsiteX1064" fmla="*/ 2962338 w 3250573"/>
              <a:gd name="connsiteY1064" fmla="*/ 808836 h 2377795"/>
              <a:gd name="connsiteX1065" fmla="*/ 2960548 w 3250573"/>
              <a:gd name="connsiteY1065" fmla="*/ 820633 h 2377795"/>
              <a:gd name="connsiteX1066" fmla="*/ 2964476 w 3250573"/>
              <a:gd name="connsiteY1066" fmla="*/ 823189 h 2377795"/>
              <a:gd name="connsiteX1067" fmla="*/ 2968651 w 3250573"/>
              <a:gd name="connsiteY1067" fmla="*/ 823246 h 2377795"/>
              <a:gd name="connsiteX1068" fmla="*/ 2968565 w 3250573"/>
              <a:gd name="connsiteY1068" fmla="*/ 819867 h 2377795"/>
              <a:gd name="connsiteX1069" fmla="*/ 2966001 w 3250573"/>
              <a:gd name="connsiteY1069" fmla="*/ 816204 h 2377795"/>
              <a:gd name="connsiteX1070" fmla="*/ 2970605 w 3250573"/>
              <a:gd name="connsiteY1070" fmla="*/ 809783 h 2377795"/>
              <a:gd name="connsiteX1071" fmla="*/ 2969132 w 3250573"/>
              <a:gd name="connsiteY1071" fmla="*/ 801402 h 2377795"/>
              <a:gd name="connsiteX1072" fmla="*/ 2951438 w 3250573"/>
              <a:gd name="connsiteY1072" fmla="*/ 794322 h 2377795"/>
              <a:gd name="connsiteX1073" fmla="*/ 2951337 w 3250573"/>
              <a:gd name="connsiteY1073" fmla="*/ 797468 h 2377795"/>
              <a:gd name="connsiteX1074" fmla="*/ 2952598 w 3250573"/>
              <a:gd name="connsiteY1074" fmla="*/ 799508 h 2377795"/>
              <a:gd name="connsiteX1075" fmla="*/ 2958168 w 3250573"/>
              <a:gd name="connsiteY1075" fmla="*/ 804843 h 2377795"/>
              <a:gd name="connsiteX1076" fmla="*/ 2961799 w 3250573"/>
              <a:gd name="connsiteY1076" fmla="*/ 796254 h 2377795"/>
              <a:gd name="connsiteX1077" fmla="*/ 2960531 w 3250573"/>
              <a:gd name="connsiteY1077" fmla="*/ 795364 h 2377795"/>
              <a:gd name="connsiteX1078" fmla="*/ 2951438 w 3250573"/>
              <a:gd name="connsiteY1078" fmla="*/ 794322 h 2377795"/>
              <a:gd name="connsiteX1079" fmla="*/ 2514507 w 3250573"/>
              <a:gd name="connsiteY1079" fmla="*/ 792030 h 2377795"/>
              <a:gd name="connsiteX1080" fmla="*/ 2511768 w 3250573"/>
              <a:gd name="connsiteY1080" fmla="*/ 796075 h 2377795"/>
              <a:gd name="connsiteX1081" fmla="*/ 2512963 w 3250573"/>
              <a:gd name="connsiteY1081" fmla="*/ 800412 h 2377795"/>
              <a:gd name="connsiteX1082" fmla="*/ 2519133 w 3250573"/>
              <a:gd name="connsiteY1082" fmla="*/ 802993 h 2377795"/>
              <a:gd name="connsiteX1083" fmla="*/ 2520830 w 3250573"/>
              <a:gd name="connsiteY1083" fmla="*/ 800993 h 2377795"/>
              <a:gd name="connsiteX1084" fmla="*/ 2522528 w 3250573"/>
              <a:gd name="connsiteY1084" fmla="*/ 798995 h 2377795"/>
              <a:gd name="connsiteX1085" fmla="*/ 2518981 w 3250573"/>
              <a:gd name="connsiteY1085" fmla="*/ 794352 h 2377795"/>
              <a:gd name="connsiteX1086" fmla="*/ 2514507 w 3250573"/>
              <a:gd name="connsiteY1086" fmla="*/ 792030 h 2377795"/>
              <a:gd name="connsiteX1087" fmla="*/ 2265389 w 3250573"/>
              <a:gd name="connsiteY1087" fmla="*/ 785016 h 2377795"/>
              <a:gd name="connsiteX1088" fmla="*/ 2264027 w 3250573"/>
              <a:gd name="connsiteY1088" fmla="*/ 785768 h 2377795"/>
              <a:gd name="connsiteX1089" fmla="*/ 2263271 w 3250573"/>
              <a:gd name="connsiteY1089" fmla="*/ 788259 h 2377795"/>
              <a:gd name="connsiteX1090" fmla="*/ 1110864 w 3250573"/>
              <a:gd name="connsiteY1090" fmla="*/ 784453 h 2377795"/>
              <a:gd name="connsiteX1091" fmla="*/ 1110757 w 3250573"/>
              <a:gd name="connsiteY1091" fmla="*/ 784548 h 2377795"/>
              <a:gd name="connsiteX1092" fmla="*/ 1110900 w 3250573"/>
              <a:gd name="connsiteY1092" fmla="*/ 784481 h 2377795"/>
              <a:gd name="connsiteX1093" fmla="*/ 1101309 w 3250573"/>
              <a:gd name="connsiteY1093" fmla="*/ 780013 h 2377795"/>
              <a:gd name="connsiteX1094" fmla="*/ 1099803 w 3250573"/>
              <a:gd name="connsiteY1094" fmla="*/ 784683 h 2377795"/>
              <a:gd name="connsiteX1095" fmla="*/ 1102141 w 3250573"/>
              <a:gd name="connsiteY1095" fmla="*/ 788531 h 2377795"/>
              <a:gd name="connsiteX1096" fmla="*/ 1103300 w 3250573"/>
              <a:gd name="connsiteY1096" fmla="*/ 787995 h 2377795"/>
              <a:gd name="connsiteX1097" fmla="*/ 1103940 w 3250573"/>
              <a:gd name="connsiteY1097" fmla="*/ 787413 h 2377795"/>
              <a:gd name="connsiteX1098" fmla="*/ 1105723 w 3250573"/>
              <a:gd name="connsiteY1098" fmla="*/ 780897 h 2377795"/>
              <a:gd name="connsiteX1099" fmla="*/ 2342486 w 3250573"/>
              <a:gd name="connsiteY1099" fmla="*/ 769210 h 2377795"/>
              <a:gd name="connsiteX1100" fmla="*/ 2341850 w 3250573"/>
              <a:gd name="connsiteY1100" fmla="*/ 777615 h 2377795"/>
              <a:gd name="connsiteX1101" fmla="*/ 2343579 w 3250573"/>
              <a:gd name="connsiteY1101" fmla="*/ 778339 h 2377795"/>
              <a:gd name="connsiteX1102" fmla="*/ 2345276 w 3250573"/>
              <a:gd name="connsiteY1102" fmla="*/ 776339 h 2377795"/>
              <a:gd name="connsiteX1103" fmla="*/ 2346974 w 3250573"/>
              <a:gd name="connsiteY1103" fmla="*/ 774341 h 2377795"/>
              <a:gd name="connsiteX1104" fmla="*/ 2343426 w 3250573"/>
              <a:gd name="connsiteY1104" fmla="*/ 769698 h 2377795"/>
              <a:gd name="connsiteX1105" fmla="*/ 554200 w 3250573"/>
              <a:gd name="connsiteY1105" fmla="*/ 768247 h 2377795"/>
              <a:gd name="connsiteX1106" fmla="*/ 552103 w 3250573"/>
              <a:gd name="connsiteY1106" fmla="*/ 779511 h 2377795"/>
              <a:gd name="connsiteX1107" fmla="*/ 556076 w 3250573"/>
              <a:gd name="connsiteY1107" fmla="*/ 792258 h 2377795"/>
              <a:gd name="connsiteX1108" fmla="*/ 552713 w 3250573"/>
              <a:gd name="connsiteY1108" fmla="*/ 808423 h 2377795"/>
              <a:gd name="connsiteX1109" fmla="*/ 555701 w 3250573"/>
              <a:gd name="connsiteY1109" fmla="*/ 824494 h 2377795"/>
              <a:gd name="connsiteX1110" fmla="*/ 562624 w 3250573"/>
              <a:gd name="connsiteY1110" fmla="*/ 827268 h 2377795"/>
              <a:gd name="connsiteX1111" fmla="*/ 564334 w 3250573"/>
              <a:gd name="connsiteY1111" fmla="*/ 826345 h 2377795"/>
              <a:gd name="connsiteX1112" fmla="*/ 567804 w 3250573"/>
              <a:gd name="connsiteY1112" fmla="*/ 808686 h 2377795"/>
              <a:gd name="connsiteX1113" fmla="*/ 570515 w 3250573"/>
              <a:gd name="connsiteY1113" fmla="*/ 786071 h 2377795"/>
              <a:gd name="connsiteX1114" fmla="*/ 576116 w 3250573"/>
              <a:gd name="connsiteY1114" fmla="*/ 782295 h 2377795"/>
              <a:gd name="connsiteX1115" fmla="*/ 577577 w 3250573"/>
              <a:gd name="connsiteY1115" fmla="*/ 778515 h 2377795"/>
              <a:gd name="connsiteX1116" fmla="*/ 577788 w 3250573"/>
              <a:gd name="connsiteY1116" fmla="*/ 775919 h 2377795"/>
              <a:gd name="connsiteX1117" fmla="*/ 564729 w 3250573"/>
              <a:gd name="connsiteY1117" fmla="*/ 769553 h 2377795"/>
              <a:gd name="connsiteX1118" fmla="*/ 2988118 w 3250573"/>
              <a:gd name="connsiteY1118" fmla="*/ 761464 h 2377795"/>
              <a:gd name="connsiteX1119" fmla="*/ 2986613 w 3250573"/>
              <a:gd name="connsiteY1119" fmla="*/ 766135 h 2377795"/>
              <a:gd name="connsiteX1120" fmla="*/ 2988951 w 3250573"/>
              <a:gd name="connsiteY1120" fmla="*/ 769982 h 2377795"/>
              <a:gd name="connsiteX1121" fmla="*/ 2997710 w 3250573"/>
              <a:gd name="connsiteY1121" fmla="*/ 765932 h 2377795"/>
              <a:gd name="connsiteX1122" fmla="*/ 2993037 w 3250573"/>
              <a:gd name="connsiteY1122" fmla="*/ 762449 h 2377795"/>
              <a:gd name="connsiteX1123" fmla="*/ 2988118 w 3250573"/>
              <a:gd name="connsiteY1123" fmla="*/ 761464 h 2377795"/>
              <a:gd name="connsiteX1124" fmla="*/ 1777182 w 3250573"/>
              <a:gd name="connsiteY1124" fmla="*/ 751416 h 2377795"/>
              <a:gd name="connsiteX1125" fmla="*/ 1779504 w 3250573"/>
              <a:gd name="connsiteY1125" fmla="*/ 761790 h 2377795"/>
              <a:gd name="connsiteX1126" fmla="*/ 1782709 w 3250573"/>
              <a:gd name="connsiteY1126" fmla="*/ 765315 h 2377795"/>
              <a:gd name="connsiteX1127" fmla="*/ 1787278 w 3250573"/>
              <a:gd name="connsiteY1127" fmla="*/ 767734 h 2377795"/>
              <a:gd name="connsiteX1128" fmla="*/ 1781321 w 3250573"/>
              <a:gd name="connsiteY1128" fmla="*/ 760314 h 2377795"/>
              <a:gd name="connsiteX1129" fmla="*/ 2338957 w 3250573"/>
              <a:gd name="connsiteY1129" fmla="*/ 749322 h 2377795"/>
              <a:gd name="connsiteX1130" fmla="*/ 2338647 w 3250573"/>
              <a:gd name="connsiteY1130" fmla="*/ 754609 h 2377795"/>
              <a:gd name="connsiteX1131" fmla="*/ 2341886 w 3250573"/>
              <a:gd name="connsiteY1131" fmla="*/ 757769 h 2377795"/>
              <a:gd name="connsiteX1132" fmla="*/ 2346977 w 3250573"/>
              <a:gd name="connsiteY1132" fmla="*/ 756287 h 2377795"/>
              <a:gd name="connsiteX1133" fmla="*/ 2349137 w 3250573"/>
              <a:gd name="connsiteY1133" fmla="*/ 755385 h 2377795"/>
              <a:gd name="connsiteX1134" fmla="*/ 2344973 w 3250573"/>
              <a:gd name="connsiteY1134" fmla="*/ 750032 h 2377795"/>
              <a:gd name="connsiteX1135" fmla="*/ 2338957 w 3250573"/>
              <a:gd name="connsiteY1135" fmla="*/ 749322 h 2377795"/>
              <a:gd name="connsiteX1136" fmla="*/ 2988928 w 3250573"/>
              <a:gd name="connsiteY1136" fmla="*/ 736289 h 2377795"/>
              <a:gd name="connsiteX1137" fmla="*/ 2987423 w 3250573"/>
              <a:gd name="connsiteY1137" fmla="*/ 740959 h 2377795"/>
              <a:gd name="connsiteX1138" fmla="*/ 2989761 w 3250573"/>
              <a:gd name="connsiteY1138" fmla="*/ 744807 h 2377795"/>
              <a:gd name="connsiteX1139" fmla="*/ 2998520 w 3250573"/>
              <a:gd name="connsiteY1139" fmla="*/ 740757 h 2377795"/>
              <a:gd name="connsiteX1140" fmla="*/ 2993847 w 3250573"/>
              <a:gd name="connsiteY1140" fmla="*/ 737274 h 2377795"/>
              <a:gd name="connsiteX1141" fmla="*/ 2988928 w 3250573"/>
              <a:gd name="connsiteY1141" fmla="*/ 736289 h 2377795"/>
              <a:gd name="connsiteX1142" fmla="*/ 1126733 w 3250573"/>
              <a:gd name="connsiteY1142" fmla="*/ 725651 h 2377795"/>
              <a:gd name="connsiteX1143" fmla="*/ 1127894 w 3250573"/>
              <a:gd name="connsiteY1143" fmla="*/ 730838 h 2377795"/>
              <a:gd name="connsiteX1144" fmla="*/ 1134507 w 3250573"/>
              <a:gd name="connsiteY1144" fmla="*/ 731596 h 2377795"/>
              <a:gd name="connsiteX1145" fmla="*/ 1136325 w 3250573"/>
              <a:gd name="connsiteY1145" fmla="*/ 730120 h 2377795"/>
              <a:gd name="connsiteX1146" fmla="*/ 1132333 w 3250573"/>
              <a:gd name="connsiteY1146" fmla="*/ 726083 h 2377795"/>
              <a:gd name="connsiteX1147" fmla="*/ 1126733 w 3250573"/>
              <a:gd name="connsiteY1147" fmla="*/ 725651 h 2377795"/>
              <a:gd name="connsiteX1148" fmla="*/ 2247187 w 3250573"/>
              <a:gd name="connsiteY1148" fmla="*/ 725052 h 2377795"/>
              <a:gd name="connsiteX1149" fmla="*/ 2242290 w 3250573"/>
              <a:gd name="connsiteY1149" fmla="*/ 727078 h 2377795"/>
              <a:gd name="connsiteX1150" fmla="*/ 2240242 w 3250573"/>
              <a:gd name="connsiteY1150" fmla="*/ 728211 h 2377795"/>
              <a:gd name="connsiteX1151" fmla="*/ 2243793 w 3250573"/>
              <a:gd name="connsiteY1151" fmla="*/ 731007 h 2377795"/>
              <a:gd name="connsiteX1152" fmla="*/ 2248690 w 3250573"/>
              <a:gd name="connsiteY1152" fmla="*/ 728981 h 2377795"/>
              <a:gd name="connsiteX1153" fmla="*/ 2250738 w 3250573"/>
              <a:gd name="connsiteY1153" fmla="*/ 727849 h 2377795"/>
              <a:gd name="connsiteX1154" fmla="*/ 2247187 w 3250573"/>
              <a:gd name="connsiteY1154" fmla="*/ 725052 h 2377795"/>
              <a:gd name="connsiteX1155" fmla="*/ 1812973 w 3250573"/>
              <a:gd name="connsiteY1155" fmla="*/ 716983 h 2377795"/>
              <a:gd name="connsiteX1156" fmla="*/ 1803943 w 3250573"/>
              <a:gd name="connsiteY1156" fmla="*/ 717422 h 2377795"/>
              <a:gd name="connsiteX1157" fmla="*/ 1810732 w 3250573"/>
              <a:gd name="connsiteY1157" fmla="*/ 733361 h 2377795"/>
              <a:gd name="connsiteX1158" fmla="*/ 1817521 w 3250573"/>
              <a:gd name="connsiteY1158" fmla="*/ 749299 h 2377795"/>
              <a:gd name="connsiteX1159" fmla="*/ 1812549 w 3250573"/>
              <a:gd name="connsiteY1159" fmla="*/ 763680 h 2377795"/>
              <a:gd name="connsiteX1160" fmla="*/ 1816382 w 3250573"/>
              <a:gd name="connsiteY1160" fmla="*/ 777805 h 2377795"/>
              <a:gd name="connsiteX1161" fmla="*/ 1815397 w 3250573"/>
              <a:gd name="connsiteY1161" fmla="*/ 787799 h 2377795"/>
              <a:gd name="connsiteX1162" fmla="*/ 1818874 w 3250573"/>
              <a:gd name="connsiteY1162" fmla="*/ 794936 h 2377795"/>
              <a:gd name="connsiteX1163" fmla="*/ 1817390 w 3250573"/>
              <a:gd name="connsiteY1163" fmla="*/ 801505 h 2377795"/>
              <a:gd name="connsiteX1164" fmla="*/ 1815572 w 3250573"/>
              <a:gd name="connsiteY1164" fmla="*/ 802981 h 2377795"/>
              <a:gd name="connsiteX1165" fmla="*/ 1815972 w 3250573"/>
              <a:gd name="connsiteY1165" fmla="*/ 813765 h 2377795"/>
              <a:gd name="connsiteX1166" fmla="*/ 1820215 w 3250573"/>
              <a:gd name="connsiteY1166" fmla="*/ 823726 h 2377795"/>
              <a:gd name="connsiteX1167" fmla="*/ 1830136 w 3250573"/>
              <a:gd name="connsiteY1167" fmla="*/ 824863 h 2377795"/>
              <a:gd name="connsiteX1168" fmla="*/ 1830361 w 3250573"/>
              <a:gd name="connsiteY1168" fmla="*/ 792883 h 2377795"/>
              <a:gd name="connsiteX1169" fmla="*/ 1817696 w 3250573"/>
              <a:gd name="connsiteY1169" fmla="*/ 764480 h 2377795"/>
              <a:gd name="connsiteX1170" fmla="*/ 1825206 w 3250573"/>
              <a:gd name="connsiteY1170" fmla="*/ 747652 h 2377795"/>
              <a:gd name="connsiteX1171" fmla="*/ 1827266 w 3250573"/>
              <a:gd name="connsiteY1171" fmla="*/ 735254 h 2377795"/>
              <a:gd name="connsiteX1172" fmla="*/ 1820148 w 3250573"/>
              <a:gd name="connsiteY1172" fmla="*/ 722648 h 2377795"/>
              <a:gd name="connsiteX1173" fmla="*/ 1812973 w 3250573"/>
              <a:gd name="connsiteY1173" fmla="*/ 716983 h 2377795"/>
              <a:gd name="connsiteX1174" fmla="*/ 1761611 w 3250573"/>
              <a:gd name="connsiteY1174" fmla="*/ 705836 h 2377795"/>
              <a:gd name="connsiteX1175" fmla="*/ 1761510 w 3250573"/>
              <a:gd name="connsiteY1175" fmla="*/ 708982 h 2377795"/>
              <a:gd name="connsiteX1176" fmla="*/ 1762772 w 3250573"/>
              <a:gd name="connsiteY1176" fmla="*/ 711022 h 2377795"/>
              <a:gd name="connsiteX1177" fmla="*/ 1772511 w 3250573"/>
              <a:gd name="connsiteY1177" fmla="*/ 720349 h 2377795"/>
              <a:gd name="connsiteX1178" fmla="*/ 1770721 w 3250573"/>
              <a:gd name="connsiteY1178" fmla="*/ 732147 h 2377795"/>
              <a:gd name="connsiteX1179" fmla="*/ 1774649 w 3250573"/>
              <a:gd name="connsiteY1179" fmla="*/ 734702 h 2377795"/>
              <a:gd name="connsiteX1180" fmla="*/ 1778824 w 3250573"/>
              <a:gd name="connsiteY1180" fmla="*/ 734759 h 2377795"/>
              <a:gd name="connsiteX1181" fmla="*/ 1778739 w 3250573"/>
              <a:gd name="connsiteY1181" fmla="*/ 731380 h 2377795"/>
              <a:gd name="connsiteX1182" fmla="*/ 1776175 w 3250573"/>
              <a:gd name="connsiteY1182" fmla="*/ 727718 h 2377795"/>
              <a:gd name="connsiteX1183" fmla="*/ 1780779 w 3250573"/>
              <a:gd name="connsiteY1183" fmla="*/ 721297 h 2377795"/>
              <a:gd name="connsiteX1184" fmla="*/ 1779306 w 3250573"/>
              <a:gd name="connsiteY1184" fmla="*/ 712916 h 2377795"/>
              <a:gd name="connsiteX1185" fmla="*/ 1770704 w 3250573"/>
              <a:gd name="connsiteY1185" fmla="*/ 706877 h 2377795"/>
              <a:gd name="connsiteX1186" fmla="*/ 1761611 w 3250573"/>
              <a:gd name="connsiteY1186" fmla="*/ 705836 h 2377795"/>
              <a:gd name="connsiteX1187" fmla="*/ 2357221 w 3250573"/>
              <a:gd name="connsiteY1187" fmla="*/ 692182 h 2377795"/>
              <a:gd name="connsiteX1188" fmla="*/ 2357266 w 3250573"/>
              <a:gd name="connsiteY1188" fmla="*/ 695237 h 2377795"/>
              <a:gd name="connsiteX1189" fmla="*/ 2354269 w 3250573"/>
              <a:gd name="connsiteY1189" fmla="*/ 699753 h 2377795"/>
              <a:gd name="connsiteX1190" fmla="*/ 2359638 w 3250573"/>
              <a:gd name="connsiteY1190" fmla="*/ 701998 h 2377795"/>
              <a:gd name="connsiteX1191" fmla="*/ 2361335 w 3250573"/>
              <a:gd name="connsiteY1191" fmla="*/ 699999 h 2377795"/>
              <a:gd name="connsiteX1192" fmla="*/ 2363032 w 3250573"/>
              <a:gd name="connsiteY1192" fmla="*/ 698001 h 2377795"/>
              <a:gd name="connsiteX1193" fmla="*/ 2359485 w 3250573"/>
              <a:gd name="connsiteY1193" fmla="*/ 693357 h 2377795"/>
              <a:gd name="connsiteX1194" fmla="*/ 2252160 w 3250573"/>
              <a:gd name="connsiteY1194" fmla="*/ 691712 h 2377795"/>
              <a:gd name="connsiteX1195" fmla="*/ 2242815 w 3250573"/>
              <a:gd name="connsiteY1195" fmla="*/ 694157 h 2377795"/>
              <a:gd name="connsiteX1196" fmla="*/ 2246830 w 3250573"/>
              <a:gd name="connsiteY1196" fmla="*/ 698396 h 2377795"/>
              <a:gd name="connsiteX1197" fmla="*/ 2251517 w 3250573"/>
              <a:gd name="connsiteY1197" fmla="*/ 700225 h 2377795"/>
              <a:gd name="connsiteX1198" fmla="*/ 2253806 w 3250573"/>
              <a:gd name="connsiteY1198" fmla="*/ 695901 h 2377795"/>
              <a:gd name="connsiteX1199" fmla="*/ 2252160 w 3250573"/>
              <a:gd name="connsiteY1199" fmla="*/ 691712 h 2377795"/>
              <a:gd name="connsiteX1200" fmla="*/ 568698 w 3250573"/>
              <a:gd name="connsiteY1200" fmla="*/ 687484 h 2377795"/>
              <a:gd name="connsiteX1201" fmla="*/ 563852 w 3250573"/>
              <a:gd name="connsiteY1201" fmla="*/ 697577 h 2377795"/>
              <a:gd name="connsiteX1202" fmla="*/ 566870 w 3250573"/>
              <a:gd name="connsiteY1202" fmla="*/ 699028 h 2377795"/>
              <a:gd name="connsiteX1203" fmla="*/ 572389 w 3250573"/>
              <a:gd name="connsiteY1203" fmla="*/ 697943 h 2377795"/>
              <a:gd name="connsiteX1204" fmla="*/ 1553982 w 3250573"/>
              <a:gd name="connsiteY1204" fmla="*/ 685106 h 2377795"/>
              <a:gd name="connsiteX1205" fmla="*/ 1549557 w 3250573"/>
              <a:gd name="connsiteY1205" fmla="*/ 688022 h 2377795"/>
              <a:gd name="connsiteX1206" fmla="*/ 1547759 w 3250573"/>
              <a:gd name="connsiteY1206" fmla="*/ 689521 h 2377795"/>
              <a:gd name="connsiteX1207" fmla="*/ 1551755 w 3250573"/>
              <a:gd name="connsiteY1207" fmla="*/ 691610 h 2377795"/>
              <a:gd name="connsiteX1208" fmla="*/ 1556179 w 3250573"/>
              <a:gd name="connsiteY1208" fmla="*/ 688694 h 2377795"/>
              <a:gd name="connsiteX1209" fmla="*/ 1557977 w 3250573"/>
              <a:gd name="connsiteY1209" fmla="*/ 687195 h 2377795"/>
              <a:gd name="connsiteX1210" fmla="*/ 1553982 w 3250573"/>
              <a:gd name="connsiteY1210" fmla="*/ 685106 h 2377795"/>
              <a:gd name="connsiteX1211" fmla="*/ 3014352 w 3250573"/>
              <a:gd name="connsiteY1211" fmla="*/ 681927 h 2377795"/>
              <a:gd name="connsiteX1212" fmla="*/ 3015513 w 3250573"/>
              <a:gd name="connsiteY1212" fmla="*/ 687114 h 2377795"/>
              <a:gd name="connsiteX1213" fmla="*/ 3022127 w 3250573"/>
              <a:gd name="connsiteY1213" fmla="*/ 687872 h 2377795"/>
              <a:gd name="connsiteX1214" fmla="*/ 3023944 w 3250573"/>
              <a:gd name="connsiteY1214" fmla="*/ 686396 h 2377795"/>
              <a:gd name="connsiteX1215" fmla="*/ 3019952 w 3250573"/>
              <a:gd name="connsiteY1215" fmla="*/ 682359 h 2377795"/>
              <a:gd name="connsiteX1216" fmla="*/ 3014352 w 3250573"/>
              <a:gd name="connsiteY1216" fmla="*/ 681927 h 2377795"/>
              <a:gd name="connsiteX1217" fmla="*/ 1798292 w 3250573"/>
              <a:gd name="connsiteY1217" fmla="*/ 672977 h 2377795"/>
              <a:gd name="connsiteX1218" fmla="*/ 1796786 w 3250573"/>
              <a:gd name="connsiteY1218" fmla="*/ 677648 h 2377795"/>
              <a:gd name="connsiteX1219" fmla="*/ 1799124 w 3250573"/>
              <a:gd name="connsiteY1219" fmla="*/ 681495 h 2377795"/>
              <a:gd name="connsiteX1220" fmla="*/ 1807884 w 3250573"/>
              <a:gd name="connsiteY1220" fmla="*/ 677446 h 2377795"/>
              <a:gd name="connsiteX1221" fmla="*/ 1803210 w 3250573"/>
              <a:gd name="connsiteY1221" fmla="*/ 673962 h 2377795"/>
              <a:gd name="connsiteX1222" fmla="*/ 1798292 w 3250573"/>
              <a:gd name="connsiteY1222" fmla="*/ 672977 h 2377795"/>
              <a:gd name="connsiteX1223" fmla="*/ 1552707 w 3250573"/>
              <a:gd name="connsiteY1223" fmla="*/ 651326 h 2377795"/>
              <a:gd name="connsiteX1224" fmla="*/ 1544001 w 3250573"/>
              <a:gd name="connsiteY1224" fmla="*/ 655489 h 2377795"/>
              <a:gd name="connsiteX1225" fmla="*/ 1548717 w 3250573"/>
              <a:gd name="connsiteY1225" fmla="*/ 658912 h 2377795"/>
              <a:gd name="connsiteX1226" fmla="*/ 1553646 w 3250573"/>
              <a:gd name="connsiteY1226" fmla="*/ 659834 h 2377795"/>
              <a:gd name="connsiteX1227" fmla="*/ 1555093 w 3250573"/>
              <a:gd name="connsiteY1227" fmla="*/ 655144 h 2377795"/>
              <a:gd name="connsiteX1228" fmla="*/ 1552707 w 3250573"/>
              <a:gd name="connsiteY1228" fmla="*/ 651326 h 2377795"/>
              <a:gd name="connsiteX1229" fmla="*/ 1799101 w 3250573"/>
              <a:gd name="connsiteY1229" fmla="*/ 647803 h 2377795"/>
              <a:gd name="connsiteX1230" fmla="*/ 1797596 w 3250573"/>
              <a:gd name="connsiteY1230" fmla="*/ 652473 h 2377795"/>
              <a:gd name="connsiteX1231" fmla="*/ 1799934 w 3250573"/>
              <a:gd name="connsiteY1231" fmla="*/ 656320 h 2377795"/>
              <a:gd name="connsiteX1232" fmla="*/ 1808693 w 3250573"/>
              <a:gd name="connsiteY1232" fmla="*/ 652270 h 2377795"/>
              <a:gd name="connsiteX1233" fmla="*/ 1804021 w 3250573"/>
              <a:gd name="connsiteY1233" fmla="*/ 648787 h 2377795"/>
              <a:gd name="connsiteX1234" fmla="*/ 1799101 w 3250573"/>
              <a:gd name="connsiteY1234" fmla="*/ 647803 h 2377795"/>
              <a:gd name="connsiteX1235" fmla="*/ 1107145 w 3250573"/>
              <a:gd name="connsiteY1235" fmla="*/ 646111 h 2377795"/>
              <a:gd name="connsiteX1236" fmla="*/ 1094506 w 3250573"/>
              <a:gd name="connsiteY1236" fmla="*/ 648671 h 2377795"/>
              <a:gd name="connsiteX1237" fmla="*/ 1090538 w 3250573"/>
              <a:gd name="connsiteY1237" fmla="*/ 649660 h 2377795"/>
              <a:gd name="connsiteX1238" fmla="*/ 1089056 w 3250573"/>
              <a:gd name="connsiteY1238" fmla="*/ 660483 h 2377795"/>
              <a:gd name="connsiteX1239" fmla="*/ 1093138 w 3250573"/>
              <a:gd name="connsiteY1239" fmla="*/ 676322 h 2377795"/>
              <a:gd name="connsiteX1240" fmla="*/ 1100228 w 3250573"/>
              <a:gd name="connsiteY1240" fmla="*/ 678608 h 2377795"/>
              <a:gd name="connsiteX1241" fmla="*/ 1104562 w 3250573"/>
              <a:gd name="connsiteY1241" fmla="*/ 675858 h 2377795"/>
              <a:gd name="connsiteX1242" fmla="*/ 1107998 w 3250573"/>
              <a:gd name="connsiteY1242" fmla="*/ 665762 h 2377795"/>
              <a:gd name="connsiteX1243" fmla="*/ 1109178 w 3250573"/>
              <a:gd name="connsiteY1243" fmla="*/ 657838 h 2377795"/>
              <a:gd name="connsiteX1244" fmla="*/ 2506514 w 3250573"/>
              <a:gd name="connsiteY1244" fmla="*/ 640634 h 2377795"/>
              <a:gd name="connsiteX1245" fmla="*/ 2505896 w 3250573"/>
              <a:gd name="connsiteY1245" fmla="*/ 651208 h 2377795"/>
              <a:gd name="connsiteX1246" fmla="*/ 2508016 w 3250573"/>
              <a:gd name="connsiteY1246" fmla="*/ 655481 h 2377795"/>
              <a:gd name="connsiteX1247" fmla="*/ 2511755 w 3250573"/>
              <a:gd name="connsiteY1247" fmla="*/ 659075 h 2377795"/>
              <a:gd name="connsiteX1248" fmla="*/ 2508055 w 3250573"/>
              <a:gd name="connsiteY1248" fmla="*/ 650306 h 2377795"/>
              <a:gd name="connsiteX1249" fmla="*/ 2541693 w 3250573"/>
              <a:gd name="connsiteY1249" fmla="*/ 615621 h 2377795"/>
              <a:gd name="connsiteX1250" fmla="*/ 2543849 w 3250573"/>
              <a:gd name="connsiteY1250" fmla="*/ 632772 h 2377795"/>
              <a:gd name="connsiteX1251" fmla="*/ 2546006 w 3250573"/>
              <a:gd name="connsiteY1251" fmla="*/ 649924 h 2377795"/>
              <a:gd name="connsiteX1252" fmla="*/ 2537248 w 3250573"/>
              <a:gd name="connsiteY1252" fmla="*/ 662287 h 2377795"/>
              <a:gd name="connsiteX1253" fmla="*/ 2537052 w 3250573"/>
              <a:gd name="connsiteY1253" fmla="*/ 676874 h 2377795"/>
              <a:gd name="connsiteX1254" fmla="*/ 2533348 w 3250573"/>
              <a:gd name="connsiteY1254" fmla="*/ 686159 h 2377795"/>
              <a:gd name="connsiteX1255" fmla="*/ 2534735 w 3250573"/>
              <a:gd name="connsiteY1255" fmla="*/ 693961 h 2377795"/>
              <a:gd name="connsiteX1256" fmla="*/ 2531495 w 3250573"/>
              <a:gd name="connsiteY1256" fmla="*/ 699829 h 2377795"/>
              <a:gd name="connsiteX1257" fmla="*/ 2529334 w 3250573"/>
              <a:gd name="connsiteY1257" fmla="*/ 700730 h 2377795"/>
              <a:gd name="connsiteX1258" fmla="*/ 2526749 w 3250573"/>
              <a:gd name="connsiteY1258" fmla="*/ 711159 h 2377795"/>
              <a:gd name="connsiteX1259" fmla="*/ 2528096 w 3250573"/>
              <a:gd name="connsiteY1259" fmla="*/ 721879 h 2377795"/>
              <a:gd name="connsiteX1260" fmla="*/ 2537352 w 3250573"/>
              <a:gd name="connsiteY1260" fmla="*/ 725749 h 2377795"/>
              <a:gd name="connsiteX1261" fmla="*/ 2546383 w 3250573"/>
              <a:gd name="connsiteY1261" fmla="*/ 695220 h 2377795"/>
              <a:gd name="connsiteX1262" fmla="*/ 2541992 w 3250573"/>
              <a:gd name="connsiteY1262" fmla="*/ 664496 h 2377795"/>
              <a:gd name="connsiteX1263" fmla="*/ 2553873 w 3250573"/>
              <a:gd name="connsiteY1263" fmla="*/ 650504 h 2377795"/>
              <a:gd name="connsiteX1264" fmla="*/ 2559275 w 3250573"/>
              <a:gd name="connsiteY1264" fmla="*/ 639222 h 2377795"/>
              <a:gd name="connsiteX1265" fmla="*/ 2555884 w 3250573"/>
              <a:gd name="connsiteY1265" fmla="*/ 625165 h 2377795"/>
              <a:gd name="connsiteX1266" fmla="*/ 2550524 w 3250573"/>
              <a:gd name="connsiteY1266" fmla="*/ 617734 h 2377795"/>
              <a:gd name="connsiteX1267" fmla="*/ 2541693 w 3250573"/>
              <a:gd name="connsiteY1267" fmla="*/ 615621 h 2377795"/>
              <a:gd name="connsiteX1268" fmla="*/ 1824525 w 3250573"/>
              <a:gd name="connsiteY1268" fmla="*/ 593441 h 2377795"/>
              <a:gd name="connsiteX1269" fmla="*/ 1825686 w 3250573"/>
              <a:gd name="connsiteY1269" fmla="*/ 598628 h 2377795"/>
              <a:gd name="connsiteX1270" fmla="*/ 1832300 w 3250573"/>
              <a:gd name="connsiteY1270" fmla="*/ 599385 h 2377795"/>
              <a:gd name="connsiteX1271" fmla="*/ 1834117 w 3250573"/>
              <a:gd name="connsiteY1271" fmla="*/ 597909 h 2377795"/>
              <a:gd name="connsiteX1272" fmla="*/ 1830125 w 3250573"/>
              <a:gd name="connsiteY1272" fmla="*/ 593872 h 2377795"/>
              <a:gd name="connsiteX1273" fmla="*/ 1824525 w 3250573"/>
              <a:gd name="connsiteY1273" fmla="*/ 593441 h 2377795"/>
              <a:gd name="connsiteX1274" fmla="*/ 2504055 w 3250573"/>
              <a:gd name="connsiteY1274" fmla="*/ 592661 h 2377795"/>
              <a:gd name="connsiteX1275" fmla="*/ 2503091 w 3250573"/>
              <a:gd name="connsiteY1275" fmla="*/ 595643 h 2377795"/>
              <a:gd name="connsiteX1276" fmla="*/ 2503746 w 3250573"/>
              <a:gd name="connsiteY1276" fmla="*/ 597949 h 2377795"/>
              <a:gd name="connsiteX1277" fmla="*/ 2510570 w 3250573"/>
              <a:gd name="connsiteY1277" fmla="*/ 609604 h 2377795"/>
              <a:gd name="connsiteX1278" fmla="*/ 2505592 w 3250573"/>
              <a:gd name="connsiteY1278" fmla="*/ 620387 h 2377795"/>
              <a:gd name="connsiteX1279" fmla="*/ 2508677 w 3250573"/>
              <a:gd name="connsiteY1279" fmla="*/ 623934 h 2377795"/>
              <a:gd name="connsiteX1280" fmla="*/ 2512688 w 3250573"/>
              <a:gd name="connsiteY1280" fmla="*/ 625160 h 2377795"/>
              <a:gd name="connsiteX1281" fmla="*/ 2513537 w 3250573"/>
              <a:gd name="connsiteY1281" fmla="*/ 621904 h 2377795"/>
              <a:gd name="connsiteX1282" fmla="*/ 2512072 w 3250573"/>
              <a:gd name="connsiteY1282" fmla="*/ 617680 h 2377795"/>
              <a:gd name="connsiteX1283" fmla="*/ 2518283 w 3250573"/>
              <a:gd name="connsiteY1283" fmla="*/ 612829 h 2377795"/>
              <a:gd name="connsiteX1284" fmla="*/ 2519171 w 3250573"/>
              <a:gd name="connsiteY1284" fmla="*/ 604398 h 2377795"/>
              <a:gd name="connsiteX1285" fmla="*/ 2512539 w 3250573"/>
              <a:gd name="connsiteY1285" fmla="*/ 596209 h 2377795"/>
              <a:gd name="connsiteX1286" fmla="*/ 2504055 w 3250573"/>
              <a:gd name="connsiteY1286" fmla="*/ 592661 h 2377795"/>
              <a:gd name="connsiteX1287" fmla="*/ 2548489 w 3250573"/>
              <a:gd name="connsiteY1287" fmla="*/ 571518 h 2377795"/>
              <a:gd name="connsiteX1288" fmla="*/ 2545750 w 3250573"/>
              <a:gd name="connsiteY1288" fmla="*/ 575564 h 2377795"/>
              <a:gd name="connsiteX1289" fmla="*/ 2546944 w 3250573"/>
              <a:gd name="connsiteY1289" fmla="*/ 579901 h 2377795"/>
              <a:gd name="connsiteX1290" fmla="*/ 2556510 w 3250573"/>
              <a:gd name="connsiteY1290" fmla="*/ 578483 h 2377795"/>
              <a:gd name="connsiteX1291" fmla="*/ 2552961 w 3250573"/>
              <a:gd name="connsiteY1291" fmla="*/ 573840 h 2377795"/>
              <a:gd name="connsiteX1292" fmla="*/ 2548489 w 3250573"/>
              <a:gd name="connsiteY1292" fmla="*/ 571518 h 2377795"/>
              <a:gd name="connsiteX1293" fmla="*/ 572649 w 3250573"/>
              <a:gd name="connsiteY1293" fmla="*/ 567347 h 2377795"/>
              <a:gd name="connsiteX1294" fmla="*/ 577177 w 3250573"/>
              <a:gd name="connsiteY1294" fmla="*/ 607495 h 2377795"/>
              <a:gd name="connsiteX1295" fmla="*/ 578331 w 3250573"/>
              <a:gd name="connsiteY1295" fmla="*/ 605108 h 2377795"/>
              <a:gd name="connsiteX1296" fmla="*/ 579334 w 3250573"/>
              <a:gd name="connsiteY1296" fmla="*/ 584466 h 2377795"/>
              <a:gd name="connsiteX1297" fmla="*/ 578058 w 3250573"/>
              <a:gd name="connsiteY1297" fmla="*/ 567680 h 2377795"/>
              <a:gd name="connsiteX1298" fmla="*/ 1077194 w 3250573"/>
              <a:gd name="connsiteY1298" fmla="*/ 566686 h 2377795"/>
              <a:gd name="connsiteX1299" fmla="*/ 1081173 w 3250573"/>
              <a:gd name="connsiteY1299" fmla="*/ 581849 h 2377795"/>
              <a:gd name="connsiteX1300" fmla="*/ 1081689 w 3250573"/>
              <a:gd name="connsiteY1300" fmla="*/ 577833 h 2377795"/>
              <a:gd name="connsiteX1301" fmla="*/ 1082879 w 3250573"/>
              <a:gd name="connsiteY1301" fmla="*/ 568177 h 2377795"/>
              <a:gd name="connsiteX1302" fmla="*/ 2556207 w 3250573"/>
              <a:gd name="connsiteY1302" fmla="*/ 547662 h 2377795"/>
              <a:gd name="connsiteX1303" fmla="*/ 2553468 w 3250573"/>
              <a:gd name="connsiteY1303" fmla="*/ 551708 h 2377795"/>
              <a:gd name="connsiteX1304" fmla="*/ 2554663 w 3250573"/>
              <a:gd name="connsiteY1304" fmla="*/ 556044 h 2377795"/>
              <a:gd name="connsiteX1305" fmla="*/ 2564228 w 3250573"/>
              <a:gd name="connsiteY1305" fmla="*/ 554627 h 2377795"/>
              <a:gd name="connsiteX1306" fmla="*/ 2560681 w 3250573"/>
              <a:gd name="connsiteY1306" fmla="*/ 549984 h 2377795"/>
              <a:gd name="connsiteX1307" fmla="*/ 2556207 w 3250573"/>
              <a:gd name="connsiteY1307" fmla="*/ 547662 h 2377795"/>
              <a:gd name="connsiteX1308" fmla="*/ 2311227 w 3250573"/>
              <a:gd name="connsiteY1308" fmla="*/ 542140 h 2377795"/>
              <a:gd name="connsiteX1309" fmla="*/ 2313725 w 3250573"/>
              <a:gd name="connsiteY1309" fmla="*/ 562827 h 2377795"/>
              <a:gd name="connsiteX1310" fmla="*/ 2315236 w 3250573"/>
              <a:gd name="connsiteY1310" fmla="*/ 560655 h 2377795"/>
              <a:gd name="connsiteX1311" fmla="*/ 2314519 w 3250573"/>
              <a:gd name="connsiteY1311" fmla="*/ 542549 h 2377795"/>
              <a:gd name="connsiteX1312" fmla="*/ 590070 w 3250573"/>
              <a:gd name="connsiteY1312" fmla="*/ 535966 h 2377795"/>
              <a:gd name="connsiteX1313" fmla="*/ 588597 w 3250573"/>
              <a:gd name="connsiteY1313" fmla="*/ 538140 h 2377795"/>
              <a:gd name="connsiteX1314" fmla="*/ 587124 w 3250573"/>
              <a:gd name="connsiteY1314" fmla="*/ 540313 h 2377795"/>
              <a:gd name="connsiteX1315" fmla="*/ 591139 w 3250573"/>
              <a:gd name="connsiteY1315" fmla="*/ 544553 h 2377795"/>
              <a:gd name="connsiteX1316" fmla="*/ 591916 w 3250573"/>
              <a:gd name="connsiteY1316" fmla="*/ 544857 h 2377795"/>
              <a:gd name="connsiteX1317" fmla="*/ 593750 w 3250573"/>
              <a:gd name="connsiteY1317" fmla="*/ 539111 h 2377795"/>
              <a:gd name="connsiteX1318" fmla="*/ 593422 w 3250573"/>
              <a:gd name="connsiteY1318" fmla="*/ 536963 h 2377795"/>
              <a:gd name="connsiteX1319" fmla="*/ 1086011 w 3250573"/>
              <a:gd name="connsiteY1319" fmla="*/ 502998 h 2377795"/>
              <a:gd name="connsiteX1320" fmla="*/ 1085006 w 3250573"/>
              <a:gd name="connsiteY1320" fmla="*/ 504411 h 2377795"/>
              <a:gd name="connsiteX1321" fmla="*/ 1086084 w 3250573"/>
              <a:gd name="connsiteY1321" fmla="*/ 510430 h 2377795"/>
              <a:gd name="connsiteX1322" fmla="*/ 1093321 w 3250573"/>
              <a:gd name="connsiteY1322" fmla="*/ 505936 h 2377795"/>
              <a:gd name="connsiteX1323" fmla="*/ 2595709 w 3250573"/>
              <a:gd name="connsiteY1323" fmla="*/ 502791 h 2377795"/>
              <a:gd name="connsiteX1324" fmla="*/ 2595399 w 3250573"/>
              <a:gd name="connsiteY1324" fmla="*/ 508077 h 2377795"/>
              <a:gd name="connsiteX1325" fmla="*/ 2599343 w 3250573"/>
              <a:gd name="connsiteY1325" fmla="*/ 509727 h 2377795"/>
              <a:gd name="connsiteX1326" fmla="*/ 2601443 w 3250573"/>
              <a:gd name="connsiteY1326" fmla="*/ 505594 h 2377795"/>
              <a:gd name="connsiteX1327" fmla="*/ 2600992 w 3250573"/>
              <a:gd name="connsiteY1327" fmla="*/ 504774 h 2377795"/>
              <a:gd name="connsiteX1328" fmla="*/ 2595709 w 3250573"/>
              <a:gd name="connsiteY1328" fmla="*/ 502791 h 2377795"/>
              <a:gd name="connsiteX1329" fmla="*/ 2330341 w 3250573"/>
              <a:gd name="connsiteY1329" fmla="*/ 436402 h 2377795"/>
              <a:gd name="connsiteX1330" fmla="*/ 2328627 w 3250573"/>
              <a:gd name="connsiteY1330" fmla="*/ 441769 h 2377795"/>
              <a:gd name="connsiteX1331" fmla="*/ 2330849 w 3250573"/>
              <a:gd name="connsiteY1331" fmla="*/ 446999 h 2377795"/>
              <a:gd name="connsiteX1332" fmla="*/ 2328157 w 3250573"/>
              <a:gd name="connsiteY1332" fmla="*/ 456645 h 2377795"/>
              <a:gd name="connsiteX1333" fmla="*/ 2325339 w 3250573"/>
              <a:gd name="connsiteY1333" fmla="*/ 463641 h 2377795"/>
              <a:gd name="connsiteX1334" fmla="*/ 2322519 w 3250573"/>
              <a:gd name="connsiteY1334" fmla="*/ 470636 h 2377795"/>
              <a:gd name="connsiteX1335" fmla="*/ 2323955 w 3250573"/>
              <a:gd name="connsiteY1335" fmla="*/ 471327 h 2377795"/>
              <a:gd name="connsiteX1336" fmla="*/ 2326978 w 3250573"/>
              <a:gd name="connsiteY1336" fmla="*/ 468066 h 2377795"/>
              <a:gd name="connsiteX1337" fmla="*/ 2333771 w 3250573"/>
              <a:gd name="connsiteY1337" fmla="*/ 442018 h 2377795"/>
              <a:gd name="connsiteX1338" fmla="*/ 2335095 w 3250573"/>
              <a:gd name="connsiteY1338" fmla="*/ 437626 h 2377795"/>
              <a:gd name="connsiteX1339" fmla="*/ 2434051 w 3250573"/>
              <a:gd name="connsiteY1339" fmla="*/ 413982 h 2377795"/>
              <a:gd name="connsiteX1340" fmla="*/ 2426955 w 3250573"/>
              <a:gd name="connsiteY1340" fmla="*/ 415980 h 2377795"/>
              <a:gd name="connsiteX1341" fmla="*/ 2431119 w 3250573"/>
              <a:gd name="connsiteY1341" fmla="*/ 421333 h 2377795"/>
              <a:gd name="connsiteX1342" fmla="*/ 2437136 w 3250573"/>
              <a:gd name="connsiteY1342" fmla="*/ 422043 h 2377795"/>
              <a:gd name="connsiteX1343" fmla="*/ 2438563 w 3250573"/>
              <a:gd name="connsiteY1343" fmla="*/ 420157 h 2377795"/>
              <a:gd name="connsiteX1344" fmla="*/ 2438370 w 3250573"/>
              <a:gd name="connsiteY1344" fmla="*/ 418948 h 2377795"/>
              <a:gd name="connsiteX1345" fmla="*/ 2434051 w 3250573"/>
              <a:gd name="connsiteY1345" fmla="*/ 413982 h 2377795"/>
              <a:gd name="connsiteX1346" fmla="*/ 1794476 w 3250573"/>
              <a:gd name="connsiteY1346" fmla="*/ 406386 h 2377795"/>
              <a:gd name="connsiteX1347" fmla="*/ 1788638 w 3250573"/>
              <a:gd name="connsiteY1347" fmla="*/ 421089 h 2377795"/>
              <a:gd name="connsiteX1348" fmla="*/ 1786396 w 3250573"/>
              <a:gd name="connsiteY1348" fmla="*/ 437466 h 2377795"/>
              <a:gd name="connsiteX1349" fmla="*/ 1774987 w 3250573"/>
              <a:gd name="connsiteY1349" fmla="*/ 434476 h 2377795"/>
              <a:gd name="connsiteX1350" fmla="*/ 1782280 w 3250573"/>
              <a:gd name="connsiteY1350" fmla="*/ 462263 h 2377795"/>
              <a:gd name="connsiteX1351" fmla="*/ 1785685 w 3250573"/>
              <a:gd name="connsiteY1351" fmla="*/ 487079 h 2377795"/>
              <a:gd name="connsiteX1352" fmla="*/ 1789091 w 3250573"/>
              <a:gd name="connsiteY1352" fmla="*/ 511894 h 2377795"/>
              <a:gd name="connsiteX1353" fmla="*/ 1786849 w 3250573"/>
              <a:gd name="connsiteY1353" fmla="*/ 528272 h 2377795"/>
              <a:gd name="connsiteX1354" fmla="*/ 1790931 w 3250573"/>
              <a:gd name="connsiteY1354" fmla="*/ 544111 h 2377795"/>
              <a:gd name="connsiteX1355" fmla="*/ 1798020 w 3250573"/>
              <a:gd name="connsiteY1355" fmla="*/ 546397 h 2377795"/>
              <a:gd name="connsiteX1356" fmla="*/ 1804487 w 3250573"/>
              <a:gd name="connsiteY1356" fmla="*/ 542295 h 2377795"/>
              <a:gd name="connsiteX1357" fmla="*/ 1809424 w 3250573"/>
              <a:gd name="connsiteY1357" fmla="*/ 509169 h 2377795"/>
              <a:gd name="connsiteX1358" fmla="*/ 1804441 w 3250573"/>
              <a:gd name="connsiteY1358" fmla="*/ 474909 h 2377795"/>
              <a:gd name="connsiteX1359" fmla="*/ 1798310 w 3250573"/>
              <a:gd name="connsiteY1359" fmla="*/ 452308 h 2377795"/>
              <a:gd name="connsiteX1360" fmla="*/ 1804515 w 3250573"/>
              <a:gd name="connsiteY1360" fmla="*/ 429645 h 2377795"/>
              <a:gd name="connsiteX1361" fmla="*/ 1794476 w 3250573"/>
              <a:gd name="connsiteY1361" fmla="*/ 406386 h 2377795"/>
              <a:gd name="connsiteX1362" fmla="*/ 2971215 w 3250573"/>
              <a:gd name="connsiteY1362" fmla="*/ 396878 h 2377795"/>
              <a:gd name="connsiteX1363" fmla="*/ 2969743 w 3250573"/>
              <a:gd name="connsiteY1363" fmla="*/ 399052 h 2377795"/>
              <a:gd name="connsiteX1364" fmla="*/ 2968270 w 3250573"/>
              <a:gd name="connsiteY1364" fmla="*/ 401225 h 2377795"/>
              <a:gd name="connsiteX1365" fmla="*/ 2972284 w 3250573"/>
              <a:gd name="connsiteY1365" fmla="*/ 405466 h 2377795"/>
              <a:gd name="connsiteX1366" fmla="*/ 2976972 w 3250573"/>
              <a:gd name="connsiteY1366" fmla="*/ 407294 h 2377795"/>
              <a:gd name="connsiteX1367" fmla="*/ 2979261 w 3250573"/>
              <a:gd name="connsiteY1367" fmla="*/ 402970 h 2377795"/>
              <a:gd name="connsiteX1368" fmla="*/ 2977615 w 3250573"/>
              <a:gd name="connsiteY1368" fmla="*/ 398781 h 2377795"/>
              <a:gd name="connsiteX1369" fmla="*/ 2971215 w 3250573"/>
              <a:gd name="connsiteY1369" fmla="*/ 396878 h 2377795"/>
              <a:gd name="connsiteX1370" fmla="*/ 1076930 w 3250573"/>
              <a:gd name="connsiteY1370" fmla="*/ 393070 h 2377795"/>
              <a:gd name="connsiteX1371" fmla="*/ 1075604 w 3250573"/>
              <a:gd name="connsiteY1371" fmla="*/ 398552 h 2377795"/>
              <a:gd name="connsiteX1372" fmla="*/ 1078189 w 3250573"/>
              <a:gd name="connsiteY1372" fmla="*/ 403614 h 2377795"/>
              <a:gd name="connsiteX1373" fmla="*/ 1076231 w 3250573"/>
              <a:gd name="connsiteY1373" fmla="*/ 413245 h 2377795"/>
              <a:gd name="connsiteX1374" fmla="*/ 1076929 w 3250573"/>
              <a:gd name="connsiteY1374" fmla="*/ 416734 h 2377795"/>
              <a:gd name="connsiteX1375" fmla="*/ 1074451 w 3250573"/>
              <a:gd name="connsiteY1375" fmla="*/ 420661 h 2377795"/>
              <a:gd name="connsiteX1376" fmla="*/ 1074454 w 3250573"/>
              <a:gd name="connsiteY1376" fmla="*/ 424872 h 2377795"/>
              <a:gd name="connsiteX1377" fmla="*/ 1078561 w 3250573"/>
              <a:gd name="connsiteY1377" fmla="*/ 429989 h 2377795"/>
              <a:gd name="connsiteX1378" fmla="*/ 1083296 w 3250573"/>
              <a:gd name="connsiteY1378" fmla="*/ 428694 h 2377795"/>
              <a:gd name="connsiteX1379" fmla="*/ 1086031 w 3250573"/>
              <a:gd name="connsiteY1379" fmla="*/ 398500 h 2377795"/>
              <a:gd name="connsiteX1380" fmla="*/ 1082466 w 3250573"/>
              <a:gd name="connsiteY1380" fmla="*/ 394078 h 2377795"/>
              <a:gd name="connsiteX1381" fmla="*/ 1076930 w 3250573"/>
              <a:gd name="connsiteY1381" fmla="*/ 393070 h 2377795"/>
              <a:gd name="connsiteX1382" fmla="*/ 2298205 w 3250573"/>
              <a:gd name="connsiteY1382" fmla="*/ 374622 h 2377795"/>
              <a:gd name="connsiteX1383" fmla="*/ 2291708 w 3250573"/>
              <a:gd name="connsiteY1383" fmla="*/ 376172 h 2377795"/>
              <a:gd name="connsiteX1384" fmla="*/ 2294123 w 3250573"/>
              <a:gd name="connsiteY1384" fmla="*/ 379937 h 2377795"/>
              <a:gd name="connsiteX1385" fmla="*/ 2297211 w 3250573"/>
              <a:gd name="connsiteY1385" fmla="*/ 381290 h 2377795"/>
              <a:gd name="connsiteX1386" fmla="*/ 2303356 w 3250573"/>
              <a:gd name="connsiteY1386" fmla="*/ 377894 h 2377795"/>
              <a:gd name="connsiteX1387" fmla="*/ 2298205 w 3250573"/>
              <a:gd name="connsiteY1387" fmla="*/ 374622 h 2377795"/>
              <a:gd name="connsiteX1388" fmla="*/ 1793540 w 3250573"/>
              <a:gd name="connsiteY1388" fmla="*/ 365009 h 2377795"/>
              <a:gd name="connsiteX1389" fmla="*/ 1786680 w 3250573"/>
              <a:gd name="connsiteY1389" fmla="*/ 366749 h 2377795"/>
              <a:gd name="connsiteX1390" fmla="*/ 1782798 w 3250573"/>
              <a:gd name="connsiteY1390" fmla="*/ 372200 h 2377795"/>
              <a:gd name="connsiteX1391" fmla="*/ 1783877 w 3250573"/>
              <a:gd name="connsiteY1391" fmla="*/ 378220 h 2377795"/>
              <a:gd name="connsiteX1392" fmla="*/ 1799907 w 3250573"/>
              <a:gd name="connsiteY1392" fmla="*/ 368264 h 2377795"/>
              <a:gd name="connsiteX1393" fmla="*/ 1793540 w 3250573"/>
              <a:gd name="connsiteY1393" fmla="*/ 365009 h 2377795"/>
              <a:gd name="connsiteX1394" fmla="*/ 2334218 w 3250573"/>
              <a:gd name="connsiteY1394" fmla="*/ 341804 h 2377795"/>
              <a:gd name="connsiteX1395" fmla="*/ 2339703 w 3250573"/>
              <a:gd name="connsiteY1395" fmla="*/ 390439 h 2377795"/>
              <a:gd name="connsiteX1396" fmla="*/ 2332525 w 3250573"/>
              <a:gd name="connsiteY1396" fmla="*/ 416160 h 2377795"/>
              <a:gd name="connsiteX1397" fmla="*/ 2334567 w 3250573"/>
              <a:gd name="connsiteY1397" fmla="*/ 417022 h 2377795"/>
              <a:gd name="connsiteX1398" fmla="*/ 2335938 w 3250573"/>
              <a:gd name="connsiteY1398" fmla="*/ 405008 h 2377795"/>
              <a:gd name="connsiteX1399" fmla="*/ 2344119 w 3250573"/>
              <a:gd name="connsiteY1399" fmla="*/ 382247 h 2377795"/>
              <a:gd name="connsiteX1400" fmla="*/ 2345820 w 3250573"/>
              <a:gd name="connsiteY1400" fmla="*/ 362195 h 2377795"/>
              <a:gd name="connsiteX1401" fmla="*/ 2347421 w 3250573"/>
              <a:gd name="connsiteY1401" fmla="*/ 342614 h 2377795"/>
              <a:gd name="connsiteX1402" fmla="*/ 2428513 w 3250573"/>
              <a:gd name="connsiteY1402" fmla="*/ 335383 h 2377795"/>
              <a:gd name="connsiteX1403" fmla="*/ 2425774 w 3250573"/>
              <a:gd name="connsiteY1403" fmla="*/ 339429 h 2377795"/>
              <a:gd name="connsiteX1404" fmla="*/ 2426969 w 3250573"/>
              <a:gd name="connsiteY1404" fmla="*/ 343765 h 2377795"/>
              <a:gd name="connsiteX1405" fmla="*/ 2436533 w 3250573"/>
              <a:gd name="connsiteY1405" fmla="*/ 342347 h 2377795"/>
              <a:gd name="connsiteX1406" fmla="*/ 2432986 w 3250573"/>
              <a:gd name="connsiteY1406" fmla="*/ 337704 h 2377795"/>
              <a:gd name="connsiteX1407" fmla="*/ 2428513 w 3250573"/>
              <a:gd name="connsiteY1407" fmla="*/ 335383 h 2377795"/>
              <a:gd name="connsiteX1408" fmla="*/ 1618693 w 3250573"/>
              <a:gd name="connsiteY1408" fmla="*/ 329937 h 2377795"/>
              <a:gd name="connsiteX1409" fmla="*/ 1617652 w 3250573"/>
              <a:gd name="connsiteY1409" fmla="*/ 332355 h 2377795"/>
              <a:gd name="connsiteX1410" fmla="*/ 1616609 w 3250573"/>
              <a:gd name="connsiteY1410" fmla="*/ 334773 h 2377795"/>
              <a:gd name="connsiteX1411" fmla="*/ 1621325 w 3250573"/>
              <a:gd name="connsiteY1411" fmla="*/ 338196 h 2377795"/>
              <a:gd name="connsiteX1412" fmla="*/ 1624257 w 3250573"/>
              <a:gd name="connsiteY1412" fmla="*/ 338744 h 2377795"/>
              <a:gd name="connsiteX1413" fmla="*/ 1622654 w 3250573"/>
              <a:gd name="connsiteY1413" fmla="*/ 334485 h 2377795"/>
              <a:gd name="connsiteX1414" fmla="*/ 1626305 w 3250573"/>
              <a:gd name="connsiteY1414" fmla="*/ 332192 h 2377795"/>
              <a:gd name="connsiteX1415" fmla="*/ 1625315 w 3250573"/>
              <a:gd name="connsiteY1415" fmla="*/ 330609 h 2377795"/>
              <a:gd name="connsiteX1416" fmla="*/ 1618693 w 3250573"/>
              <a:gd name="connsiteY1416" fmla="*/ 329937 h 2377795"/>
              <a:gd name="connsiteX1417" fmla="*/ 2618268 w 3250573"/>
              <a:gd name="connsiteY1417" fmla="*/ 315419 h 2377795"/>
              <a:gd name="connsiteX1418" fmla="*/ 2608586 w 3250573"/>
              <a:gd name="connsiteY1418" fmla="*/ 327846 h 2377795"/>
              <a:gd name="connsiteX1419" fmla="*/ 2601911 w 3250573"/>
              <a:gd name="connsiteY1419" fmla="*/ 342885 h 2377795"/>
              <a:gd name="connsiteX1420" fmla="*/ 2591730 w 3250573"/>
              <a:gd name="connsiteY1420" fmla="*/ 336823 h 2377795"/>
              <a:gd name="connsiteX1421" fmla="*/ 2591107 w 3250573"/>
              <a:gd name="connsiteY1421" fmla="*/ 365451 h 2377795"/>
              <a:gd name="connsiteX1422" fmla="*/ 2587554 w 3250573"/>
              <a:gd name="connsiteY1422" fmla="*/ 390145 h 2377795"/>
              <a:gd name="connsiteX1423" fmla="*/ 2584002 w 3250573"/>
              <a:gd name="connsiteY1423" fmla="*/ 414840 h 2377795"/>
              <a:gd name="connsiteX1424" fmla="*/ 2577326 w 3250573"/>
              <a:gd name="connsiteY1424" fmla="*/ 429879 h 2377795"/>
              <a:gd name="connsiteX1425" fmla="*/ 2576899 w 3250573"/>
              <a:gd name="connsiteY1425" fmla="*/ 446176 h 2377795"/>
              <a:gd name="connsiteX1426" fmla="*/ 2583107 w 3250573"/>
              <a:gd name="connsiteY1426" fmla="*/ 450352 h 2377795"/>
              <a:gd name="connsiteX1427" fmla="*/ 2590474 w 3250573"/>
              <a:gd name="connsiteY1427" fmla="*/ 448241 h 2377795"/>
              <a:gd name="connsiteX1428" fmla="*/ 2604363 w 3250573"/>
              <a:gd name="connsiteY1428" fmla="*/ 417938 h 2377795"/>
              <a:gd name="connsiteX1429" fmla="*/ 2608999 w 3250573"/>
              <a:gd name="connsiteY1429" fmla="*/ 383765 h 2377795"/>
              <a:gd name="connsiteX1430" fmla="*/ 2609312 w 3250573"/>
              <a:gd name="connsiteY1430" fmla="*/ 360424 h 2377795"/>
              <a:gd name="connsiteX1431" fmla="*/ 2621542 w 3250573"/>
              <a:gd name="connsiteY1431" fmla="*/ 340486 h 2377795"/>
              <a:gd name="connsiteX1432" fmla="*/ 2618268 w 3250573"/>
              <a:gd name="connsiteY1432" fmla="*/ 315419 h 2377795"/>
              <a:gd name="connsiteX1433" fmla="*/ 2349362 w 3250573"/>
              <a:gd name="connsiteY1433" fmla="*/ 313782 h 2377795"/>
              <a:gd name="connsiteX1434" fmla="*/ 2348693 w 3250573"/>
              <a:gd name="connsiteY1434" fmla="*/ 314769 h 2377795"/>
              <a:gd name="connsiteX1435" fmla="*/ 2349462 w 3250573"/>
              <a:gd name="connsiteY1435" fmla="*/ 315582 h 2377795"/>
              <a:gd name="connsiteX1436" fmla="*/ 1096232 w 3250573"/>
              <a:gd name="connsiteY1436" fmla="*/ 298094 h 2377795"/>
              <a:gd name="connsiteX1437" fmla="*/ 1074072 w 3250573"/>
              <a:gd name="connsiteY1437" fmla="*/ 298338 h 2377795"/>
              <a:gd name="connsiteX1438" fmla="*/ 1082992 w 3250573"/>
              <a:gd name="connsiteY1438" fmla="*/ 346502 h 2377795"/>
              <a:gd name="connsiteX1439" fmla="*/ 1077668 w 3250573"/>
              <a:gd name="connsiteY1439" fmla="*/ 372701 h 2377795"/>
              <a:gd name="connsiteX1440" fmla="*/ 1091986 w 3250573"/>
              <a:gd name="connsiteY1440" fmla="*/ 377571 h 2377795"/>
              <a:gd name="connsiteX1441" fmla="*/ 1092888 w 3250573"/>
              <a:gd name="connsiteY1441" fmla="*/ 337563 h 2377795"/>
              <a:gd name="connsiteX1442" fmla="*/ 1096232 w 3250573"/>
              <a:gd name="connsiteY1442" fmla="*/ 298094 h 2377795"/>
              <a:gd name="connsiteX1443" fmla="*/ 2621670 w 3250573"/>
              <a:gd name="connsiteY1443" fmla="*/ 275314 h 2377795"/>
              <a:gd name="connsiteX1444" fmla="*/ 2616424 w 3250573"/>
              <a:gd name="connsiteY1444" fmla="*/ 279440 h 2377795"/>
              <a:gd name="connsiteX1445" fmla="*/ 2615806 w 3250573"/>
              <a:gd name="connsiteY1445" fmla="*/ 285501 h 2377795"/>
              <a:gd name="connsiteX1446" fmla="*/ 2634011 w 3250573"/>
              <a:gd name="connsiteY1446" fmla="*/ 280474 h 2377795"/>
              <a:gd name="connsiteX1447" fmla="*/ 2628766 w 3250573"/>
              <a:gd name="connsiteY1447" fmla="*/ 275573 h 2377795"/>
              <a:gd name="connsiteX1448" fmla="*/ 2621670 w 3250573"/>
              <a:gd name="connsiteY1448" fmla="*/ 275314 h 2377795"/>
              <a:gd name="connsiteX1449" fmla="*/ 1089200 w 3250573"/>
              <a:gd name="connsiteY1449" fmla="*/ 265745 h 2377795"/>
              <a:gd name="connsiteX1450" fmla="*/ 1087887 w 3250573"/>
              <a:gd name="connsiteY1450" fmla="*/ 268022 h 2377795"/>
              <a:gd name="connsiteX1451" fmla="*/ 1086574 w 3250573"/>
              <a:gd name="connsiteY1451" fmla="*/ 270299 h 2377795"/>
              <a:gd name="connsiteX1452" fmla="*/ 1090875 w 3250573"/>
              <a:gd name="connsiteY1452" fmla="*/ 274242 h 2377795"/>
              <a:gd name="connsiteX1453" fmla="*/ 1095675 w 3250573"/>
              <a:gd name="connsiteY1453" fmla="*/ 275728 h 2377795"/>
              <a:gd name="connsiteX1454" fmla="*/ 1097649 w 3250573"/>
              <a:gd name="connsiteY1454" fmla="*/ 271245 h 2377795"/>
              <a:gd name="connsiteX1455" fmla="*/ 1095711 w 3250573"/>
              <a:gd name="connsiteY1455" fmla="*/ 267181 h 2377795"/>
              <a:gd name="connsiteX1456" fmla="*/ 1089200 w 3250573"/>
              <a:gd name="connsiteY1456" fmla="*/ 265745 h 2377795"/>
              <a:gd name="connsiteX1457" fmla="*/ 2995048 w 3250573"/>
              <a:gd name="connsiteY1457" fmla="*/ 257491 h 2377795"/>
              <a:gd name="connsiteX1458" fmla="*/ 2993918 w 3250573"/>
              <a:gd name="connsiteY1458" fmla="*/ 278280 h 2377795"/>
              <a:gd name="connsiteX1459" fmla="*/ 2998516 w 3250573"/>
              <a:gd name="connsiteY1459" fmla="*/ 279745 h 2377795"/>
              <a:gd name="connsiteX1460" fmla="*/ 2999695 w 3250573"/>
              <a:gd name="connsiteY1460" fmla="*/ 270911 h 2377795"/>
              <a:gd name="connsiteX1461" fmla="*/ 2995139 w 3250573"/>
              <a:gd name="connsiteY1461" fmla="*/ 257755 h 2377795"/>
              <a:gd name="connsiteX1462" fmla="*/ 1579868 w 3250573"/>
              <a:gd name="connsiteY1462" fmla="*/ 257009 h 2377795"/>
              <a:gd name="connsiteX1463" fmla="*/ 1578826 w 3250573"/>
              <a:gd name="connsiteY1463" fmla="*/ 259427 h 2377795"/>
              <a:gd name="connsiteX1464" fmla="*/ 1577783 w 3250573"/>
              <a:gd name="connsiteY1464" fmla="*/ 261844 h 2377795"/>
              <a:gd name="connsiteX1465" fmla="*/ 1582500 w 3250573"/>
              <a:gd name="connsiteY1465" fmla="*/ 265268 h 2377795"/>
              <a:gd name="connsiteX1466" fmla="*/ 1587429 w 3250573"/>
              <a:gd name="connsiteY1466" fmla="*/ 266190 h 2377795"/>
              <a:gd name="connsiteX1467" fmla="*/ 1588875 w 3250573"/>
              <a:gd name="connsiteY1467" fmla="*/ 261500 h 2377795"/>
              <a:gd name="connsiteX1468" fmla="*/ 1586490 w 3250573"/>
              <a:gd name="connsiteY1468" fmla="*/ 257681 h 2377795"/>
              <a:gd name="connsiteX1469" fmla="*/ 1579868 w 3250573"/>
              <a:gd name="connsiteY1469" fmla="*/ 257009 h 2377795"/>
              <a:gd name="connsiteX1470" fmla="*/ 688670 w 3250573"/>
              <a:gd name="connsiteY1470" fmla="*/ 237089 h 2377795"/>
              <a:gd name="connsiteX1471" fmla="*/ 687557 w 3250573"/>
              <a:gd name="connsiteY1471" fmla="*/ 243683 h 2377795"/>
              <a:gd name="connsiteX1472" fmla="*/ 694109 w 3250573"/>
              <a:gd name="connsiteY1472" fmla="*/ 244901 h 2377795"/>
              <a:gd name="connsiteX1473" fmla="*/ 694627 w 3250573"/>
              <a:gd name="connsiteY1473" fmla="*/ 243083 h 2377795"/>
              <a:gd name="connsiteX1474" fmla="*/ 696582 w 3250573"/>
              <a:gd name="connsiteY1474" fmla="*/ 240259 h 2377795"/>
              <a:gd name="connsiteX1475" fmla="*/ 692835 w 3250573"/>
              <a:gd name="connsiteY1475" fmla="*/ 237437 h 2377795"/>
              <a:gd name="connsiteX1476" fmla="*/ 688670 w 3250573"/>
              <a:gd name="connsiteY1476" fmla="*/ 237089 h 2377795"/>
              <a:gd name="connsiteX1477" fmla="*/ 687996 w 3250573"/>
              <a:gd name="connsiteY1477" fmla="*/ 191055 h 2377795"/>
              <a:gd name="connsiteX1478" fmla="*/ 686172 w 3250573"/>
              <a:gd name="connsiteY1478" fmla="*/ 195605 h 2377795"/>
              <a:gd name="connsiteX1479" fmla="*/ 688243 w 3250573"/>
              <a:gd name="connsiteY1479" fmla="*/ 199602 h 2377795"/>
              <a:gd name="connsiteX1480" fmla="*/ 697267 w 3250573"/>
              <a:gd name="connsiteY1480" fmla="*/ 196179 h 2377795"/>
              <a:gd name="connsiteX1481" fmla="*/ 692839 w 3250573"/>
              <a:gd name="connsiteY1481" fmla="*/ 192380 h 2377795"/>
              <a:gd name="connsiteX1482" fmla="*/ 687996 w 3250573"/>
              <a:gd name="connsiteY1482" fmla="*/ 191055 h 2377795"/>
              <a:gd name="connsiteX1483" fmla="*/ 2997658 w 3250573"/>
              <a:gd name="connsiteY1483" fmla="*/ 189420 h 2377795"/>
              <a:gd name="connsiteX1484" fmla="*/ 2998016 w 3250573"/>
              <a:gd name="connsiteY1484" fmla="*/ 193756 h 2377795"/>
              <a:gd name="connsiteX1485" fmla="*/ 2998115 w 3250573"/>
              <a:gd name="connsiteY1485" fmla="*/ 206575 h 2377795"/>
              <a:gd name="connsiteX1486" fmla="*/ 2999561 w 3250573"/>
              <a:gd name="connsiteY1486" fmla="*/ 195934 h 2377795"/>
              <a:gd name="connsiteX1487" fmla="*/ 2375815 w 3250573"/>
              <a:gd name="connsiteY1487" fmla="*/ 164712 h 2377795"/>
              <a:gd name="connsiteX1488" fmla="*/ 2374342 w 3250573"/>
              <a:gd name="connsiteY1488" fmla="*/ 191824 h 2377795"/>
              <a:gd name="connsiteX1489" fmla="*/ 2374599 w 3250573"/>
              <a:gd name="connsiteY1489" fmla="*/ 191906 h 2377795"/>
              <a:gd name="connsiteX1490" fmla="*/ 2376709 w 3250573"/>
              <a:gd name="connsiteY1490" fmla="*/ 176501 h 2377795"/>
              <a:gd name="connsiteX1491" fmla="*/ 2380720 w 3250573"/>
              <a:gd name="connsiteY1491" fmla="*/ 150293 h 2377795"/>
              <a:gd name="connsiteX1492" fmla="*/ 2376018 w 3250573"/>
              <a:gd name="connsiteY1492" fmla="*/ 160985 h 2377795"/>
              <a:gd name="connsiteX1493" fmla="*/ 2375877 w 3250573"/>
              <a:gd name="connsiteY1493" fmla="*/ 163566 h 2377795"/>
              <a:gd name="connsiteX1494" fmla="*/ 2380377 w 3250573"/>
              <a:gd name="connsiteY1494" fmla="*/ 152080 h 2377795"/>
              <a:gd name="connsiteX1495" fmla="*/ 1185323 w 3250573"/>
              <a:gd name="connsiteY1495" fmla="*/ 80454 h 2377795"/>
              <a:gd name="connsiteX1496" fmla="*/ 1184667 w 3250573"/>
              <a:gd name="connsiteY1496" fmla="*/ 87117 h 2377795"/>
              <a:gd name="connsiteX1497" fmla="*/ 1191280 w 3250573"/>
              <a:gd name="connsiteY1497" fmla="*/ 87875 h 2377795"/>
              <a:gd name="connsiteX1498" fmla="*/ 1191671 w 3250573"/>
              <a:gd name="connsiteY1498" fmla="*/ 86024 h 2377795"/>
              <a:gd name="connsiteX1499" fmla="*/ 1193427 w 3250573"/>
              <a:gd name="connsiteY1499" fmla="*/ 83067 h 2377795"/>
              <a:gd name="connsiteX1500" fmla="*/ 1189498 w 3250573"/>
              <a:gd name="connsiteY1500" fmla="*/ 80512 h 2377795"/>
              <a:gd name="connsiteX1501" fmla="*/ 1185323 w 3250573"/>
              <a:gd name="connsiteY1501" fmla="*/ 80454 h 2377795"/>
              <a:gd name="connsiteX1502" fmla="*/ 654572 w 3250573"/>
              <a:gd name="connsiteY1502" fmla="*/ 48821 h 2377795"/>
              <a:gd name="connsiteX1503" fmla="*/ 652748 w 3250573"/>
              <a:gd name="connsiteY1503" fmla="*/ 53371 h 2377795"/>
              <a:gd name="connsiteX1504" fmla="*/ 654817 w 3250573"/>
              <a:gd name="connsiteY1504" fmla="*/ 57368 h 2377795"/>
              <a:gd name="connsiteX1505" fmla="*/ 663842 w 3250573"/>
              <a:gd name="connsiteY1505" fmla="*/ 53944 h 2377795"/>
              <a:gd name="connsiteX1506" fmla="*/ 659415 w 3250573"/>
              <a:gd name="connsiteY1506" fmla="*/ 50146 h 2377795"/>
              <a:gd name="connsiteX1507" fmla="*/ 654572 w 3250573"/>
              <a:gd name="connsiteY1507" fmla="*/ 48821 h 2377795"/>
              <a:gd name="connsiteX1508" fmla="*/ 3072943 w 3250573"/>
              <a:gd name="connsiteY1508" fmla="*/ 36730 h 2377795"/>
              <a:gd name="connsiteX1509" fmla="*/ 3072286 w 3250573"/>
              <a:gd name="connsiteY1509" fmla="*/ 43393 h 2377795"/>
              <a:gd name="connsiteX1510" fmla="*/ 3078900 w 3250573"/>
              <a:gd name="connsiteY1510" fmla="*/ 44150 h 2377795"/>
              <a:gd name="connsiteX1511" fmla="*/ 3079291 w 3250573"/>
              <a:gd name="connsiteY1511" fmla="*/ 42300 h 2377795"/>
              <a:gd name="connsiteX1512" fmla="*/ 3081046 w 3250573"/>
              <a:gd name="connsiteY1512" fmla="*/ 39343 h 2377795"/>
              <a:gd name="connsiteX1513" fmla="*/ 3077118 w 3250573"/>
              <a:gd name="connsiteY1513" fmla="*/ 36788 h 2377795"/>
              <a:gd name="connsiteX1514" fmla="*/ 3072943 w 3250573"/>
              <a:gd name="connsiteY1514" fmla="*/ 36730 h 2377795"/>
              <a:gd name="connsiteX1515" fmla="*/ 1181490 w 3250573"/>
              <a:gd name="connsiteY1515" fmla="*/ 34533 h 2377795"/>
              <a:gd name="connsiteX1516" fmla="*/ 1179985 w 3250573"/>
              <a:gd name="connsiteY1516" fmla="*/ 39203 h 2377795"/>
              <a:gd name="connsiteX1517" fmla="*/ 1182323 w 3250573"/>
              <a:gd name="connsiteY1517" fmla="*/ 43051 h 2377795"/>
              <a:gd name="connsiteX1518" fmla="*/ 1191083 w 3250573"/>
              <a:gd name="connsiteY1518" fmla="*/ 39001 h 2377795"/>
              <a:gd name="connsiteX1519" fmla="*/ 1186409 w 3250573"/>
              <a:gd name="connsiteY1519" fmla="*/ 35518 h 2377795"/>
              <a:gd name="connsiteX1520" fmla="*/ 1181490 w 3250573"/>
              <a:gd name="connsiteY1520" fmla="*/ 34533 h 2377795"/>
              <a:gd name="connsiteX1521" fmla="*/ 657700 w 3250573"/>
              <a:gd name="connsiteY1521" fmla="*/ 0 h 2377795"/>
              <a:gd name="connsiteX1522" fmla="*/ 675756 w 3250573"/>
              <a:gd name="connsiteY1522" fmla="*/ 0 h 2377795"/>
              <a:gd name="connsiteX1523" fmla="*/ 676786 w 3250573"/>
              <a:gd name="connsiteY1523" fmla="*/ 20643 h 2377795"/>
              <a:gd name="connsiteX1524" fmla="*/ 678307 w 3250573"/>
              <a:gd name="connsiteY1524" fmla="*/ 58332 h 2377795"/>
              <a:gd name="connsiteX1525" fmla="*/ 678814 w 3250573"/>
              <a:gd name="connsiteY1525" fmla="*/ 81593 h 2377795"/>
              <a:gd name="connsiteX1526" fmla="*/ 680341 w 3250573"/>
              <a:gd name="connsiteY1526" fmla="*/ 106318 h 2377795"/>
              <a:gd name="connsiteX1527" fmla="*/ 682423 w 3250573"/>
              <a:gd name="connsiteY1527" fmla="*/ 139011 h 2377795"/>
              <a:gd name="connsiteX1528" fmla="*/ 679591 w 3250573"/>
              <a:gd name="connsiteY1528" fmla="*/ 170790 h 2377795"/>
              <a:gd name="connsiteX1529" fmla="*/ 686375 w 3250573"/>
              <a:gd name="connsiteY1529" fmla="*/ 174389 h 2377795"/>
              <a:gd name="connsiteX1530" fmla="*/ 692140 w 3250573"/>
              <a:gd name="connsiteY1530" fmla="*/ 176522 h 2377795"/>
              <a:gd name="connsiteX1531" fmla="*/ 691336 w 3250573"/>
              <a:gd name="connsiteY1531" fmla="*/ 171272 h 2377795"/>
              <a:gd name="connsiteX1532" fmla="*/ 707160 w 3250573"/>
              <a:gd name="connsiteY1532" fmla="*/ 177613 h 2377795"/>
              <a:gd name="connsiteX1533" fmla="*/ 714879 w 3250573"/>
              <a:gd name="connsiteY1533" fmla="*/ 241958 h 2377795"/>
              <a:gd name="connsiteX1534" fmla="*/ 713209 w 3250573"/>
              <a:gd name="connsiteY1534" fmla="*/ 251849 h 2377795"/>
              <a:gd name="connsiteX1535" fmla="*/ 718138 w 3250573"/>
              <a:gd name="connsiteY1535" fmla="*/ 258929 h 2377795"/>
              <a:gd name="connsiteX1536" fmla="*/ 714259 w 3250573"/>
              <a:gd name="connsiteY1536" fmla="*/ 265647 h 2377795"/>
              <a:gd name="connsiteX1537" fmla="*/ 716034 w 3250573"/>
              <a:gd name="connsiteY1537" fmla="*/ 276391 h 2377795"/>
              <a:gd name="connsiteX1538" fmla="*/ 718830 w 3250573"/>
              <a:gd name="connsiteY1538" fmla="*/ 288600 h 2377795"/>
              <a:gd name="connsiteX1539" fmla="*/ 709309 w 3250573"/>
              <a:gd name="connsiteY1539" fmla="*/ 297458 h 2377795"/>
              <a:gd name="connsiteX1540" fmla="*/ 711657 w 3250573"/>
              <a:gd name="connsiteY1540" fmla="*/ 311072 h 2377795"/>
              <a:gd name="connsiteX1541" fmla="*/ 714868 w 3250573"/>
              <a:gd name="connsiteY1541" fmla="*/ 332072 h 2377795"/>
              <a:gd name="connsiteX1542" fmla="*/ 724436 w 3250573"/>
              <a:gd name="connsiteY1542" fmla="*/ 384222 h 2377795"/>
              <a:gd name="connsiteX1543" fmla="*/ 726992 w 3250573"/>
              <a:gd name="connsiteY1543" fmla="*/ 404580 h 2377795"/>
              <a:gd name="connsiteX1544" fmla="*/ 734791 w 3250573"/>
              <a:gd name="connsiteY1544" fmla="*/ 386033 h 2377795"/>
              <a:gd name="connsiteX1545" fmla="*/ 738377 w 3250573"/>
              <a:gd name="connsiteY1545" fmla="*/ 308762 h 2377795"/>
              <a:gd name="connsiteX1546" fmla="*/ 755641 w 3250573"/>
              <a:gd name="connsiteY1546" fmla="*/ 233225 h 2377795"/>
              <a:gd name="connsiteX1547" fmla="*/ 762926 w 3250573"/>
              <a:gd name="connsiteY1547" fmla="*/ 205747 h 2377795"/>
              <a:gd name="connsiteX1548" fmla="*/ 770212 w 3250573"/>
              <a:gd name="connsiteY1548" fmla="*/ 178268 h 2377795"/>
              <a:gd name="connsiteX1549" fmla="*/ 783451 w 3250573"/>
              <a:gd name="connsiteY1549" fmla="*/ 129860 h 2377795"/>
              <a:gd name="connsiteX1550" fmla="*/ 783065 w 3250573"/>
              <a:gd name="connsiteY1550" fmla="*/ 105607 h 2377795"/>
              <a:gd name="connsiteX1551" fmla="*/ 781707 w 3250573"/>
              <a:gd name="connsiteY1551" fmla="*/ 79858 h 2377795"/>
              <a:gd name="connsiteX1552" fmla="*/ 793344 w 3250573"/>
              <a:gd name="connsiteY1552" fmla="*/ 44570 h 2377795"/>
              <a:gd name="connsiteX1553" fmla="*/ 801566 w 3250573"/>
              <a:gd name="connsiteY1553" fmla="*/ 7247 h 2377795"/>
              <a:gd name="connsiteX1554" fmla="*/ 813239 w 3250573"/>
              <a:gd name="connsiteY1554" fmla="*/ 2122 h 2377795"/>
              <a:gd name="connsiteX1555" fmla="*/ 826354 w 3250573"/>
              <a:gd name="connsiteY1555" fmla="*/ 2449 h 2377795"/>
              <a:gd name="connsiteX1556" fmla="*/ 877150 w 3250573"/>
              <a:gd name="connsiteY1556" fmla="*/ 11943 h 2377795"/>
              <a:gd name="connsiteX1557" fmla="*/ 894585 w 3250573"/>
              <a:gd name="connsiteY1557" fmla="*/ 11940 h 2377795"/>
              <a:gd name="connsiteX1558" fmla="*/ 909077 w 3250573"/>
              <a:gd name="connsiteY1558" fmla="*/ 13854 h 2377795"/>
              <a:gd name="connsiteX1559" fmla="*/ 911630 w 3250573"/>
              <a:gd name="connsiteY1559" fmla="*/ 7573 h 2377795"/>
              <a:gd name="connsiteX1560" fmla="*/ 911740 w 3250573"/>
              <a:gd name="connsiteY1560" fmla="*/ 754 h 2377795"/>
              <a:gd name="connsiteX1561" fmla="*/ 912223 w 3250573"/>
              <a:gd name="connsiteY1561" fmla="*/ 0 h 2377795"/>
              <a:gd name="connsiteX1562" fmla="*/ 1073450 w 3250573"/>
              <a:gd name="connsiteY1562" fmla="*/ 0 h 2377795"/>
              <a:gd name="connsiteX1563" fmla="*/ 1074670 w 3250573"/>
              <a:gd name="connsiteY1563" fmla="*/ 2477 h 2377795"/>
              <a:gd name="connsiteX1564" fmla="*/ 1088988 w 3250573"/>
              <a:gd name="connsiteY1564" fmla="*/ 7346 h 2377795"/>
              <a:gd name="connsiteX1565" fmla="*/ 1094955 w 3250573"/>
              <a:gd name="connsiteY1565" fmla="*/ 21923 h 2377795"/>
              <a:gd name="connsiteX1566" fmla="*/ 1097981 w 3250573"/>
              <a:gd name="connsiteY1566" fmla="*/ 38416 h 2377795"/>
              <a:gd name="connsiteX1567" fmla="*/ 1101470 w 3250573"/>
              <a:gd name="connsiteY1567" fmla="*/ 61001 h 2377795"/>
              <a:gd name="connsiteX1568" fmla="*/ 1103017 w 3250573"/>
              <a:gd name="connsiteY1568" fmla="*/ 80590 h 2377795"/>
              <a:gd name="connsiteX1569" fmla="*/ 1106830 w 3250573"/>
              <a:gd name="connsiteY1569" fmla="*/ 103673 h 2377795"/>
              <a:gd name="connsiteX1570" fmla="*/ 1102873 w 3250573"/>
              <a:gd name="connsiteY1570" fmla="*/ 114777 h 2377795"/>
              <a:gd name="connsiteX1571" fmla="*/ 1103394 w 3250573"/>
              <a:gd name="connsiteY1571" fmla="*/ 145688 h 2377795"/>
              <a:gd name="connsiteX1572" fmla="*/ 1113730 w 3250573"/>
              <a:gd name="connsiteY1572" fmla="*/ 148183 h 2377795"/>
              <a:gd name="connsiteX1573" fmla="*/ 1113847 w 3250573"/>
              <a:gd name="connsiteY1573" fmla="*/ 148307 h 2377795"/>
              <a:gd name="connsiteX1574" fmla="*/ 1114934 w 3250573"/>
              <a:gd name="connsiteY1574" fmla="*/ 127954 h 2377795"/>
              <a:gd name="connsiteX1575" fmla="*/ 1117064 w 3250573"/>
              <a:gd name="connsiteY1575" fmla="*/ 111379 h 2377795"/>
              <a:gd name="connsiteX1576" fmla="*/ 1111663 w 3250573"/>
              <a:gd name="connsiteY1576" fmla="*/ 100443 h 2377795"/>
              <a:gd name="connsiteX1577" fmla="*/ 1117546 w 3250573"/>
              <a:gd name="connsiteY1577" fmla="*/ 89536 h 2377795"/>
              <a:gd name="connsiteX1578" fmla="*/ 1114315 w 3250573"/>
              <a:gd name="connsiteY1578" fmla="*/ 79901 h 2377795"/>
              <a:gd name="connsiteX1579" fmla="*/ 1111085 w 3250573"/>
              <a:gd name="connsiteY1579" fmla="*/ 70266 h 2377795"/>
              <a:gd name="connsiteX1580" fmla="*/ 1120843 w 3250573"/>
              <a:gd name="connsiteY1580" fmla="*/ 45484 h 2377795"/>
              <a:gd name="connsiteX1581" fmla="*/ 1119318 w 3250573"/>
              <a:gd name="connsiteY1581" fmla="*/ 20673 h 2377795"/>
              <a:gd name="connsiteX1582" fmla="*/ 1118856 w 3250573"/>
              <a:gd name="connsiteY1582" fmla="*/ 8407 h 2377795"/>
              <a:gd name="connsiteX1583" fmla="*/ 1114244 w 3250573"/>
              <a:gd name="connsiteY1583" fmla="*/ 0 h 2377795"/>
              <a:gd name="connsiteX1584" fmla="*/ 1172021 w 3250573"/>
              <a:gd name="connsiteY1584" fmla="*/ 0 h 2377795"/>
              <a:gd name="connsiteX1585" fmla="*/ 1171723 w 3250573"/>
              <a:gd name="connsiteY1585" fmla="*/ 14885 h 2377795"/>
              <a:gd name="connsiteX1586" fmla="*/ 1178731 w 3250573"/>
              <a:gd name="connsiteY1586" fmla="*/ 18003 h 2377795"/>
              <a:gd name="connsiteX1587" fmla="*/ 1184622 w 3250573"/>
              <a:gd name="connsiteY1587" fmla="*/ 19731 h 2377795"/>
              <a:gd name="connsiteX1588" fmla="*/ 1183462 w 3250573"/>
              <a:gd name="connsiteY1588" fmla="*/ 14545 h 2377795"/>
              <a:gd name="connsiteX1589" fmla="*/ 1199667 w 3250573"/>
              <a:gd name="connsiteY1589" fmla="*/ 19770 h 2377795"/>
              <a:gd name="connsiteX1590" fmla="*/ 1211778 w 3250573"/>
              <a:gd name="connsiteY1590" fmla="*/ 83484 h 2377795"/>
              <a:gd name="connsiteX1591" fmla="*/ 1210793 w 3250573"/>
              <a:gd name="connsiteY1591" fmla="*/ 93479 h 2377795"/>
              <a:gd name="connsiteX1592" fmla="*/ 1216191 w 3250573"/>
              <a:gd name="connsiteY1592" fmla="*/ 100203 h 2377795"/>
              <a:gd name="connsiteX1593" fmla="*/ 1212786 w 3250573"/>
              <a:gd name="connsiteY1593" fmla="*/ 107183 h 2377795"/>
              <a:gd name="connsiteX1594" fmla="*/ 1215293 w 3250573"/>
              <a:gd name="connsiteY1594" fmla="*/ 117788 h 2377795"/>
              <a:gd name="connsiteX1595" fmla="*/ 1218918 w 3250573"/>
              <a:gd name="connsiteY1595" fmla="*/ 129784 h 2377795"/>
              <a:gd name="connsiteX1596" fmla="*/ 1210038 w 3250573"/>
              <a:gd name="connsiteY1596" fmla="*/ 139295 h 2377795"/>
              <a:gd name="connsiteX1597" fmla="*/ 1213313 w 3250573"/>
              <a:gd name="connsiteY1597" fmla="*/ 152726 h 2377795"/>
              <a:gd name="connsiteX1598" fmla="*/ 1217955 w 3250573"/>
              <a:gd name="connsiteY1598" fmla="*/ 173472 h 2377795"/>
              <a:gd name="connsiteX1599" fmla="*/ 1231071 w 3250573"/>
              <a:gd name="connsiteY1599" fmla="*/ 224878 h 2377795"/>
              <a:gd name="connsiteX1600" fmla="*/ 1242331 w 3250573"/>
              <a:gd name="connsiteY1600" fmla="*/ 282389 h 2377795"/>
              <a:gd name="connsiteX1601" fmla="*/ 1236300 w 3250573"/>
              <a:gd name="connsiteY1601" fmla="*/ 288436 h 2377795"/>
              <a:gd name="connsiteX1602" fmla="*/ 1237710 w 3250573"/>
              <a:gd name="connsiteY1602" fmla="*/ 295335 h 2377795"/>
              <a:gd name="connsiteX1603" fmla="*/ 1236397 w 3250573"/>
              <a:gd name="connsiteY1603" fmla="*/ 308661 h 2377795"/>
              <a:gd name="connsiteX1604" fmla="*/ 1239678 w 3250573"/>
              <a:gd name="connsiteY1604" fmla="*/ 315014 h 2377795"/>
              <a:gd name="connsiteX1605" fmla="*/ 1245363 w 3250573"/>
              <a:gd name="connsiteY1605" fmla="*/ 263407 h 2377795"/>
              <a:gd name="connsiteX1606" fmla="*/ 1249452 w 3250573"/>
              <a:gd name="connsiteY1606" fmla="*/ 235220 h 2377795"/>
              <a:gd name="connsiteX1607" fmla="*/ 1253540 w 3250573"/>
              <a:gd name="connsiteY1607" fmla="*/ 207032 h 2377795"/>
              <a:gd name="connsiteX1608" fmla="*/ 1261146 w 3250573"/>
              <a:gd name="connsiteY1608" fmla="*/ 157329 h 2377795"/>
              <a:gd name="connsiteX1609" fmla="*/ 1257995 w 3250573"/>
              <a:gd name="connsiteY1609" fmla="*/ 133243 h 2377795"/>
              <a:gd name="connsiteX1610" fmla="*/ 1253709 w 3250573"/>
              <a:gd name="connsiteY1610" fmla="*/ 107781 h 2377795"/>
              <a:gd name="connsiteX1611" fmla="*/ 1261222 w 3250573"/>
              <a:gd name="connsiteY1611" fmla="*/ 71317 h 2377795"/>
              <a:gd name="connsiteX1612" fmla="*/ 1265117 w 3250573"/>
              <a:gd name="connsiteY1612" fmla="*/ 33225 h 2377795"/>
              <a:gd name="connsiteX1613" fmla="*/ 1276107 w 3250573"/>
              <a:gd name="connsiteY1613" fmla="*/ 26771 h 2377795"/>
              <a:gd name="connsiteX1614" fmla="*/ 1289151 w 3250573"/>
              <a:gd name="connsiteY1614" fmla="*/ 25572 h 2377795"/>
              <a:gd name="connsiteX1615" fmla="*/ 1340610 w 3250573"/>
              <a:gd name="connsiteY1615" fmla="*/ 29117 h 2377795"/>
              <a:gd name="connsiteX1616" fmla="*/ 1357899 w 3250573"/>
              <a:gd name="connsiteY1616" fmla="*/ 27087 h 2377795"/>
              <a:gd name="connsiteX1617" fmla="*/ 1372491 w 3250573"/>
              <a:gd name="connsiteY1617" fmla="*/ 27308 h 2377795"/>
              <a:gd name="connsiteX1618" fmla="*/ 1374305 w 3250573"/>
              <a:gd name="connsiteY1618" fmla="*/ 20763 h 2377795"/>
              <a:gd name="connsiteX1619" fmla="*/ 1373636 w 3250573"/>
              <a:gd name="connsiteY1619" fmla="*/ 13964 h 2377795"/>
              <a:gd name="connsiteX1620" fmla="*/ 1380451 w 3250573"/>
              <a:gd name="connsiteY1620" fmla="*/ 0 h 2377795"/>
              <a:gd name="connsiteX1621" fmla="*/ 1550206 w 3250573"/>
              <a:gd name="connsiteY1621" fmla="*/ 0 h 2377795"/>
              <a:gd name="connsiteX1622" fmla="*/ 1557749 w 3250573"/>
              <a:gd name="connsiteY1622" fmla="*/ 13740 h 2377795"/>
              <a:gd name="connsiteX1623" fmla="*/ 1562632 w 3250573"/>
              <a:gd name="connsiteY1623" fmla="*/ 29799 h 2377795"/>
              <a:gd name="connsiteX1624" fmla="*/ 1568670 w 3250573"/>
              <a:gd name="connsiteY1624" fmla="*/ 51865 h 2377795"/>
              <a:gd name="connsiteX1625" fmla="*/ 1572440 w 3250573"/>
              <a:gd name="connsiteY1625" fmla="*/ 71176 h 2377795"/>
              <a:gd name="connsiteX1626" fmla="*/ 1578856 w 3250573"/>
              <a:gd name="connsiteY1626" fmla="*/ 93701 h 2377795"/>
              <a:gd name="connsiteX1627" fmla="*/ 1576198 w 3250573"/>
              <a:gd name="connsiteY1627" fmla="*/ 105208 h 2377795"/>
              <a:gd name="connsiteX1628" fmla="*/ 1580243 w 3250573"/>
              <a:gd name="connsiteY1628" fmla="*/ 135905 h 2377795"/>
              <a:gd name="connsiteX1629" fmla="*/ 1590777 w 3250573"/>
              <a:gd name="connsiteY1629" fmla="*/ 137186 h 2377795"/>
              <a:gd name="connsiteX1630" fmla="*/ 1599534 w 3250573"/>
              <a:gd name="connsiteY1630" fmla="*/ 144595 h 2377795"/>
              <a:gd name="connsiteX1631" fmla="*/ 1620830 w 3250573"/>
              <a:gd name="connsiteY1631" fmla="*/ 129933 h 2377795"/>
              <a:gd name="connsiteX1632" fmla="*/ 1629903 w 3250573"/>
              <a:gd name="connsiteY1632" fmla="*/ 140950 h 2377795"/>
              <a:gd name="connsiteX1633" fmla="*/ 1630270 w 3250573"/>
              <a:gd name="connsiteY1633" fmla="*/ 156130 h 2377795"/>
              <a:gd name="connsiteX1634" fmla="*/ 1642815 w 3250573"/>
              <a:gd name="connsiteY1634" fmla="*/ 204515 h 2377795"/>
              <a:gd name="connsiteX1635" fmla="*/ 1644229 w 3250573"/>
              <a:gd name="connsiteY1635" fmla="*/ 223928 h 2377795"/>
              <a:gd name="connsiteX1636" fmla="*/ 1651516 w 3250573"/>
              <a:gd name="connsiteY1636" fmla="*/ 228296 h 2377795"/>
              <a:gd name="connsiteX1637" fmla="*/ 1653171 w 3250573"/>
              <a:gd name="connsiteY1637" fmla="*/ 248125 h 2377795"/>
              <a:gd name="connsiteX1638" fmla="*/ 1655361 w 3250573"/>
              <a:gd name="connsiteY1638" fmla="*/ 252900 h 2377795"/>
              <a:gd name="connsiteX1639" fmla="*/ 1653932 w 3250573"/>
              <a:gd name="connsiteY1639" fmla="*/ 257243 h 2377795"/>
              <a:gd name="connsiteX1640" fmla="*/ 1655349 w 3250573"/>
              <a:gd name="connsiteY1640" fmla="*/ 274218 h 2377795"/>
              <a:gd name="connsiteX1641" fmla="*/ 1651056 w 3250573"/>
              <a:gd name="connsiteY1641" fmla="*/ 283833 h 2377795"/>
              <a:gd name="connsiteX1642" fmla="*/ 1652721 w 3250573"/>
              <a:gd name="connsiteY1642" fmla="*/ 300869 h 2377795"/>
              <a:gd name="connsiteX1643" fmla="*/ 1669102 w 3250573"/>
              <a:gd name="connsiteY1643" fmla="*/ 321275 h 2377795"/>
              <a:gd name="connsiteX1644" fmla="*/ 1675094 w 3250573"/>
              <a:gd name="connsiteY1644" fmla="*/ 319856 h 2377795"/>
              <a:gd name="connsiteX1645" fmla="*/ 1680840 w 3250573"/>
              <a:gd name="connsiteY1645" fmla="*/ 320935 h 2377795"/>
              <a:gd name="connsiteX1646" fmla="*/ 1679189 w 3250573"/>
              <a:gd name="connsiteY1646" fmla="*/ 324957 h 2377795"/>
              <a:gd name="connsiteX1647" fmla="*/ 1675059 w 3250573"/>
              <a:gd name="connsiteY1647" fmla="*/ 328696 h 2377795"/>
              <a:gd name="connsiteX1648" fmla="*/ 1677380 w 3250573"/>
              <a:gd name="connsiteY1648" fmla="*/ 339069 h 2377795"/>
              <a:gd name="connsiteX1649" fmla="*/ 1679702 w 3250573"/>
              <a:gd name="connsiteY1649" fmla="*/ 349442 h 2377795"/>
              <a:gd name="connsiteX1650" fmla="*/ 1681878 w 3250573"/>
              <a:gd name="connsiteY1650" fmla="*/ 390962 h 2377795"/>
              <a:gd name="connsiteX1651" fmla="*/ 1691989 w 3250573"/>
              <a:gd name="connsiteY1651" fmla="*/ 428337 h 2377795"/>
              <a:gd name="connsiteX1652" fmla="*/ 1698602 w 3250573"/>
              <a:gd name="connsiteY1652" fmla="*/ 429095 h 2377795"/>
              <a:gd name="connsiteX1653" fmla="*/ 1702554 w 3250573"/>
              <a:gd name="connsiteY1653" fmla="*/ 405964 h 2377795"/>
              <a:gd name="connsiteX1654" fmla="*/ 1696587 w 3250573"/>
              <a:gd name="connsiteY1654" fmla="*/ 381698 h 2377795"/>
              <a:gd name="connsiteX1655" fmla="*/ 1704403 w 3250573"/>
              <a:gd name="connsiteY1655" fmla="*/ 327846 h 2377795"/>
              <a:gd name="connsiteX1656" fmla="*/ 1712221 w 3250573"/>
              <a:gd name="connsiteY1656" fmla="*/ 273994 h 2377795"/>
              <a:gd name="connsiteX1657" fmla="*/ 1709899 w 3250573"/>
              <a:gd name="connsiteY1657" fmla="*/ 263621 h 2377795"/>
              <a:gd name="connsiteX1658" fmla="*/ 1707578 w 3250573"/>
              <a:gd name="connsiteY1658" fmla="*/ 253248 h 2377795"/>
              <a:gd name="connsiteX1659" fmla="*/ 1711250 w 3250573"/>
              <a:gd name="connsiteY1659" fmla="*/ 213872 h 2377795"/>
              <a:gd name="connsiteX1660" fmla="*/ 1703394 w 3250573"/>
              <a:gd name="connsiteY1660" fmla="*/ 176965 h 2377795"/>
              <a:gd name="connsiteX1661" fmla="*/ 1707554 w 3250573"/>
              <a:gd name="connsiteY1661" fmla="*/ 155964 h 2377795"/>
              <a:gd name="connsiteX1662" fmla="*/ 1704029 w 3250573"/>
              <a:gd name="connsiteY1662" fmla="*/ 136610 h 2377795"/>
              <a:gd name="connsiteX1663" fmla="*/ 1712261 w 3250573"/>
              <a:gd name="connsiteY1663" fmla="*/ 87017 h 2377795"/>
              <a:gd name="connsiteX1664" fmla="*/ 1702967 w 3250573"/>
              <a:gd name="connsiteY1664" fmla="*/ 64686 h 2377795"/>
              <a:gd name="connsiteX1665" fmla="*/ 1709917 w 3250573"/>
              <a:gd name="connsiteY1665" fmla="*/ 42951 h 2377795"/>
              <a:gd name="connsiteX1666" fmla="*/ 1702482 w 3250573"/>
              <a:gd name="connsiteY1666" fmla="*/ 18727 h 2377795"/>
              <a:gd name="connsiteX1667" fmla="*/ 1701888 w 3250573"/>
              <a:gd name="connsiteY1667" fmla="*/ 0 h 2377795"/>
              <a:gd name="connsiteX1668" fmla="*/ 1719390 w 3250573"/>
              <a:gd name="connsiteY1668" fmla="*/ 0 h 2377795"/>
              <a:gd name="connsiteX1669" fmla="*/ 1722419 w 3250573"/>
              <a:gd name="connsiteY1669" fmla="*/ 9430 h 2377795"/>
              <a:gd name="connsiteX1670" fmla="*/ 1722969 w 3250573"/>
              <a:gd name="connsiteY1670" fmla="*/ 29286 h 2377795"/>
              <a:gd name="connsiteX1671" fmla="*/ 1726593 w 3250573"/>
              <a:gd name="connsiteY1671" fmla="*/ 41282 h 2377795"/>
              <a:gd name="connsiteX1672" fmla="*/ 1729101 w 3250573"/>
              <a:gd name="connsiteY1672" fmla="*/ 51887 h 2377795"/>
              <a:gd name="connsiteX1673" fmla="*/ 1733993 w 3250573"/>
              <a:gd name="connsiteY1673" fmla="*/ 74346 h 2377795"/>
              <a:gd name="connsiteX1674" fmla="*/ 1731445 w 3250573"/>
              <a:gd name="connsiteY1674" fmla="*/ 95953 h 2377795"/>
              <a:gd name="connsiteX1675" fmla="*/ 1744653 w 3250573"/>
              <a:gd name="connsiteY1675" fmla="*/ 99782 h 2377795"/>
              <a:gd name="connsiteX1676" fmla="*/ 1743359 w 3250573"/>
              <a:gd name="connsiteY1676" fmla="*/ 110793 h 2377795"/>
              <a:gd name="connsiteX1677" fmla="*/ 1759086 w 3250573"/>
              <a:gd name="connsiteY1677" fmla="*/ 173870 h 2377795"/>
              <a:gd name="connsiteX1678" fmla="*/ 1765764 w 3250573"/>
              <a:gd name="connsiteY1678" fmla="*/ 239699 h 2377795"/>
              <a:gd name="connsiteX1679" fmla="*/ 1774722 w 3250573"/>
              <a:gd name="connsiteY1679" fmla="*/ 284523 h 2377795"/>
              <a:gd name="connsiteX1680" fmla="*/ 1772244 w 3250573"/>
              <a:gd name="connsiteY1680" fmla="*/ 288450 h 2377795"/>
              <a:gd name="connsiteX1681" fmla="*/ 1772246 w 3250573"/>
              <a:gd name="connsiteY1681" fmla="*/ 292662 h 2377795"/>
              <a:gd name="connsiteX1682" fmla="*/ 1777645 w 3250573"/>
              <a:gd name="connsiteY1682" fmla="*/ 299387 h 2377795"/>
              <a:gd name="connsiteX1683" fmla="*/ 1774240 w 3250573"/>
              <a:gd name="connsiteY1683" fmla="*/ 306366 h 2377795"/>
              <a:gd name="connsiteX1684" fmla="*/ 1776748 w 3250573"/>
              <a:gd name="connsiteY1684" fmla="*/ 316971 h 2377795"/>
              <a:gd name="connsiteX1685" fmla="*/ 1780372 w 3250573"/>
              <a:gd name="connsiteY1685" fmla="*/ 328968 h 2377795"/>
              <a:gd name="connsiteX1686" fmla="*/ 1785852 w 3250573"/>
              <a:gd name="connsiteY1686" fmla="*/ 334859 h 2377795"/>
              <a:gd name="connsiteX1687" fmla="*/ 1792942 w 3250573"/>
              <a:gd name="connsiteY1687" fmla="*/ 337146 h 2377795"/>
              <a:gd name="connsiteX1688" fmla="*/ 1798004 w 3250573"/>
              <a:gd name="connsiteY1688" fmla="*/ 302771 h 2377795"/>
              <a:gd name="connsiteX1689" fmla="*/ 1792897 w 3250573"/>
              <a:gd name="connsiteY1689" fmla="*/ 269759 h 2377795"/>
              <a:gd name="connsiteX1690" fmla="*/ 1806453 w 3250573"/>
              <a:gd name="connsiteY1690" fmla="*/ 267943 h 2377795"/>
              <a:gd name="connsiteX1691" fmla="*/ 1809256 w 3250573"/>
              <a:gd name="connsiteY1691" fmla="*/ 256473 h 2377795"/>
              <a:gd name="connsiteX1692" fmla="*/ 1803452 w 3250573"/>
              <a:gd name="connsiteY1692" fmla="*/ 230540 h 2377795"/>
              <a:gd name="connsiteX1693" fmla="*/ 1809867 w 3250573"/>
              <a:gd name="connsiteY1693" fmla="*/ 182424 h 2377795"/>
              <a:gd name="connsiteX1694" fmla="*/ 1805312 w 3250573"/>
              <a:gd name="connsiteY1694" fmla="*/ 169268 h 2377795"/>
              <a:gd name="connsiteX1695" fmla="*/ 1800757 w 3250573"/>
              <a:gd name="connsiteY1695" fmla="*/ 156113 h 2377795"/>
              <a:gd name="connsiteX1696" fmla="*/ 1806691 w 3250573"/>
              <a:gd name="connsiteY1696" fmla="*/ 129840 h 2377795"/>
              <a:gd name="connsiteX1697" fmla="*/ 1809735 w 3250573"/>
              <a:gd name="connsiteY1697" fmla="*/ 107447 h 2377795"/>
              <a:gd name="connsiteX1698" fmla="*/ 1802858 w 3250573"/>
              <a:gd name="connsiteY1698" fmla="*/ 83919 h 2377795"/>
              <a:gd name="connsiteX1699" fmla="*/ 1810902 w 3250573"/>
              <a:gd name="connsiteY1699" fmla="*/ 29882 h 2377795"/>
              <a:gd name="connsiteX1700" fmla="*/ 1812500 w 3250573"/>
              <a:gd name="connsiteY1700" fmla="*/ 0 h 2377795"/>
              <a:gd name="connsiteX1701" fmla="*/ 1914445 w 3250573"/>
              <a:gd name="connsiteY1701" fmla="*/ 0 h 2377795"/>
              <a:gd name="connsiteX1702" fmla="*/ 1907830 w 3250573"/>
              <a:gd name="connsiteY1702" fmla="*/ 7084 h 2377795"/>
              <a:gd name="connsiteX1703" fmla="*/ 1911105 w 3250573"/>
              <a:gd name="connsiteY1703" fmla="*/ 20515 h 2377795"/>
              <a:gd name="connsiteX1704" fmla="*/ 1915748 w 3250573"/>
              <a:gd name="connsiteY1704" fmla="*/ 41261 h 2377795"/>
              <a:gd name="connsiteX1705" fmla="*/ 1928863 w 3250573"/>
              <a:gd name="connsiteY1705" fmla="*/ 92668 h 2377795"/>
              <a:gd name="connsiteX1706" fmla="*/ 1940124 w 3250573"/>
              <a:gd name="connsiteY1706" fmla="*/ 150177 h 2377795"/>
              <a:gd name="connsiteX1707" fmla="*/ 1934093 w 3250573"/>
              <a:gd name="connsiteY1707" fmla="*/ 156226 h 2377795"/>
              <a:gd name="connsiteX1708" fmla="*/ 1935503 w 3250573"/>
              <a:gd name="connsiteY1708" fmla="*/ 163124 h 2377795"/>
              <a:gd name="connsiteX1709" fmla="*/ 1934190 w 3250573"/>
              <a:gd name="connsiteY1709" fmla="*/ 176451 h 2377795"/>
              <a:gd name="connsiteX1710" fmla="*/ 1938929 w 3250573"/>
              <a:gd name="connsiteY1710" fmla="*/ 185626 h 2377795"/>
              <a:gd name="connsiteX1711" fmla="*/ 1937343 w 3250573"/>
              <a:gd name="connsiteY1711" fmla="*/ 195341 h 2377795"/>
              <a:gd name="connsiteX1712" fmla="*/ 1950746 w 3250573"/>
              <a:gd name="connsiteY1712" fmla="*/ 212037 h 2377795"/>
              <a:gd name="connsiteX1713" fmla="*/ 1949432 w 3250573"/>
              <a:gd name="connsiteY1713" fmla="*/ 225363 h 2377795"/>
              <a:gd name="connsiteX1714" fmla="*/ 1955742 w 3250573"/>
              <a:gd name="connsiteY1714" fmla="*/ 235561 h 2377795"/>
              <a:gd name="connsiteX1715" fmla="*/ 1950769 w 3250573"/>
              <a:gd name="connsiteY1715" fmla="*/ 245730 h 2377795"/>
              <a:gd name="connsiteX1716" fmla="*/ 1945315 w 3250573"/>
              <a:gd name="connsiteY1716" fmla="*/ 250159 h 2377795"/>
              <a:gd name="connsiteX1717" fmla="*/ 1952082 w 3250573"/>
              <a:gd name="connsiteY1717" fmla="*/ 264200 h 2377795"/>
              <a:gd name="connsiteX1718" fmla="*/ 1957733 w 3250573"/>
              <a:gd name="connsiteY1718" fmla="*/ 276849 h 2377795"/>
              <a:gd name="connsiteX1719" fmla="*/ 1960879 w 3250573"/>
              <a:gd name="connsiteY1719" fmla="*/ 314901 h 2377795"/>
              <a:gd name="connsiteX1720" fmla="*/ 1970348 w 3250573"/>
              <a:gd name="connsiteY1720" fmla="*/ 352413 h 2377795"/>
              <a:gd name="connsiteX1721" fmla="*/ 1975812 w 3250573"/>
              <a:gd name="connsiteY1721" fmla="*/ 364830 h 2377795"/>
              <a:gd name="connsiteX1722" fmla="*/ 1971356 w 3250573"/>
              <a:gd name="connsiteY1722" fmla="*/ 376112 h 2377795"/>
              <a:gd name="connsiteX1723" fmla="*/ 1967720 w 3250573"/>
              <a:gd name="connsiteY1723" fmla="*/ 379065 h 2377795"/>
              <a:gd name="connsiteX1724" fmla="*/ 1978977 w 3250573"/>
              <a:gd name="connsiteY1724" fmla="*/ 400568 h 2377795"/>
              <a:gd name="connsiteX1725" fmla="*/ 1981054 w 3250573"/>
              <a:gd name="connsiteY1725" fmla="*/ 420736 h 2377795"/>
              <a:gd name="connsiteX1726" fmla="*/ 1989234 w 3250573"/>
              <a:gd name="connsiteY1726" fmla="*/ 404641 h 2377795"/>
              <a:gd name="connsiteX1727" fmla="*/ 1998304 w 3250573"/>
              <a:gd name="connsiteY1727" fmla="*/ 327907 h 2377795"/>
              <a:gd name="connsiteX1728" fmla="*/ 2020909 w 3250573"/>
              <a:gd name="connsiteY1728" fmla="*/ 253891 h 2377795"/>
              <a:gd name="connsiteX1729" fmla="*/ 2030136 w 3250573"/>
              <a:gd name="connsiteY1729" fmla="*/ 227038 h 2377795"/>
              <a:gd name="connsiteX1730" fmla="*/ 2039362 w 3250573"/>
              <a:gd name="connsiteY1730" fmla="*/ 200184 h 2377795"/>
              <a:gd name="connsiteX1731" fmla="*/ 2056021 w 3250573"/>
              <a:gd name="connsiteY1731" fmla="*/ 152908 h 2377795"/>
              <a:gd name="connsiteX1732" fmla="*/ 2057359 w 3250573"/>
              <a:gd name="connsiteY1732" fmla="*/ 128715 h 2377795"/>
              <a:gd name="connsiteX1733" fmla="*/ 2057832 w 3250573"/>
              <a:gd name="connsiteY1733" fmla="*/ 102959 h 2377795"/>
              <a:gd name="connsiteX1734" fmla="*/ 2071958 w 3250573"/>
              <a:gd name="connsiteY1734" fmla="*/ 68640 h 2377795"/>
              <a:gd name="connsiteX1735" fmla="*/ 2082820 w 3250573"/>
              <a:gd name="connsiteY1735" fmla="*/ 32045 h 2377795"/>
              <a:gd name="connsiteX1736" fmla="*/ 2094838 w 3250573"/>
              <a:gd name="connsiteY1736" fmla="*/ 27784 h 2377795"/>
              <a:gd name="connsiteX1737" fmla="*/ 2107909 w 3250573"/>
              <a:gd name="connsiteY1737" fmla="*/ 29057 h 2377795"/>
              <a:gd name="connsiteX1738" fmla="*/ 2157952 w 3250573"/>
              <a:gd name="connsiteY1738" fmla="*/ 42192 h 2377795"/>
              <a:gd name="connsiteX1739" fmla="*/ 2175360 w 3250573"/>
              <a:gd name="connsiteY1739" fmla="*/ 43450 h 2377795"/>
              <a:gd name="connsiteX1740" fmla="*/ 2189695 w 3250573"/>
              <a:gd name="connsiteY1740" fmla="*/ 46405 h 2377795"/>
              <a:gd name="connsiteX1741" fmla="*/ 2192689 w 3250573"/>
              <a:gd name="connsiteY1741" fmla="*/ 40332 h 2377795"/>
              <a:gd name="connsiteX1742" fmla="*/ 2193284 w 3250573"/>
              <a:gd name="connsiteY1742" fmla="*/ 33545 h 2377795"/>
              <a:gd name="connsiteX1743" fmla="*/ 2206747 w 3250573"/>
              <a:gd name="connsiteY1743" fmla="*/ 15568 h 2377795"/>
              <a:gd name="connsiteX1744" fmla="*/ 2212539 w 3250573"/>
              <a:gd name="connsiteY1744" fmla="*/ 0 h 2377795"/>
              <a:gd name="connsiteX1745" fmla="*/ 2336599 w 3250573"/>
              <a:gd name="connsiteY1745" fmla="*/ 0 h 2377795"/>
              <a:gd name="connsiteX1746" fmla="*/ 2340797 w 3250573"/>
              <a:gd name="connsiteY1746" fmla="*/ 10152 h 2377795"/>
              <a:gd name="connsiteX1747" fmla="*/ 2355838 w 3250573"/>
              <a:gd name="connsiteY1747" fmla="*/ 47048 h 2377795"/>
              <a:gd name="connsiteX1748" fmla="*/ 2369788 w 3250573"/>
              <a:gd name="connsiteY1748" fmla="*/ 52935 h 2377795"/>
              <a:gd name="connsiteX1749" fmla="*/ 2374710 w 3250573"/>
              <a:gd name="connsiteY1749" fmla="*/ 67891 h 2377795"/>
              <a:gd name="connsiteX1750" fmla="*/ 2376560 w 3250573"/>
              <a:gd name="connsiteY1750" fmla="*/ 84544 h 2377795"/>
              <a:gd name="connsiteX1751" fmla="*/ 2378439 w 3250573"/>
              <a:gd name="connsiteY1751" fmla="*/ 107300 h 2377795"/>
              <a:gd name="connsiteX1752" fmla="*/ 2378591 w 3250573"/>
              <a:gd name="connsiteY1752" fmla="*/ 126931 h 2377795"/>
              <a:gd name="connsiteX1753" fmla="*/ 2380750 w 3250573"/>
              <a:gd name="connsiteY1753" fmla="*/ 150133 h 2377795"/>
              <a:gd name="connsiteX1754" fmla="*/ 2384741 w 3250573"/>
              <a:gd name="connsiteY1754" fmla="*/ 129304 h 2377795"/>
              <a:gd name="connsiteX1755" fmla="*/ 2395162 w 3250573"/>
              <a:gd name="connsiteY1755" fmla="*/ 84009 h 2377795"/>
              <a:gd name="connsiteX1756" fmla="*/ 2407899 w 3250573"/>
              <a:gd name="connsiteY1756" fmla="*/ 39682 h 2377795"/>
              <a:gd name="connsiteX1757" fmla="*/ 2416079 w 3250573"/>
              <a:gd name="connsiteY1757" fmla="*/ 16922 h 2377795"/>
              <a:gd name="connsiteX1758" fmla="*/ 2422161 w 3250573"/>
              <a:gd name="connsiteY1758" fmla="*/ 0 h 2377795"/>
              <a:gd name="connsiteX1759" fmla="*/ 2436276 w 3250573"/>
              <a:gd name="connsiteY1759" fmla="*/ 0 h 2377795"/>
              <a:gd name="connsiteX1760" fmla="*/ 2431198 w 3250573"/>
              <a:gd name="connsiteY1760" fmla="*/ 10605 h 2377795"/>
              <a:gd name="connsiteX1761" fmla="*/ 2425797 w 3250573"/>
              <a:gd name="connsiteY1761" fmla="*/ 21888 h 2377795"/>
              <a:gd name="connsiteX1762" fmla="*/ 2428572 w 3250573"/>
              <a:gd name="connsiteY1762" fmla="*/ 30722 h 2377795"/>
              <a:gd name="connsiteX1763" fmla="*/ 2425794 w 3250573"/>
              <a:gd name="connsiteY1763" fmla="*/ 39942 h 2377795"/>
              <a:gd name="connsiteX1764" fmla="*/ 2416606 w 3250573"/>
              <a:gd name="connsiteY1764" fmla="*/ 84399 h 2377795"/>
              <a:gd name="connsiteX1765" fmla="*/ 2415286 w 3250573"/>
              <a:gd name="connsiteY1765" fmla="*/ 129437 h 2377795"/>
              <a:gd name="connsiteX1766" fmla="*/ 2438540 w 3250573"/>
              <a:gd name="connsiteY1766" fmla="*/ 139386 h 2377795"/>
              <a:gd name="connsiteX1767" fmla="*/ 2459712 w 3250573"/>
              <a:gd name="connsiteY1767" fmla="*/ 144401 h 2377795"/>
              <a:gd name="connsiteX1768" fmla="*/ 2466230 w 3250573"/>
              <a:gd name="connsiteY1768" fmla="*/ 145547 h 2377795"/>
              <a:gd name="connsiteX1769" fmla="*/ 2471129 w 3250573"/>
              <a:gd name="connsiteY1769" fmla="*/ 147369 h 2377795"/>
              <a:gd name="connsiteX1770" fmla="*/ 2469237 w 3250573"/>
              <a:gd name="connsiteY1770" fmla="*/ 152672 h 2377795"/>
              <a:gd name="connsiteX1771" fmla="*/ 2464339 w 3250573"/>
              <a:gd name="connsiteY1771" fmla="*/ 155363 h 2377795"/>
              <a:gd name="connsiteX1772" fmla="*/ 2463719 w 3250573"/>
              <a:gd name="connsiteY1772" fmla="*/ 165938 h 2377795"/>
              <a:gd name="connsiteX1773" fmla="*/ 2463101 w 3250573"/>
              <a:gd name="connsiteY1773" fmla="*/ 176512 h 2377795"/>
              <a:gd name="connsiteX1774" fmla="*/ 2466797 w 3250573"/>
              <a:gd name="connsiteY1774" fmla="*/ 203336 h 2377795"/>
              <a:gd name="connsiteX1775" fmla="*/ 2470808 w 3250573"/>
              <a:gd name="connsiteY1775" fmla="*/ 206818 h 2377795"/>
              <a:gd name="connsiteX1776" fmla="*/ 2472737 w 3250573"/>
              <a:gd name="connsiteY1776" fmla="*/ 203111 h 2377795"/>
              <a:gd name="connsiteX1777" fmla="*/ 2472352 w 3250573"/>
              <a:gd name="connsiteY1777" fmla="*/ 198437 h 2377795"/>
              <a:gd name="connsiteX1778" fmla="*/ 2479449 w 3250573"/>
              <a:gd name="connsiteY1778" fmla="*/ 196438 h 2377795"/>
              <a:gd name="connsiteX1779" fmla="*/ 2478216 w 3250573"/>
              <a:gd name="connsiteY1779" fmla="*/ 188249 h 2377795"/>
              <a:gd name="connsiteX1780" fmla="*/ 2483155 w 3250573"/>
              <a:gd name="connsiteY1780" fmla="*/ 175871 h 2377795"/>
              <a:gd name="connsiteX1781" fmla="*/ 2484011 w 3250573"/>
              <a:gd name="connsiteY1781" fmla="*/ 138763 h 2377795"/>
              <a:gd name="connsiteX1782" fmla="*/ 2492734 w 3250573"/>
              <a:gd name="connsiteY1782" fmla="*/ 102237 h 2377795"/>
              <a:gd name="connsiteX1783" fmla="*/ 2499100 w 3250573"/>
              <a:gd name="connsiteY1783" fmla="*/ 92486 h 2377795"/>
              <a:gd name="connsiteX1784" fmla="*/ 2508473 w 3250573"/>
              <a:gd name="connsiteY1784" fmla="*/ 85346 h 2377795"/>
              <a:gd name="connsiteX1785" fmla="*/ 2512483 w 3250573"/>
              <a:gd name="connsiteY1785" fmla="*/ 86572 h 2377795"/>
              <a:gd name="connsiteX1786" fmla="*/ 2515569 w 3250573"/>
              <a:gd name="connsiteY1786" fmla="*/ 90118 h 2377795"/>
              <a:gd name="connsiteX1787" fmla="*/ 2529450 w 3250573"/>
              <a:gd name="connsiteY1787" fmla="*/ 104950 h 2377795"/>
              <a:gd name="connsiteX1788" fmla="*/ 2520494 w 3250573"/>
              <a:gd name="connsiteY1788" fmla="*/ 149955 h 2377795"/>
              <a:gd name="connsiteX1789" fmla="*/ 2513704 w 3250573"/>
              <a:gd name="connsiteY1789" fmla="*/ 157949 h 2377795"/>
              <a:gd name="connsiteX1790" fmla="*/ 2510616 w 3250573"/>
              <a:gd name="connsiteY1790" fmla="*/ 174713 h 2377795"/>
              <a:gd name="connsiteX1791" fmla="*/ 2520793 w 3250573"/>
              <a:gd name="connsiteY1791" fmla="*/ 198830 h 2377795"/>
              <a:gd name="connsiteX1792" fmla="*/ 2526963 w 3250573"/>
              <a:gd name="connsiteY1792" fmla="*/ 199153 h 2377795"/>
              <a:gd name="connsiteX1793" fmla="*/ 2532208 w 3250573"/>
              <a:gd name="connsiteY1793" fmla="*/ 201797 h 2377795"/>
              <a:gd name="connsiteX1794" fmla="*/ 2529507 w 3250573"/>
              <a:gd name="connsiteY1794" fmla="*/ 205181 h 2377795"/>
              <a:gd name="connsiteX1795" fmla="*/ 2524493 w 3250573"/>
              <a:gd name="connsiteY1795" fmla="*/ 207599 h 2377795"/>
              <a:gd name="connsiteX1796" fmla="*/ 2523875 w 3250573"/>
              <a:gd name="connsiteY1796" fmla="*/ 218174 h 2377795"/>
              <a:gd name="connsiteX1797" fmla="*/ 2523255 w 3250573"/>
              <a:gd name="connsiteY1797" fmla="*/ 228748 h 2377795"/>
              <a:gd name="connsiteX1798" fmla="*/ 2513914 w 3250573"/>
              <a:gd name="connsiteY1798" fmla="*/ 269078 h 2377795"/>
              <a:gd name="connsiteX1799" fmla="*/ 2513366 w 3250573"/>
              <a:gd name="connsiteY1799" fmla="*/ 307668 h 2377795"/>
              <a:gd name="connsiteX1800" fmla="*/ 2519537 w 3250573"/>
              <a:gd name="connsiteY1800" fmla="*/ 310248 h 2377795"/>
              <a:gd name="connsiteX1801" fmla="*/ 2529722 w 3250573"/>
              <a:gd name="connsiteY1801" fmla="*/ 289229 h 2377795"/>
              <a:gd name="connsiteX1802" fmla="*/ 2530653 w 3250573"/>
              <a:gd name="connsiteY1802" fmla="*/ 264341 h 2377795"/>
              <a:gd name="connsiteX1803" fmla="*/ 2553032 w 3250573"/>
              <a:gd name="connsiteY1803" fmla="*/ 215017 h 2377795"/>
              <a:gd name="connsiteX1804" fmla="*/ 2575410 w 3250573"/>
              <a:gd name="connsiteY1804" fmla="*/ 165695 h 2377795"/>
              <a:gd name="connsiteX1805" fmla="*/ 2576030 w 3250573"/>
              <a:gd name="connsiteY1805" fmla="*/ 155120 h 2377795"/>
              <a:gd name="connsiteX1806" fmla="*/ 2576649 w 3250573"/>
              <a:gd name="connsiteY1806" fmla="*/ 144546 h 2377795"/>
              <a:gd name="connsiteX1807" fmla="*/ 2591041 w 3250573"/>
              <a:gd name="connsiteY1807" fmla="*/ 107909 h 2377795"/>
              <a:gd name="connsiteX1808" fmla="*/ 2593633 w 3250573"/>
              <a:gd name="connsiteY1808" fmla="*/ 70398 h 2377795"/>
              <a:gd name="connsiteX1809" fmla="*/ 2603433 w 3250573"/>
              <a:gd name="connsiteY1809" fmla="*/ 51475 h 2377795"/>
              <a:gd name="connsiteX1810" fmla="*/ 2605364 w 3250573"/>
              <a:gd name="connsiteY1810" fmla="*/ 31970 h 2377795"/>
              <a:gd name="connsiteX1811" fmla="*/ 2620670 w 3250573"/>
              <a:gd name="connsiteY1811" fmla="*/ 0 h 2377795"/>
              <a:gd name="connsiteX1812" fmla="*/ 2643336 w 3250573"/>
              <a:gd name="connsiteY1812" fmla="*/ 0 h 2377795"/>
              <a:gd name="connsiteX1813" fmla="*/ 2643012 w 3250573"/>
              <a:gd name="connsiteY1813" fmla="*/ 768 h 2377795"/>
              <a:gd name="connsiteX1814" fmla="*/ 2654696 w 3250573"/>
              <a:gd name="connsiteY1814" fmla="*/ 8136 h 2377795"/>
              <a:gd name="connsiteX1815" fmla="*/ 2650414 w 3250573"/>
              <a:gd name="connsiteY1815" fmla="*/ 18307 h 2377795"/>
              <a:gd name="connsiteX1816" fmla="*/ 2648202 w 3250573"/>
              <a:gd name="connsiteY1816" fmla="*/ 83059 h 2377795"/>
              <a:gd name="connsiteX1817" fmla="*/ 2636504 w 3250573"/>
              <a:gd name="connsiteY1817" fmla="*/ 147907 h 2377795"/>
              <a:gd name="connsiteX1818" fmla="*/ 2632793 w 3250573"/>
              <a:gd name="connsiteY1818" fmla="*/ 193299 h 2377795"/>
              <a:gd name="connsiteX1819" fmla="*/ 2629322 w 3250573"/>
              <a:gd name="connsiteY1819" fmla="*/ 196361 h 2377795"/>
              <a:gd name="connsiteX1820" fmla="*/ 2628163 w 3250573"/>
              <a:gd name="connsiteY1820" fmla="*/ 200391 h 2377795"/>
              <a:gd name="connsiteX1821" fmla="*/ 2631518 w 3250573"/>
              <a:gd name="connsiteY1821" fmla="*/ 208338 h 2377795"/>
              <a:gd name="connsiteX1822" fmla="*/ 2626310 w 3250573"/>
              <a:gd name="connsiteY1822" fmla="*/ 214060 h 2377795"/>
              <a:gd name="connsiteX1823" fmla="*/ 2625807 w 3250573"/>
              <a:gd name="connsiteY1823" fmla="*/ 224909 h 2377795"/>
              <a:gd name="connsiteX1824" fmla="*/ 2625997 w 3250573"/>
              <a:gd name="connsiteY1824" fmla="*/ 237401 h 2377795"/>
              <a:gd name="connsiteX1825" fmla="*/ 2629660 w 3250573"/>
              <a:gd name="connsiteY1825" fmla="*/ 244575 h 2377795"/>
              <a:gd name="connsiteX1826" fmla="*/ 2635868 w 3250573"/>
              <a:gd name="connsiteY1826" fmla="*/ 248751 h 2377795"/>
              <a:gd name="connsiteX1827" fmla="*/ 2650221 w 3250573"/>
              <a:gd name="connsiteY1827" fmla="*/ 217288 h 2377795"/>
              <a:gd name="connsiteX1828" fmla="*/ 2654393 w 3250573"/>
              <a:gd name="connsiteY1828" fmla="*/ 184275 h 2377795"/>
              <a:gd name="connsiteX1829" fmla="*/ 2667968 w 3250573"/>
              <a:gd name="connsiteY1829" fmla="*/ 186340 h 2377795"/>
              <a:gd name="connsiteX1830" fmla="*/ 2673832 w 3250573"/>
              <a:gd name="connsiteY1830" fmla="*/ 176153 h 2377795"/>
              <a:gd name="connsiteX1831" fmla="*/ 2675380 w 3250573"/>
              <a:gd name="connsiteY1831" fmla="*/ 149718 h 2377795"/>
              <a:gd name="connsiteX1832" fmla="*/ 2694827 w 3250573"/>
              <a:gd name="connsiteY1832" fmla="*/ 105487 h 2377795"/>
              <a:gd name="connsiteX1833" fmla="*/ 2694058 w 3250573"/>
              <a:gd name="connsiteY1833" fmla="*/ 91624 h 2377795"/>
              <a:gd name="connsiteX1834" fmla="*/ 2693289 w 3250573"/>
              <a:gd name="connsiteY1834" fmla="*/ 77761 h 2377795"/>
              <a:gd name="connsiteX1835" fmla="*/ 2706252 w 3250573"/>
              <a:gd name="connsiteY1835" fmla="*/ 54293 h 2377795"/>
              <a:gd name="connsiteX1836" fmla="*/ 2715358 w 3250573"/>
              <a:gd name="connsiteY1836" fmla="*/ 33725 h 2377795"/>
              <a:gd name="connsiteX1837" fmla="*/ 2715209 w 3250573"/>
              <a:gd name="connsiteY1837" fmla="*/ 9288 h 2377795"/>
              <a:gd name="connsiteX1838" fmla="*/ 2720891 w 3250573"/>
              <a:gd name="connsiteY1838" fmla="*/ 0 h 2377795"/>
              <a:gd name="connsiteX1839" fmla="*/ 2835858 w 3250573"/>
              <a:gd name="connsiteY1839" fmla="*/ 0 h 2377795"/>
              <a:gd name="connsiteX1840" fmla="*/ 2835849 w 3250573"/>
              <a:gd name="connsiteY1840" fmla="*/ 148 h 2377795"/>
              <a:gd name="connsiteX1841" fmla="*/ 2834335 w 3250573"/>
              <a:gd name="connsiteY1841" fmla="*/ 53004 h 2377795"/>
              <a:gd name="connsiteX1842" fmla="*/ 2831273 w 3250573"/>
              <a:gd name="connsiteY1842" fmla="*/ 88720 h 2377795"/>
              <a:gd name="connsiteX1843" fmla="*/ 2834124 w 3250573"/>
              <a:gd name="connsiteY1843" fmla="*/ 81058 h 2377795"/>
              <a:gd name="connsiteX1844" fmla="*/ 2833040 w 3250573"/>
              <a:gd name="connsiteY1844" fmla="*/ 69420 h 2377795"/>
              <a:gd name="connsiteX1845" fmla="*/ 2841556 w 3250573"/>
              <a:gd name="connsiteY1845" fmla="*/ 60635 h 2377795"/>
              <a:gd name="connsiteX1846" fmla="*/ 2843604 w 3250573"/>
              <a:gd name="connsiteY1846" fmla="*/ 59503 h 2377795"/>
              <a:gd name="connsiteX1847" fmla="*/ 2843472 w 3250573"/>
              <a:gd name="connsiteY1847" fmla="*/ 32043 h 2377795"/>
              <a:gd name="connsiteX1848" fmla="*/ 2857063 w 3250573"/>
              <a:gd name="connsiteY1848" fmla="*/ 11276 h 2377795"/>
              <a:gd name="connsiteX1849" fmla="*/ 2870617 w 3250573"/>
              <a:gd name="connsiteY1849" fmla="*/ 6165 h 2377795"/>
              <a:gd name="connsiteX1850" fmla="*/ 2879461 w 3250573"/>
              <a:gd name="connsiteY1850" fmla="*/ 17934 h 2377795"/>
              <a:gd name="connsiteX1851" fmla="*/ 2884699 w 3250573"/>
              <a:gd name="connsiteY1851" fmla="*/ 44951 h 2377795"/>
              <a:gd name="connsiteX1852" fmla="*/ 2906073 w 3250573"/>
              <a:gd name="connsiteY1852" fmla="*/ 46736 h 2377795"/>
              <a:gd name="connsiteX1853" fmla="*/ 2944469 w 3250573"/>
              <a:gd name="connsiteY1853" fmla="*/ 58150 h 2377795"/>
              <a:gd name="connsiteX1854" fmla="*/ 2960374 w 3250573"/>
              <a:gd name="connsiteY1854" fmla="*/ 96608 h 2377795"/>
              <a:gd name="connsiteX1855" fmla="*/ 2975416 w 3250573"/>
              <a:gd name="connsiteY1855" fmla="*/ 133504 h 2377795"/>
              <a:gd name="connsiteX1856" fmla="*/ 2989366 w 3250573"/>
              <a:gd name="connsiteY1856" fmla="*/ 139392 h 2377795"/>
              <a:gd name="connsiteX1857" fmla="*/ 2994287 w 3250573"/>
              <a:gd name="connsiteY1857" fmla="*/ 154348 h 2377795"/>
              <a:gd name="connsiteX1858" fmla="*/ 2995248 w 3250573"/>
              <a:gd name="connsiteY1858" fmla="*/ 163002 h 2377795"/>
              <a:gd name="connsiteX1859" fmla="*/ 2997883 w 3250573"/>
              <a:gd name="connsiteY1859" fmla="*/ 153339 h 2377795"/>
              <a:gd name="connsiteX1860" fmla="*/ 3000729 w 3250573"/>
              <a:gd name="connsiteY1860" fmla="*/ 118369 h 2377795"/>
              <a:gd name="connsiteX1861" fmla="*/ 3004683 w 3250573"/>
              <a:gd name="connsiteY1861" fmla="*/ 67655 h 2377795"/>
              <a:gd name="connsiteX1862" fmla="*/ 2999283 w 3250573"/>
              <a:gd name="connsiteY1862" fmla="*/ 56718 h 2377795"/>
              <a:gd name="connsiteX1863" fmla="*/ 3005165 w 3250573"/>
              <a:gd name="connsiteY1863" fmla="*/ 45811 h 2377795"/>
              <a:gd name="connsiteX1864" fmla="*/ 3001935 w 3250573"/>
              <a:gd name="connsiteY1864" fmla="*/ 36177 h 2377795"/>
              <a:gd name="connsiteX1865" fmla="*/ 2998705 w 3250573"/>
              <a:gd name="connsiteY1865" fmla="*/ 26541 h 2377795"/>
              <a:gd name="connsiteX1866" fmla="*/ 3008463 w 3250573"/>
              <a:gd name="connsiteY1866" fmla="*/ 1759 h 2377795"/>
              <a:gd name="connsiteX1867" fmla="*/ 3008355 w 3250573"/>
              <a:gd name="connsiteY1867" fmla="*/ 0 h 2377795"/>
              <a:gd name="connsiteX1868" fmla="*/ 3091839 w 3250573"/>
              <a:gd name="connsiteY1868" fmla="*/ 0 h 2377795"/>
              <a:gd name="connsiteX1869" fmla="*/ 3099397 w 3250573"/>
              <a:gd name="connsiteY1869" fmla="*/ 39760 h 2377795"/>
              <a:gd name="connsiteX1870" fmla="*/ 3098412 w 3250573"/>
              <a:gd name="connsiteY1870" fmla="*/ 49755 h 2377795"/>
              <a:gd name="connsiteX1871" fmla="*/ 3103810 w 3250573"/>
              <a:gd name="connsiteY1871" fmla="*/ 56479 h 2377795"/>
              <a:gd name="connsiteX1872" fmla="*/ 3100405 w 3250573"/>
              <a:gd name="connsiteY1872" fmla="*/ 63458 h 2377795"/>
              <a:gd name="connsiteX1873" fmla="*/ 3102913 w 3250573"/>
              <a:gd name="connsiteY1873" fmla="*/ 74064 h 2377795"/>
              <a:gd name="connsiteX1874" fmla="*/ 3106537 w 3250573"/>
              <a:gd name="connsiteY1874" fmla="*/ 86060 h 2377795"/>
              <a:gd name="connsiteX1875" fmla="*/ 3097657 w 3250573"/>
              <a:gd name="connsiteY1875" fmla="*/ 95571 h 2377795"/>
              <a:gd name="connsiteX1876" fmla="*/ 3100932 w 3250573"/>
              <a:gd name="connsiteY1876" fmla="*/ 109002 h 2377795"/>
              <a:gd name="connsiteX1877" fmla="*/ 3105574 w 3250573"/>
              <a:gd name="connsiteY1877" fmla="*/ 129747 h 2377795"/>
              <a:gd name="connsiteX1878" fmla="*/ 3118690 w 3250573"/>
              <a:gd name="connsiteY1878" fmla="*/ 181154 h 2377795"/>
              <a:gd name="connsiteX1879" fmla="*/ 3129950 w 3250573"/>
              <a:gd name="connsiteY1879" fmla="*/ 238664 h 2377795"/>
              <a:gd name="connsiteX1880" fmla="*/ 3123919 w 3250573"/>
              <a:gd name="connsiteY1880" fmla="*/ 244712 h 2377795"/>
              <a:gd name="connsiteX1881" fmla="*/ 3125330 w 3250573"/>
              <a:gd name="connsiteY1881" fmla="*/ 251611 h 2377795"/>
              <a:gd name="connsiteX1882" fmla="*/ 3124016 w 3250573"/>
              <a:gd name="connsiteY1882" fmla="*/ 264937 h 2377795"/>
              <a:gd name="connsiteX1883" fmla="*/ 3128755 w 3250573"/>
              <a:gd name="connsiteY1883" fmla="*/ 274113 h 2377795"/>
              <a:gd name="connsiteX1884" fmla="*/ 3127170 w 3250573"/>
              <a:gd name="connsiteY1884" fmla="*/ 283828 h 2377795"/>
              <a:gd name="connsiteX1885" fmla="*/ 3140572 w 3250573"/>
              <a:gd name="connsiteY1885" fmla="*/ 300523 h 2377795"/>
              <a:gd name="connsiteX1886" fmla="*/ 3139259 w 3250573"/>
              <a:gd name="connsiteY1886" fmla="*/ 313850 h 2377795"/>
              <a:gd name="connsiteX1887" fmla="*/ 3145569 w 3250573"/>
              <a:gd name="connsiteY1887" fmla="*/ 324047 h 2377795"/>
              <a:gd name="connsiteX1888" fmla="*/ 3140595 w 3250573"/>
              <a:gd name="connsiteY1888" fmla="*/ 334217 h 2377795"/>
              <a:gd name="connsiteX1889" fmla="*/ 3135142 w 3250573"/>
              <a:gd name="connsiteY1889" fmla="*/ 338646 h 2377795"/>
              <a:gd name="connsiteX1890" fmla="*/ 3141909 w 3250573"/>
              <a:gd name="connsiteY1890" fmla="*/ 352687 h 2377795"/>
              <a:gd name="connsiteX1891" fmla="*/ 3147560 w 3250573"/>
              <a:gd name="connsiteY1891" fmla="*/ 365336 h 2377795"/>
              <a:gd name="connsiteX1892" fmla="*/ 3150705 w 3250573"/>
              <a:gd name="connsiteY1892" fmla="*/ 403387 h 2377795"/>
              <a:gd name="connsiteX1893" fmla="*/ 3160175 w 3250573"/>
              <a:gd name="connsiteY1893" fmla="*/ 440899 h 2377795"/>
              <a:gd name="connsiteX1894" fmla="*/ 3165638 w 3250573"/>
              <a:gd name="connsiteY1894" fmla="*/ 453317 h 2377795"/>
              <a:gd name="connsiteX1895" fmla="*/ 3161183 w 3250573"/>
              <a:gd name="connsiteY1895" fmla="*/ 464598 h 2377795"/>
              <a:gd name="connsiteX1896" fmla="*/ 3157547 w 3250573"/>
              <a:gd name="connsiteY1896" fmla="*/ 467551 h 2377795"/>
              <a:gd name="connsiteX1897" fmla="*/ 3168804 w 3250573"/>
              <a:gd name="connsiteY1897" fmla="*/ 489055 h 2377795"/>
              <a:gd name="connsiteX1898" fmla="*/ 3172006 w 3250573"/>
              <a:gd name="connsiteY1898" fmla="*/ 520164 h 2377795"/>
              <a:gd name="connsiteX1899" fmla="*/ 3177937 w 3250573"/>
              <a:gd name="connsiteY1899" fmla="*/ 549059 h 2377795"/>
              <a:gd name="connsiteX1900" fmla="*/ 3170842 w 3250573"/>
              <a:gd name="connsiteY1900" fmla="*/ 570145 h 2377795"/>
              <a:gd name="connsiteX1901" fmla="*/ 3176305 w 3250573"/>
              <a:gd name="connsiteY1901" fmla="*/ 582563 h 2377795"/>
              <a:gd name="connsiteX1902" fmla="*/ 3181770 w 3250573"/>
              <a:gd name="connsiteY1902" fmla="*/ 594980 h 2377795"/>
              <a:gd name="connsiteX1903" fmla="*/ 3187442 w 3250573"/>
              <a:gd name="connsiteY1903" fmla="*/ 641323 h 2377795"/>
              <a:gd name="connsiteX1904" fmla="*/ 3194232 w 3250573"/>
              <a:gd name="connsiteY1904" fmla="*/ 689056 h 2377795"/>
              <a:gd name="connsiteX1905" fmla="*/ 3193545 w 3250573"/>
              <a:gd name="connsiteY1905" fmla="*/ 712982 h 2377795"/>
              <a:gd name="connsiteX1906" fmla="*/ 3207985 w 3250573"/>
              <a:gd name="connsiteY1906" fmla="*/ 736114 h 2377795"/>
              <a:gd name="connsiteX1907" fmla="*/ 3200789 w 3250573"/>
              <a:gd name="connsiteY1907" fmla="*/ 760347 h 2377795"/>
              <a:gd name="connsiteX1908" fmla="*/ 3194956 w 3250573"/>
              <a:gd name="connsiteY1908" fmla="*/ 783473 h 2377795"/>
              <a:gd name="connsiteX1909" fmla="*/ 3203322 w 3250573"/>
              <a:gd name="connsiteY1909" fmla="*/ 808856 h 2377795"/>
              <a:gd name="connsiteX1910" fmla="*/ 3211689 w 3250573"/>
              <a:gd name="connsiteY1910" fmla="*/ 834240 h 2377795"/>
              <a:gd name="connsiteX1911" fmla="*/ 3192855 w 3250573"/>
              <a:gd name="connsiteY1911" fmla="*/ 855666 h 2377795"/>
              <a:gd name="connsiteX1912" fmla="*/ 3203783 w 3250573"/>
              <a:gd name="connsiteY1912" fmla="*/ 880501 h 2377795"/>
              <a:gd name="connsiteX1913" fmla="*/ 3207594 w 3250573"/>
              <a:gd name="connsiteY1913" fmla="*/ 892729 h 2377795"/>
              <a:gd name="connsiteX1914" fmla="*/ 3211405 w 3250573"/>
              <a:gd name="connsiteY1914" fmla="*/ 904957 h 2377795"/>
              <a:gd name="connsiteX1915" fmla="*/ 3208723 w 3250573"/>
              <a:gd name="connsiteY1915" fmla="*/ 942762 h 2377795"/>
              <a:gd name="connsiteX1916" fmla="*/ 3212611 w 3250573"/>
              <a:gd name="connsiteY1916" fmla="*/ 977530 h 2377795"/>
              <a:gd name="connsiteX1917" fmla="*/ 3217253 w 3250573"/>
              <a:gd name="connsiteY1917" fmla="*/ 998276 h 2377795"/>
              <a:gd name="connsiteX1918" fmla="*/ 3213794 w 3250573"/>
              <a:gd name="connsiteY1918" fmla="*/ 1016409 h 2377795"/>
              <a:gd name="connsiteX1919" fmla="*/ 3210159 w 3250573"/>
              <a:gd name="connsiteY1919" fmla="*/ 1019362 h 2377795"/>
              <a:gd name="connsiteX1920" fmla="*/ 3212503 w 3250573"/>
              <a:gd name="connsiteY1920" fmla="*/ 1063428 h 2377795"/>
              <a:gd name="connsiteX1921" fmla="*/ 3214824 w 3250573"/>
              <a:gd name="connsiteY1921" fmla="*/ 1073801 h 2377795"/>
              <a:gd name="connsiteX1922" fmla="*/ 3217146 w 3250573"/>
              <a:gd name="connsiteY1922" fmla="*/ 1084174 h 2377795"/>
              <a:gd name="connsiteX1923" fmla="*/ 3214518 w 3250573"/>
              <a:gd name="connsiteY1923" fmla="*/ 1110826 h 2377795"/>
              <a:gd name="connsiteX1924" fmla="*/ 3212934 w 3250573"/>
              <a:gd name="connsiteY1924" fmla="*/ 1120540 h 2377795"/>
              <a:gd name="connsiteX1925" fmla="*/ 3217672 w 3250573"/>
              <a:gd name="connsiteY1925" fmla="*/ 1129716 h 2377795"/>
              <a:gd name="connsiteX1926" fmla="*/ 3216626 w 3250573"/>
              <a:gd name="connsiteY1926" fmla="*/ 1174236 h 2377795"/>
              <a:gd name="connsiteX1927" fmla="*/ 3220542 w 3250573"/>
              <a:gd name="connsiteY1927" fmla="*/ 1219325 h 2377795"/>
              <a:gd name="connsiteX1928" fmla="*/ 3219557 w 3250573"/>
              <a:gd name="connsiteY1928" fmla="*/ 1229319 h 2377795"/>
              <a:gd name="connsiteX1929" fmla="*/ 3220290 w 3250573"/>
              <a:gd name="connsiteY1929" fmla="*/ 1245195 h 2377795"/>
              <a:gd name="connsiteX1930" fmla="*/ 3215440 w 3250573"/>
              <a:gd name="connsiteY1930" fmla="*/ 1254115 h 2377795"/>
              <a:gd name="connsiteX1931" fmla="*/ 3215988 w 3250573"/>
              <a:gd name="connsiteY1931" fmla="*/ 1269760 h 2377795"/>
              <a:gd name="connsiteX1932" fmla="*/ 3214302 w 3250573"/>
              <a:gd name="connsiteY1932" fmla="*/ 1282622 h 2377795"/>
              <a:gd name="connsiteX1933" fmla="*/ 3218274 w 3250573"/>
              <a:gd name="connsiteY1933" fmla="*/ 1288973 h 2377795"/>
              <a:gd name="connsiteX1934" fmla="*/ 3214806 w 3250573"/>
              <a:gd name="connsiteY1934" fmla="*/ 1294471 h 2377795"/>
              <a:gd name="connsiteX1935" fmla="*/ 3223686 w 3250573"/>
              <a:gd name="connsiteY1935" fmla="*/ 1348551 h 2377795"/>
              <a:gd name="connsiteX1936" fmla="*/ 3232568 w 3250573"/>
              <a:gd name="connsiteY1936" fmla="*/ 1402630 h 2377795"/>
              <a:gd name="connsiteX1937" fmla="*/ 3238700 w 3250573"/>
              <a:gd name="connsiteY1937" fmla="*/ 1425231 h 2377795"/>
              <a:gd name="connsiteX1938" fmla="*/ 3244833 w 3250573"/>
              <a:gd name="connsiteY1938" fmla="*/ 1447833 h 2377795"/>
              <a:gd name="connsiteX1939" fmla="*/ 3240393 w 3250573"/>
              <a:gd name="connsiteY1939" fmla="*/ 1484383 h 2377795"/>
              <a:gd name="connsiteX1940" fmla="*/ 3240914 w 3250573"/>
              <a:gd name="connsiteY1940" fmla="*/ 1521503 h 2377795"/>
              <a:gd name="connsiteX1941" fmla="*/ 3234161 w 3250573"/>
              <a:gd name="connsiteY1941" fmla="*/ 1528520 h 2377795"/>
              <a:gd name="connsiteX1942" fmla="*/ 3235965 w 3250573"/>
              <a:gd name="connsiteY1942" fmla="*/ 1537781 h 2377795"/>
              <a:gd name="connsiteX1943" fmla="*/ 3240432 w 3250573"/>
              <a:gd name="connsiteY1943" fmla="*/ 1543346 h 2377795"/>
              <a:gd name="connsiteX1944" fmla="*/ 3235155 w 3250573"/>
              <a:gd name="connsiteY1944" fmla="*/ 1562956 h 2377795"/>
              <a:gd name="connsiteX1945" fmla="*/ 3250047 w 3250573"/>
              <a:gd name="connsiteY1945" fmla="*/ 1581507 h 2377795"/>
              <a:gd name="connsiteX1946" fmla="*/ 3237827 w 3250573"/>
              <a:gd name="connsiteY1946" fmla="*/ 1603690 h 2377795"/>
              <a:gd name="connsiteX1947" fmla="*/ 3250573 w 3250573"/>
              <a:gd name="connsiteY1947" fmla="*/ 1627049 h 2377795"/>
              <a:gd name="connsiteX1948" fmla="*/ 3240779 w 3250573"/>
              <a:gd name="connsiteY1948" fmla="*/ 1660670 h 2377795"/>
              <a:gd name="connsiteX1949" fmla="*/ 3237063 w 3250573"/>
              <a:gd name="connsiteY1949" fmla="*/ 1696251 h 2377795"/>
              <a:gd name="connsiteX1950" fmla="*/ 3245894 w 3250573"/>
              <a:gd name="connsiteY1950" fmla="*/ 1706317 h 2377795"/>
              <a:gd name="connsiteX1951" fmla="*/ 3243195 w 3250573"/>
              <a:gd name="connsiteY1951" fmla="*/ 1718852 h 2377795"/>
              <a:gd name="connsiteX1952" fmla="*/ 3233130 w 3250573"/>
              <a:gd name="connsiteY1952" fmla="*/ 1780659 h 2377795"/>
              <a:gd name="connsiteX1953" fmla="*/ 3234349 w 3250573"/>
              <a:gd name="connsiteY1953" fmla="*/ 1842494 h 2377795"/>
              <a:gd name="connsiteX1954" fmla="*/ 3231432 w 3250573"/>
              <a:gd name="connsiteY1954" fmla="*/ 1867848 h 2377795"/>
              <a:gd name="connsiteX1955" fmla="*/ 3225788 w 3250573"/>
              <a:gd name="connsiteY1955" fmla="*/ 1895418 h 2377795"/>
              <a:gd name="connsiteX1956" fmla="*/ 3220533 w 3250573"/>
              <a:gd name="connsiteY1956" fmla="*/ 1948720 h 2377795"/>
              <a:gd name="connsiteX1957" fmla="*/ 3223193 w 3250573"/>
              <a:gd name="connsiteY1957" fmla="*/ 1972608 h 2377795"/>
              <a:gd name="connsiteX1958" fmla="*/ 3225856 w 3250573"/>
              <a:gd name="connsiteY1958" fmla="*/ 1996496 h 2377795"/>
              <a:gd name="connsiteX1959" fmla="*/ 3213483 w 3250573"/>
              <a:gd name="connsiteY1959" fmla="*/ 2037192 h 2377795"/>
              <a:gd name="connsiteX1960" fmla="*/ 3217771 w 3250573"/>
              <a:gd name="connsiteY1960" fmla="*/ 2114540 h 2377795"/>
              <a:gd name="connsiteX1961" fmla="*/ 3208296 w 3250573"/>
              <a:gd name="connsiteY1961" fmla="*/ 2191574 h 2377795"/>
              <a:gd name="connsiteX1962" fmla="*/ 3203850 w 3250573"/>
              <a:gd name="connsiteY1962" fmla="*/ 2219702 h 2377795"/>
              <a:gd name="connsiteX1963" fmla="*/ 3199406 w 3250573"/>
              <a:gd name="connsiteY1963" fmla="*/ 2247829 h 2377795"/>
              <a:gd name="connsiteX1964" fmla="*/ 3191173 w 3250573"/>
              <a:gd name="connsiteY1964" fmla="*/ 2297422 h 2377795"/>
              <a:gd name="connsiteX1965" fmla="*/ 3194020 w 3250573"/>
              <a:gd name="connsiteY1965" fmla="*/ 2321542 h 2377795"/>
              <a:gd name="connsiteX1966" fmla="*/ 3197984 w 3250573"/>
              <a:gd name="connsiteY1966" fmla="*/ 2347053 h 2377795"/>
              <a:gd name="connsiteX1967" fmla="*/ 3191241 w 3250573"/>
              <a:gd name="connsiteY1967" fmla="*/ 2377795 h 2377795"/>
              <a:gd name="connsiteX1968" fmla="*/ 2878282 w 3250573"/>
              <a:gd name="connsiteY1968" fmla="*/ 2377795 h 2377795"/>
              <a:gd name="connsiteX1969" fmla="*/ 2872627 w 3250573"/>
              <a:gd name="connsiteY1969" fmla="*/ 2356951 h 2377795"/>
              <a:gd name="connsiteX1970" fmla="*/ 2875430 w 3250573"/>
              <a:gd name="connsiteY1970" fmla="*/ 2345480 h 2377795"/>
              <a:gd name="connsiteX1971" fmla="*/ 2871773 w 3250573"/>
              <a:gd name="connsiteY1971" fmla="*/ 2314740 h 2377795"/>
              <a:gd name="connsiteX1972" fmla="*/ 2861252 w 3250573"/>
              <a:gd name="connsiteY1972" fmla="*/ 2313324 h 2377795"/>
              <a:gd name="connsiteX1973" fmla="*/ 2852589 w 3250573"/>
              <a:gd name="connsiteY1973" fmla="*/ 2305805 h 2377795"/>
              <a:gd name="connsiteX1974" fmla="*/ 2831106 w 3250573"/>
              <a:gd name="connsiteY1974" fmla="*/ 2320189 h 2377795"/>
              <a:gd name="connsiteX1975" fmla="*/ 2822171 w 3250573"/>
              <a:gd name="connsiteY1975" fmla="*/ 2309059 h 2377795"/>
              <a:gd name="connsiteX1976" fmla="*/ 2821995 w 3250573"/>
              <a:gd name="connsiteY1976" fmla="*/ 2293878 h 2377795"/>
              <a:gd name="connsiteX1977" fmla="*/ 2812420 w 3250573"/>
              <a:gd name="connsiteY1977" fmla="*/ 2272293 h 2377795"/>
              <a:gd name="connsiteX1978" fmla="*/ 2807906 w 3250573"/>
              <a:gd name="connsiteY1978" fmla="*/ 2298181 h 2377795"/>
              <a:gd name="connsiteX1979" fmla="*/ 2802201 w 3250573"/>
              <a:gd name="connsiteY1979" fmla="*/ 2321729 h 2377795"/>
              <a:gd name="connsiteX1980" fmla="*/ 2796495 w 3250573"/>
              <a:gd name="connsiteY1980" fmla="*/ 2345276 h 2377795"/>
              <a:gd name="connsiteX1981" fmla="*/ 2801381 w 3250573"/>
              <a:gd name="connsiteY1981" fmla="*/ 2370449 h 2377795"/>
              <a:gd name="connsiteX1982" fmla="*/ 2797648 w 3250573"/>
              <a:gd name="connsiteY1982" fmla="*/ 2377795 h 2377795"/>
              <a:gd name="connsiteX1983" fmla="*/ 2788449 w 3250573"/>
              <a:gd name="connsiteY1983" fmla="*/ 2377795 h 2377795"/>
              <a:gd name="connsiteX1984" fmla="*/ 2787014 w 3250573"/>
              <a:gd name="connsiteY1984" fmla="*/ 2366831 h 2377795"/>
              <a:gd name="connsiteX1985" fmla="*/ 2783696 w 3250573"/>
              <a:gd name="connsiteY1985" fmla="*/ 2341472 h 2377795"/>
              <a:gd name="connsiteX1986" fmla="*/ 2787861 w 3250573"/>
              <a:gd name="connsiteY1986" fmla="*/ 2329653 h 2377795"/>
              <a:gd name="connsiteX1987" fmla="*/ 2792025 w 3250573"/>
              <a:gd name="connsiteY1987" fmla="*/ 2317834 h 2377795"/>
              <a:gd name="connsiteX1988" fmla="*/ 2788334 w 3250573"/>
              <a:gd name="connsiteY1988" fmla="*/ 2309337 h 2377795"/>
              <a:gd name="connsiteX1989" fmla="*/ 2790112 w 3250573"/>
              <a:gd name="connsiteY1989" fmla="*/ 2299856 h 2377795"/>
              <a:gd name="connsiteX1990" fmla="*/ 2794515 w 3250573"/>
              <a:gd name="connsiteY1990" fmla="*/ 2254594 h 2377795"/>
              <a:gd name="connsiteX1991" fmla="*/ 2791044 w 3250573"/>
              <a:gd name="connsiteY1991" fmla="*/ 2209604 h 2377795"/>
              <a:gd name="connsiteX1992" fmla="*/ 2766904 w 3250573"/>
              <a:gd name="connsiteY1992" fmla="*/ 2202210 h 2377795"/>
              <a:gd name="connsiteX1993" fmla="*/ 2745353 w 3250573"/>
              <a:gd name="connsiteY1993" fmla="*/ 2199503 h 2377795"/>
              <a:gd name="connsiteX1994" fmla="*/ 2738761 w 3250573"/>
              <a:gd name="connsiteY1994" fmla="*/ 2199067 h 2377795"/>
              <a:gd name="connsiteX1995" fmla="*/ 2733705 w 3250573"/>
              <a:gd name="connsiteY1995" fmla="*/ 2197782 h 2377795"/>
              <a:gd name="connsiteX1996" fmla="*/ 2735019 w 3250573"/>
              <a:gd name="connsiteY1996" fmla="*/ 2192297 h 2377795"/>
              <a:gd name="connsiteX1997" fmla="*/ 2739597 w 3250573"/>
              <a:gd name="connsiteY1997" fmla="*/ 2189087 h 2377795"/>
              <a:gd name="connsiteX1998" fmla="*/ 2739088 w 3250573"/>
              <a:gd name="connsiteY1998" fmla="*/ 2178491 h 2377795"/>
              <a:gd name="connsiteX1999" fmla="*/ 2738581 w 3250573"/>
              <a:gd name="connsiteY1999" fmla="*/ 2167894 h 2377795"/>
              <a:gd name="connsiteX2000" fmla="*/ 2732063 w 3250573"/>
              <a:gd name="connsiteY2000" fmla="*/ 2141584 h 2377795"/>
              <a:gd name="connsiteX2001" fmla="*/ 2727712 w 3250573"/>
              <a:gd name="connsiteY2001" fmla="*/ 2138550 h 2377795"/>
              <a:gd name="connsiteX2002" fmla="*/ 2726191 w 3250573"/>
              <a:gd name="connsiteY2002" fmla="*/ 2142449 h 2377795"/>
              <a:gd name="connsiteX2003" fmla="*/ 2727069 w 3250573"/>
              <a:gd name="connsiteY2003" fmla="*/ 2147063 h 2377795"/>
              <a:gd name="connsiteX2004" fmla="*/ 2720235 w 3250573"/>
              <a:gd name="connsiteY2004" fmla="*/ 2149819 h 2377795"/>
              <a:gd name="connsiteX2005" fmla="*/ 2722329 w 3250573"/>
              <a:gd name="connsiteY2005" fmla="*/ 2157840 h 2377795"/>
              <a:gd name="connsiteX2006" fmla="*/ 2718740 w 3250573"/>
              <a:gd name="connsiteY2006" fmla="*/ 2170701 h 2377795"/>
              <a:gd name="connsiteX2007" fmla="*/ 2721830 w 3250573"/>
              <a:gd name="connsiteY2007" fmla="*/ 2207743 h 2377795"/>
              <a:gd name="connsiteX2008" fmla="*/ 2717046 w 3250573"/>
              <a:gd name="connsiteY2008" fmla="*/ 2245058 h 2377795"/>
              <a:gd name="connsiteX2009" fmla="*/ 2711762 w 3250573"/>
              <a:gd name="connsiteY2009" fmla="*/ 2255455 h 2377795"/>
              <a:gd name="connsiteX2010" fmla="*/ 2703215 w 3250573"/>
              <a:gd name="connsiteY2010" fmla="*/ 2263578 h 2377795"/>
              <a:gd name="connsiteX2011" fmla="*/ 2699104 w 3250573"/>
              <a:gd name="connsiteY2011" fmla="*/ 2262791 h 2377795"/>
              <a:gd name="connsiteX2012" fmla="*/ 2695664 w 3250573"/>
              <a:gd name="connsiteY2012" fmla="*/ 2259593 h 2377795"/>
              <a:gd name="connsiteX2013" fmla="*/ 2680309 w 3250573"/>
              <a:gd name="connsiteY2013" fmla="*/ 2246324 h 2377795"/>
              <a:gd name="connsiteX2014" fmla="*/ 2684424 w 3250573"/>
              <a:gd name="connsiteY2014" fmla="*/ 2200541 h 2377795"/>
              <a:gd name="connsiteX2015" fmla="*/ 2690315 w 3250573"/>
              <a:gd name="connsiteY2015" fmla="*/ 2191847 h 2377795"/>
              <a:gd name="connsiteX2016" fmla="*/ 2691602 w 3250573"/>
              <a:gd name="connsiteY2016" fmla="*/ 2174820 h 2377795"/>
              <a:gd name="connsiteX2017" fmla="*/ 2678939 w 3250573"/>
              <a:gd name="connsiteY2017" fmla="*/ 2151906 h 2377795"/>
              <a:gd name="connsiteX2018" fmla="*/ 2672779 w 3250573"/>
              <a:gd name="connsiteY2018" fmla="*/ 2152251 h 2377795"/>
              <a:gd name="connsiteX2019" fmla="*/ 2667292 w 3250573"/>
              <a:gd name="connsiteY2019" fmla="*/ 2150185 h 2377795"/>
              <a:gd name="connsiteX2020" fmla="*/ 2669614 w 3250573"/>
              <a:gd name="connsiteY2020" fmla="*/ 2146522 h 2377795"/>
              <a:gd name="connsiteX2021" fmla="*/ 2674334 w 3250573"/>
              <a:gd name="connsiteY2021" fmla="*/ 2143573 h 2377795"/>
              <a:gd name="connsiteX2022" fmla="*/ 2673826 w 3250573"/>
              <a:gd name="connsiteY2022" fmla="*/ 2132977 h 2377795"/>
              <a:gd name="connsiteX2023" fmla="*/ 2673319 w 3250573"/>
              <a:gd name="connsiteY2023" fmla="*/ 2122380 h 2377795"/>
              <a:gd name="connsiteX2024" fmla="*/ 2678311 w 3250573"/>
              <a:gd name="connsiteY2024" fmla="*/ 2081211 h 2377795"/>
              <a:gd name="connsiteX2025" fmla="*/ 2674758 w 3250573"/>
              <a:gd name="connsiteY2025" fmla="*/ 2042725 h 2377795"/>
              <a:gd name="connsiteX2026" fmla="*/ 2668359 w 3250573"/>
              <a:gd name="connsiteY2026" fmla="*/ 2040823 h 2377795"/>
              <a:gd name="connsiteX2027" fmla="*/ 2660479 w 3250573"/>
              <a:gd name="connsiteY2027" fmla="*/ 2062853 h 2377795"/>
              <a:gd name="connsiteX2028" fmla="*/ 2662196 w 3250573"/>
              <a:gd name="connsiteY2028" fmla="*/ 2087737 h 2377795"/>
              <a:gd name="connsiteX2029" fmla="*/ 2645216 w 3250573"/>
              <a:gd name="connsiteY2029" fmla="*/ 2139270 h 2377795"/>
              <a:gd name="connsiteX2030" fmla="*/ 2628236 w 3250573"/>
              <a:gd name="connsiteY2030" fmla="*/ 2190802 h 2377795"/>
              <a:gd name="connsiteX2031" fmla="*/ 2628744 w 3250573"/>
              <a:gd name="connsiteY2031" fmla="*/ 2201399 h 2377795"/>
              <a:gd name="connsiteX2032" fmla="*/ 2629251 w 3250573"/>
              <a:gd name="connsiteY2032" fmla="*/ 2211996 h 2377795"/>
              <a:gd name="connsiteX2033" fmla="*/ 2618853 w 3250573"/>
              <a:gd name="connsiteY2033" fmla="*/ 2250034 h 2377795"/>
              <a:gd name="connsiteX2034" fmla="*/ 2620261 w 3250573"/>
              <a:gd name="connsiteY2034" fmla="*/ 2287665 h 2377795"/>
              <a:gd name="connsiteX2035" fmla="*/ 2612541 w 3250573"/>
              <a:gd name="connsiteY2035" fmla="*/ 2307568 h 2377795"/>
              <a:gd name="connsiteX2036" fmla="*/ 2612694 w 3250573"/>
              <a:gd name="connsiteY2036" fmla="*/ 2327198 h 2377795"/>
              <a:gd name="connsiteX2037" fmla="*/ 2596035 w 3250573"/>
              <a:gd name="connsiteY2037" fmla="*/ 2374474 h 2377795"/>
              <a:gd name="connsiteX2038" fmla="*/ 2596787 w 3250573"/>
              <a:gd name="connsiteY2038" fmla="*/ 2377795 h 2377795"/>
              <a:gd name="connsiteX2039" fmla="*/ 2573996 w 3250573"/>
              <a:gd name="connsiteY2039" fmla="*/ 2377795 h 2377795"/>
              <a:gd name="connsiteX2040" fmla="*/ 2578632 w 3250573"/>
              <a:gd name="connsiteY2040" fmla="*/ 2362337 h 2377795"/>
              <a:gd name="connsiteX2041" fmla="*/ 2566251 w 3250573"/>
              <a:gd name="connsiteY2041" fmla="*/ 2356263 h 2377795"/>
              <a:gd name="connsiteX2042" fmla="*/ 2569422 w 3250573"/>
              <a:gd name="connsiteY2042" fmla="*/ 2345672 h 2377795"/>
              <a:gd name="connsiteX2043" fmla="*/ 2564744 w 3250573"/>
              <a:gd name="connsiteY2043" fmla="*/ 2280955 h 2377795"/>
              <a:gd name="connsiteX2044" fmla="*/ 2569474 w 3250573"/>
              <a:gd name="connsiteY2044" fmla="*/ 2215117 h 2377795"/>
              <a:gd name="connsiteX2045" fmla="*/ 2568340 w 3250573"/>
              <a:gd name="connsiteY2045" fmla="*/ 2169516 h 2377795"/>
              <a:gd name="connsiteX2046" fmla="*/ 2571462 w 3250573"/>
              <a:gd name="connsiteY2046" fmla="*/ 2166091 h 2377795"/>
              <a:gd name="connsiteX2047" fmla="*/ 2572183 w 3250573"/>
              <a:gd name="connsiteY2047" fmla="*/ 2161954 h 2377795"/>
              <a:gd name="connsiteX2048" fmla="*/ 2568011 w 3250573"/>
              <a:gd name="connsiteY2048" fmla="*/ 2154402 h 2377795"/>
              <a:gd name="connsiteX2049" fmla="*/ 2572573 w 3250573"/>
              <a:gd name="connsiteY2049" fmla="*/ 2148142 h 2377795"/>
              <a:gd name="connsiteX2050" fmla="*/ 2571921 w 3250573"/>
              <a:gd name="connsiteY2050" fmla="*/ 2137284 h 2377795"/>
              <a:gd name="connsiteX2051" fmla="*/ 2570405 w 3250573"/>
              <a:gd name="connsiteY2051" fmla="*/ 2124866 h 2377795"/>
              <a:gd name="connsiteX2052" fmla="*/ 2566008 w 3250573"/>
              <a:gd name="connsiteY2052" fmla="*/ 2118118 h 2377795"/>
              <a:gd name="connsiteX2053" fmla="*/ 2559401 w 3250573"/>
              <a:gd name="connsiteY2053" fmla="*/ 2114631 h 2377795"/>
              <a:gd name="connsiteX2054" fmla="*/ 2548493 w 3250573"/>
              <a:gd name="connsiteY2054" fmla="*/ 2147512 h 2377795"/>
              <a:gd name="connsiteX2055" fmla="*/ 2547855 w 3250573"/>
              <a:gd name="connsiteY2055" fmla="*/ 2180836 h 2377795"/>
              <a:gd name="connsiteX2056" fmla="*/ 2534159 w 3250573"/>
              <a:gd name="connsiteY2056" fmla="*/ 2180247 h 2377795"/>
              <a:gd name="connsiteX2057" fmla="*/ 2529420 w 3250573"/>
              <a:gd name="connsiteY2057" fmla="*/ 2191024 h 2377795"/>
              <a:gd name="connsiteX2058" fmla="*/ 2530689 w 3250573"/>
              <a:gd name="connsiteY2058" fmla="*/ 2217516 h 2377795"/>
              <a:gd name="connsiteX2059" fmla="*/ 2516079 w 3250573"/>
              <a:gd name="connsiteY2059" fmla="*/ 2263659 h 2377795"/>
              <a:gd name="connsiteX2060" fmla="*/ 2518314 w 3250573"/>
              <a:gd name="connsiteY2060" fmla="*/ 2277381 h 2377795"/>
              <a:gd name="connsiteX2061" fmla="*/ 2520548 w 3250573"/>
              <a:gd name="connsiteY2061" fmla="*/ 2291102 h 2377795"/>
              <a:gd name="connsiteX2062" fmla="*/ 2510170 w 3250573"/>
              <a:gd name="connsiteY2062" fmla="*/ 2315872 h 2377795"/>
              <a:gd name="connsiteX2063" fmla="*/ 2503314 w 3250573"/>
              <a:gd name="connsiteY2063" fmla="*/ 2337337 h 2377795"/>
              <a:gd name="connsiteX2064" fmla="*/ 2506057 w 3250573"/>
              <a:gd name="connsiteY2064" fmla="*/ 2361654 h 2377795"/>
              <a:gd name="connsiteX2065" fmla="*/ 2498438 w 3250573"/>
              <a:gd name="connsiteY2065" fmla="*/ 2377795 h 2377795"/>
              <a:gd name="connsiteX2066" fmla="*/ 2386797 w 3250573"/>
              <a:gd name="connsiteY2066" fmla="*/ 2377795 h 2377795"/>
              <a:gd name="connsiteX2067" fmla="*/ 2383156 w 3250573"/>
              <a:gd name="connsiteY2067" fmla="*/ 2330996 h 2377795"/>
              <a:gd name="connsiteX2068" fmla="*/ 2381932 w 3250573"/>
              <a:gd name="connsiteY2068" fmla="*/ 2272528 h 2377795"/>
              <a:gd name="connsiteX2069" fmla="*/ 2388926 w 3250573"/>
              <a:gd name="connsiteY2069" fmla="*/ 2267643 h 2377795"/>
              <a:gd name="connsiteX2070" fmla="*/ 2388720 w 3250573"/>
              <a:gd name="connsiteY2070" fmla="*/ 2260619 h 2377795"/>
              <a:gd name="connsiteX2071" fmla="*/ 2392309 w 3250573"/>
              <a:gd name="connsiteY2071" fmla="*/ 2247759 h 2377795"/>
              <a:gd name="connsiteX2072" fmla="*/ 2389208 w 3250573"/>
              <a:gd name="connsiteY2072" fmla="*/ 2237915 h 2377795"/>
              <a:gd name="connsiteX2073" fmla="*/ 2392444 w 3250573"/>
              <a:gd name="connsiteY2073" fmla="*/ 2228648 h 2377795"/>
              <a:gd name="connsiteX2074" fmla="*/ 2382084 w 3250573"/>
              <a:gd name="connsiteY2074" fmla="*/ 2209900 h 2377795"/>
              <a:gd name="connsiteX2075" fmla="*/ 2385674 w 3250573"/>
              <a:gd name="connsiteY2075" fmla="*/ 2197039 h 2377795"/>
              <a:gd name="connsiteX2076" fmla="*/ 2381197 w 3250573"/>
              <a:gd name="connsiteY2076" fmla="*/ 2185917 h 2377795"/>
              <a:gd name="connsiteX2077" fmla="*/ 2387857 w 3250573"/>
              <a:gd name="connsiteY2077" fmla="*/ 2176798 h 2377795"/>
              <a:gd name="connsiteX2078" fmla="*/ 2394002 w 3250573"/>
              <a:gd name="connsiteY2078" fmla="*/ 2173402 h 2377795"/>
              <a:gd name="connsiteX2079" fmla="*/ 2389737 w 3250573"/>
              <a:gd name="connsiteY2079" fmla="*/ 2158424 h 2377795"/>
              <a:gd name="connsiteX2080" fmla="*/ 2386333 w 3250573"/>
              <a:gd name="connsiteY2080" fmla="*/ 2145008 h 2377795"/>
              <a:gd name="connsiteX2081" fmla="*/ 2389772 w 3250573"/>
              <a:gd name="connsiteY2081" fmla="*/ 2107076 h 2377795"/>
              <a:gd name="connsiteX2082" fmla="*/ 2386876 w 3250573"/>
              <a:gd name="connsiteY2082" fmla="*/ 2068568 h 2377795"/>
              <a:gd name="connsiteX2083" fmla="*/ 2383617 w 3250573"/>
              <a:gd name="connsiteY2083" fmla="*/ 2055413 h 2377795"/>
              <a:gd name="connsiteX2084" fmla="*/ 2389957 w 3250573"/>
              <a:gd name="connsiteY2084" fmla="*/ 2045111 h 2377795"/>
              <a:gd name="connsiteX2085" fmla="*/ 2394054 w 3250573"/>
              <a:gd name="connsiteY2085" fmla="*/ 2042847 h 2377795"/>
              <a:gd name="connsiteX2086" fmla="*/ 2386639 w 3250573"/>
              <a:gd name="connsiteY2086" fmla="*/ 2019751 h 2377795"/>
              <a:gd name="connsiteX2087" fmla="*/ 2388827 w 3250573"/>
              <a:gd name="connsiteY2087" fmla="*/ 1988630 h 2377795"/>
              <a:gd name="connsiteX2088" fmla="*/ 2387943 w 3250573"/>
              <a:gd name="connsiteY2088" fmla="*/ 1959206 h 2377795"/>
              <a:gd name="connsiteX2089" fmla="*/ 2398574 w 3250573"/>
              <a:gd name="connsiteY2089" fmla="*/ 1939734 h 2377795"/>
              <a:gd name="connsiteX2090" fmla="*/ 2396580 w 3250573"/>
              <a:gd name="connsiteY2090" fmla="*/ 1931682 h 2377795"/>
              <a:gd name="connsiteX2091" fmla="*/ 2366792 w 3250573"/>
              <a:gd name="connsiteY2091" fmla="*/ 2001367 h 2377795"/>
              <a:gd name="connsiteX2092" fmla="*/ 2354753 w 3250573"/>
              <a:gd name="connsiteY2092" fmla="*/ 2027028 h 2377795"/>
              <a:gd name="connsiteX2093" fmla="*/ 2342715 w 3250573"/>
              <a:gd name="connsiteY2093" fmla="*/ 2052689 h 2377795"/>
              <a:gd name="connsiteX2094" fmla="*/ 2321109 w 3250573"/>
              <a:gd name="connsiteY2094" fmla="*/ 2097821 h 2377795"/>
              <a:gd name="connsiteX2095" fmla="*/ 2317209 w 3250573"/>
              <a:gd name="connsiteY2095" fmla="*/ 2121694 h 2377795"/>
              <a:gd name="connsiteX2096" fmla="*/ 2314003 w 3250573"/>
              <a:gd name="connsiteY2096" fmla="*/ 2147211 h 2377795"/>
              <a:gd name="connsiteX2097" fmla="*/ 2296294 w 3250573"/>
              <a:gd name="connsiteY2097" fmla="*/ 2179754 h 2377795"/>
              <a:gd name="connsiteX2098" fmla="*/ 2281593 w 3250573"/>
              <a:gd name="connsiteY2098" fmla="*/ 2214909 h 2377795"/>
              <a:gd name="connsiteX2099" fmla="*/ 2269174 w 3250573"/>
              <a:gd name="connsiteY2099" fmla="*/ 2217841 h 2377795"/>
              <a:gd name="connsiteX2100" fmla="*/ 2256293 w 3250573"/>
              <a:gd name="connsiteY2100" fmla="*/ 2215163 h 2377795"/>
              <a:gd name="connsiteX2101" fmla="*/ 2207856 w 3250573"/>
              <a:gd name="connsiteY2101" fmla="*/ 2196716 h 2377795"/>
              <a:gd name="connsiteX2102" fmla="*/ 2191466 w 3250573"/>
              <a:gd name="connsiteY2102" fmla="*/ 2193734 h 2377795"/>
              <a:gd name="connsiteX2103" fmla="*/ 2188328 w 3250573"/>
              <a:gd name="connsiteY2103" fmla="*/ 2211724 h 2377795"/>
              <a:gd name="connsiteX2104" fmla="*/ 2182623 w 3250573"/>
              <a:gd name="connsiteY2104" fmla="*/ 2235272 h 2377795"/>
              <a:gd name="connsiteX2105" fmla="*/ 2176918 w 3250573"/>
              <a:gd name="connsiteY2105" fmla="*/ 2258819 h 2377795"/>
              <a:gd name="connsiteX2106" fmla="*/ 2181804 w 3250573"/>
              <a:gd name="connsiteY2106" fmla="*/ 2283992 h 2377795"/>
              <a:gd name="connsiteX2107" fmla="*/ 2170755 w 3250573"/>
              <a:gd name="connsiteY2107" fmla="*/ 2305734 h 2377795"/>
              <a:gd name="connsiteX2108" fmla="*/ 2167437 w 3250573"/>
              <a:gd name="connsiteY2108" fmla="*/ 2280374 h 2377795"/>
              <a:gd name="connsiteX2109" fmla="*/ 2164119 w 3250573"/>
              <a:gd name="connsiteY2109" fmla="*/ 2255015 h 2377795"/>
              <a:gd name="connsiteX2110" fmla="*/ 2168284 w 3250573"/>
              <a:gd name="connsiteY2110" fmla="*/ 2243196 h 2377795"/>
              <a:gd name="connsiteX2111" fmla="*/ 2172449 w 3250573"/>
              <a:gd name="connsiteY2111" fmla="*/ 2231377 h 2377795"/>
              <a:gd name="connsiteX2112" fmla="*/ 2168756 w 3250573"/>
              <a:gd name="connsiteY2112" fmla="*/ 2222880 h 2377795"/>
              <a:gd name="connsiteX2113" fmla="*/ 2170536 w 3250573"/>
              <a:gd name="connsiteY2113" fmla="*/ 2213399 h 2377795"/>
              <a:gd name="connsiteX2114" fmla="*/ 2171687 w 3250573"/>
              <a:gd name="connsiteY2114" fmla="*/ 2201556 h 2377795"/>
              <a:gd name="connsiteX2115" fmla="*/ 2156442 w 3250573"/>
              <a:gd name="connsiteY2115" fmla="*/ 2217874 h 2377795"/>
              <a:gd name="connsiteX2116" fmla="*/ 2146449 w 3250573"/>
              <a:gd name="connsiteY2116" fmla="*/ 2237845 h 2377795"/>
              <a:gd name="connsiteX2117" fmla="*/ 2146292 w 3250573"/>
              <a:gd name="connsiteY2117" fmla="*/ 2249516 h 2377795"/>
              <a:gd name="connsiteX2118" fmla="*/ 2136881 w 3250573"/>
              <a:gd name="connsiteY2118" fmla="*/ 2257316 h 2377795"/>
              <a:gd name="connsiteX2119" fmla="*/ 2134721 w 3250573"/>
              <a:gd name="connsiteY2119" fmla="*/ 2258219 h 2377795"/>
              <a:gd name="connsiteX2120" fmla="*/ 2131938 w 3250573"/>
              <a:gd name="connsiteY2120" fmla="*/ 2285494 h 2377795"/>
              <a:gd name="connsiteX2121" fmla="*/ 2116199 w 3250573"/>
              <a:gd name="connsiteY2121" fmla="*/ 2304641 h 2377795"/>
              <a:gd name="connsiteX2122" fmla="*/ 2102160 w 3250573"/>
              <a:gd name="connsiteY2122" fmla="*/ 2308250 h 2377795"/>
              <a:gd name="connsiteX2123" fmla="*/ 2094603 w 3250573"/>
              <a:gd name="connsiteY2123" fmla="*/ 2295611 h 2377795"/>
              <a:gd name="connsiteX2124" fmla="*/ 2092255 w 3250573"/>
              <a:gd name="connsiteY2124" fmla="*/ 2268224 h 2377795"/>
              <a:gd name="connsiteX2125" fmla="*/ 2071161 w 3250573"/>
              <a:gd name="connsiteY2125" fmla="*/ 2264143 h 2377795"/>
              <a:gd name="connsiteX2126" fmla="*/ 2034139 w 3250573"/>
              <a:gd name="connsiteY2126" fmla="*/ 2248663 h 2377795"/>
              <a:gd name="connsiteX2127" fmla="*/ 2022383 w 3250573"/>
              <a:gd name="connsiteY2127" fmla="*/ 2208765 h 2377795"/>
              <a:gd name="connsiteX2128" fmla="*/ 2011322 w 3250573"/>
              <a:gd name="connsiteY2128" fmla="*/ 2170512 h 2377795"/>
              <a:gd name="connsiteX2129" fmla="*/ 2007739 w 3250573"/>
              <a:gd name="connsiteY2129" fmla="*/ 2170426 h 2377795"/>
              <a:gd name="connsiteX2130" fmla="*/ 2001346 w 3250573"/>
              <a:gd name="connsiteY2130" fmla="*/ 2208935 h 2377795"/>
              <a:gd name="connsiteX2131" fmla="*/ 2004192 w 3250573"/>
              <a:gd name="connsiteY2131" fmla="*/ 2233055 h 2377795"/>
              <a:gd name="connsiteX2132" fmla="*/ 2008157 w 3250573"/>
              <a:gd name="connsiteY2132" fmla="*/ 2258566 h 2377795"/>
              <a:gd name="connsiteX2133" fmla="*/ 2000183 w 3250573"/>
              <a:gd name="connsiteY2133" fmla="*/ 2294924 h 2377795"/>
              <a:gd name="connsiteX2134" fmla="*/ 1995808 w 3250573"/>
              <a:gd name="connsiteY2134" fmla="*/ 2332955 h 2377795"/>
              <a:gd name="connsiteX2135" fmla="*/ 1984734 w 3250573"/>
              <a:gd name="connsiteY2135" fmla="*/ 2339268 h 2377795"/>
              <a:gd name="connsiteX2136" fmla="*/ 1972272 w 3250573"/>
              <a:gd name="connsiteY2136" fmla="*/ 2340251 h 2377795"/>
              <a:gd name="connsiteX2137" fmla="*/ 1974367 w 3250573"/>
              <a:gd name="connsiteY2137" fmla="*/ 2356816 h 2377795"/>
              <a:gd name="connsiteX2138" fmla="*/ 1971380 w 3250573"/>
              <a:gd name="connsiteY2138" fmla="*/ 2377795 h 2377795"/>
              <a:gd name="connsiteX2139" fmla="*/ 1955227 w 3250573"/>
              <a:gd name="connsiteY2139" fmla="*/ 2377795 h 2377795"/>
              <a:gd name="connsiteX2140" fmla="*/ 1953085 w 3250573"/>
              <a:gd name="connsiteY2140" fmla="*/ 2362458 h 2377795"/>
              <a:gd name="connsiteX2141" fmla="*/ 1955957 w 3250573"/>
              <a:gd name="connsiteY2141" fmla="*/ 2342856 h 2377795"/>
              <a:gd name="connsiteX2142" fmla="*/ 1955483 w 3250573"/>
              <a:gd name="connsiteY2142" fmla="*/ 2338974 h 2377795"/>
              <a:gd name="connsiteX2143" fmla="*/ 1920256 w 3250573"/>
              <a:gd name="connsiteY2143" fmla="*/ 2336093 h 2377795"/>
              <a:gd name="connsiteX2144" fmla="*/ 1902938 w 3250573"/>
              <a:gd name="connsiteY2144" fmla="*/ 2337899 h 2377795"/>
              <a:gd name="connsiteX2145" fmla="*/ 1888348 w 3250573"/>
              <a:gd name="connsiteY2145" fmla="*/ 2337491 h 2377795"/>
              <a:gd name="connsiteX2146" fmla="*/ 1886451 w 3250573"/>
              <a:gd name="connsiteY2146" fmla="*/ 2344012 h 2377795"/>
              <a:gd name="connsiteX2147" fmla="*/ 1887034 w 3250573"/>
              <a:gd name="connsiteY2147" fmla="*/ 2350816 h 2377795"/>
              <a:gd name="connsiteX2148" fmla="*/ 1876901 w 3250573"/>
              <a:gd name="connsiteY2148" fmla="*/ 2370923 h 2377795"/>
              <a:gd name="connsiteX2149" fmla="*/ 1875638 w 3250573"/>
              <a:gd name="connsiteY2149" fmla="*/ 2377795 h 2377795"/>
              <a:gd name="connsiteX2150" fmla="*/ 1732428 w 3250573"/>
              <a:gd name="connsiteY2150" fmla="*/ 2377795 h 2377795"/>
              <a:gd name="connsiteX2151" fmla="*/ 1725024 w 3250573"/>
              <a:gd name="connsiteY2151" fmla="*/ 2365949 h 2377795"/>
              <a:gd name="connsiteX2152" fmla="*/ 1710308 w 3250573"/>
              <a:gd name="connsiteY2152" fmla="*/ 2362579 h 2377795"/>
              <a:gd name="connsiteX2153" fmla="*/ 1702901 w 3250573"/>
              <a:gd name="connsiteY2153" fmla="*/ 2348675 h 2377795"/>
              <a:gd name="connsiteX2154" fmla="*/ 1698219 w 3250573"/>
              <a:gd name="connsiteY2154" fmla="*/ 2332557 h 2377795"/>
              <a:gd name="connsiteX2155" fmla="*/ 1692459 w 3250573"/>
              <a:gd name="connsiteY2155" fmla="*/ 2310421 h 2377795"/>
              <a:gd name="connsiteX2156" fmla="*/ 1688933 w 3250573"/>
              <a:gd name="connsiteY2156" fmla="*/ 2291065 h 2377795"/>
              <a:gd name="connsiteX2157" fmla="*/ 1682801 w 3250573"/>
              <a:gd name="connsiteY2157" fmla="*/ 2268464 h 2377795"/>
              <a:gd name="connsiteX2158" fmla="*/ 1685604 w 3250573"/>
              <a:gd name="connsiteY2158" fmla="*/ 2256994 h 2377795"/>
              <a:gd name="connsiteX2159" fmla="*/ 1681946 w 3250573"/>
              <a:gd name="connsiteY2159" fmla="*/ 2226253 h 2377795"/>
              <a:gd name="connsiteX2160" fmla="*/ 1671426 w 3250573"/>
              <a:gd name="connsiteY2160" fmla="*/ 2224837 h 2377795"/>
              <a:gd name="connsiteX2161" fmla="*/ 1662762 w 3250573"/>
              <a:gd name="connsiteY2161" fmla="*/ 2217318 h 2377795"/>
              <a:gd name="connsiteX2162" fmla="*/ 1641280 w 3250573"/>
              <a:gd name="connsiteY2162" fmla="*/ 2231702 h 2377795"/>
              <a:gd name="connsiteX2163" fmla="*/ 1632344 w 3250573"/>
              <a:gd name="connsiteY2163" fmla="*/ 2220572 h 2377795"/>
              <a:gd name="connsiteX2164" fmla="*/ 1632169 w 3250573"/>
              <a:gd name="connsiteY2164" fmla="*/ 2205391 h 2377795"/>
              <a:gd name="connsiteX2165" fmla="*/ 1620233 w 3250573"/>
              <a:gd name="connsiteY2165" fmla="*/ 2156857 h 2377795"/>
              <a:gd name="connsiteX2166" fmla="*/ 1608297 w 3250573"/>
              <a:gd name="connsiteY2166" fmla="*/ 2108323 h 2377795"/>
              <a:gd name="connsiteX2167" fmla="*/ 1616506 w 3250573"/>
              <a:gd name="connsiteY2167" fmla="*/ 2084416 h 2377795"/>
              <a:gd name="connsiteX2168" fmla="*/ 1615041 w 3250573"/>
              <a:gd name="connsiteY2168" fmla="*/ 2056875 h 2377795"/>
              <a:gd name="connsiteX2169" fmla="*/ 1617844 w 3250573"/>
              <a:gd name="connsiteY2169" fmla="*/ 2045405 h 2377795"/>
              <a:gd name="connsiteX2170" fmla="*/ 1614998 w 3250573"/>
              <a:gd name="connsiteY2170" fmla="*/ 2041442 h 2377795"/>
              <a:gd name="connsiteX2171" fmla="*/ 1611156 w 3250573"/>
              <a:gd name="connsiteY2171" fmla="*/ 2042404 h 2377795"/>
              <a:gd name="connsiteX2172" fmla="*/ 1605399 w 3250573"/>
              <a:gd name="connsiteY2172" fmla="*/ 2041399 h 2377795"/>
              <a:gd name="connsiteX2173" fmla="*/ 1606998 w 3250573"/>
              <a:gd name="connsiteY2173" fmla="*/ 2037355 h 2377795"/>
              <a:gd name="connsiteX2174" fmla="*/ 1610036 w 3250573"/>
              <a:gd name="connsiteY2174" fmla="*/ 2034533 h 2377795"/>
              <a:gd name="connsiteX2175" fmla="*/ 1608287 w 3250573"/>
              <a:gd name="connsiteY2175" fmla="*/ 2032098 h 2377795"/>
              <a:gd name="connsiteX2176" fmla="*/ 1608067 w 3250573"/>
              <a:gd name="connsiteY2176" fmla="*/ 2025334 h 2377795"/>
              <a:gd name="connsiteX2177" fmla="*/ 1608884 w 3250573"/>
              <a:gd name="connsiteY2177" fmla="*/ 2024299 h 2377795"/>
              <a:gd name="connsiteX2178" fmla="*/ 1608628 w 3250573"/>
              <a:gd name="connsiteY2178" fmla="*/ 2023219 h 2377795"/>
              <a:gd name="connsiteX2179" fmla="*/ 1606177 w 3250573"/>
              <a:gd name="connsiteY2179" fmla="*/ 2012875 h 2377795"/>
              <a:gd name="connsiteX2180" fmla="*/ 1603477 w 3250573"/>
              <a:gd name="connsiteY2180" fmla="*/ 1971379 h 2377795"/>
              <a:gd name="connsiteX2181" fmla="*/ 1592897 w 3250573"/>
              <a:gd name="connsiteY2181" fmla="*/ 1934130 h 2377795"/>
              <a:gd name="connsiteX2182" fmla="*/ 1586276 w 3250573"/>
              <a:gd name="connsiteY2182" fmla="*/ 1933457 h 2377795"/>
              <a:gd name="connsiteX2183" fmla="*/ 1582616 w 3250573"/>
              <a:gd name="connsiteY2183" fmla="*/ 1956641 h 2377795"/>
              <a:gd name="connsiteX2184" fmla="*/ 1588889 w 3250573"/>
              <a:gd name="connsiteY2184" fmla="*/ 1980833 h 2377795"/>
              <a:gd name="connsiteX2185" fmla="*/ 1581754 w 3250573"/>
              <a:gd name="connsiteY2185" fmla="*/ 2034791 h 2377795"/>
              <a:gd name="connsiteX2186" fmla="*/ 1574618 w 3250573"/>
              <a:gd name="connsiteY2186" fmla="*/ 2088748 h 2377795"/>
              <a:gd name="connsiteX2187" fmla="*/ 1577070 w 3250573"/>
              <a:gd name="connsiteY2187" fmla="*/ 2099093 h 2377795"/>
              <a:gd name="connsiteX2188" fmla="*/ 1579522 w 3250573"/>
              <a:gd name="connsiteY2188" fmla="*/ 2109437 h 2377795"/>
              <a:gd name="connsiteX2189" fmla="*/ 1576347 w 3250573"/>
              <a:gd name="connsiteY2189" fmla="*/ 2148863 h 2377795"/>
              <a:gd name="connsiteX2190" fmla="*/ 1584668 w 3250573"/>
              <a:gd name="connsiteY2190" fmla="*/ 2185673 h 2377795"/>
              <a:gd name="connsiteX2191" fmla="*/ 1580773 w 3250573"/>
              <a:gd name="connsiteY2191" fmla="*/ 2206730 h 2377795"/>
              <a:gd name="connsiteX2192" fmla="*/ 1584543 w 3250573"/>
              <a:gd name="connsiteY2192" fmla="*/ 2226041 h 2377795"/>
              <a:gd name="connsiteX2193" fmla="*/ 1576938 w 3250573"/>
              <a:gd name="connsiteY2193" fmla="*/ 2275745 h 2377795"/>
              <a:gd name="connsiteX2194" fmla="*/ 1586511 w 3250573"/>
              <a:gd name="connsiteY2194" fmla="*/ 2297958 h 2377795"/>
              <a:gd name="connsiteX2195" fmla="*/ 1579838 w 3250573"/>
              <a:gd name="connsiteY2195" fmla="*/ 2319785 h 2377795"/>
              <a:gd name="connsiteX2196" fmla="*/ 1587577 w 3250573"/>
              <a:gd name="connsiteY2196" fmla="*/ 2343916 h 2377795"/>
              <a:gd name="connsiteX2197" fmla="*/ 1588786 w 3250573"/>
              <a:gd name="connsiteY2197" fmla="*/ 2371170 h 2377795"/>
              <a:gd name="connsiteX2198" fmla="*/ 1581618 w 3250573"/>
              <a:gd name="connsiteY2198" fmla="*/ 2374437 h 2377795"/>
              <a:gd name="connsiteX2199" fmla="*/ 1573745 w 3250573"/>
              <a:gd name="connsiteY2199" fmla="*/ 2371324 h 2377795"/>
              <a:gd name="connsiteX2200" fmla="*/ 1567763 w 3250573"/>
              <a:gd name="connsiteY2200" fmla="*/ 2353470 h 2377795"/>
              <a:gd name="connsiteX2201" fmla="*/ 1566962 w 3250573"/>
              <a:gd name="connsiteY2201" fmla="*/ 2333620 h 2377795"/>
              <a:gd name="connsiteX2202" fmla="*/ 1563186 w 3250573"/>
              <a:gd name="connsiteY2202" fmla="*/ 2321668 h 2377795"/>
              <a:gd name="connsiteX2203" fmla="*/ 1560546 w 3250573"/>
              <a:gd name="connsiteY2203" fmla="*/ 2311095 h 2377795"/>
              <a:gd name="connsiteX2204" fmla="*/ 1555372 w 3250573"/>
              <a:gd name="connsiteY2204" fmla="*/ 2288696 h 2377795"/>
              <a:gd name="connsiteX2205" fmla="*/ 1557646 w 3250573"/>
              <a:gd name="connsiteY2205" fmla="*/ 2267054 h 2377795"/>
              <a:gd name="connsiteX2206" fmla="*/ 1544394 w 3250573"/>
              <a:gd name="connsiteY2206" fmla="*/ 2263395 h 2377795"/>
              <a:gd name="connsiteX2207" fmla="*/ 1545549 w 3250573"/>
              <a:gd name="connsiteY2207" fmla="*/ 2252366 h 2377795"/>
              <a:gd name="connsiteX2208" fmla="*/ 1529029 w 3250573"/>
              <a:gd name="connsiteY2208" fmla="*/ 2189485 h 2377795"/>
              <a:gd name="connsiteX2209" fmla="*/ 1521523 w 3250573"/>
              <a:gd name="connsiteY2209" fmla="*/ 2123735 h 2377795"/>
              <a:gd name="connsiteX2210" fmla="*/ 1512001 w 3250573"/>
              <a:gd name="connsiteY2210" fmla="*/ 2079022 h 2377795"/>
              <a:gd name="connsiteX2211" fmla="*/ 1514428 w 3250573"/>
              <a:gd name="connsiteY2211" fmla="*/ 2075062 h 2377795"/>
              <a:gd name="connsiteX2212" fmla="*/ 1514373 w 3250573"/>
              <a:gd name="connsiteY2212" fmla="*/ 2070850 h 2377795"/>
              <a:gd name="connsiteX2213" fmla="*/ 1508891 w 3250573"/>
              <a:gd name="connsiteY2213" fmla="*/ 2064195 h 2377795"/>
              <a:gd name="connsiteX2214" fmla="*/ 1512207 w 3250573"/>
              <a:gd name="connsiteY2214" fmla="*/ 2057170 h 2377795"/>
              <a:gd name="connsiteX2215" fmla="*/ 1509566 w 3250573"/>
              <a:gd name="connsiteY2215" fmla="*/ 2046596 h 2377795"/>
              <a:gd name="connsiteX2216" fmla="*/ 1505791 w 3250573"/>
              <a:gd name="connsiteY2216" fmla="*/ 2034646 h 2377795"/>
              <a:gd name="connsiteX2217" fmla="*/ 1500237 w 3250573"/>
              <a:gd name="connsiteY2217" fmla="*/ 2028823 h 2377795"/>
              <a:gd name="connsiteX2218" fmla="*/ 1493121 w 3250573"/>
              <a:gd name="connsiteY2218" fmla="*/ 2026628 h 2377795"/>
              <a:gd name="connsiteX2219" fmla="*/ 1488495 w 3250573"/>
              <a:gd name="connsiteY2219" fmla="*/ 2061071 h 2377795"/>
              <a:gd name="connsiteX2220" fmla="*/ 1494017 w 3250573"/>
              <a:gd name="connsiteY2220" fmla="*/ 2094020 h 2377795"/>
              <a:gd name="connsiteX2221" fmla="*/ 1480487 w 3250573"/>
              <a:gd name="connsiteY2221" fmla="*/ 2096010 h 2377795"/>
              <a:gd name="connsiteX2222" fmla="*/ 1477830 w 3250573"/>
              <a:gd name="connsiteY2222" fmla="*/ 2107519 h 2377795"/>
              <a:gd name="connsiteX2223" fmla="*/ 1483959 w 3250573"/>
              <a:gd name="connsiteY2223" fmla="*/ 2133379 h 2377795"/>
              <a:gd name="connsiteX2224" fmla="*/ 1478153 w 3250573"/>
              <a:gd name="connsiteY2224" fmla="*/ 2181583 h 2377795"/>
              <a:gd name="connsiteX2225" fmla="*/ 1482873 w 3250573"/>
              <a:gd name="connsiteY2225" fmla="*/ 2194681 h 2377795"/>
              <a:gd name="connsiteX2226" fmla="*/ 1487593 w 3250573"/>
              <a:gd name="connsiteY2226" fmla="*/ 2207779 h 2377795"/>
              <a:gd name="connsiteX2227" fmla="*/ 1481992 w 3250573"/>
              <a:gd name="connsiteY2227" fmla="*/ 2234131 h 2377795"/>
              <a:gd name="connsiteX2228" fmla="*/ 1479232 w 3250573"/>
              <a:gd name="connsiteY2228" fmla="*/ 2256565 h 2377795"/>
              <a:gd name="connsiteX2229" fmla="*/ 1486404 w 3250573"/>
              <a:gd name="connsiteY2229" fmla="*/ 2280007 h 2377795"/>
              <a:gd name="connsiteX2230" fmla="*/ 1479044 w 3250573"/>
              <a:gd name="connsiteY2230" fmla="*/ 2334152 h 2377795"/>
              <a:gd name="connsiteX2231" fmla="*/ 1477651 w 3250573"/>
              <a:gd name="connsiteY2231" fmla="*/ 2368319 h 2377795"/>
              <a:gd name="connsiteX2232" fmla="*/ 1476555 w 3250573"/>
              <a:gd name="connsiteY2232" fmla="*/ 2377795 h 2377795"/>
              <a:gd name="connsiteX2233" fmla="*/ 1376821 w 3250573"/>
              <a:gd name="connsiteY2233" fmla="*/ 2377795 h 2377795"/>
              <a:gd name="connsiteX2234" fmla="*/ 1373671 w 3250573"/>
              <a:gd name="connsiteY2234" fmla="*/ 2367825 h 2377795"/>
              <a:gd name="connsiteX2235" fmla="*/ 1382429 w 3250573"/>
              <a:gd name="connsiteY2235" fmla="*/ 2358198 h 2377795"/>
              <a:gd name="connsiteX2236" fmla="*/ 1378986 w 3250573"/>
              <a:gd name="connsiteY2236" fmla="*/ 2344808 h 2377795"/>
              <a:gd name="connsiteX2237" fmla="*/ 1374082 w 3250573"/>
              <a:gd name="connsiteY2237" fmla="*/ 2324120 h 2377795"/>
              <a:gd name="connsiteX2238" fmla="*/ 1360321 w 3250573"/>
              <a:gd name="connsiteY2238" fmla="*/ 2272877 h 2377795"/>
              <a:gd name="connsiteX2239" fmla="*/ 1348338 w 3250573"/>
              <a:gd name="connsiteY2239" fmla="*/ 2215506 h 2377795"/>
              <a:gd name="connsiteX2240" fmla="*/ 1354290 w 3250573"/>
              <a:gd name="connsiteY2240" fmla="*/ 2209380 h 2377795"/>
              <a:gd name="connsiteX2241" fmla="*/ 1352794 w 3250573"/>
              <a:gd name="connsiteY2241" fmla="*/ 2202498 h 2377795"/>
              <a:gd name="connsiteX2242" fmla="*/ 1353939 w 3250573"/>
              <a:gd name="connsiteY2242" fmla="*/ 2189155 h 2377795"/>
              <a:gd name="connsiteX2243" fmla="*/ 1349086 w 3250573"/>
              <a:gd name="connsiteY2243" fmla="*/ 2180038 h 2377795"/>
              <a:gd name="connsiteX2244" fmla="*/ 1350548 w 3250573"/>
              <a:gd name="connsiteY2244" fmla="*/ 2170302 h 2377795"/>
              <a:gd name="connsiteX2245" fmla="*/ 1336938 w 3250573"/>
              <a:gd name="connsiteY2245" fmla="*/ 2153777 h 2377795"/>
              <a:gd name="connsiteX2246" fmla="*/ 1338083 w 3250573"/>
              <a:gd name="connsiteY2246" fmla="*/ 2140432 h 2377795"/>
              <a:gd name="connsiteX2247" fmla="*/ 1331646 w 3250573"/>
              <a:gd name="connsiteY2247" fmla="*/ 2130315 h 2377795"/>
              <a:gd name="connsiteX2248" fmla="*/ 1336490 w 3250573"/>
              <a:gd name="connsiteY2248" fmla="*/ 2120080 h 2377795"/>
              <a:gd name="connsiteX2249" fmla="*/ 1341885 w 3250573"/>
              <a:gd name="connsiteY2249" fmla="*/ 2115581 h 2377795"/>
              <a:gd name="connsiteX2250" fmla="*/ 1334944 w 3250573"/>
              <a:gd name="connsiteY2250" fmla="*/ 2101626 h 2377795"/>
              <a:gd name="connsiteX2251" fmla="*/ 1329135 w 3250573"/>
              <a:gd name="connsiteY2251" fmla="*/ 2089048 h 2377795"/>
              <a:gd name="connsiteX2252" fmla="*/ 1327763 w 3250573"/>
              <a:gd name="connsiteY2252" fmla="*/ 2074668 h 2377795"/>
              <a:gd name="connsiteX2253" fmla="*/ 1325864 w 3250573"/>
              <a:gd name="connsiteY2253" fmla="*/ 2080917 h 2377795"/>
              <a:gd name="connsiteX2254" fmla="*/ 1330152 w 3250573"/>
              <a:gd name="connsiteY2254" fmla="*/ 2158263 h 2377795"/>
              <a:gd name="connsiteX2255" fmla="*/ 1320676 w 3250573"/>
              <a:gd name="connsiteY2255" fmla="*/ 2235298 h 2377795"/>
              <a:gd name="connsiteX2256" fmla="*/ 1316231 w 3250573"/>
              <a:gd name="connsiteY2256" fmla="*/ 2263426 h 2377795"/>
              <a:gd name="connsiteX2257" fmla="*/ 1311786 w 3250573"/>
              <a:gd name="connsiteY2257" fmla="*/ 2291554 h 2377795"/>
              <a:gd name="connsiteX2258" fmla="*/ 1303553 w 3250573"/>
              <a:gd name="connsiteY2258" fmla="*/ 2341146 h 2377795"/>
              <a:gd name="connsiteX2259" fmla="*/ 1306400 w 3250573"/>
              <a:gd name="connsiteY2259" fmla="*/ 2365266 h 2377795"/>
              <a:gd name="connsiteX2260" fmla="*/ 1308347 w 3250573"/>
              <a:gd name="connsiteY2260" fmla="*/ 2377795 h 2377795"/>
              <a:gd name="connsiteX2261" fmla="*/ 986454 w 3250573"/>
              <a:gd name="connsiteY2261" fmla="*/ 2377795 h 2377795"/>
              <a:gd name="connsiteX2262" fmla="*/ 984154 w 3250573"/>
              <a:gd name="connsiteY2262" fmla="*/ 2358464 h 2377795"/>
              <a:gd name="connsiteX2263" fmla="*/ 973634 w 3250573"/>
              <a:gd name="connsiteY2263" fmla="*/ 2357048 h 2377795"/>
              <a:gd name="connsiteX2264" fmla="*/ 964970 w 3250573"/>
              <a:gd name="connsiteY2264" fmla="*/ 2349528 h 2377795"/>
              <a:gd name="connsiteX2265" fmla="*/ 943487 w 3250573"/>
              <a:gd name="connsiteY2265" fmla="*/ 2363913 h 2377795"/>
              <a:gd name="connsiteX2266" fmla="*/ 934552 w 3250573"/>
              <a:gd name="connsiteY2266" fmla="*/ 2352783 h 2377795"/>
              <a:gd name="connsiteX2267" fmla="*/ 934377 w 3250573"/>
              <a:gd name="connsiteY2267" fmla="*/ 2337602 h 2377795"/>
              <a:gd name="connsiteX2268" fmla="*/ 922440 w 3250573"/>
              <a:gd name="connsiteY2268" fmla="*/ 2289068 h 2377795"/>
              <a:gd name="connsiteX2269" fmla="*/ 910504 w 3250573"/>
              <a:gd name="connsiteY2269" fmla="*/ 2240534 h 2377795"/>
              <a:gd name="connsiteX2270" fmla="*/ 918713 w 3250573"/>
              <a:gd name="connsiteY2270" fmla="*/ 2216627 h 2377795"/>
              <a:gd name="connsiteX2271" fmla="*/ 917248 w 3250573"/>
              <a:gd name="connsiteY2271" fmla="*/ 2189086 h 2377795"/>
              <a:gd name="connsiteX2272" fmla="*/ 920052 w 3250573"/>
              <a:gd name="connsiteY2272" fmla="*/ 2177616 h 2377795"/>
              <a:gd name="connsiteX2273" fmla="*/ 910495 w 3250573"/>
              <a:gd name="connsiteY2273" fmla="*/ 2164309 h 2377795"/>
              <a:gd name="connsiteX2274" fmla="*/ 916065 w 3250573"/>
              <a:gd name="connsiteY2274" fmla="*/ 2150207 h 2377795"/>
              <a:gd name="connsiteX2275" fmla="*/ 919701 w 3250573"/>
              <a:gd name="connsiteY2275" fmla="*/ 2147254 h 2377795"/>
              <a:gd name="connsiteX2276" fmla="*/ 920488 w 3250573"/>
              <a:gd name="connsiteY2276" fmla="*/ 2120181 h 2377795"/>
              <a:gd name="connsiteX2277" fmla="*/ 920159 w 3250573"/>
              <a:gd name="connsiteY2277" fmla="*/ 2091718 h 2377795"/>
              <a:gd name="connsiteX2278" fmla="*/ 928744 w 3250573"/>
              <a:gd name="connsiteY2278" fmla="*/ 2072487 h 2377795"/>
              <a:gd name="connsiteX2279" fmla="*/ 920749 w 3250573"/>
              <a:gd name="connsiteY2279" fmla="*/ 2047040 h 2377795"/>
              <a:gd name="connsiteX2280" fmla="*/ 920145 w 3250573"/>
              <a:gd name="connsiteY2280" fmla="*/ 2039516 h 2377795"/>
              <a:gd name="connsiteX2281" fmla="*/ 916565 w 3250573"/>
              <a:gd name="connsiteY2281" fmla="*/ 2039979 h 2377795"/>
              <a:gd name="connsiteX2282" fmla="*/ 910950 w 3250573"/>
              <a:gd name="connsiteY2282" fmla="*/ 2038313 h 2377795"/>
              <a:gd name="connsiteX2283" fmla="*/ 913003 w 3250573"/>
              <a:gd name="connsiteY2283" fmla="*/ 2034488 h 2377795"/>
              <a:gd name="connsiteX2284" fmla="*/ 917498 w 3250573"/>
              <a:gd name="connsiteY2284" fmla="*/ 2031203 h 2377795"/>
              <a:gd name="connsiteX2285" fmla="*/ 916238 w 3250573"/>
              <a:gd name="connsiteY2285" fmla="*/ 2020659 h 2377795"/>
              <a:gd name="connsiteX2286" fmla="*/ 914980 w 3250573"/>
              <a:gd name="connsiteY2286" fmla="*/ 2010116 h 2377795"/>
              <a:gd name="connsiteX2287" fmla="*/ 916983 w 3250573"/>
              <a:gd name="connsiteY2287" fmla="*/ 1969577 h 2377795"/>
              <a:gd name="connsiteX2288" fmla="*/ 916956 w 3250573"/>
              <a:gd name="connsiteY2288" fmla="*/ 1967854 h 2377795"/>
              <a:gd name="connsiteX2289" fmla="*/ 916951 w 3250573"/>
              <a:gd name="connsiteY2289" fmla="*/ 1967486 h 2377795"/>
              <a:gd name="connsiteX2290" fmla="*/ 915525 w 3250573"/>
              <a:gd name="connsiteY2290" fmla="*/ 1946236 h 2377795"/>
              <a:gd name="connsiteX2291" fmla="*/ 910754 w 3250573"/>
              <a:gd name="connsiteY2291" fmla="*/ 1930480 h 2377795"/>
              <a:gd name="connsiteX2292" fmla="*/ 904243 w 3250573"/>
              <a:gd name="connsiteY2292" fmla="*/ 1929044 h 2377795"/>
              <a:gd name="connsiteX2293" fmla="*/ 897956 w 3250573"/>
              <a:gd name="connsiteY2293" fmla="*/ 1951610 h 2377795"/>
              <a:gd name="connsiteX2294" fmla="*/ 901436 w 3250573"/>
              <a:gd name="connsiteY2294" fmla="*/ 1976331 h 2377795"/>
              <a:gd name="connsiteX2295" fmla="*/ 888179 w 3250573"/>
              <a:gd name="connsiteY2295" fmla="*/ 2029012 h 2377795"/>
              <a:gd name="connsiteX2296" fmla="*/ 874920 w 3250573"/>
              <a:gd name="connsiteY2296" fmla="*/ 2081693 h 2377795"/>
              <a:gd name="connsiteX2297" fmla="*/ 876179 w 3250573"/>
              <a:gd name="connsiteY2297" fmla="*/ 2092236 h 2377795"/>
              <a:gd name="connsiteX2298" fmla="*/ 877439 w 3250573"/>
              <a:gd name="connsiteY2298" fmla="*/ 2102780 h 2377795"/>
              <a:gd name="connsiteX2299" fmla="*/ 869780 w 3250573"/>
              <a:gd name="connsiteY2299" fmla="*/ 2141511 h 2377795"/>
              <a:gd name="connsiteX2300" fmla="*/ 873858 w 3250573"/>
              <a:gd name="connsiteY2300" fmla="*/ 2178982 h 2377795"/>
              <a:gd name="connsiteX2301" fmla="*/ 867580 w 3250573"/>
              <a:gd name="connsiteY2301" fmla="*/ 2199411 h 2377795"/>
              <a:gd name="connsiteX2302" fmla="*/ 869126 w 3250573"/>
              <a:gd name="connsiteY2302" fmla="*/ 2219001 h 2377795"/>
              <a:gd name="connsiteX2303" fmla="*/ 855887 w 3250573"/>
              <a:gd name="connsiteY2303" fmla="*/ 2267409 h 2377795"/>
              <a:gd name="connsiteX2304" fmla="*/ 862876 w 3250573"/>
              <a:gd name="connsiteY2304" fmla="*/ 2290551 h 2377795"/>
              <a:gd name="connsiteX2305" fmla="*/ 853746 w 3250573"/>
              <a:gd name="connsiteY2305" fmla="*/ 2311421 h 2377795"/>
              <a:gd name="connsiteX2306" fmla="*/ 858692 w 3250573"/>
              <a:gd name="connsiteY2306" fmla="*/ 2336252 h 2377795"/>
              <a:gd name="connsiteX2307" fmla="*/ 856784 w 3250573"/>
              <a:gd name="connsiteY2307" fmla="*/ 2363420 h 2377795"/>
              <a:gd name="connsiteX2308" fmla="*/ 849279 w 3250573"/>
              <a:gd name="connsiteY2308" fmla="*/ 2365828 h 2377795"/>
              <a:gd name="connsiteX2309" fmla="*/ 841801 w 3250573"/>
              <a:gd name="connsiteY2309" fmla="*/ 2361826 h 2377795"/>
              <a:gd name="connsiteX2310" fmla="*/ 837886 w 3250573"/>
              <a:gd name="connsiteY2310" fmla="*/ 2343425 h 2377795"/>
              <a:gd name="connsiteX2311" fmla="*/ 839356 w 3250573"/>
              <a:gd name="connsiteY2311" fmla="*/ 2323645 h 2377795"/>
              <a:gd name="connsiteX2312" fmla="*/ 836963 w 3250573"/>
              <a:gd name="connsiteY2312" fmla="*/ 2311355 h 2377795"/>
              <a:gd name="connsiteX2313" fmla="*/ 835543 w 3250573"/>
              <a:gd name="connsiteY2313" fmla="*/ 2300562 h 2377795"/>
              <a:gd name="connsiteX2314" fmla="*/ 832951 w 3250573"/>
              <a:gd name="connsiteY2314" fmla="*/ 2277748 h 2377795"/>
              <a:gd name="connsiteX2315" fmla="*/ 837684 w 3250573"/>
              <a:gd name="connsiteY2315" fmla="*/ 2256549 h 2377795"/>
              <a:gd name="connsiteX2316" fmla="*/ 824915 w 3250573"/>
              <a:gd name="connsiteY2316" fmla="*/ 2251380 h 2377795"/>
              <a:gd name="connsiteX2317" fmla="*/ 827323 w 3250573"/>
              <a:gd name="connsiteY2317" fmla="*/ 2240576 h 2377795"/>
              <a:gd name="connsiteX2318" fmla="*/ 818064 w 3250573"/>
              <a:gd name="connsiteY2318" fmla="*/ 2176298 h 2377795"/>
              <a:gd name="connsiteX2319" fmla="*/ 818098 w 3250573"/>
              <a:gd name="connsiteY2319" fmla="*/ 2110221 h 2377795"/>
              <a:gd name="connsiteX2320" fmla="*/ 813727 w 3250573"/>
              <a:gd name="connsiteY2320" fmla="*/ 2064772 h 2377795"/>
              <a:gd name="connsiteX2321" fmla="*/ 816594 w 3250573"/>
              <a:gd name="connsiteY2321" fmla="*/ 2061127 h 2377795"/>
              <a:gd name="connsiteX2322" fmla="*/ 817019 w 3250573"/>
              <a:gd name="connsiteY2322" fmla="*/ 2056943 h 2377795"/>
              <a:gd name="connsiteX2323" fmla="*/ 812324 w 3250573"/>
              <a:gd name="connsiteY2323" fmla="*/ 2049706 h 2377795"/>
              <a:gd name="connsiteX2324" fmla="*/ 816426 w 3250573"/>
              <a:gd name="connsiteY2324" fmla="*/ 2043125 h 2377795"/>
              <a:gd name="connsiteX2325" fmla="*/ 815005 w 3250573"/>
              <a:gd name="connsiteY2325" fmla="*/ 2032332 h 2377795"/>
              <a:gd name="connsiteX2326" fmla="*/ 812613 w 3250573"/>
              <a:gd name="connsiteY2326" fmla="*/ 2020042 h 2377795"/>
              <a:gd name="connsiteX2327" fmla="*/ 807752 w 3250573"/>
              <a:gd name="connsiteY2327" fmla="*/ 2013622 h 2377795"/>
              <a:gd name="connsiteX2328" fmla="*/ 800922 w 3250573"/>
              <a:gd name="connsiteY2328" fmla="*/ 2010619 h 2377795"/>
              <a:gd name="connsiteX2329" fmla="*/ 792388 w 3250573"/>
              <a:gd name="connsiteY2329" fmla="*/ 2044238 h 2377795"/>
              <a:gd name="connsiteX2330" fmla="*/ 794121 w 3250573"/>
              <a:gd name="connsiteY2330" fmla="*/ 2077556 h 2377795"/>
              <a:gd name="connsiteX2331" fmla="*/ 780432 w 3250573"/>
              <a:gd name="connsiteY2331" fmla="*/ 2077958 h 2377795"/>
              <a:gd name="connsiteX2332" fmla="*/ 776475 w 3250573"/>
              <a:gd name="connsiteY2332" fmla="*/ 2089062 h 2377795"/>
              <a:gd name="connsiteX2333" fmla="*/ 779622 w 3250573"/>
              <a:gd name="connsiteY2333" fmla="*/ 2115421 h 2377795"/>
              <a:gd name="connsiteX2334" fmla="*/ 768343 w 3250573"/>
              <a:gd name="connsiteY2334" fmla="*/ 2162550 h 2377795"/>
              <a:gd name="connsiteX2335" fmla="*/ 771546 w 3250573"/>
              <a:gd name="connsiteY2335" fmla="*/ 2176089 h 2377795"/>
              <a:gd name="connsiteX2336" fmla="*/ 774747 w 3250573"/>
              <a:gd name="connsiteY2336" fmla="*/ 2189626 h 2377795"/>
              <a:gd name="connsiteX2337" fmla="*/ 766166 w 3250573"/>
              <a:gd name="connsiteY2337" fmla="*/ 2215108 h 2377795"/>
              <a:gd name="connsiteX2338" fmla="*/ 760860 w 3250573"/>
              <a:gd name="connsiteY2338" fmla="*/ 2237036 h 2377795"/>
              <a:gd name="connsiteX2339" fmla="*/ 765320 w 3250573"/>
              <a:gd name="connsiteY2339" fmla="*/ 2261117 h 2377795"/>
              <a:gd name="connsiteX2340" fmla="*/ 751817 w 3250573"/>
              <a:gd name="connsiteY2340" fmla="*/ 2313959 h 2377795"/>
              <a:gd name="connsiteX2341" fmla="*/ 742726 w 3250573"/>
              <a:gd name="connsiteY2341" fmla="*/ 2363923 h 2377795"/>
              <a:gd name="connsiteX2342" fmla="*/ 746995 w 3250573"/>
              <a:gd name="connsiteY2342" fmla="*/ 2375345 h 2377795"/>
              <a:gd name="connsiteX2343" fmla="*/ 745326 w 3250573"/>
              <a:gd name="connsiteY2343" fmla="*/ 2377795 h 2377795"/>
              <a:gd name="connsiteX2344" fmla="*/ 267168 w 3250573"/>
              <a:gd name="connsiteY2344" fmla="*/ 2377795 h 2377795"/>
              <a:gd name="connsiteX2345" fmla="*/ 265919 w 3250573"/>
              <a:gd name="connsiteY2345" fmla="*/ 2370641 h 2377795"/>
              <a:gd name="connsiteX2346" fmla="*/ 275758 w 3250573"/>
              <a:gd name="connsiteY2346" fmla="*/ 2347389 h 2377795"/>
              <a:gd name="connsiteX2347" fmla="*/ 276187 w 3250573"/>
              <a:gd name="connsiteY2347" fmla="*/ 2319839 h 2377795"/>
              <a:gd name="connsiteX2348" fmla="*/ 279774 w 3250573"/>
              <a:gd name="connsiteY2348" fmla="*/ 2308603 h 2377795"/>
              <a:gd name="connsiteX2349" fmla="*/ 271144 w 3250573"/>
              <a:gd name="connsiteY2349" fmla="*/ 2294673 h 2377795"/>
              <a:gd name="connsiteX2350" fmla="*/ 277675 w 3250573"/>
              <a:gd name="connsiteY2350" fmla="*/ 2281008 h 2377795"/>
              <a:gd name="connsiteX2351" fmla="*/ 281507 w 3250573"/>
              <a:gd name="connsiteY2351" fmla="*/ 2278320 h 2377795"/>
              <a:gd name="connsiteX2352" fmla="*/ 284153 w 3250573"/>
              <a:gd name="connsiteY2352" fmla="*/ 2251394 h 2377795"/>
              <a:gd name="connsiteX2353" fmla="*/ 285779 w 3250573"/>
              <a:gd name="connsiteY2353" fmla="*/ 2223004 h 2377795"/>
              <a:gd name="connsiteX2354" fmla="*/ 295672 w 3250573"/>
              <a:gd name="connsiteY2354" fmla="*/ 2204438 h 2377795"/>
              <a:gd name="connsiteX2355" fmla="*/ 289968 w 3250573"/>
              <a:gd name="connsiteY2355" fmla="*/ 2180728 h 2377795"/>
              <a:gd name="connsiteX2356" fmla="*/ 287213 w 3250573"/>
              <a:gd name="connsiteY2356" fmla="*/ 2179910 h 2377795"/>
              <a:gd name="connsiteX2357" fmla="*/ 279333 w 3250573"/>
              <a:gd name="connsiteY2357" fmla="*/ 2201941 h 2377795"/>
              <a:gd name="connsiteX2358" fmla="*/ 281050 w 3250573"/>
              <a:gd name="connsiteY2358" fmla="*/ 2226824 h 2377795"/>
              <a:gd name="connsiteX2359" fmla="*/ 264070 w 3250573"/>
              <a:gd name="connsiteY2359" fmla="*/ 2278357 h 2377795"/>
              <a:gd name="connsiteX2360" fmla="*/ 247089 w 3250573"/>
              <a:gd name="connsiteY2360" fmla="*/ 2329890 h 2377795"/>
              <a:gd name="connsiteX2361" fmla="*/ 247597 w 3250573"/>
              <a:gd name="connsiteY2361" fmla="*/ 2340486 h 2377795"/>
              <a:gd name="connsiteX2362" fmla="*/ 248105 w 3250573"/>
              <a:gd name="connsiteY2362" fmla="*/ 2351083 h 2377795"/>
              <a:gd name="connsiteX2363" fmla="*/ 240803 w 3250573"/>
              <a:gd name="connsiteY2363" fmla="*/ 2377795 h 2377795"/>
              <a:gd name="connsiteX2364" fmla="*/ 184703 w 3250573"/>
              <a:gd name="connsiteY2364" fmla="*/ 2377795 h 2377795"/>
              <a:gd name="connsiteX2365" fmla="*/ 188328 w 3250573"/>
              <a:gd name="connsiteY2365" fmla="*/ 2354204 h 2377795"/>
              <a:gd name="connsiteX2366" fmla="*/ 187194 w 3250573"/>
              <a:gd name="connsiteY2366" fmla="*/ 2308603 h 2377795"/>
              <a:gd name="connsiteX2367" fmla="*/ 190315 w 3250573"/>
              <a:gd name="connsiteY2367" fmla="*/ 2305179 h 2377795"/>
              <a:gd name="connsiteX2368" fmla="*/ 191038 w 3250573"/>
              <a:gd name="connsiteY2368" fmla="*/ 2301041 h 2377795"/>
              <a:gd name="connsiteX2369" fmla="*/ 186865 w 3250573"/>
              <a:gd name="connsiteY2369" fmla="*/ 2293490 h 2377795"/>
              <a:gd name="connsiteX2370" fmla="*/ 191426 w 3250573"/>
              <a:gd name="connsiteY2370" fmla="*/ 2287229 h 2377795"/>
              <a:gd name="connsiteX2371" fmla="*/ 190775 w 3250573"/>
              <a:gd name="connsiteY2371" fmla="*/ 2276372 h 2377795"/>
              <a:gd name="connsiteX2372" fmla="*/ 189259 w 3250573"/>
              <a:gd name="connsiteY2372" fmla="*/ 2263953 h 2377795"/>
              <a:gd name="connsiteX2373" fmla="*/ 184863 w 3250573"/>
              <a:gd name="connsiteY2373" fmla="*/ 2257205 h 2377795"/>
              <a:gd name="connsiteX2374" fmla="*/ 178256 w 3250573"/>
              <a:gd name="connsiteY2374" fmla="*/ 2253718 h 2377795"/>
              <a:gd name="connsiteX2375" fmla="*/ 167346 w 3250573"/>
              <a:gd name="connsiteY2375" fmla="*/ 2286599 h 2377795"/>
              <a:gd name="connsiteX2376" fmla="*/ 166710 w 3250573"/>
              <a:gd name="connsiteY2376" fmla="*/ 2319923 h 2377795"/>
              <a:gd name="connsiteX2377" fmla="*/ 153014 w 3250573"/>
              <a:gd name="connsiteY2377" fmla="*/ 2319334 h 2377795"/>
              <a:gd name="connsiteX2378" fmla="*/ 148274 w 3250573"/>
              <a:gd name="connsiteY2378" fmla="*/ 2330111 h 2377795"/>
              <a:gd name="connsiteX2379" fmla="*/ 149543 w 3250573"/>
              <a:gd name="connsiteY2379" fmla="*/ 2356603 h 2377795"/>
              <a:gd name="connsiteX2380" fmla="*/ 142833 w 3250573"/>
              <a:gd name="connsiteY2380" fmla="*/ 2377795 h 2377795"/>
              <a:gd name="connsiteX2381" fmla="*/ 8313 w 3250573"/>
              <a:gd name="connsiteY2381" fmla="*/ 2377795 h 2377795"/>
              <a:gd name="connsiteX2382" fmla="*/ 8063 w 3250573"/>
              <a:gd name="connsiteY2382" fmla="*/ 2377002 h 2377795"/>
              <a:gd name="connsiteX2383" fmla="*/ 11299 w 3250573"/>
              <a:gd name="connsiteY2383" fmla="*/ 2367736 h 2377795"/>
              <a:gd name="connsiteX2384" fmla="*/ 938 w 3250573"/>
              <a:gd name="connsiteY2384" fmla="*/ 2348988 h 2377795"/>
              <a:gd name="connsiteX2385" fmla="*/ 4527 w 3250573"/>
              <a:gd name="connsiteY2385" fmla="*/ 2336126 h 2377795"/>
              <a:gd name="connsiteX2386" fmla="*/ 51 w 3250573"/>
              <a:gd name="connsiteY2386" fmla="*/ 2325004 h 2377795"/>
              <a:gd name="connsiteX2387" fmla="*/ 6711 w 3250573"/>
              <a:gd name="connsiteY2387" fmla="*/ 2315885 h 2377795"/>
              <a:gd name="connsiteX2388" fmla="*/ 12856 w 3250573"/>
              <a:gd name="connsiteY2388" fmla="*/ 2312489 h 2377795"/>
              <a:gd name="connsiteX2389" fmla="*/ 8591 w 3250573"/>
              <a:gd name="connsiteY2389" fmla="*/ 2297511 h 2377795"/>
              <a:gd name="connsiteX2390" fmla="*/ 5188 w 3250573"/>
              <a:gd name="connsiteY2390" fmla="*/ 2284095 h 2377795"/>
              <a:gd name="connsiteX2391" fmla="*/ 8626 w 3250573"/>
              <a:gd name="connsiteY2391" fmla="*/ 2246163 h 2377795"/>
              <a:gd name="connsiteX2392" fmla="*/ 5730 w 3250573"/>
              <a:gd name="connsiteY2392" fmla="*/ 2207655 h 2377795"/>
              <a:gd name="connsiteX2393" fmla="*/ 2472 w 3250573"/>
              <a:gd name="connsiteY2393" fmla="*/ 2194500 h 2377795"/>
              <a:gd name="connsiteX2394" fmla="*/ 8811 w 3250573"/>
              <a:gd name="connsiteY2394" fmla="*/ 2184198 h 2377795"/>
              <a:gd name="connsiteX2395" fmla="*/ 12908 w 3250573"/>
              <a:gd name="connsiteY2395" fmla="*/ 2181934 h 2377795"/>
              <a:gd name="connsiteX2396" fmla="*/ 5493 w 3250573"/>
              <a:gd name="connsiteY2396" fmla="*/ 2158839 h 2377795"/>
              <a:gd name="connsiteX2397" fmla="*/ 7682 w 3250573"/>
              <a:gd name="connsiteY2397" fmla="*/ 2127717 h 2377795"/>
              <a:gd name="connsiteX2398" fmla="*/ 6797 w 3250573"/>
              <a:gd name="connsiteY2398" fmla="*/ 2098294 h 2377795"/>
              <a:gd name="connsiteX2399" fmla="*/ 17429 w 3250573"/>
              <a:gd name="connsiteY2399" fmla="*/ 2078822 h 2377795"/>
              <a:gd name="connsiteX2400" fmla="*/ 14170 w 3250573"/>
              <a:gd name="connsiteY2400" fmla="*/ 2065667 h 2377795"/>
              <a:gd name="connsiteX2401" fmla="*/ 10911 w 3250573"/>
              <a:gd name="connsiteY2401" fmla="*/ 2052511 h 2377795"/>
              <a:gd name="connsiteX2402" fmla="*/ 13282 w 3250573"/>
              <a:gd name="connsiteY2402" fmla="*/ 2005993 h 2377795"/>
              <a:gd name="connsiteX2403" fmla="*/ 14788 w 3250573"/>
              <a:gd name="connsiteY2403" fmla="*/ 1957912 h 2377795"/>
              <a:gd name="connsiteX2404" fmla="*/ 19582 w 3250573"/>
              <a:gd name="connsiteY2404" fmla="*/ 1934529 h 2377795"/>
              <a:gd name="connsiteX2405" fmla="*/ 9303 w 3250573"/>
              <a:gd name="connsiteY2405" fmla="*/ 1909277 h 2377795"/>
              <a:gd name="connsiteX2406" fmla="*/ 20576 w 3250573"/>
              <a:gd name="connsiteY2406" fmla="*/ 1886731 h 2377795"/>
              <a:gd name="connsiteX2407" fmla="*/ 30313 w 3250573"/>
              <a:gd name="connsiteY2407" fmla="*/ 1865035 h 2377795"/>
              <a:gd name="connsiteX2408" fmla="*/ 26420 w 3250573"/>
              <a:gd name="connsiteY2408" fmla="*/ 1838634 h 2377795"/>
              <a:gd name="connsiteX2409" fmla="*/ 22526 w 3250573"/>
              <a:gd name="connsiteY2409" fmla="*/ 1812233 h 2377795"/>
              <a:gd name="connsiteX2410" fmla="*/ 44804 w 3250573"/>
              <a:gd name="connsiteY2410" fmla="*/ 1794482 h 2377795"/>
              <a:gd name="connsiteX2411" fmla="*/ 38287 w 3250573"/>
              <a:gd name="connsiteY2411" fmla="*/ 1768171 h 2377795"/>
              <a:gd name="connsiteX2412" fmla="*/ 36628 w 3250573"/>
              <a:gd name="connsiteY2412" fmla="*/ 1755492 h 2377795"/>
              <a:gd name="connsiteX2413" fmla="*/ 34969 w 3250573"/>
              <a:gd name="connsiteY2413" fmla="*/ 1742812 h 2377795"/>
              <a:gd name="connsiteX2414" fmla="*/ 44120 w 3250573"/>
              <a:gd name="connsiteY2414" fmla="*/ 1706144 h 2377795"/>
              <a:gd name="connsiteX2415" fmla="*/ 46261 w 3250573"/>
              <a:gd name="connsiteY2415" fmla="*/ 1671309 h 2377795"/>
              <a:gd name="connsiteX2416" fmla="*/ 45245 w 3250573"/>
              <a:gd name="connsiteY2416" fmla="*/ 1650115 h 2377795"/>
              <a:gd name="connsiteX2417" fmla="*/ 51781 w 3250573"/>
              <a:gd name="connsiteY2417" fmla="*/ 1632908 h 2377795"/>
              <a:gd name="connsiteX2418" fmla="*/ 55877 w 3250573"/>
              <a:gd name="connsiteY2418" fmla="*/ 1630644 h 2377795"/>
              <a:gd name="connsiteX2419" fmla="*/ 61143 w 3250573"/>
              <a:gd name="connsiteY2419" fmla="*/ 1586945 h 2377795"/>
              <a:gd name="connsiteX2420" fmla="*/ 60635 w 3250573"/>
              <a:gd name="connsiteY2420" fmla="*/ 1576348 h 2377795"/>
              <a:gd name="connsiteX2421" fmla="*/ 60127 w 3250573"/>
              <a:gd name="connsiteY2421" fmla="*/ 1565751 h 2377795"/>
              <a:gd name="connsiteX2422" fmla="*/ 67305 w 3250573"/>
              <a:gd name="connsiteY2422" fmla="*/ 1540031 h 2377795"/>
              <a:gd name="connsiteX2423" fmla="*/ 70541 w 3250573"/>
              <a:gd name="connsiteY2423" fmla="*/ 1530765 h 2377795"/>
              <a:gd name="connsiteX2424" fmla="*/ 67441 w 3250573"/>
              <a:gd name="connsiteY2424" fmla="*/ 1520921 h 2377795"/>
              <a:gd name="connsiteX2425" fmla="*/ 76130 w 3250573"/>
              <a:gd name="connsiteY2425" fmla="*/ 1477369 h 2377795"/>
              <a:gd name="connsiteX2426" fmla="*/ 80020 w 3250573"/>
              <a:gd name="connsiteY2426" fmla="*/ 1432390 h 2377795"/>
              <a:gd name="connsiteX2427" fmla="*/ 82711 w 3250573"/>
              <a:gd name="connsiteY2427" fmla="*/ 1422745 h 2377795"/>
              <a:gd name="connsiteX2428" fmla="*/ 84718 w 3250573"/>
              <a:gd name="connsiteY2428" fmla="*/ 1407020 h 2377795"/>
              <a:gd name="connsiteX2429" fmla="*/ 91041 w 3250573"/>
              <a:gd name="connsiteY2429" fmla="*/ 1399107 h 2377795"/>
              <a:gd name="connsiteX2430" fmla="*/ 93191 w 3250573"/>
              <a:gd name="connsiteY2430" fmla="*/ 1383642 h 2377795"/>
              <a:gd name="connsiteX2431" fmla="*/ 97067 w 3250573"/>
              <a:gd name="connsiteY2431" fmla="*/ 1371302 h 2377795"/>
              <a:gd name="connsiteX2432" fmla="*/ 94238 w 3250573"/>
              <a:gd name="connsiteY2432" fmla="*/ 1364367 h 2377795"/>
              <a:gd name="connsiteX2433" fmla="*/ 98609 w 3250573"/>
              <a:gd name="connsiteY2433" fmla="*/ 1359574 h 2377795"/>
              <a:gd name="connsiteX2434" fmla="*/ 99142 w 3250573"/>
              <a:gd name="connsiteY2434" fmla="*/ 1304892 h 2377795"/>
              <a:gd name="connsiteX2435" fmla="*/ 99676 w 3250573"/>
              <a:gd name="connsiteY2435" fmla="*/ 1250212 h 2377795"/>
              <a:gd name="connsiteX2436" fmla="*/ 97509 w 3250573"/>
              <a:gd name="connsiteY2436" fmla="*/ 1226936 h 2377795"/>
              <a:gd name="connsiteX2437" fmla="*/ 95342 w 3250573"/>
              <a:gd name="connsiteY2437" fmla="*/ 1203660 h 2377795"/>
              <a:gd name="connsiteX2438" fmla="*/ 106012 w 3250573"/>
              <a:gd name="connsiteY2438" fmla="*/ 1168531 h 2377795"/>
              <a:gd name="connsiteX2439" fmla="*/ 111882 w 3250573"/>
              <a:gd name="connsiteY2439" fmla="*/ 1131975 h 2377795"/>
              <a:gd name="connsiteX2440" fmla="*/ 119757 w 3250573"/>
              <a:gd name="connsiteY2440" fmla="*/ 1126264 h 2377795"/>
              <a:gd name="connsiteX2441" fmla="*/ 119568 w 3250573"/>
              <a:gd name="connsiteY2441" fmla="*/ 1116851 h 2377795"/>
              <a:gd name="connsiteX2442" fmla="*/ 116115 w 3250573"/>
              <a:gd name="connsiteY2442" fmla="*/ 1110601 h 2377795"/>
              <a:gd name="connsiteX2443" fmla="*/ 124698 w 3250573"/>
              <a:gd name="connsiteY2443" fmla="*/ 1092261 h 2377795"/>
              <a:gd name="connsiteX2444" fmla="*/ 113186 w 3250573"/>
              <a:gd name="connsiteY2444" fmla="*/ 1071430 h 2377795"/>
              <a:gd name="connsiteX2445" fmla="*/ 129066 w 3250573"/>
              <a:gd name="connsiteY2445" fmla="*/ 1051777 h 2377795"/>
              <a:gd name="connsiteX2446" fmla="*/ 120500 w 3250573"/>
              <a:gd name="connsiteY2446" fmla="*/ 1026599 h 2377795"/>
              <a:gd name="connsiteX2447" fmla="*/ 135952 w 3250573"/>
              <a:gd name="connsiteY2447" fmla="*/ 995286 h 2377795"/>
              <a:gd name="connsiteX2448" fmla="*/ 145742 w 3250573"/>
              <a:gd name="connsiteY2448" fmla="*/ 960983 h 2377795"/>
              <a:gd name="connsiteX2449" fmla="*/ 138754 w 3250573"/>
              <a:gd name="connsiteY2449" fmla="*/ 949549 h 2377795"/>
              <a:gd name="connsiteX2450" fmla="*/ 143575 w 3250573"/>
              <a:gd name="connsiteY2450" fmla="*/ 937707 h 2377795"/>
              <a:gd name="connsiteX2451" fmla="*/ 164142 w 3250573"/>
              <a:gd name="connsiteY2451" fmla="*/ 878753 h 2377795"/>
              <a:gd name="connsiteX2452" fmla="*/ 173574 w 3250573"/>
              <a:gd name="connsiteY2452" fmla="*/ 817795 h 2377795"/>
              <a:gd name="connsiteX2453" fmla="*/ 180816 w 3250573"/>
              <a:gd name="connsiteY2453" fmla="*/ 793399 h 2377795"/>
              <a:gd name="connsiteX2454" fmla="*/ 191130 w 3250573"/>
              <a:gd name="connsiteY2454" fmla="*/ 767304 h 2377795"/>
              <a:gd name="connsiteX2455" fmla="*/ 205486 w 3250573"/>
              <a:gd name="connsiteY2455" fmla="*/ 715862 h 2377795"/>
              <a:gd name="connsiteX2456" fmla="*/ 206968 w 3250573"/>
              <a:gd name="connsiteY2456" fmla="*/ 691929 h 2377795"/>
              <a:gd name="connsiteX2457" fmla="*/ 208449 w 3250573"/>
              <a:gd name="connsiteY2457" fmla="*/ 667996 h 2377795"/>
              <a:gd name="connsiteX2458" fmla="*/ 227664 w 3250573"/>
              <a:gd name="connsiteY2458" fmla="*/ 630185 h 2377795"/>
              <a:gd name="connsiteX2459" fmla="*/ 236735 w 3250573"/>
              <a:gd name="connsiteY2459" fmla="*/ 553451 h 2377795"/>
              <a:gd name="connsiteX2460" fmla="*/ 259340 w 3250573"/>
              <a:gd name="connsiteY2460" fmla="*/ 479434 h 2377795"/>
              <a:gd name="connsiteX2461" fmla="*/ 268566 w 3250573"/>
              <a:gd name="connsiteY2461" fmla="*/ 452581 h 2377795"/>
              <a:gd name="connsiteX2462" fmla="*/ 277793 w 3250573"/>
              <a:gd name="connsiteY2462" fmla="*/ 425728 h 2377795"/>
              <a:gd name="connsiteX2463" fmla="*/ 294452 w 3250573"/>
              <a:gd name="connsiteY2463" fmla="*/ 378452 h 2377795"/>
              <a:gd name="connsiteX2464" fmla="*/ 295789 w 3250573"/>
              <a:gd name="connsiteY2464" fmla="*/ 354259 h 2377795"/>
              <a:gd name="connsiteX2465" fmla="*/ 296263 w 3250573"/>
              <a:gd name="connsiteY2465" fmla="*/ 328503 h 2377795"/>
              <a:gd name="connsiteX2466" fmla="*/ 310389 w 3250573"/>
              <a:gd name="connsiteY2466" fmla="*/ 294184 h 2377795"/>
              <a:gd name="connsiteX2467" fmla="*/ 321251 w 3250573"/>
              <a:gd name="connsiteY2467" fmla="*/ 257589 h 2377795"/>
              <a:gd name="connsiteX2468" fmla="*/ 333269 w 3250573"/>
              <a:gd name="connsiteY2468" fmla="*/ 253327 h 2377795"/>
              <a:gd name="connsiteX2469" fmla="*/ 346340 w 3250573"/>
              <a:gd name="connsiteY2469" fmla="*/ 254602 h 2377795"/>
              <a:gd name="connsiteX2470" fmla="*/ 396383 w 3250573"/>
              <a:gd name="connsiteY2470" fmla="*/ 267737 h 2377795"/>
              <a:gd name="connsiteX2471" fmla="*/ 413791 w 3250573"/>
              <a:gd name="connsiteY2471" fmla="*/ 268994 h 2377795"/>
              <a:gd name="connsiteX2472" fmla="*/ 428125 w 3250573"/>
              <a:gd name="connsiteY2472" fmla="*/ 271950 h 2377795"/>
              <a:gd name="connsiteX2473" fmla="*/ 431120 w 3250573"/>
              <a:gd name="connsiteY2473" fmla="*/ 265876 h 2377795"/>
              <a:gd name="connsiteX2474" fmla="*/ 431715 w 3250573"/>
              <a:gd name="connsiteY2474" fmla="*/ 259089 h 2377795"/>
              <a:gd name="connsiteX2475" fmla="*/ 445178 w 3250573"/>
              <a:gd name="connsiteY2475" fmla="*/ 241112 h 2377795"/>
              <a:gd name="connsiteX2476" fmla="*/ 452978 w 3250573"/>
              <a:gd name="connsiteY2476" fmla="*/ 220146 h 2377795"/>
              <a:gd name="connsiteX2477" fmla="*/ 451895 w 3250573"/>
              <a:gd name="connsiteY2477" fmla="*/ 208508 h 2377795"/>
              <a:gd name="connsiteX2478" fmla="*/ 460410 w 3250573"/>
              <a:gd name="connsiteY2478" fmla="*/ 199723 h 2377795"/>
              <a:gd name="connsiteX2479" fmla="*/ 462458 w 3250573"/>
              <a:gd name="connsiteY2479" fmla="*/ 198591 h 2377795"/>
              <a:gd name="connsiteX2480" fmla="*/ 462326 w 3250573"/>
              <a:gd name="connsiteY2480" fmla="*/ 171131 h 2377795"/>
              <a:gd name="connsiteX2481" fmla="*/ 475918 w 3250573"/>
              <a:gd name="connsiteY2481" fmla="*/ 150364 h 2377795"/>
              <a:gd name="connsiteX2482" fmla="*/ 489472 w 3250573"/>
              <a:gd name="connsiteY2482" fmla="*/ 145253 h 2377795"/>
              <a:gd name="connsiteX2483" fmla="*/ 498315 w 3250573"/>
              <a:gd name="connsiteY2483" fmla="*/ 157021 h 2377795"/>
              <a:gd name="connsiteX2484" fmla="*/ 503552 w 3250573"/>
              <a:gd name="connsiteY2484" fmla="*/ 184039 h 2377795"/>
              <a:gd name="connsiteX2485" fmla="*/ 524928 w 3250573"/>
              <a:gd name="connsiteY2485" fmla="*/ 185824 h 2377795"/>
              <a:gd name="connsiteX2486" fmla="*/ 563323 w 3250573"/>
              <a:gd name="connsiteY2486" fmla="*/ 197237 h 2377795"/>
              <a:gd name="connsiteX2487" fmla="*/ 579228 w 3250573"/>
              <a:gd name="connsiteY2487" fmla="*/ 235696 h 2377795"/>
              <a:gd name="connsiteX2488" fmla="*/ 594269 w 3250573"/>
              <a:gd name="connsiteY2488" fmla="*/ 272592 h 2377795"/>
              <a:gd name="connsiteX2489" fmla="*/ 608219 w 3250573"/>
              <a:gd name="connsiteY2489" fmla="*/ 278480 h 2377795"/>
              <a:gd name="connsiteX2490" fmla="*/ 613141 w 3250573"/>
              <a:gd name="connsiteY2490" fmla="*/ 293436 h 2377795"/>
              <a:gd name="connsiteX2491" fmla="*/ 613268 w 3250573"/>
              <a:gd name="connsiteY2491" fmla="*/ 294573 h 2377795"/>
              <a:gd name="connsiteX2492" fmla="*/ 615119 w 3250573"/>
              <a:gd name="connsiteY2492" fmla="*/ 279507 h 2377795"/>
              <a:gd name="connsiteX2493" fmla="*/ 618385 w 3250573"/>
              <a:gd name="connsiteY2493" fmla="*/ 263138 h 2377795"/>
              <a:gd name="connsiteX2494" fmla="*/ 613742 w 3250573"/>
              <a:gd name="connsiteY2494" fmla="*/ 251861 h 2377795"/>
              <a:gd name="connsiteX2495" fmla="*/ 620365 w 3250573"/>
              <a:gd name="connsiteY2495" fmla="*/ 241401 h 2377795"/>
              <a:gd name="connsiteX2496" fmla="*/ 617801 w 3250573"/>
              <a:gd name="connsiteY2496" fmla="*/ 231574 h 2377795"/>
              <a:gd name="connsiteX2497" fmla="*/ 615237 w 3250573"/>
              <a:gd name="connsiteY2497" fmla="*/ 221745 h 2377795"/>
              <a:gd name="connsiteX2498" fmla="*/ 626683 w 3250573"/>
              <a:gd name="connsiteY2498" fmla="*/ 197730 h 2377795"/>
              <a:gd name="connsiteX2499" fmla="*/ 626864 w 3250573"/>
              <a:gd name="connsiteY2499" fmla="*/ 172896 h 2377795"/>
              <a:gd name="connsiteX2500" fmla="*/ 627243 w 3250573"/>
              <a:gd name="connsiteY2500" fmla="*/ 160639 h 2377795"/>
              <a:gd name="connsiteX2501" fmla="*/ 622292 w 3250573"/>
              <a:gd name="connsiteY2501" fmla="*/ 149944 h 2377795"/>
              <a:gd name="connsiteX2502" fmla="*/ 634722 w 3250573"/>
              <a:gd name="connsiteY2502" fmla="*/ 106344 h 2377795"/>
              <a:gd name="connsiteX2503" fmla="*/ 630567 w 3250573"/>
              <a:gd name="connsiteY2503" fmla="*/ 92182 h 2377795"/>
              <a:gd name="connsiteX2504" fmla="*/ 627431 w 3250573"/>
              <a:gd name="connsiteY2504" fmla="*/ 79485 h 2377795"/>
              <a:gd name="connsiteX2505" fmla="*/ 638228 w 3250573"/>
              <a:gd name="connsiteY2505" fmla="*/ 55562 h 2377795"/>
              <a:gd name="connsiteX2506" fmla="*/ 639614 w 3250573"/>
              <a:gd name="connsiteY2506" fmla="*/ 27339 h 2377795"/>
              <a:gd name="connsiteX2507" fmla="*/ 657729 w 3250573"/>
              <a:gd name="connsiteY2507" fmla="*/ 99 h 237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Lst>
            <a:rect l="l" t="t" r="r" b="b"/>
            <a:pathLst>
              <a:path w="3250573" h="2377795">
                <a:moveTo>
                  <a:pt x="338477" y="2364042"/>
                </a:moveTo>
                <a:lnTo>
                  <a:pt x="337453" y="2372029"/>
                </a:lnTo>
                <a:lnTo>
                  <a:pt x="341581" y="2372795"/>
                </a:lnTo>
                <a:cubicBezTo>
                  <a:pt x="342402" y="2372097"/>
                  <a:pt x="342815" y="2371325"/>
                  <a:pt x="342817" y="2370474"/>
                </a:cubicBezTo>
                <a:cubicBezTo>
                  <a:pt x="342820" y="2369625"/>
                  <a:pt x="343232" y="2368851"/>
                  <a:pt x="344054" y="2368154"/>
                </a:cubicBezTo>
                <a:cubicBezTo>
                  <a:pt x="343193" y="2367002"/>
                  <a:pt x="341716" y="2365736"/>
                  <a:pt x="339625" y="2364356"/>
                </a:cubicBezTo>
                <a:close/>
                <a:moveTo>
                  <a:pt x="346566" y="2277637"/>
                </a:moveTo>
                <a:cubicBezTo>
                  <a:pt x="345572" y="2278357"/>
                  <a:pt x="345064" y="2279656"/>
                  <a:pt x="345045" y="2281536"/>
                </a:cubicBezTo>
                <a:cubicBezTo>
                  <a:pt x="345026" y="2283417"/>
                  <a:pt x="345318" y="2284954"/>
                  <a:pt x="345923" y="2286150"/>
                </a:cubicBezTo>
                <a:cubicBezTo>
                  <a:pt x="341815" y="2285872"/>
                  <a:pt x="339536" y="2286790"/>
                  <a:pt x="339089" y="2288906"/>
                </a:cubicBezTo>
                <a:cubicBezTo>
                  <a:pt x="338644" y="2291022"/>
                  <a:pt x="339341" y="2293696"/>
                  <a:pt x="341183" y="2296928"/>
                </a:cubicBezTo>
                <a:lnTo>
                  <a:pt x="337593" y="2309788"/>
                </a:lnTo>
                <a:cubicBezTo>
                  <a:pt x="341124" y="2317184"/>
                  <a:pt x="343147" y="2323970"/>
                  <a:pt x="343662" y="2330144"/>
                </a:cubicBezTo>
                <a:lnTo>
                  <a:pt x="341846" y="2340312"/>
                </a:lnTo>
                <a:lnTo>
                  <a:pt x="355616" y="2339697"/>
                </a:lnTo>
                <a:lnTo>
                  <a:pt x="355140" y="2337525"/>
                </a:lnTo>
                <a:lnTo>
                  <a:pt x="352559" y="2336869"/>
                </a:lnTo>
                <a:lnTo>
                  <a:pt x="353830" y="2331561"/>
                </a:lnTo>
                <a:lnTo>
                  <a:pt x="345113" y="2291837"/>
                </a:lnTo>
                <a:lnTo>
                  <a:pt x="347411" y="2278226"/>
                </a:lnTo>
                <a:close/>
                <a:moveTo>
                  <a:pt x="978611" y="2228122"/>
                </a:moveTo>
                <a:cubicBezTo>
                  <a:pt x="976962" y="2229652"/>
                  <a:pt x="976460" y="2231209"/>
                  <a:pt x="977106" y="2232792"/>
                </a:cubicBezTo>
                <a:cubicBezTo>
                  <a:pt x="977750" y="2234375"/>
                  <a:pt x="978529" y="2235657"/>
                  <a:pt x="979443" y="2236639"/>
                </a:cubicBezTo>
                <a:cubicBezTo>
                  <a:pt x="981483" y="2238557"/>
                  <a:pt x="983688" y="2238810"/>
                  <a:pt x="986057" y="2237397"/>
                </a:cubicBezTo>
                <a:cubicBezTo>
                  <a:pt x="986827" y="2236642"/>
                  <a:pt x="987185" y="2235842"/>
                  <a:pt x="987129" y="2234993"/>
                </a:cubicBezTo>
                <a:cubicBezTo>
                  <a:pt x="987074" y="2234144"/>
                  <a:pt x="987432" y="2233343"/>
                  <a:pt x="988203" y="2232589"/>
                </a:cubicBezTo>
                <a:cubicBezTo>
                  <a:pt x="987265" y="2231499"/>
                  <a:pt x="985708" y="2230338"/>
                  <a:pt x="983529" y="2229106"/>
                </a:cubicBezTo>
                <a:cubicBezTo>
                  <a:pt x="981352" y="2227873"/>
                  <a:pt x="979712" y="2227546"/>
                  <a:pt x="978611" y="2228122"/>
                </a:cubicBezTo>
                <a:close/>
                <a:moveTo>
                  <a:pt x="194271" y="2214956"/>
                </a:moveTo>
                <a:lnTo>
                  <a:pt x="176732" y="2221928"/>
                </a:lnTo>
                <a:cubicBezTo>
                  <a:pt x="178017" y="2224051"/>
                  <a:pt x="179925" y="2225489"/>
                  <a:pt x="182459" y="2226242"/>
                </a:cubicBezTo>
                <a:cubicBezTo>
                  <a:pt x="184991" y="2226995"/>
                  <a:pt x="187349" y="2226825"/>
                  <a:pt x="189531" y="2225733"/>
                </a:cubicBezTo>
                <a:cubicBezTo>
                  <a:pt x="191664" y="2224553"/>
                  <a:pt x="193255" y="2222995"/>
                  <a:pt x="194300" y="2221057"/>
                </a:cubicBezTo>
                <a:cubicBezTo>
                  <a:pt x="195346" y="2219119"/>
                  <a:pt x="195337" y="2217086"/>
                  <a:pt x="194271" y="2214956"/>
                </a:cubicBezTo>
                <a:close/>
                <a:moveTo>
                  <a:pt x="2866230" y="2184397"/>
                </a:moveTo>
                <a:cubicBezTo>
                  <a:pt x="2864581" y="2185928"/>
                  <a:pt x="2864079" y="2187485"/>
                  <a:pt x="2864725" y="2189068"/>
                </a:cubicBezTo>
                <a:cubicBezTo>
                  <a:pt x="2865370" y="2190651"/>
                  <a:pt x="2866148" y="2191933"/>
                  <a:pt x="2867062" y="2192915"/>
                </a:cubicBezTo>
                <a:cubicBezTo>
                  <a:pt x="2869102" y="2194833"/>
                  <a:pt x="2871307" y="2195086"/>
                  <a:pt x="2873676" y="2193673"/>
                </a:cubicBezTo>
                <a:cubicBezTo>
                  <a:pt x="2874446" y="2192918"/>
                  <a:pt x="2874804" y="2192118"/>
                  <a:pt x="2874749" y="2191268"/>
                </a:cubicBezTo>
                <a:cubicBezTo>
                  <a:pt x="2874693" y="2190420"/>
                  <a:pt x="2875051" y="2189619"/>
                  <a:pt x="2875822" y="2188865"/>
                </a:cubicBezTo>
                <a:cubicBezTo>
                  <a:pt x="2874884" y="2187775"/>
                  <a:pt x="2873326" y="2186614"/>
                  <a:pt x="2871149" y="2185382"/>
                </a:cubicBezTo>
                <a:cubicBezTo>
                  <a:pt x="2868971" y="2184149"/>
                  <a:pt x="2867331" y="2183822"/>
                  <a:pt x="2866230" y="2184397"/>
                </a:cubicBezTo>
                <a:close/>
                <a:moveTo>
                  <a:pt x="1027335" y="2157899"/>
                </a:moveTo>
                <a:lnTo>
                  <a:pt x="1021882" y="2162328"/>
                </a:lnTo>
                <a:cubicBezTo>
                  <a:pt x="1023447" y="2164122"/>
                  <a:pt x="1025321" y="2164898"/>
                  <a:pt x="1027506" y="2164657"/>
                </a:cubicBezTo>
                <a:cubicBezTo>
                  <a:pt x="1029688" y="2164416"/>
                  <a:pt x="1031727" y="2163525"/>
                  <a:pt x="1033621" y="2161988"/>
                </a:cubicBezTo>
                <a:cubicBezTo>
                  <a:pt x="1032821" y="2160914"/>
                  <a:pt x="1031814" y="2159816"/>
                  <a:pt x="1030601" y="2158694"/>
                </a:cubicBezTo>
                <a:cubicBezTo>
                  <a:pt x="1029388" y="2157572"/>
                  <a:pt x="1028299" y="2157307"/>
                  <a:pt x="1027335" y="2157899"/>
                </a:cubicBezTo>
                <a:close/>
                <a:moveTo>
                  <a:pt x="940702" y="2154714"/>
                </a:moveTo>
                <a:cubicBezTo>
                  <a:pt x="939053" y="2156244"/>
                  <a:pt x="938551" y="2157801"/>
                  <a:pt x="939197" y="2159384"/>
                </a:cubicBezTo>
                <a:cubicBezTo>
                  <a:pt x="939842" y="2160968"/>
                  <a:pt x="940621" y="2162249"/>
                  <a:pt x="941534" y="2163231"/>
                </a:cubicBezTo>
                <a:cubicBezTo>
                  <a:pt x="943575" y="2165149"/>
                  <a:pt x="945780" y="2165402"/>
                  <a:pt x="948148" y="2163989"/>
                </a:cubicBezTo>
                <a:cubicBezTo>
                  <a:pt x="948919" y="2163236"/>
                  <a:pt x="949276" y="2162434"/>
                  <a:pt x="949221" y="2161585"/>
                </a:cubicBezTo>
                <a:cubicBezTo>
                  <a:pt x="949165" y="2160736"/>
                  <a:pt x="949523" y="2159935"/>
                  <a:pt x="950294" y="2159181"/>
                </a:cubicBezTo>
                <a:cubicBezTo>
                  <a:pt x="949356" y="2158091"/>
                  <a:pt x="947798" y="2156930"/>
                  <a:pt x="945621" y="2155698"/>
                </a:cubicBezTo>
                <a:cubicBezTo>
                  <a:pt x="943443" y="2154466"/>
                  <a:pt x="941803" y="2154138"/>
                  <a:pt x="940702" y="2154714"/>
                </a:cubicBezTo>
                <a:close/>
                <a:moveTo>
                  <a:pt x="971930" y="2126285"/>
                </a:moveTo>
                <a:cubicBezTo>
                  <a:pt x="973413" y="2131017"/>
                  <a:pt x="974470" y="2144333"/>
                  <a:pt x="975097" y="2166234"/>
                </a:cubicBezTo>
                <a:cubicBezTo>
                  <a:pt x="975725" y="2188134"/>
                  <a:pt x="975955" y="2201356"/>
                  <a:pt x="975785" y="2205898"/>
                </a:cubicBezTo>
                <a:lnTo>
                  <a:pt x="997772" y="2203364"/>
                </a:lnTo>
                <a:lnTo>
                  <a:pt x="984019" y="2156306"/>
                </a:lnTo>
                <a:lnTo>
                  <a:pt x="986646" y="2129655"/>
                </a:lnTo>
                <a:close/>
                <a:moveTo>
                  <a:pt x="2914954" y="2114175"/>
                </a:moveTo>
                <a:lnTo>
                  <a:pt x="2909502" y="2118604"/>
                </a:lnTo>
                <a:cubicBezTo>
                  <a:pt x="2911066" y="2120398"/>
                  <a:pt x="2912941" y="2121173"/>
                  <a:pt x="2915124" y="2120933"/>
                </a:cubicBezTo>
                <a:cubicBezTo>
                  <a:pt x="2917308" y="2120691"/>
                  <a:pt x="2919346" y="2119801"/>
                  <a:pt x="2921240" y="2118264"/>
                </a:cubicBezTo>
                <a:cubicBezTo>
                  <a:pt x="2920440" y="2117189"/>
                  <a:pt x="2919433" y="2116091"/>
                  <a:pt x="2918220" y="2114970"/>
                </a:cubicBezTo>
                <a:cubicBezTo>
                  <a:pt x="2917006" y="2113849"/>
                  <a:pt x="2915918" y="2113583"/>
                  <a:pt x="2914954" y="2114175"/>
                </a:cubicBezTo>
                <a:close/>
                <a:moveTo>
                  <a:pt x="2828959" y="2111117"/>
                </a:moveTo>
                <a:lnTo>
                  <a:pt x="2827178" y="2116256"/>
                </a:lnTo>
                <a:lnTo>
                  <a:pt x="2829153" y="2119507"/>
                </a:lnTo>
                <a:cubicBezTo>
                  <a:pt x="2831193" y="2121425"/>
                  <a:pt x="2833398" y="2121678"/>
                  <a:pt x="2835767" y="2120265"/>
                </a:cubicBezTo>
                <a:cubicBezTo>
                  <a:pt x="2836538" y="2119512"/>
                  <a:pt x="2836895" y="2118710"/>
                  <a:pt x="2836840" y="2117861"/>
                </a:cubicBezTo>
                <a:cubicBezTo>
                  <a:pt x="2836783" y="2117012"/>
                  <a:pt x="2837142" y="2116211"/>
                  <a:pt x="2837913" y="2115457"/>
                </a:cubicBezTo>
                <a:cubicBezTo>
                  <a:pt x="2836976" y="2114367"/>
                  <a:pt x="2835418" y="2113206"/>
                  <a:pt x="2833240" y="2111974"/>
                </a:cubicBezTo>
                <a:close/>
                <a:moveTo>
                  <a:pt x="1676404" y="2095910"/>
                </a:moveTo>
                <a:cubicBezTo>
                  <a:pt x="1674754" y="2097441"/>
                  <a:pt x="1674253" y="2098998"/>
                  <a:pt x="1674898" y="2100581"/>
                </a:cubicBezTo>
                <a:cubicBezTo>
                  <a:pt x="1675543" y="2102165"/>
                  <a:pt x="1676322" y="2103446"/>
                  <a:pt x="1677236" y="2104428"/>
                </a:cubicBezTo>
                <a:cubicBezTo>
                  <a:pt x="1679276" y="2106347"/>
                  <a:pt x="1681481" y="2106599"/>
                  <a:pt x="1683849" y="2105186"/>
                </a:cubicBezTo>
                <a:cubicBezTo>
                  <a:pt x="1684620" y="2104431"/>
                  <a:pt x="1684978" y="2103631"/>
                  <a:pt x="1684922" y="2102782"/>
                </a:cubicBezTo>
                <a:cubicBezTo>
                  <a:pt x="1684866" y="2101933"/>
                  <a:pt x="1685224" y="2101132"/>
                  <a:pt x="1685995" y="2100378"/>
                </a:cubicBezTo>
                <a:cubicBezTo>
                  <a:pt x="1685058" y="2099288"/>
                  <a:pt x="1683500" y="2098127"/>
                  <a:pt x="1681322" y="2096895"/>
                </a:cubicBezTo>
                <a:cubicBezTo>
                  <a:pt x="1679145" y="2095662"/>
                  <a:pt x="1677505" y="2095335"/>
                  <a:pt x="1676404" y="2095910"/>
                </a:cubicBezTo>
                <a:close/>
                <a:moveTo>
                  <a:pt x="2859549" y="2082561"/>
                </a:moveTo>
                <a:cubicBezTo>
                  <a:pt x="2861033" y="2087292"/>
                  <a:pt x="2862089" y="2100609"/>
                  <a:pt x="2862716" y="2122510"/>
                </a:cubicBezTo>
                <a:cubicBezTo>
                  <a:pt x="2863344" y="2144410"/>
                  <a:pt x="2863574" y="2157632"/>
                  <a:pt x="2863405" y="2162175"/>
                </a:cubicBezTo>
                <a:lnTo>
                  <a:pt x="2885392" y="2159640"/>
                </a:lnTo>
                <a:lnTo>
                  <a:pt x="2871638" y="2112583"/>
                </a:lnTo>
                <a:lnTo>
                  <a:pt x="2874265" y="2085931"/>
                </a:lnTo>
                <a:close/>
                <a:moveTo>
                  <a:pt x="2575417" y="2075868"/>
                </a:moveTo>
                <a:lnTo>
                  <a:pt x="2557879" y="2082841"/>
                </a:lnTo>
                <a:cubicBezTo>
                  <a:pt x="2559163" y="2084963"/>
                  <a:pt x="2561071" y="2086402"/>
                  <a:pt x="2563605" y="2087154"/>
                </a:cubicBezTo>
                <a:cubicBezTo>
                  <a:pt x="2566138" y="2087907"/>
                  <a:pt x="2568495" y="2087738"/>
                  <a:pt x="2570677" y="2086645"/>
                </a:cubicBezTo>
                <a:cubicBezTo>
                  <a:pt x="2572811" y="2085466"/>
                  <a:pt x="2574400" y="2083908"/>
                  <a:pt x="2575447" y="2081970"/>
                </a:cubicBezTo>
                <a:cubicBezTo>
                  <a:pt x="2576493" y="2080032"/>
                  <a:pt x="2576483" y="2077998"/>
                  <a:pt x="2575417" y="2075868"/>
                </a:cubicBezTo>
                <a:close/>
                <a:moveTo>
                  <a:pt x="980800" y="2072344"/>
                </a:moveTo>
                <a:cubicBezTo>
                  <a:pt x="978275" y="2072861"/>
                  <a:pt x="976465" y="2073566"/>
                  <a:pt x="975367" y="2074458"/>
                </a:cubicBezTo>
                <a:lnTo>
                  <a:pt x="975718" y="2104820"/>
                </a:lnTo>
                <a:cubicBezTo>
                  <a:pt x="976542" y="2106002"/>
                  <a:pt x="977872" y="2107347"/>
                  <a:pt x="979709" y="2108856"/>
                </a:cubicBezTo>
                <a:cubicBezTo>
                  <a:pt x="981546" y="2110366"/>
                  <a:pt x="983413" y="2110510"/>
                  <a:pt x="985310" y="2109288"/>
                </a:cubicBezTo>
                <a:cubicBezTo>
                  <a:pt x="986897" y="2107680"/>
                  <a:pt x="987150" y="2105814"/>
                  <a:pt x="986071" y="2103689"/>
                </a:cubicBezTo>
                <a:cubicBezTo>
                  <a:pt x="984990" y="2101565"/>
                  <a:pt x="983963" y="2099974"/>
                  <a:pt x="982988" y="2098914"/>
                </a:cubicBezTo>
                <a:cubicBezTo>
                  <a:pt x="986623" y="2095962"/>
                  <a:pt x="986952" y="2092631"/>
                  <a:pt x="983974" y="2088920"/>
                </a:cubicBezTo>
                <a:lnTo>
                  <a:pt x="985454" y="2081918"/>
                </a:lnTo>
                <a:lnTo>
                  <a:pt x="980507" y="2081032"/>
                </a:lnTo>
                <a:cubicBezTo>
                  <a:pt x="979470" y="2078985"/>
                  <a:pt x="979776" y="2077128"/>
                  <a:pt x="981426" y="2075461"/>
                </a:cubicBezTo>
                <a:lnTo>
                  <a:pt x="984106" y="2073274"/>
                </a:lnTo>
                <a:close/>
                <a:moveTo>
                  <a:pt x="209234" y="2047269"/>
                </a:moveTo>
                <a:cubicBezTo>
                  <a:pt x="206655" y="2047843"/>
                  <a:pt x="204292" y="2048809"/>
                  <a:pt x="202145" y="2050166"/>
                </a:cubicBezTo>
                <a:cubicBezTo>
                  <a:pt x="199517" y="2057509"/>
                  <a:pt x="195992" y="2068067"/>
                  <a:pt x="191572" y="2081842"/>
                </a:cubicBezTo>
                <a:cubicBezTo>
                  <a:pt x="187150" y="2095616"/>
                  <a:pt x="186826" y="2107125"/>
                  <a:pt x="190599" y="2116371"/>
                </a:cubicBezTo>
                <a:lnTo>
                  <a:pt x="192764" y="2139647"/>
                </a:lnTo>
                <a:cubicBezTo>
                  <a:pt x="185888" y="2144240"/>
                  <a:pt x="182548" y="2151299"/>
                  <a:pt x="182741" y="2160823"/>
                </a:cubicBezTo>
                <a:cubicBezTo>
                  <a:pt x="182934" y="2170347"/>
                  <a:pt x="184904" y="2178549"/>
                  <a:pt x="188651" y="2185430"/>
                </a:cubicBezTo>
                <a:cubicBezTo>
                  <a:pt x="191688" y="2181146"/>
                  <a:pt x="194451" y="2176672"/>
                  <a:pt x="196944" y="2172009"/>
                </a:cubicBezTo>
                <a:cubicBezTo>
                  <a:pt x="199438" y="2167346"/>
                  <a:pt x="201113" y="2162113"/>
                  <a:pt x="201975" y="2156312"/>
                </a:cubicBezTo>
                <a:lnTo>
                  <a:pt x="212724" y="2161249"/>
                </a:lnTo>
                <a:cubicBezTo>
                  <a:pt x="215565" y="2151068"/>
                  <a:pt x="214759" y="2141543"/>
                  <a:pt x="210304" y="2132675"/>
                </a:cubicBezTo>
                <a:cubicBezTo>
                  <a:pt x="206493" y="2123562"/>
                  <a:pt x="206795" y="2115237"/>
                  <a:pt x="211209" y="2107700"/>
                </a:cubicBezTo>
                <a:cubicBezTo>
                  <a:pt x="215624" y="2100162"/>
                  <a:pt x="215926" y="2091838"/>
                  <a:pt x="212115" y="2082725"/>
                </a:cubicBezTo>
                <a:cubicBezTo>
                  <a:pt x="214239" y="2078605"/>
                  <a:pt x="215916" y="2073374"/>
                  <a:pt x="217146" y="2067030"/>
                </a:cubicBezTo>
                <a:cubicBezTo>
                  <a:pt x="218375" y="2060685"/>
                  <a:pt x="217940" y="2055261"/>
                  <a:pt x="215841" y="2050755"/>
                </a:cubicBezTo>
                <a:cubicBezTo>
                  <a:pt x="214015" y="2047855"/>
                  <a:pt x="211813" y="2046693"/>
                  <a:pt x="209234" y="2047269"/>
                </a:cubicBezTo>
                <a:close/>
                <a:moveTo>
                  <a:pt x="1672841" y="2032981"/>
                </a:moveTo>
                <a:lnTo>
                  <a:pt x="1672890" y="2034024"/>
                </a:lnTo>
                <a:cubicBezTo>
                  <a:pt x="1673518" y="2055923"/>
                  <a:pt x="1673748" y="2069145"/>
                  <a:pt x="1673578" y="2073688"/>
                </a:cubicBezTo>
                <a:lnTo>
                  <a:pt x="1679391" y="2073018"/>
                </a:lnTo>
                <a:lnTo>
                  <a:pt x="1679530" y="2070172"/>
                </a:lnTo>
                <a:cubicBezTo>
                  <a:pt x="1680976" y="2068321"/>
                  <a:pt x="1682275" y="2066980"/>
                  <a:pt x="1683424" y="2066151"/>
                </a:cubicBezTo>
                <a:cubicBezTo>
                  <a:pt x="1680951" y="2062535"/>
                  <a:pt x="1680134" y="2059086"/>
                  <a:pt x="1680972" y="2055807"/>
                </a:cubicBezTo>
                <a:cubicBezTo>
                  <a:pt x="1681810" y="2052527"/>
                  <a:pt x="1680992" y="2049079"/>
                  <a:pt x="1678520" y="2045463"/>
                </a:cubicBezTo>
                <a:close/>
                <a:moveTo>
                  <a:pt x="2868419" y="2028620"/>
                </a:moveTo>
                <a:cubicBezTo>
                  <a:pt x="2865895" y="2029137"/>
                  <a:pt x="2864084" y="2029843"/>
                  <a:pt x="2862986" y="2030734"/>
                </a:cubicBezTo>
                <a:lnTo>
                  <a:pt x="2863337" y="2061096"/>
                </a:lnTo>
                <a:cubicBezTo>
                  <a:pt x="2864161" y="2062278"/>
                  <a:pt x="2865491" y="2063623"/>
                  <a:pt x="2867328" y="2065132"/>
                </a:cubicBezTo>
                <a:cubicBezTo>
                  <a:pt x="2869165" y="2066642"/>
                  <a:pt x="2871032" y="2066785"/>
                  <a:pt x="2872929" y="2065564"/>
                </a:cubicBezTo>
                <a:cubicBezTo>
                  <a:pt x="2874516" y="2063955"/>
                  <a:pt x="2874770" y="2062089"/>
                  <a:pt x="2873689" y="2059965"/>
                </a:cubicBezTo>
                <a:cubicBezTo>
                  <a:pt x="2872609" y="2057841"/>
                  <a:pt x="2871582" y="2056250"/>
                  <a:pt x="2870608" y="2055191"/>
                </a:cubicBezTo>
                <a:cubicBezTo>
                  <a:pt x="2874243" y="2052238"/>
                  <a:pt x="2874571" y="2048907"/>
                  <a:pt x="2871593" y="2045196"/>
                </a:cubicBezTo>
                <a:cubicBezTo>
                  <a:pt x="2870606" y="2043188"/>
                  <a:pt x="2871128" y="2040722"/>
                  <a:pt x="2873158" y="2037795"/>
                </a:cubicBezTo>
                <a:cubicBezTo>
                  <a:pt x="2875188" y="2034870"/>
                  <a:pt x="2875710" y="2032402"/>
                  <a:pt x="2874724" y="2030394"/>
                </a:cubicBezTo>
                <a:cubicBezTo>
                  <a:pt x="2873046" y="2028693"/>
                  <a:pt x="2870944" y="2028101"/>
                  <a:pt x="2868419" y="2028620"/>
                </a:cubicBezTo>
                <a:close/>
                <a:moveTo>
                  <a:pt x="2756696" y="1997445"/>
                </a:moveTo>
                <a:lnTo>
                  <a:pt x="2747351" y="1999889"/>
                </a:lnTo>
                <a:cubicBezTo>
                  <a:pt x="2748089" y="2001124"/>
                  <a:pt x="2749427" y="2002538"/>
                  <a:pt x="2751366" y="2004130"/>
                </a:cubicBezTo>
                <a:cubicBezTo>
                  <a:pt x="2753303" y="2005722"/>
                  <a:pt x="2754866" y="2006331"/>
                  <a:pt x="2756053" y="2005958"/>
                </a:cubicBezTo>
                <a:cubicBezTo>
                  <a:pt x="2757944" y="2004743"/>
                  <a:pt x="2758707" y="2003301"/>
                  <a:pt x="2758342" y="2001634"/>
                </a:cubicBezTo>
                <a:cubicBezTo>
                  <a:pt x="2757977" y="1999965"/>
                  <a:pt x="2757429" y="1998569"/>
                  <a:pt x="2756696" y="1997445"/>
                </a:cubicBezTo>
                <a:close/>
                <a:moveTo>
                  <a:pt x="184504" y="1989212"/>
                </a:moveTo>
                <a:lnTo>
                  <a:pt x="182456" y="1990344"/>
                </a:lnTo>
                <a:cubicBezTo>
                  <a:pt x="183066" y="1991650"/>
                  <a:pt x="184148" y="1993205"/>
                  <a:pt x="185702" y="1995009"/>
                </a:cubicBezTo>
                <a:cubicBezTo>
                  <a:pt x="187256" y="1996813"/>
                  <a:pt x="189074" y="1997280"/>
                  <a:pt x="191157" y="1996412"/>
                </a:cubicBezTo>
                <a:cubicBezTo>
                  <a:pt x="192673" y="1995122"/>
                  <a:pt x="192587" y="1993356"/>
                  <a:pt x="190903" y="1991115"/>
                </a:cubicBezTo>
                <a:cubicBezTo>
                  <a:pt x="189219" y="1988873"/>
                  <a:pt x="187086" y="1988239"/>
                  <a:pt x="184504" y="1989212"/>
                </a:cubicBezTo>
                <a:close/>
                <a:moveTo>
                  <a:pt x="1501666" y="1985432"/>
                </a:moveTo>
                <a:lnTo>
                  <a:pt x="1485766" y="1995595"/>
                </a:lnTo>
                <a:cubicBezTo>
                  <a:pt x="1487416" y="1997445"/>
                  <a:pt x="1489551" y="1998504"/>
                  <a:pt x="1492172" y="1998770"/>
                </a:cubicBezTo>
                <a:cubicBezTo>
                  <a:pt x="1494792" y="1999036"/>
                  <a:pt x="1497072" y="1998427"/>
                  <a:pt x="1499008" y="1996941"/>
                </a:cubicBezTo>
                <a:cubicBezTo>
                  <a:pt x="1500882" y="1995379"/>
                  <a:pt x="1502152" y="1993544"/>
                  <a:pt x="1502820" y="1991439"/>
                </a:cubicBezTo>
                <a:cubicBezTo>
                  <a:pt x="1503488" y="1989333"/>
                  <a:pt x="1503103" y="1987331"/>
                  <a:pt x="1501666" y="1985432"/>
                </a:cubicBezTo>
                <a:close/>
                <a:moveTo>
                  <a:pt x="814125" y="1970758"/>
                </a:moveTo>
                <a:lnTo>
                  <a:pt x="797145" y="1978988"/>
                </a:lnTo>
                <a:cubicBezTo>
                  <a:pt x="798575" y="1981015"/>
                  <a:pt x="800579" y="1982313"/>
                  <a:pt x="803157" y="1982881"/>
                </a:cubicBezTo>
                <a:cubicBezTo>
                  <a:pt x="805734" y="1983450"/>
                  <a:pt x="808071" y="1983110"/>
                  <a:pt x="810167" y="1981861"/>
                </a:cubicBezTo>
                <a:cubicBezTo>
                  <a:pt x="812210" y="1980530"/>
                  <a:pt x="813683" y="1978858"/>
                  <a:pt x="814588" y="1976848"/>
                </a:cubicBezTo>
                <a:cubicBezTo>
                  <a:pt x="815493" y="1974837"/>
                  <a:pt x="815338" y="1972807"/>
                  <a:pt x="814125" y="1970758"/>
                </a:cubicBezTo>
                <a:close/>
                <a:moveTo>
                  <a:pt x="226252" y="1938949"/>
                </a:moveTo>
                <a:lnTo>
                  <a:pt x="216907" y="1941394"/>
                </a:lnTo>
                <a:cubicBezTo>
                  <a:pt x="217646" y="1942628"/>
                  <a:pt x="218983" y="1944042"/>
                  <a:pt x="220921" y="1945633"/>
                </a:cubicBezTo>
                <a:cubicBezTo>
                  <a:pt x="222860" y="1947225"/>
                  <a:pt x="224422" y="1947834"/>
                  <a:pt x="225608" y="1947462"/>
                </a:cubicBezTo>
                <a:cubicBezTo>
                  <a:pt x="227501" y="1946247"/>
                  <a:pt x="228263" y="1944806"/>
                  <a:pt x="227898" y="1943138"/>
                </a:cubicBezTo>
                <a:cubicBezTo>
                  <a:pt x="227533" y="1941469"/>
                  <a:pt x="226985" y="1940074"/>
                  <a:pt x="226252" y="1938949"/>
                </a:cubicBezTo>
                <a:close/>
                <a:moveTo>
                  <a:pt x="2738295" y="1920596"/>
                </a:moveTo>
                <a:cubicBezTo>
                  <a:pt x="2737361" y="1921225"/>
                  <a:pt x="2736956" y="1921902"/>
                  <a:pt x="2737078" y="1922628"/>
                </a:cubicBezTo>
                <a:cubicBezTo>
                  <a:pt x="2737200" y="1923354"/>
                  <a:pt x="2737306" y="1923748"/>
                  <a:pt x="2737397" y="1923811"/>
                </a:cubicBezTo>
                <a:cubicBezTo>
                  <a:pt x="2739010" y="1926829"/>
                  <a:pt x="2740614" y="1928322"/>
                  <a:pt x="2742211" y="1928290"/>
                </a:cubicBezTo>
                <a:cubicBezTo>
                  <a:pt x="2743808" y="1928257"/>
                  <a:pt x="2746087" y="1927337"/>
                  <a:pt x="2749045" y="1925532"/>
                </a:cubicBezTo>
                <a:cubicBezTo>
                  <a:pt x="2747845" y="1923363"/>
                  <a:pt x="2746278" y="1921736"/>
                  <a:pt x="2744343" y="1920653"/>
                </a:cubicBezTo>
                <a:cubicBezTo>
                  <a:pt x="2742406" y="1919570"/>
                  <a:pt x="2740390" y="1919551"/>
                  <a:pt x="2738295" y="1920596"/>
                </a:cubicBezTo>
                <a:close/>
                <a:moveTo>
                  <a:pt x="231381" y="1914359"/>
                </a:moveTo>
                <a:lnTo>
                  <a:pt x="222037" y="1916804"/>
                </a:lnTo>
                <a:cubicBezTo>
                  <a:pt x="222775" y="1918040"/>
                  <a:pt x="224113" y="1919452"/>
                  <a:pt x="226052" y="1921044"/>
                </a:cubicBezTo>
                <a:cubicBezTo>
                  <a:pt x="227990" y="1922636"/>
                  <a:pt x="229553" y="1923246"/>
                  <a:pt x="230738" y="1922872"/>
                </a:cubicBezTo>
                <a:cubicBezTo>
                  <a:pt x="232629" y="1921658"/>
                  <a:pt x="233393" y="1920217"/>
                  <a:pt x="233027" y="1918548"/>
                </a:cubicBezTo>
                <a:cubicBezTo>
                  <a:pt x="232664" y="1916880"/>
                  <a:pt x="232115" y="1915484"/>
                  <a:pt x="231381" y="1914359"/>
                </a:cubicBezTo>
                <a:close/>
                <a:moveTo>
                  <a:pt x="2590379" y="1908181"/>
                </a:moveTo>
                <a:cubicBezTo>
                  <a:pt x="2587800" y="1908756"/>
                  <a:pt x="2585437" y="1909722"/>
                  <a:pt x="2583290" y="1911078"/>
                </a:cubicBezTo>
                <a:cubicBezTo>
                  <a:pt x="2580664" y="1918422"/>
                  <a:pt x="2577139" y="1928981"/>
                  <a:pt x="2572718" y="1942754"/>
                </a:cubicBezTo>
                <a:cubicBezTo>
                  <a:pt x="2568296" y="1956528"/>
                  <a:pt x="2567972" y="1968038"/>
                  <a:pt x="2571744" y="1977284"/>
                </a:cubicBezTo>
                <a:lnTo>
                  <a:pt x="2573911" y="2000560"/>
                </a:lnTo>
                <a:cubicBezTo>
                  <a:pt x="2567034" y="2005153"/>
                  <a:pt x="2563693" y="2012211"/>
                  <a:pt x="2563886" y="2021736"/>
                </a:cubicBezTo>
                <a:cubicBezTo>
                  <a:pt x="2564080" y="2031259"/>
                  <a:pt x="2566050" y="2039462"/>
                  <a:pt x="2569796" y="2046343"/>
                </a:cubicBezTo>
                <a:cubicBezTo>
                  <a:pt x="2572833" y="2042059"/>
                  <a:pt x="2575597" y="2037585"/>
                  <a:pt x="2578090" y="2032921"/>
                </a:cubicBezTo>
                <a:cubicBezTo>
                  <a:pt x="2580583" y="2028258"/>
                  <a:pt x="2582259" y="2023027"/>
                  <a:pt x="2583120" y="2017225"/>
                </a:cubicBezTo>
                <a:lnTo>
                  <a:pt x="2593870" y="2022162"/>
                </a:lnTo>
                <a:cubicBezTo>
                  <a:pt x="2596712" y="2011980"/>
                  <a:pt x="2595904" y="2002455"/>
                  <a:pt x="2591449" y="1993587"/>
                </a:cubicBezTo>
                <a:cubicBezTo>
                  <a:pt x="2587639" y="1984475"/>
                  <a:pt x="2587942" y="1976150"/>
                  <a:pt x="2592355" y="1968613"/>
                </a:cubicBezTo>
                <a:cubicBezTo>
                  <a:pt x="2596769" y="1961075"/>
                  <a:pt x="2597071" y="1952750"/>
                  <a:pt x="2593261" y="1943639"/>
                </a:cubicBezTo>
                <a:cubicBezTo>
                  <a:pt x="2595386" y="1939518"/>
                  <a:pt x="2597062" y="1934286"/>
                  <a:pt x="2598292" y="1927942"/>
                </a:cubicBezTo>
                <a:cubicBezTo>
                  <a:pt x="2599520" y="1921598"/>
                  <a:pt x="2599086" y="1916173"/>
                  <a:pt x="2596986" y="1911668"/>
                </a:cubicBezTo>
                <a:cubicBezTo>
                  <a:pt x="2595161" y="1908767"/>
                  <a:pt x="2592959" y="1907605"/>
                  <a:pt x="2590379" y="1908181"/>
                </a:cubicBezTo>
                <a:close/>
                <a:moveTo>
                  <a:pt x="984423" y="1880966"/>
                </a:moveTo>
                <a:lnTo>
                  <a:pt x="980042" y="1882460"/>
                </a:lnTo>
                <a:cubicBezTo>
                  <a:pt x="980866" y="1883640"/>
                  <a:pt x="982300" y="1884954"/>
                  <a:pt x="984344" y="1886403"/>
                </a:cubicBezTo>
                <a:lnTo>
                  <a:pt x="985134" y="1886648"/>
                </a:lnTo>
                <a:lnTo>
                  <a:pt x="985657" y="1885286"/>
                </a:lnTo>
                <a:close/>
                <a:moveTo>
                  <a:pt x="260584" y="1865589"/>
                </a:moveTo>
                <a:cubicBezTo>
                  <a:pt x="259676" y="1866262"/>
                  <a:pt x="259510" y="1867374"/>
                  <a:pt x="260088" y="1868924"/>
                </a:cubicBezTo>
                <a:cubicBezTo>
                  <a:pt x="260666" y="1870474"/>
                  <a:pt x="261300" y="1871823"/>
                  <a:pt x="261990" y="1872971"/>
                </a:cubicBezTo>
                <a:cubicBezTo>
                  <a:pt x="259747" y="1874154"/>
                  <a:pt x="257863" y="1875988"/>
                  <a:pt x="256339" y="1878472"/>
                </a:cubicBezTo>
                <a:cubicBezTo>
                  <a:pt x="254816" y="1880958"/>
                  <a:pt x="254820" y="1883788"/>
                  <a:pt x="256353" y="1886964"/>
                </a:cubicBezTo>
                <a:cubicBezTo>
                  <a:pt x="257781" y="1889347"/>
                  <a:pt x="260266" y="1891826"/>
                  <a:pt x="263806" y="1894402"/>
                </a:cubicBezTo>
                <a:cubicBezTo>
                  <a:pt x="267345" y="1896978"/>
                  <a:pt x="270279" y="1897850"/>
                  <a:pt x="272604" y="1897018"/>
                </a:cubicBezTo>
                <a:cubicBezTo>
                  <a:pt x="273490" y="1896302"/>
                  <a:pt x="273704" y="1895276"/>
                  <a:pt x="273245" y="1893944"/>
                </a:cubicBezTo>
                <a:cubicBezTo>
                  <a:pt x="272787" y="1892610"/>
                  <a:pt x="272489" y="1891870"/>
                  <a:pt x="272350" y="1891719"/>
                </a:cubicBezTo>
                <a:cubicBezTo>
                  <a:pt x="269896" y="1888487"/>
                  <a:pt x="267226" y="1884864"/>
                  <a:pt x="264340" y="1880851"/>
                </a:cubicBezTo>
                <a:cubicBezTo>
                  <a:pt x="261452" y="1876837"/>
                  <a:pt x="262718" y="1873078"/>
                  <a:pt x="268135" y="1869575"/>
                </a:cubicBezTo>
                <a:cubicBezTo>
                  <a:pt x="267445" y="1868427"/>
                  <a:pt x="266299" y="1867361"/>
                  <a:pt x="264697" y="1866376"/>
                </a:cubicBezTo>
                <a:cubicBezTo>
                  <a:pt x="263095" y="1865392"/>
                  <a:pt x="261724" y="1865130"/>
                  <a:pt x="260584" y="1865589"/>
                </a:cubicBezTo>
                <a:close/>
                <a:moveTo>
                  <a:pt x="2565650" y="1850125"/>
                </a:moveTo>
                <a:lnTo>
                  <a:pt x="2563601" y="1851257"/>
                </a:lnTo>
                <a:cubicBezTo>
                  <a:pt x="2564211" y="1852562"/>
                  <a:pt x="2565293" y="1854118"/>
                  <a:pt x="2566849" y="1855921"/>
                </a:cubicBezTo>
                <a:cubicBezTo>
                  <a:pt x="2568402" y="1857726"/>
                  <a:pt x="2570220" y="1858193"/>
                  <a:pt x="2572303" y="1857325"/>
                </a:cubicBezTo>
                <a:cubicBezTo>
                  <a:pt x="2573818" y="1856035"/>
                  <a:pt x="2573733" y="1854269"/>
                  <a:pt x="2572049" y="1852027"/>
                </a:cubicBezTo>
                <a:cubicBezTo>
                  <a:pt x="2570365" y="1849786"/>
                  <a:pt x="2568231" y="1849151"/>
                  <a:pt x="2565650" y="1850125"/>
                </a:cubicBezTo>
                <a:close/>
                <a:moveTo>
                  <a:pt x="257910" y="1831716"/>
                </a:moveTo>
                <a:lnTo>
                  <a:pt x="262515" y="1840049"/>
                </a:lnTo>
                <a:lnTo>
                  <a:pt x="265071" y="1849514"/>
                </a:lnTo>
                <a:lnTo>
                  <a:pt x="264563" y="1838917"/>
                </a:lnTo>
                <a:cubicBezTo>
                  <a:pt x="264414" y="1838546"/>
                  <a:pt x="263561" y="1837205"/>
                  <a:pt x="262005" y="1834892"/>
                </a:cubicBezTo>
                <a:cubicBezTo>
                  <a:pt x="260449" y="1832580"/>
                  <a:pt x="259084" y="1831521"/>
                  <a:pt x="257910" y="1831716"/>
                </a:cubicBezTo>
                <a:close/>
                <a:moveTo>
                  <a:pt x="2861936" y="1820891"/>
                </a:moveTo>
                <a:cubicBezTo>
                  <a:pt x="2859319" y="1820592"/>
                  <a:pt x="2857032" y="1821172"/>
                  <a:pt x="2855077" y="1822632"/>
                </a:cubicBezTo>
                <a:lnTo>
                  <a:pt x="2849624" y="1827062"/>
                </a:lnTo>
                <a:cubicBezTo>
                  <a:pt x="2850699" y="1832764"/>
                  <a:pt x="2850636" y="1851077"/>
                  <a:pt x="2849433" y="1881997"/>
                </a:cubicBezTo>
                <a:cubicBezTo>
                  <a:pt x="2848231" y="1912917"/>
                  <a:pt x="2848376" y="1933359"/>
                  <a:pt x="2849867" y="1943321"/>
                </a:cubicBezTo>
                <a:cubicBezTo>
                  <a:pt x="2848631" y="1944197"/>
                  <a:pt x="2847013" y="1945767"/>
                  <a:pt x="2845014" y="1948030"/>
                </a:cubicBezTo>
                <a:cubicBezTo>
                  <a:pt x="2843014" y="1950292"/>
                  <a:pt x="2842595" y="1952420"/>
                  <a:pt x="2843757" y="1954413"/>
                </a:cubicBezTo>
                <a:cubicBezTo>
                  <a:pt x="2846632" y="1957058"/>
                  <a:pt x="2851509" y="1958459"/>
                  <a:pt x="2858391" y="1958616"/>
                </a:cubicBezTo>
                <a:cubicBezTo>
                  <a:pt x="2865273" y="1958772"/>
                  <a:pt x="2870316" y="1958508"/>
                  <a:pt x="2873519" y="1957822"/>
                </a:cubicBezTo>
                <a:cubicBezTo>
                  <a:pt x="2867782" y="1949584"/>
                  <a:pt x="2865683" y="1942606"/>
                  <a:pt x="2867222" y="1936886"/>
                </a:cubicBezTo>
                <a:cubicBezTo>
                  <a:pt x="2868761" y="1931167"/>
                  <a:pt x="2868152" y="1926043"/>
                  <a:pt x="2865393" y="1921516"/>
                </a:cubicBezTo>
                <a:cubicBezTo>
                  <a:pt x="2865471" y="1914366"/>
                  <a:pt x="2865545" y="1900898"/>
                  <a:pt x="2865614" y="1881113"/>
                </a:cubicBezTo>
                <a:cubicBezTo>
                  <a:pt x="2865684" y="1861328"/>
                  <a:pt x="2868238" y="1848145"/>
                  <a:pt x="2873275" y="1841562"/>
                </a:cubicBezTo>
                <a:cubicBezTo>
                  <a:pt x="2870834" y="1838053"/>
                  <a:pt x="2870006" y="1835151"/>
                  <a:pt x="2870789" y="1832855"/>
                </a:cubicBezTo>
                <a:cubicBezTo>
                  <a:pt x="2871573" y="1830558"/>
                  <a:pt x="2870745" y="1827656"/>
                  <a:pt x="2868304" y="1824147"/>
                </a:cubicBezTo>
                <a:cubicBezTo>
                  <a:pt x="2866676" y="1822276"/>
                  <a:pt x="2864555" y="1821191"/>
                  <a:pt x="2861936" y="1820891"/>
                </a:cubicBezTo>
                <a:close/>
                <a:moveTo>
                  <a:pt x="1485402" y="1817420"/>
                </a:moveTo>
                <a:cubicBezTo>
                  <a:pt x="1482981" y="1818472"/>
                  <a:pt x="1480844" y="1819867"/>
                  <a:pt x="1478990" y="1821606"/>
                </a:cubicBezTo>
                <a:cubicBezTo>
                  <a:pt x="1477770" y="1829334"/>
                  <a:pt x="1476264" y="1840398"/>
                  <a:pt x="1474472" y="1854798"/>
                </a:cubicBezTo>
                <a:cubicBezTo>
                  <a:pt x="1472680" y="1869198"/>
                  <a:pt x="1474484" y="1880598"/>
                  <a:pt x="1479885" y="1888999"/>
                </a:cubicBezTo>
                <a:lnTo>
                  <a:pt x="1486301" y="1911524"/>
                </a:lnTo>
                <a:cubicBezTo>
                  <a:pt x="1480410" y="1917339"/>
                  <a:pt x="1478438" y="1924920"/>
                  <a:pt x="1480384" y="1934267"/>
                </a:cubicBezTo>
                <a:cubicBezTo>
                  <a:pt x="1482330" y="1943613"/>
                  <a:pt x="1485773" y="1951324"/>
                  <a:pt x="1490713" y="1957400"/>
                </a:cubicBezTo>
                <a:cubicBezTo>
                  <a:pt x="1492898" y="1952610"/>
                  <a:pt x="1494782" y="1947683"/>
                  <a:pt x="1496365" y="1942621"/>
                </a:cubicBezTo>
                <a:cubicBezTo>
                  <a:pt x="1497947" y="1937558"/>
                  <a:pt x="1498625" y="1932090"/>
                  <a:pt x="1498399" y="1926212"/>
                </a:cubicBezTo>
                <a:lnTo>
                  <a:pt x="1509843" y="1929058"/>
                </a:lnTo>
                <a:cubicBezTo>
                  <a:pt x="1510750" y="1918494"/>
                  <a:pt x="1508203" y="1909261"/>
                  <a:pt x="1502202" y="1901361"/>
                </a:cubicBezTo>
                <a:cubicBezTo>
                  <a:pt x="1496788" y="1893099"/>
                  <a:pt x="1495549" y="1884841"/>
                  <a:pt x="1498484" y="1876586"/>
                </a:cubicBezTo>
                <a:cubicBezTo>
                  <a:pt x="1501418" y="1868332"/>
                  <a:pt x="1500179" y="1860073"/>
                  <a:pt x="1494765" y="1851812"/>
                </a:cubicBezTo>
                <a:cubicBezTo>
                  <a:pt x="1496087" y="1847354"/>
                  <a:pt x="1496766" y="1841885"/>
                  <a:pt x="1496800" y="1835404"/>
                </a:cubicBezTo>
                <a:cubicBezTo>
                  <a:pt x="1496834" y="1828923"/>
                  <a:pt x="1495408" y="1823660"/>
                  <a:pt x="1492519" y="1819616"/>
                </a:cubicBezTo>
                <a:cubicBezTo>
                  <a:pt x="1490196" y="1817101"/>
                  <a:pt x="1487824" y="1816369"/>
                  <a:pt x="1485402" y="1817420"/>
                </a:cubicBezTo>
                <a:close/>
                <a:moveTo>
                  <a:pt x="817119" y="1802249"/>
                </a:moveTo>
                <a:cubicBezTo>
                  <a:pt x="814589" y="1803009"/>
                  <a:pt x="812304" y="1804145"/>
                  <a:pt x="810260" y="1805655"/>
                </a:cubicBezTo>
                <a:cubicBezTo>
                  <a:pt x="808164" y="1813177"/>
                  <a:pt x="805403" y="1823974"/>
                  <a:pt x="801977" y="1838046"/>
                </a:cubicBezTo>
                <a:cubicBezTo>
                  <a:pt x="798550" y="1852119"/>
                  <a:pt x="799045" y="1863633"/>
                  <a:pt x="803460" y="1872592"/>
                </a:cubicBezTo>
                <a:lnTo>
                  <a:pt x="807273" y="1895676"/>
                </a:lnTo>
                <a:cubicBezTo>
                  <a:pt x="800748" y="1900759"/>
                  <a:pt x="797920" y="1908047"/>
                  <a:pt x="798789" y="1917543"/>
                </a:cubicBezTo>
                <a:cubicBezTo>
                  <a:pt x="799659" y="1927039"/>
                  <a:pt x="802204" y="1935086"/>
                  <a:pt x="806427" y="1941685"/>
                </a:cubicBezTo>
                <a:cubicBezTo>
                  <a:pt x="809148" y="1937188"/>
                  <a:pt x="811585" y="1932521"/>
                  <a:pt x="813736" y="1927685"/>
                </a:cubicBezTo>
                <a:cubicBezTo>
                  <a:pt x="815889" y="1922848"/>
                  <a:pt x="817187" y="1917504"/>
                  <a:pt x="817633" y="1911649"/>
                </a:cubicBezTo>
                <a:lnTo>
                  <a:pt x="828696" y="1915800"/>
                </a:lnTo>
                <a:cubicBezTo>
                  <a:pt x="830804" y="1905429"/>
                  <a:pt x="829322" y="1895977"/>
                  <a:pt x="824253" y="1887445"/>
                </a:cubicBezTo>
                <a:cubicBezTo>
                  <a:pt x="819810" y="1878623"/>
                  <a:pt x="819519" y="1870290"/>
                  <a:pt x="823381" y="1862444"/>
                </a:cubicBezTo>
                <a:cubicBezTo>
                  <a:pt x="827243" y="1854599"/>
                  <a:pt x="826953" y="1846265"/>
                  <a:pt x="822509" y="1837443"/>
                </a:cubicBezTo>
                <a:cubicBezTo>
                  <a:pt x="824334" y="1833176"/>
                  <a:pt x="825633" y="1827830"/>
                  <a:pt x="826406" y="1821407"/>
                </a:cubicBezTo>
                <a:cubicBezTo>
                  <a:pt x="827180" y="1814984"/>
                  <a:pt x="826361" y="1809599"/>
                  <a:pt x="823949" y="1805252"/>
                </a:cubicBezTo>
                <a:cubicBezTo>
                  <a:pt x="821924" y="1802489"/>
                  <a:pt x="819647" y="1801487"/>
                  <a:pt x="817119" y="1802249"/>
                </a:cubicBezTo>
                <a:close/>
                <a:moveTo>
                  <a:pt x="2607398" y="1799861"/>
                </a:moveTo>
                <a:lnTo>
                  <a:pt x="2598052" y="1802306"/>
                </a:lnTo>
                <a:cubicBezTo>
                  <a:pt x="2598791" y="1803541"/>
                  <a:pt x="2600130" y="1804954"/>
                  <a:pt x="2602067" y="1806546"/>
                </a:cubicBezTo>
                <a:cubicBezTo>
                  <a:pt x="2604006" y="1808138"/>
                  <a:pt x="2605567" y="1808747"/>
                  <a:pt x="2606754" y="1808375"/>
                </a:cubicBezTo>
                <a:cubicBezTo>
                  <a:pt x="2608646" y="1807160"/>
                  <a:pt x="2609409" y="1805718"/>
                  <a:pt x="2609044" y="1804050"/>
                </a:cubicBezTo>
                <a:cubicBezTo>
                  <a:pt x="2608679" y="1802382"/>
                  <a:pt x="2608130" y="1800986"/>
                  <a:pt x="2607398" y="1799861"/>
                </a:cubicBezTo>
                <a:close/>
                <a:moveTo>
                  <a:pt x="2904984" y="1791290"/>
                </a:moveTo>
                <a:cubicBezTo>
                  <a:pt x="2903336" y="1792820"/>
                  <a:pt x="2902834" y="1794378"/>
                  <a:pt x="2903480" y="1795960"/>
                </a:cubicBezTo>
                <a:cubicBezTo>
                  <a:pt x="2904124" y="1797543"/>
                  <a:pt x="2904903" y="1798826"/>
                  <a:pt x="2905817" y="1799808"/>
                </a:cubicBezTo>
                <a:lnTo>
                  <a:pt x="2914577" y="1795758"/>
                </a:lnTo>
                <a:cubicBezTo>
                  <a:pt x="2913639" y="1794667"/>
                  <a:pt x="2912081" y="1793506"/>
                  <a:pt x="2909904" y="1792274"/>
                </a:cubicBezTo>
                <a:cubicBezTo>
                  <a:pt x="2907726" y="1791042"/>
                  <a:pt x="2906086" y="1790714"/>
                  <a:pt x="2904984" y="1791290"/>
                </a:cubicBezTo>
                <a:close/>
                <a:moveTo>
                  <a:pt x="2612528" y="1775272"/>
                </a:moveTo>
                <a:lnTo>
                  <a:pt x="2603182" y="1777717"/>
                </a:lnTo>
                <a:cubicBezTo>
                  <a:pt x="2603920" y="1778952"/>
                  <a:pt x="2605260" y="1780365"/>
                  <a:pt x="2607197" y="1781957"/>
                </a:cubicBezTo>
                <a:cubicBezTo>
                  <a:pt x="2609135" y="1783549"/>
                  <a:pt x="2610698" y="1784158"/>
                  <a:pt x="2611884" y="1783785"/>
                </a:cubicBezTo>
                <a:cubicBezTo>
                  <a:pt x="2613775" y="1782571"/>
                  <a:pt x="2614539" y="1781129"/>
                  <a:pt x="2614173" y="1779461"/>
                </a:cubicBezTo>
                <a:cubicBezTo>
                  <a:pt x="2613809" y="1777793"/>
                  <a:pt x="2613260" y="1776397"/>
                  <a:pt x="2612528" y="1775272"/>
                </a:cubicBezTo>
                <a:close/>
                <a:moveTo>
                  <a:pt x="225424" y="1768091"/>
                </a:moveTo>
                <a:cubicBezTo>
                  <a:pt x="221172" y="1777636"/>
                  <a:pt x="219264" y="1788094"/>
                  <a:pt x="219699" y="1799466"/>
                </a:cubicBezTo>
                <a:cubicBezTo>
                  <a:pt x="220135" y="1810840"/>
                  <a:pt x="222675" y="1820880"/>
                  <a:pt x="227320" y="1829587"/>
                </a:cubicBezTo>
                <a:cubicBezTo>
                  <a:pt x="219291" y="1834817"/>
                  <a:pt x="215854" y="1839888"/>
                  <a:pt x="217010" y="1844802"/>
                </a:cubicBezTo>
                <a:cubicBezTo>
                  <a:pt x="218164" y="1849715"/>
                  <a:pt x="216776" y="1853655"/>
                  <a:pt x="212844" y="1856621"/>
                </a:cubicBezTo>
                <a:lnTo>
                  <a:pt x="217703" y="1870252"/>
                </a:lnTo>
                <a:cubicBezTo>
                  <a:pt x="218956" y="1872619"/>
                  <a:pt x="220992" y="1874893"/>
                  <a:pt x="223812" y="1877073"/>
                </a:cubicBezTo>
                <a:cubicBezTo>
                  <a:pt x="226633" y="1879254"/>
                  <a:pt x="229631" y="1879636"/>
                  <a:pt x="232804" y="1878223"/>
                </a:cubicBezTo>
                <a:cubicBezTo>
                  <a:pt x="230315" y="1872913"/>
                  <a:pt x="228995" y="1867297"/>
                  <a:pt x="228842" y="1861376"/>
                </a:cubicBezTo>
                <a:cubicBezTo>
                  <a:pt x="228690" y="1855456"/>
                  <a:pt x="227370" y="1849840"/>
                  <a:pt x="224881" y="1844530"/>
                </a:cubicBezTo>
                <a:cubicBezTo>
                  <a:pt x="228502" y="1841000"/>
                  <a:pt x="230962" y="1836581"/>
                  <a:pt x="232262" y="1831273"/>
                </a:cubicBezTo>
                <a:cubicBezTo>
                  <a:pt x="233564" y="1825967"/>
                  <a:pt x="233112" y="1821117"/>
                  <a:pt x="230909" y="1816726"/>
                </a:cubicBezTo>
                <a:lnTo>
                  <a:pt x="233599" y="1807080"/>
                </a:lnTo>
                <a:cubicBezTo>
                  <a:pt x="232354" y="1804824"/>
                  <a:pt x="231618" y="1802284"/>
                  <a:pt x="231395" y="1799462"/>
                </a:cubicBezTo>
                <a:cubicBezTo>
                  <a:pt x="231172" y="1796639"/>
                  <a:pt x="232037" y="1794575"/>
                  <a:pt x="233989" y="1793269"/>
                </a:cubicBezTo>
                <a:lnTo>
                  <a:pt x="236039" y="1792137"/>
                </a:lnTo>
                <a:cubicBezTo>
                  <a:pt x="236997" y="1788832"/>
                  <a:pt x="237483" y="1785276"/>
                  <a:pt x="237499" y="1781473"/>
                </a:cubicBezTo>
                <a:cubicBezTo>
                  <a:pt x="237513" y="1777669"/>
                  <a:pt x="236688" y="1774159"/>
                  <a:pt x="235023" y="1770944"/>
                </a:cubicBezTo>
                <a:cubicBezTo>
                  <a:pt x="232720" y="1766778"/>
                  <a:pt x="229520" y="1765826"/>
                  <a:pt x="225424" y="1768091"/>
                </a:cubicBezTo>
                <a:close/>
                <a:moveTo>
                  <a:pt x="1450463" y="1764867"/>
                </a:moveTo>
                <a:lnTo>
                  <a:pt x="1448665" y="1766367"/>
                </a:lnTo>
                <a:cubicBezTo>
                  <a:pt x="1449504" y="1767539"/>
                  <a:pt x="1450851" y="1768868"/>
                  <a:pt x="1452707" y="1770354"/>
                </a:cubicBezTo>
                <a:cubicBezTo>
                  <a:pt x="1454562" y="1771839"/>
                  <a:pt x="1456429" y="1771959"/>
                  <a:pt x="1458311" y="1770712"/>
                </a:cubicBezTo>
                <a:cubicBezTo>
                  <a:pt x="1459558" y="1769157"/>
                  <a:pt x="1459149" y="1767432"/>
                  <a:pt x="1457085" y="1765540"/>
                </a:cubicBezTo>
                <a:cubicBezTo>
                  <a:pt x="1455021" y="1763648"/>
                  <a:pt x="1452814" y="1763424"/>
                  <a:pt x="1450463" y="1764867"/>
                </a:cubicBezTo>
                <a:close/>
                <a:moveTo>
                  <a:pt x="2907278" y="1759547"/>
                </a:moveTo>
                <a:cubicBezTo>
                  <a:pt x="2906059" y="1759898"/>
                  <a:pt x="2904572" y="1760850"/>
                  <a:pt x="2902816" y="1762404"/>
                </a:cubicBezTo>
                <a:lnTo>
                  <a:pt x="2900999" y="1763881"/>
                </a:lnTo>
                <a:cubicBezTo>
                  <a:pt x="2902425" y="1765658"/>
                  <a:pt x="2903748" y="1766372"/>
                  <a:pt x="2904968" y="1766020"/>
                </a:cubicBezTo>
                <a:cubicBezTo>
                  <a:pt x="2906187" y="1765668"/>
                  <a:pt x="2907674" y="1764716"/>
                  <a:pt x="2909429" y="1763162"/>
                </a:cubicBezTo>
                <a:lnTo>
                  <a:pt x="2911247" y="1761686"/>
                </a:lnTo>
                <a:cubicBezTo>
                  <a:pt x="2909820" y="1759908"/>
                  <a:pt x="2908497" y="1759195"/>
                  <a:pt x="2907278" y="1759547"/>
                </a:cubicBezTo>
                <a:close/>
                <a:moveTo>
                  <a:pt x="788353" y="1746072"/>
                </a:moveTo>
                <a:lnTo>
                  <a:pt x="786392" y="1747350"/>
                </a:lnTo>
                <a:cubicBezTo>
                  <a:pt x="787093" y="1748610"/>
                  <a:pt x="788281" y="1750084"/>
                  <a:pt x="789958" y="1751773"/>
                </a:cubicBezTo>
                <a:cubicBezTo>
                  <a:pt x="791634" y="1753461"/>
                  <a:pt x="793479" y="1753797"/>
                  <a:pt x="795493" y="1752780"/>
                </a:cubicBezTo>
                <a:cubicBezTo>
                  <a:pt x="796912" y="1751382"/>
                  <a:pt x="796702" y="1749625"/>
                  <a:pt x="794864" y="1747508"/>
                </a:cubicBezTo>
                <a:cubicBezTo>
                  <a:pt x="793027" y="1745391"/>
                  <a:pt x="790855" y="1744913"/>
                  <a:pt x="788353" y="1746072"/>
                </a:cubicBezTo>
                <a:close/>
                <a:moveTo>
                  <a:pt x="2641731" y="1726502"/>
                </a:moveTo>
                <a:cubicBezTo>
                  <a:pt x="2640822" y="1727175"/>
                  <a:pt x="2640655" y="1728286"/>
                  <a:pt x="2641233" y="1729837"/>
                </a:cubicBezTo>
                <a:cubicBezTo>
                  <a:pt x="2641811" y="1731387"/>
                  <a:pt x="2642446" y="1732735"/>
                  <a:pt x="2643136" y="1733883"/>
                </a:cubicBezTo>
                <a:cubicBezTo>
                  <a:pt x="2640893" y="1735067"/>
                  <a:pt x="2639009" y="1736901"/>
                  <a:pt x="2637486" y="1739385"/>
                </a:cubicBezTo>
                <a:cubicBezTo>
                  <a:pt x="2635962" y="1741871"/>
                  <a:pt x="2635967" y="1744701"/>
                  <a:pt x="2637498" y="1747877"/>
                </a:cubicBezTo>
                <a:cubicBezTo>
                  <a:pt x="2638926" y="1750259"/>
                  <a:pt x="2641411" y="1752739"/>
                  <a:pt x="2644951" y="1755315"/>
                </a:cubicBezTo>
                <a:cubicBezTo>
                  <a:pt x="2648492" y="1757890"/>
                  <a:pt x="2651425" y="1758762"/>
                  <a:pt x="2653751" y="1757930"/>
                </a:cubicBezTo>
                <a:cubicBezTo>
                  <a:pt x="2654636" y="1757215"/>
                  <a:pt x="2654850" y="1756189"/>
                  <a:pt x="2654391" y="1754857"/>
                </a:cubicBezTo>
                <a:cubicBezTo>
                  <a:pt x="2653933" y="1753524"/>
                  <a:pt x="2653635" y="1752782"/>
                  <a:pt x="2653496" y="1752632"/>
                </a:cubicBezTo>
                <a:cubicBezTo>
                  <a:pt x="2651041" y="1749400"/>
                  <a:pt x="2648371" y="1745777"/>
                  <a:pt x="2645485" y="1741764"/>
                </a:cubicBezTo>
                <a:cubicBezTo>
                  <a:pt x="2642599" y="1737749"/>
                  <a:pt x="2643864" y="1733991"/>
                  <a:pt x="2649281" y="1730488"/>
                </a:cubicBezTo>
                <a:cubicBezTo>
                  <a:pt x="2648591" y="1729339"/>
                  <a:pt x="2647446" y="1728273"/>
                  <a:pt x="2645843" y="1727289"/>
                </a:cubicBezTo>
                <a:cubicBezTo>
                  <a:pt x="2644241" y="1726305"/>
                  <a:pt x="2642870" y="1726043"/>
                  <a:pt x="2641731" y="1726502"/>
                </a:cubicBezTo>
                <a:close/>
                <a:moveTo>
                  <a:pt x="1482102" y="1707511"/>
                </a:moveTo>
                <a:lnTo>
                  <a:pt x="1473396" y="1711674"/>
                </a:lnTo>
                <a:cubicBezTo>
                  <a:pt x="1474347" y="1712752"/>
                  <a:pt x="1475919" y="1713893"/>
                  <a:pt x="1478112" y="1715098"/>
                </a:cubicBezTo>
                <a:cubicBezTo>
                  <a:pt x="1480304" y="1716302"/>
                  <a:pt x="1481948" y="1716609"/>
                  <a:pt x="1483042" y="1716019"/>
                </a:cubicBezTo>
                <a:cubicBezTo>
                  <a:pt x="1484671" y="1714467"/>
                  <a:pt x="1485153" y="1712903"/>
                  <a:pt x="1484488" y="1711329"/>
                </a:cubicBezTo>
                <a:cubicBezTo>
                  <a:pt x="1483823" y="1709754"/>
                  <a:pt x="1483028" y="1708481"/>
                  <a:pt x="1482102" y="1707511"/>
                </a:cubicBezTo>
                <a:close/>
                <a:moveTo>
                  <a:pt x="1723777" y="1706545"/>
                </a:moveTo>
                <a:lnTo>
                  <a:pt x="1724435" y="1707416"/>
                </a:lnTo>
                <a:lnTo>
                  <a:pt x="1724750" y="1707271"/>
                </a:lnTo>
                <a:close/>
                <a:moveTo>
                  <a:pt x="826379" y="1692866"/>
                </a:moveTo>
                <a:lnTo>
                  <a:pt x="817241" y="1695983"/>
                </a:lnTo>
                <a:cubicBezTo>
                  <a:pt x="818064" y="1697163"/>
                  <a:pt x="819499" y="1698478"/>
                  <a:pt x="821542" y="1699927"/>
                </a:cubicBezTo>
                <a:cubicBezTo>
                  <a:pt x="823587" y="1701375"/>
                  <a:pt x="825186" y="1701871"/>
                  <a:pt x="826343" y="1701413"/>
                </a:cubicBezTo>
                <a:cubicBezTo>
                  <a:pt x="828141" y="1700064"/>
                  <a:pt x="828799" y="1698569"/>
                  <a:pt x="828316" y="1696930"/>
                </a:cubicBezTo>
                <a:cubicBezTo>
                  <a:pt x="827835" y="1695290"/>
                  <a:pt x="827189" y="1693936"/>
                  <a:pt x="826379" y="1692866"/>
                </a:cubicBezTo>
                <a:close/>
                <a:moveTo>
                  <a:pt x="2639056" y="1692630"/>
                </a:moveTo>
                <a:lnTo>
                  <a:pt x="2643661" y="1700962"/>
                </a:lnTo>
                <a:lnTo>
                  <a:pt x="2646217" y="1710427"/>
                </a:lnTo>
                <a:lnTo>
                  <a:pt x="2645709" y="1699830"/>
                </a:lnTo>
                <a:cubicBezTo>
                  <a:pt x="2645560" y="1699460"/>
                  <a:pt x="2644707" y="1698118"/>
                  <a:pt x="2643151" y="1695805"/>
                </a:cubicBezTo>
                <a:cubicBezTo>
                  <a:pt x="2641595" y="1693493"/>
                  <a:pt x="2640229" y="1692434"/>
                  <a:pt x="2639056" y="1692630"/>
                </a:cubicBezTo>
                <a:close/>
                <a:moveTo>
                  <a:pt x="235310" y="1689205"/>
                </a:moveTo>
                <a:cubicBezTo>
                  <a:pt x="234419" y="1689811"/>
                  <a:pt x="233930" y="1690536"/>
                  <a:pt x="233838" y="1691380"/>
                </a:cubicBezTo>
                <a:cubicBezTo>
                  <a:pt x="233748" y="1692223"/>
                  <a:pt x="233255" y="1692947"/>
                  <a:pt x="232365" y="1693553"/>
                </a:cubicBezTo>
                <a:cubicBezTo>
                  <a:pt x="233103" y="1694788"/>
                  <a:pt x="234441" y="1696201"/>
                  <a:pt x="236379" y="1697793"/>
                </a:cubicBezTo>
                <a:cubicBezTo>
                  <a:pt x="238317" y="1699384"/>
                  <a:pt x="239879" y="1699993"/>
                  <a:pt x="241066" y="1699622"/>
                </a:cubicBezTo>
                <a:cubicBezTo>
                  <a:pt x="242958" y="1698406"/>
                  <a:pt x="243721" y="1696964"/>
                  <a:pt x="243356" y="1695297"/>
                </a:cubicBezTo>
                <a:cubicBezTo>
                  <a:pt x="242991" y="1693628"/>
                  <a:pt x="242442" y="1692233"/>
                  <a:pt x="241710" y="1691108"/>
                </a:cubicBezTo>
                <a:cubicBezTo>
                  <a:pt x="240025" y="1688866"/>
                  <a:pt x="237892" y="1688232"/>
                  <a:pt x="235310" y="1689205"/>
                </a:cubicBezTo>
                <a:close/>
                <a:moveTo>
                  <a:pt x="1482594" y="1682323"/>
                </a:moveTo>
                <a:lnTo>
                  <a:pt x="1473888" y="1686486"/>
                </a:lnTo>
                <a:cubicBezTo>
                  <a:pt x="1474839" y="1687564"/>
                  <a:pt x="1476411" y="1688706"/>
                  <a:pt x="1478604" y="1689910"/>
                </a:cubicBezTo>
                <a:cubicBezTo>
                  <a:pt x="1480796" y="1691114"/>
                  <a:pt x="1482440" y="1691421"/>
                  <a:pt x="1483534" y="1690831"/>
                </a:cubicBezTo>
                <a:cubicBezTo>
                  <a:pt x="1485164" y="1689279"/>
                  <a:pt x="1485645" y="1687715"/>
                  <a:pt x="1484980" y="1686141"/>
                </a:cubicBezTo>
                <a:cubicBezTo>
                  <a:pt x="1484315" y="1684566"/>
                  <a:pt x="1483520" y="1683294"/>
                  <a:pt x="1482594" y="1682323"/>
                </a:cubicBezTo>
                <a:close/>
                <a:moveTo>
                  <a:pt x="1720437" y="1672669"/>
                </a:moveTo>
                <a:lnTo>
                  <a:pt x="1720472" y="1673970"/>
                </a:lnTo>
                <a:lnTo>
                  <a:pt x="1721421" y="1673199"/>
                </a:lnTo>
                <a:close/>
                <a:moveTo>
                  <a:pt x="2866942" y="1667963"/>
                </a:moveTo>
                <a:lnTo>
                  <a:pt x="2864723" y="1684852"/>
                </a:lnTo>
                <a:cubicBezTo>
                  <a:pt x="2862784" y="1685980"/>
                  <a:pt x="2861830" y="1687074"/>
                  <a:pt x="2861859" y="1688134"/>
                </a:cubicBezTo>
                <a:cubicBezTo>
                  <a:pt x="2861887" y="1689195"/>
                  <a:pt x="2862244" y="1690245"/>
                  <a:pt x="2862928" y="1691282"/>
                </a:cubicBezTo>
                <a:cubicBezTo>
                  <a:pt x="2864936" y="1694309"/>
                  <a:pt x="2866326" y="1696826"/>
                  <a:pt x="2867102" y="1698833"/>
                </a:cubicBezTo>
                <a:cubicBezTo>
                  <a:pt x="2867877" y="1700841"/>
                  <a:pt x="2866356" y="1702928"/>
                  <a:pt x="2862540" y="1705094"/>
                </a:cubicBezTo>
                <a:lnTo>
                  <a:pt x="2855537" y="1714312"/>
                </a:lnTo>
                <a:lnTo>
                  <a:pt x="2857988" y="1725263"/>
                </a:lnTo>
                <a:lnTo>
                  <a:pt x="2877982" y="1709024"/>
                </a:lnTo>
                <a:cubicBezTo>
                  <a:pt x="2880166" y="1705590"/>
                  <a:pt x="2879299" y="1698121"/>
                  <a:pt x="2875383" y="1686618"/>
                </a:cubicBezTo>
                <a:close/>
                <a:moveTo>
                  <a:pt x="829743" y="1667944"/>
                </a:moveTo>
                <a:lnTo>
                  <a:pt x="820605" y="1671061"/>
                </a:lnTo>
                <a:cubicBezTo>
                  <a:pt x="821429" y="1672241"/>
                  <a:pt x="822863" y="1673555"/>
                  <a:pt x="824907" y="1675005"/>
                </a:cubicBezTo>
                <a:cubicBezTo>
                  <a:pt x="826951" y="1676454"/>
                  <a:pt x="828551" y="1676949"/>
                  <a:pt x="829707" y="1676491"/>
                </a:cubicBezTo>
                <a:cubicBezTo>
                  <a:pt x="831505" y="1675141"/>
                  <a:pt x="832163" y="1673646"/>
                  <a:pt x="831681" y="1672007"/>
                </a:cubicBezTo>
                <a:cubicBezTo>
                  <a:pt x="831199" y="1670368"/>
                  <a:pt x="830553" y="1669015"/>
                  <a:pt x="829743" y="1667944"/>
                </a:cubicBezTo>
                <a:close/>
                <a:moveTo>
                  <a:pt x="2785512" y="1633450"/>
                </a:moveTo>
                <a:cubicBezTo>
                  <a:pt x="2784620" y="1634055"/>
                  <a:pt x="2784130" y="1634781"/>
                  <a:pt x="2784039" y="1635624"/>
                </a:cubicBezTo>
                <a:cubicBezTo>
                  <a:pt x="2783949" y="1636467"/>
                  <a:pt x="2783457" y="1637192"/>
                  <a:pt x="2782566" y="1637797"/>
                </a:cubicBezTo>
                <a:cubicBezTo>
                  <a:pt x="2783304" y="1639032"/>
                  <a:pt x="2784642" y="1640446"/>
                  <a:pt x="2786580" y="1642038"/>
                </a:cubicBezTo>
                <a:cubicBezTo>
                  <a:pt x="2788518" y="1643629"/>
                  <a:pt x="2790081" y="1644239"/>
                  <a:pt x="2791267" y="1643866"/>
                </a:cubicBezTo>
                <a:cubicBezTo>
                  <a:pt x="2793159" y="1642651"/>
                  <a:pt x="2793922" y="1641209"/>
                  <a:pt x="2793557" y="1639541"/>
                </a:cubicBezTo>
                <a:cubicBezTo>
                  <a:pt x="2793193" y="1637873"/>
                  <a:pt x="2792644" y="1636477"/>
                  <a:pt x="2791911" y="1635352"/>
                </a:cubicBezTo>
                <a:cubicBezTo>
                  <a:pt x="2790226" y="1633111"/>
                  <a:pt x="2788093" y="1632477"/>
                  <a:pt x="2785512" y="1633450"/>
                </a:cubicBezTo>
                <a:close/>
                <a:moveTo>
                  <a:pt x="2606570" y="1629003"/>
                </a:moveTo>
                <a:cubicBezTo>
                  <a:pt x="2602317" y="1638548"/>
                  <a:pt x="2600409" y="1649006"/>
                  <a:pt x="2600846" y="1660379"/>
                </a:cubicBezTo>
                <a:cubicBezTo>
                  <a:pt x="2601281" y="1671752"/>
                  <a:pt x="2603821" y="1681792"/>
                  <a:pt x="2608465" y="1690499"/>
                </a:cubicBezTo>
                <a:cubicBezTo>
                  <a:pt x="2600436" y="1695729"/>
                  <a:pt x="2597000" y="1700801"/>
                  <a:pt x="2598155" y="1705715"/>
                </a:cubicBezTo>
                <a:cubicBezTo>
                  <a:pt x="2599311" y="1710628"/>
                  <a:pt x="2597923" y="1714567"/>
                  <a:pt x="2593990" y="1717534"/>
                </a:cubicBezTo>
                <a:lnTo>
                  <a:pt x="2598849" y="1731164"/>
                </a:lnTo>
                <a:cubicBezTo>
                  <a:pt x="2600101" y="1733532"/>
                  <a:pt x="2602138" y="1735805"/>
                  <a:pt x="2604958" y="1737986"/>
                </a:cubicBezTo>
                <a:cubicBezTo>
                  <a:pt x="2607778" y="1740166"/>
                  <a:pt x="2610776" y="1740549"/>
                  <a:pt x="2613950" y="1739135"/>
                </a:cubicBezTo>
                <a:cubicBezTo>
                  <a:pt x="2611461" y="1733826"/>
                  <a:pt x="2610141" y="1728211"/>
                  <a:pt x="2609989" y="1722289"/>
                </a:cubicBezTo>
                <a:cubicBezTo>
                  <a:pt x="2609836" y="1716368"/>
                  <a:pt x="2608515" y="1710753"/>
                  <a:pt x="2606027" y="1705443"/>
                </a:cubicBezTo>
                <a:cubicBezTo>
                  <a:pt x="2609648" y="1701913"/>
                  <a:pt x="2612108" y="1697494"/>
                  <a:pt x="2613409" y="1692186"/>
                </a:cubicBezTo>
                <a:cubicBezTo>
                  <a:pt x="2614709" y="1686879"/>
                  <a:pt x="2614259" y="1682030"/>
                  <a:pt x="2612055" y="1677639"/>
                </a:cubicBezTo>
                <a:lnTo>
                  <a:pt x="2614746" y="1667993"/>
                </a:lnTo>
                <a:cubicBezTo>
                  <a:pt x="2613499" y="1665737"/>
                  <a:pt x="2612764" y="1663197"/>
                  <a:pt x="2612541" y="1660374"/>
                </a:cubicBezTo>
                <a:cubicBezTo>
                  <a:pt x="2612318" y="1657552"/>
                  <a:pt x="2613183" y="1655488"/>
                  <a:pt x="2615136" y="1654181"/>
                </a:cubicBezTo>
                <a:lnTo>
                  <a:pt x="2617184" y="1653049"/>
                </a:lnTo>
                <a:cubicBezTo>
                  <a:pt x="2618142" y="1649744"/>
                  <a:pt x="2618629" y="1646189"/>
                  <a:pt x="2618644" y="1642385"/>
                </a:cubicBezTo>
                <a:cubicBezTo>
                  <a:pt x="2618659" y="1638582"/>
                  <a:pt x="2617834" y="1635072"/>
                  <a:pt x="2616168" y="1631857"/>
                </a:cubicBezTo>
                <a:cubicBezTo>
                  <a:pt x="2613865" y="1627690"/>
                  <a:pt x="2610666" y="1626739"/>
                  <a:pt x="2606570" y="1629003"/>
                </a:cubicBezTo>
                <a:close/>
                <a:moveTo>
                  <a:pt x="1502216" y="1628793"/>
                </a:moveTo>
                <a:cubicBezTo>
                  <a:pt x="1501449" y="1629627"/>
                  <a:pt x="1501492" y="1630752"/>
                  <a:pt x="1502344" y="1632171"/>
                </a:cubicBezTo>
                <a:cubicBezTo>
                  <a:pt x="1503196" y="1633590"/>
                  <a:pt x="1504066" y="1634799"/>
                  <a:pt x="1504954" y="1635801"/>
                </a:cubicBezTo>
                <a:cubicBezTo>
                  <a:pt x="1502975" y="1637388"/>
                  <a:pt x="1501467" y="1639548"/>
                  <a:pt x="1500432" y="1642282"/>
                </a:cubicBezTo>
                <a:cubicBezTo>
                  <a:pt x="1499398" y="1645016"/>
                  <a:pt x="1499924" y="1647804"/>
                  <a:pt x="1502011" y="1650645"/>
                </a:cubicBezTo>
                <a:cubicBezTo>
                  <a:pt x="1503849" y="1652724"/>
                  <a:pt x="1506742" y="1654701"/>
                  <a:pt x="1510686" y="1656574"/>
                </a:cubicBezTo>
                <a:cubicBezTo>
                  <a:pt x="1514630" y="1658448"/>
                  <a:pt x="1517665" y="1658755"/>
                  <a:pt x="1519790" y="1657499"/>
                </a:cubicBezTo>
                <a:cubicBezTo>
                  <a:pt x="1520526" y="1656627"/>
                  <a:pt x="1520547" y="1655577"/>
                  <a:pt x="1519852" y="1654350"/>
                </a:cubicBezTo>
                <a:cubicBezTo>
                  <a:pt x="1519157" y="1653123"/>
                  <a:pt x="1518728" y="1652449"/>
                  <a:pt x="1518564" y="1652327"/>
                </a:cubicBezTo>
                <a:cubicBezTo>
                  <a:pt x="1515563" y="1649603"/>
                  <a:pt x="1512278" y="1646535"/>
                  <a:pt x="1508710" y="1643123"/>
                </a:cubicBezTo>
                <a:cubicBezTo>
                  <a:pt x="1505141" y="1639711"/>
                  <a:pt x="1505688" y="1635770"/>
                  <a:pt x="1510350" y="1631302"/>
                </a:cubicBezTo>
                <a:cubicBezTo>
                  <a:pt x="1509462" y="1630300"/>
                  <a:pt x="1508142" y="1629465"/>
                  <a:pt x="1506391" y="1628796"/>
                </a:cubicBezTo>
                <a:cubicBezTo>
                  <a:pt x="1504639" y="1628128"/>
                  <a:pt x="1503248" y="1628127"/>
                  <a:pt x="1502216" y="1628793"/>
                </a:cubicBezTo>
                <a:close/>
                <a:moveTo>
                  <a:pt x="2915121" y="1620630"/>
                </a:moveTo>
                <a:cubicBezTo>
                  <a:pt x="2912752" y="1622043"/>
                  <a:pt x="2912037" y="1623645"/>
                  <a:pt x="2912975" y="1625438"/>
                </a:cubicBezTo>
                <a:cubicBezTo>
                  <a:pt x="2914002" y="1626328"/>
                  <a:pt x="2915917" y="1626687"/>
                  <a:pt x="2918721" y="1626517"/>
                </a:cubicBezTo>
                <a:cubicBezTo>
                  <a:pt x="2921525" y="1626347"/>
                  <a:pt x="2923522" y="1625873"/>
                  <a:pt x="2924713" y="1625098"/>
                </a:cubicBezTo>
                <a:cubicBezTo>
                  <a:pt x="2926476" y="1624177"/>
                  <a:pt x="2926585" y="1623066"/>
                  <a:pt x="2925041" y="1621766"/>
                </a:cubicBezTo>
                <a:close/>
                <a:moveTo>
                  <a:pt x="855376" y="1617138"/>
                </a:moveTo>
                <a:cubicBezTo>
                  <a:pt x="854518" y="1617875"/>
                  <a:pt x="854432" y="1618997"/>
                  <a:pt x="855117" y="1620503"/>
                </a:cubicBezTo>
                <a:cubicBezTo>
                  <a:pt x="855803" y="1622009"/>
                  <a:pt x="856531" y="1623310"/>
                  <a:pt x="857300" y="1624406"/>
                </a:cubicBezTo>
                <a:cubicBezTo>
                  <a:pt x="855150" y="1625749"/>
                  <a:pt x="853403" y="1627717"/>
                  <a:pt x="852062" y="1630308"/>
                </a:cubicBezTo>
                <a:cubicBezTo>
                  <a:pt x="850720" y="1632899"/>
                  <a:pt x="850926" y="1635724"/>
                  <a:pt x="852677" y="1638784"/>
                </a:cubicBezTo>
                <a:cubicBezTo>
                  <a:pt x="854270" y="1641061"/>
                  <a:pt x="856921" y="1643357"/>
                  <a:pt x="860632" y="1645672"/>
                </a:cubicBezTo>
                <a:cubicBezTo>
                  <a:pt x="864343" y="1647988"/>
                  <a:pt x="867327" y="1648646"/>
                  <a:pt x="869586" y="1647647"/>
                </a:cubicBezTo>
                <a:cubicBezTo>
                  <a:pt x="870417" y="1646869"/>
                  <a:pt x="870557" y="1645830"/>
                  <a:pt x="870006" y="1644532"/>
                </a:cubicBezTo>
                <a:cubicBezTo>
                  <a:pt x="869455" y="1643234"/>
                  <a:pt x="869105" y="1642516"/>
                  <a:pt x="868956" y="1642376"/>
                </a:cubicBezTo>
                <a:cubicBezTo>
                  <a:pt x="866280" y="1639326"/>
                  <a:pt x="863362" y="1635902"/>
                  <a:pt x="860201" y="1632104"/>
                </a:cubicBezTo>
                <a:cubicBezTo>
                  <a:pt x="857040" y="1628305"/>
                  <a:pt x="858033" y="1624461"/>
                  <a:pt x="863182" y="1620571"/>
                </a:cubicBezTo>
                <a:cubicBezTo>
                  <a:pt x="862413" y="1619475"/>
                  <a:pt x="861196" y="1618493"/>
                  <a:pt x="859529" y="1617626"/>
                </a:cubicBezTo>
                <a:cubicBezTo>
                  <a:pt x="857862" y="1616760"/>
                  <a:pt x="856479" y="1616597"/>
                  <a:pt x="855376" y="1617138"/>
                </a:cubicBezTo>
                <a:close/>
                <a:moveTo>
                  <a:pt x="243149" y="1611452"/>
                </a:moveTo>
                <a:lnTo>
                  <a:pt x="239053" y="1613717"/>
                </a:lnTo>
                <a:cubicBezTo>
                  <a:pt x="234219" y="1617068"/>
                  <a:pt x="231849" y="1622456"/>
                  <a:pt x="231942" y="1629884"/>
                </a:cubicBezTo>
                <a:cubicBezTo>
                  <a:pt x="232035" y="1637309"/>
                  <a:pt x="232864" y="1643649"/>
                  <a:pt x="234431" y="1648902"/>
                </a:cubicBezTo>
                <a:cubicBezTo>
                  <a:pt x="229901" y="1652199"/>
                  <a:pt x="229708" y="1655478"/>
                  <a:pt x="233851" y="1658741"/>
                </a:cubicBezTo>
                <a:cubicBezTo>
                  <a:pt x="237994" y="1662003"/>
                  <a:pt x="236776" y="1665849"/>
                  <a:pt x="230198" y="1670276"/>
                </a:cubicBezTo>
                <a:cubicBezTo>
                  <a:pt x="231917" y="1670968"/>
                  <a:pt x="233853" y="1672053"/>
                  <a:pt x="236005" y="1673526"/>
                </a:cubicBezTo>
                <a:cubicBezTo>
                  <a:pt x="238156" y="1675000"/>
                  <a:pt x="239804" y="1675561"/>
                  <a:pt x="240948" y="1675213"/>
                </a:cubicBezTo>
                <a:cubicBezTo>
                  <a:pt x="241785" y="1674410"/>
                  <a:pt x="241807" y="1673039"/>
                  <a:pt x="241014" y="1671098"/>
                </a:cubicBezTo>
                <a:cubicBezTo>
                  <a:pt x="240219" y="1669156"/>
                  <a:pt x="239729" y="1668068"/>
                  <a:pt x="239542" y="1667831"/>
                </a:cubicBezTo>
                <a:lnTo>
                  <a:pt x="244165" y="1632646"/>
                </a:lnTo>
                <a:cubicBezTo>
                  <a:pt x="248035" y="1629770"/>
                  <a:pt x="248010" y="1626499"/>
                  <a:pt x="244089" y="1622831"/>
                </a:cubicBezTo>
                <a:cubicBezTo>
                  <a:pt x="240167" y="1619163"/>
                  <a:pt x="239854" y="1615370"/>
                  <a:pt x="243149" y="1611452"/>
                </a:cubicBezTo>
                <a:close/>
                <a:moveTo>
                  <a:pt x="1493349" y="1595924"/>
                </a:moveTo>
                <a:lnTo>
                  <a:pt x="1499398" y="1603269"/>
                </a:lnTo>
                <a:lnTo>
                  <a:pt x="1503648" y="1612113"/>
                </a:lnTo>
                <a:lnTo>
                  <a:pt x="1501196" y="1601769"/>
                </a:lnTo>
                <a:cubicBezTo>
                  <a:pt x="1500982" y="1601431"/>
                  <a:pt x="1499899" y="1600270"/>
                  <a:pt x="1497947" y="1598284"/>
                </a:cubicBezTo>
                <a:cubicBezTo>
                  <a:pt x="1495995" y="1596298"/>
                  <a:pt x="1494462" y="1595511"/>
                  <a:pt x="1493349" y="1595924"/>
                </a:cubicBezTo>
                <a:close/>
                <a:moveTo>
                  <a:pt x="850304" y="1583511"/>
                </a:moveTo>
                <a:lnTo>
                  <a:pt x="855485" y="1591497"/>
                </a:lnTo>
                <a:lnTo>
                  <a:pt x="858704" y="1600763"/>
                </a:lnTo>
                <a:lnTo>
                  <a:pt x="857445" y="1590219"/>
                </a:lnTo>
                <a:cubicBezTo>
                  <a:pt x="857270" y="1589860"/>
                  <a:pt x="856325" y="1588582"/>
                  <a:pt x="854610" y="1586386"/>
                </a:cubicBezTo>
                <a:cubicBezTo>
                  <a:pt x="852895" y="1584189"/>
                  <a:pt x="851459" y="1583231"/>
                  <a:pt x="850304" y="1583511"/>
                </a:cubicBezTo>
                <a:close/>
                <a:moveTo>
                  <a:pt x="2796527" y="1576280"/>
                </a:moveTo>
                <a:lnTo>
                  <a:pt x="2792318" y="1578022"/>
                </a:lnTo>
                <a:lnTo>
                  <a:pt x="2790269" y="1579154"/>
                </a:lnTo>
                <a:cubicBezTo>
                  <a:pt x="2791468" y="1581324"/>
                  <a:pt x="2793036" y="1582951"/>
                  <a:pt x="2794971" y="1584034"/>
                </a:cubicBezTo>
                <a:lnTo>
                  <a:pt x="2798955" y="1584071"/>
                </a:lnTo>
                <a:lnTo>
                  <a:pt x="2797215" y="1578487"/>
                </a:lnTo>
                <a:close/>
                <a:moveTo>
                  <a:pt x="246366" y="1568886"/>
                </a:moveTo>
                <a:lnTo>
                  <a:pt x="242776" y="1581746"/>
                </a:lnTo>
                <a:cubicBezTo>
                  <a:pt x="241515" y="1582386"/>
                  <a:pt x="239941" y="1583369"/>
                  <a:pt x="238056" y="1584695"/>
                </a:cubicBezTo>
                <a:cubicBezTo>
                  <a:pt x="236170" y="1586020"/>
                  <a:pt x="235397" y="1587241"/>
                  <a:pt x="235734" y="1588357"/>
                </a:cubicBezTo>
                <a:cubicBezTo>
                  <a:pt x="236880" y="1590330"/>
                  <a:pt x="237978" y="1591309"/>
                  <a:pt x="239028" y="1591295"/>
                </a:cubicBezTo>
                <a:cubicBezTo>
                  <a:pt x="240079" y="1591281"/>
                  <a:pt x="241114" y="1590935"/>
                  <a:pt x="242133" y="1590259"/>
                </a:cubicBezTo>
                <a:cubicBezTo>
                  <a:pt x="244073" y="1589132"/>
                  <a:pt x="245028" y="1588038"/>
                  <a:pt x="244999" y="1586977"/>
                </a:cubicBezTo>
                <a:cubicBezTo>
                  <a:pt x="244970" y="1585916"/>
                  <a:pt x="244613" y="1584867"/>
                  <a:pt x="243928" y="1583830"/>
                </a:cubicBezTo>
                <a:close/>
                <a:moveTo>
                  <a:pt x="2791133" y="1558970"/>
                </a:moveTo>
                <a:lnTo>
                  <a:pt x="2790405" y="1560044"/>
                </a:lnTo>
                <a:lnTo>
                  <a:pt x="2791989" y="1561717"/>
                </a:lnTo>
                <a:close/>
                <a:moveTo>
                  <a:pt x="2616457" y="1550118"/>
                </a:moveTo>
                <a:cubicBezTo>
                  <a:pt x="2615565" y="1550724"/>
                  <a:pt x="2615075" y="1551449"/>
                  <a:pt x="2614983" y="1552292"/>
                </a:cubicBezTo>
                <a:cubicBezTo>
                  <a:pt x="2614893" y="1553135"/>
                  <a:pt x="2614402" y="1553860"/>
                  <a:pt x="2613510" y="1554465"/>
                </a:cubicBezTo>
                <a:cubicBezTo>
                  <a:pt x="2614248" y="1555700"/>
                  <a:pt x="2615587" y="1557114"/>
                  <a:pt x="2617525" y="1558706"/>
                </a:cubicBezTo>
                <a:cubicBezTo>
                  <a:pt x="2619463" y="1560297"/>
                  <a:pt x="2621025" y="1560907"/>
                  <a:pt x="2622212" y="1560534"/>
                </a:cubicBezTo>
                <a:cubicBezTo>
                  <a:pt x="2624104" y="1559319"/>
                  <a:pt x="2624866" y="1557877"/>
                  <a:pt x="2624502" y="1556209"/>
                </a:cubicBezTo>
                <a:cubicBezTo>
                  <a:pt x="2624138" y="1554541"/>
                  <a:pt x="2623589" y="1553145"/>
                  <a:pt x="2622856" y="1552020"/>
                </a:cubicBezTo>
                <a:cubicBezTo>
                  <a:pt x="2621172" y="1549779"/>
                  <a:pt x="2619038" y="1549145"/>
                  <a:pt x="2616457" y="1550118"/>
                </a:cubicBezTo>
                <a:close/>
                <a:moveTo>
                  <a:pt x="1449781" y="1539340"/>
                </a:moveTo>
                <a:cubicBezTo>
                  <a:pt x="1447375" y="1549541"/>
                  <a:pt x="1447434" y="1560203"/>
                  <a:pt x="1449958" y="1571326"/>
                </a:cubicBezTo>
                <a:cubicBezTo>
                  <a:pt x="1452483" y="1582448"/>
                  <a:pt x="1456823" y="1591863"/>
                  <a:pt x="1462980" y="1599569"/>
                </a:cubicBezTo>
                <a:cubicBezTo>
                  <a:pt x="1456077" y="1606229"/>
                  <a:pt x="1453645" y="1611870"/>
                  <a:pt x="1455683" y="1616495"/>
                </a:cubicBezTo>
                <a:cubicBezTo>
                  <a:pt x="1457721" y="1621118"/>
                  <a:pt x="1457088" y="1625259"/>
                  <a:pt x="1453782" y="1628920"/>
                </a:cubicBezTo>
                <a:lnTo>
                  <a:pt x="1461057" y="1641437"/>
                </a:lnTo>
                <a:cubicBezTo>
                  <a:pt x="1462721" y="1643534"/>
                  <a:pt x="1465135" y="1645392"/>
                  <a:pt x="1468301" y="1647010"/>
                </a:cubicBezTo>
                <a:cubicBezTo>
                  <a:pt x="1471467" y="1648629"/>
                  <a:pt x="1474475" y="1648443"/>
                  <a:pt x="1477324" y="1646454"/>
                </a:cubicBezTo>
                <a:cubicBezTo>
                  <a:pt x="1473906" y="1641691"/>
                  <a:pt x="1471577" y="1636406"/>
                  <a:pt x="1470335" y="1630602"/>
                </a:cubicBezTo>
                <a:cubicBezTo>
                  <a:pt x="1469094" y="1624797"/>
                  <a:pt x="1466764" y="1619512"/>
                  <a:pt x="1463347" y="1614749"/>
                </a:cubicBezTo>
                <a:cubicBezTo>
                  <a:pt x="1466243" y="1610591"/>
                  <a:pt x="1467839" y="1605776"/>
                  <a:pt x="1468135" y="1600302"/>
                </a:cubicBezTo>
                <a:cubicBezTo>
                  <a:pt x="1468431" y="1594830"/>
                  <a:pt x="1467095" y="1590137"/>
                  <a:pt x="1464125" y="1586225"/>
                </a:cubicBezTo>
                <a:lnTo>
                  <a:pt x="1464984" y="1576217"/>
                </a:lnTo>
                <a:cubicBezTo>
                  <a:pt x="1463346" y="1574229"/>
                  <a:pt x="1462157" y="1571864"/>
                  <a:pt x="1461418" y="1569125"/>
                </a:cubicBezTo>
                <a:cubicBezTo>
                  <a:pt x="1460679" y="1566386"/>
                  <a:pt x="1461146" y="1564190"/>
                  <a:pt x="1462818" y="1562537"/>
                </a:cubicBezTo>
                <a:lnTo>
                  <a:pt x="1464617" y="1561037"/>
                </a:lnTo>
                <a:cubicBezTo>
                  <a:pt x="1464946" y="1557601"/>
                  <a:pt x="1464768" y="1554007"/>
                  <a:pt x="1464081" y="1550257"/>
                </a:cubicBezTo>
                <a:cubicBezTo>
                  <a:pt x="1463394" y="1546506"/>
                  <a:pt x="1461938" y="1543204"/>
                  <a:pt x="1459713" y="1540348"/>
                </a:cubicBezTo>
                <a:cubicBezTo>
                  <a:pt x="1456689" y="1536676"/>
                  <a:pt x="1453379" y="1536340"/>
                  <a:pt x="1449781" y="1539340"/>
                </a:cubicBezTo>
                <a:close/>
                <a:moveTo>
                  <a:pt x="1725295" y="1532144"/>
                </a:moveTo>
                <a:cubicBezTo>
                  <a:pt x="1722926" y="1533556"/>
                  <a:pt x="1722210" y="1535158"/>
                  <a:pt x="1723149" y="1536951"/>
                </a:cubicBezTo>
                <a:cubicBezTo>
                  <a:pt x="1724175" y="1537841"/>
                  <a:pt x="1726090" y="1538200"/>
                  <a:pt x="1728895" y="1538030"/>
                </a:cubicBezTo>
                <a:cubicBezTo>
                  <a:pt x="1731698" y="1537860"/>
                  <a:pt x="1733695" y="1537387"/>
                  <a:pt x="1734887" y="1536611"/>
                </a:cubicBezTo>
                <a:cubicBezTo>
                  <a:pt x="1736650" y="1535690"/>
                  <a:pt x="1736759" y="1534579"/>
                  <a:pt x="1735215" y="1533279"/>
                </a:cubicBezTo>
                <a:close/>
                <a:moveTo>
                  <a:pt x="2876469" y="1528386"/>
                </a:moveTo>
                <a:lnTo>
                  <a:pt x="2866570" y="1547866"/>
                </a:lnTo>
                <a:cubicBezTo>
                  <a:pt x="2870155" y="1555969"/>
                  <a:pt x="2870687" y="1563380"/>
                  <a:pt x="2868161" y="1570102"/>
                </a:cubicBezTo>
                <a:cubicBezTo>
                  <a:pt x="2865636" y="1576822"/>
                  <a:pt x="2866166" y="1584234"/>
                  <a:pt x="2869751" y="1592336"/>
                </a:cubicBezTo>
                <a:lnTo>
                  <a:pt x="2862319" y="1612759"/>
                </a:lnTo>
                <a:lnTo>
                  <a:pt x="2864486" y="1636035"/>
                </a:lnTo>
                <a:cubicBezTo>
                  <a:pt x="2866352" y="1640217"/>
                  <a:pt x="2866904" y="1644443"/>
                  <a:pt x="2866145" y="1648715"/>
                </a:cubicBezTo>
                <a:lnTo>
                  <a:pt x="2866606" y="1652236"/>
                </a:lnTo>
                <a:lnTo>
                  <a:pt x="2869834" y="1639026"/>
                </a:lnTo>
                <a:cubicBezTo>
                  <a:pt x="2867793" y="1637108"/>
                  <a:pt x="2867406" y="1635378"/>
                  <a:pt x="2868673" y="1633839"/>
                </a:cubicBezTo>
                <a:cubicBezTo>
                  <a:pt x="2871596" y="1632103"/>
                  <a:pt x="2874882" y="1631988"/>
                  <a:pt x="2878530" y="1633494"/>
                </a:cubicBezTo>
                <a:cubicBezTo>
                  <a:pt x="2882179" y="1635000"/>
                  <a:pt x="2885010" y="1635254"/>
                  <a:pt x="2887024" y="1634256"/>
                </a:cubicBezTo>
                <a:cubicBezTo>
                  <a:pt x="2887771" y="1633395"/>
                  <a:pt x="2887805" y="1632346"/>
                  <a:pt x="2887126" y="1631110"/>
                </a:cubicBezTo>
                <a:cubicBezTo>
                  <a:pt x="2886447" y="1629874"/>
                  <a:pt x="2886026" y="1629194"/>
                  <a:pt x="2885864" y="1629070"/>
                </a:cubicBezTo>
                <a:cubicBezTo>
                  <a:pt x="2886907" y="1624838"/>
                  <a:pt x="2886505" y="1620440"/>
                  <a:pt x="2884656" y="1615877"/>
                </a:cubicBezTo>
                <a:cubicBezTo>
                  <a:pt x="2882807" y="1611313"/>
                  <a:pt x="2880669" y="1607559"/>
                  <a:pt x="2878243" y="1604614"/>
                </a:cubicBezTo>
                <a:cubicBezTo>
                  <a:pt x="2879260" y="1592869"/>
                  <a:pt x="2879474" y="1580821"/>
                  <a:pt x="2878879" y="1568469"/>
                </a:cubicBezTo>
                <a:cubicBezTo>
                  <a:pt x="2878286" y="1556118"/>
                  <a:pt x="2877671" y="1543976"/>
                  <a:pt x="2877037" y="1532042"/>
                </a:cubicBezTo>
                <a:close/>
                <a:moveTo>
                  <a:pt x="813413" y="1522333"/>
                </a:moveTo>
                <a:cubicBezTo>
                  <a:pt x="809855" y="1532171"/>
                  <a:pt x="808697" y="1542751"/>
                  <a:pt x="809939" y="1554075"/>
                </a:cubicBezTo>
                <a:cubicBezTo>
                  <a:pt x="811181" y="1565399"/>
                  <a:pt x="814425" y="1575240"/>
                  <a:pt x="819671" y="1583597"/>
                </a:cubicBezTo>
                <a:cubicBezTo>
                  <a:pt x="812043" y="1589399"/>
                  <a:pt x="808979" y="1594712"/>
                  <a:pt x="810479" y="1599535"/>
                </a:cubicBezTo>
                <a:cubicBezTo>
                  <a:pt x="811980" y="1604357"/>
                  <a:pt x="810877" y="1608391"/>
                  <a:pt x="807170" y="1611636"/>
                </a:cubicBezTo>
                <a:lnTo>
                  <a:pt x="812980" y="1624895"/>
                </a:lnTo>
                <a:cubicBezTo>
                  <a:pt x="814396" y="1627167"/>
                  <a:pt x="816586" y="1629290"/>
                  <a:pt x="819551" y="1631263"/>
                </a:cubicBezTo>
                <a:cubicBezTo>
                  <a:pt x="822517" y="1633237"/>
                  <a:pt x="825531" y="1633402"/>
                  <a:pt x="828592" y="1631761"/>
                </a:cubicBezTo>
                <a:cubicBezTo>
                  <a:pt x="825736" y="1626639"/>
                  <a:pt x="824021" y="1621128"/>
                  <a:pt x="823448" y="1615227"/>
                </a:cubicBezTo>
                <a:cubicBezTo>
                  <a:pt x="822876" y="1609327"/>
                  <a:pt x="821161" y="1603816"/>
                  <a:pt x="818304" y="1598694"/>
                </a:cubicBezTo>
                <a:cubicBezTo>
                  <a:pt x="821660" y="1594907"/>
                  <a:pt x="823798" y="1590317"/>
                  <a:pt x="824717" y="1584924"/>
                </a:cubicBezTo>
                <a:cubicBezTo>
                  <a:pt x="825636" y="1579531"/>
                  <a:pt x="824842" y="1574722"/>
                  <a:pt x="822334" y="1570497"/>
                </a:cubicBezTo>
                <a:lnTo>
                  <a:pt x="824330" y="1560672"/>
                </a:lnTo>
                <a:cubicBezTo>
                  <a:pt x="822928" y="1558509"/>
                  <a:pt x="822015" y="1556026"/>
                  <a:pt x="821592" y="1553224"/>
                </a:cubicBezTo>
                <a:cubicBezTo>
                  <a:pt x="821170" y="1550422"/>
                  <a:pt x="821885" y="1548298"/>
                  <a:pt x="823737" y="1546853"/>
                </a:cubicBezTo>
                <a:lnTo>
                  <a:pt x="825698" y="1545575"/>
                </a:lnTo>
                <a:cubicBezTo>
                  <a:pt x="826418" y="1542205"/>
                  <a:pt x="826650" y="1538620"/>
                  <a:pt x="826395" y="1534822"/>
                </a:cubicBezTo>
                <a:cubicBezTo>
                  <a:pt x="826140" y="1531023"/>
                  <a:pt x="825068" y="1527578"/>
                  <a:pt x="823180" y="1524488"/>
                </a:cubicBezTo>
                <a:cubicBezTo>
                  <a:pt x="820590" y="1520495"/>
                  <a:pt x="817334" y="1519777"/>
                  <a:pt x="813413" y="1522333"/>
                </a:cubicBezTo>
                <a:close/>
                <a:moveTo>
                  <a:pt x="1625945" y="1510125"/>
                </a:moveTo>
                <a:cubicBezTo>
                  <a:pt x="1625184" y="1510889"/>
                  <a:pt x="1624837" y="1511695"/>
                  <a:pt x="1624903" y="1512543"/>
                </a:cubicBezTo>
                <a:cubicBezTo>
                  <a:pt x="1624970" y="1513391"/>
                  <a:pt x="1624622" y="1514197"/>
                  <a:pt x="1623861" y="1514961"/>
                </a:cubicBezTo>
                <a:cubicBezTo>
                  <a:pt x="1624811" y="1516039"/>
                  <a:pt x="1626385" y="1517180"/>
                  <a:pt x="1628576" y="1518385"/>
                </a:cubicBezTo>
                <a:cubicBezTo>
                  <a:pt x="1630769" y="1519589"/>
                  <a:pt x="1632412" y="1519897"/>
                  <a:pt x="1633507" y="1519306"/>
                </a:cubicBezTo>
                <a:cubicBezTo>
                  <a:pt x="1635136" y="1517754"/>
                  <a:pt x="1635618" y="1516190"/>
                  <a:pt x="1634953" y="1514616"/>
                </a:cubicBezTo>
                <a:cubicBezTo>
                  <a:pt x="1634288" y="1513041"/>
                  <a:pt x="1633492" y="1511768"/>
                  <a:pt x="1632567" y="1510798"/>
                </a:cubicBezTo>
                <a:cubicBezTo>
                  <a:pt x="1630503" y="1508905"/>
                  <a:pt x="1628296" y="1508681"/>
                  <a:pt x="1625945" y="1510125"/>
                </a:cubicBezTo>
                <a:close/>
                <a:moveTo>
                  <a:pt x="2624295" y="1472365"/>
                </a:moveTo>
                <a:lnTo>
                  <a:pt x="2620198" y="1474630"/>
                </a:lnTo>
                <a:cubicBezTo>
                  <a:pt x="2615366" y="1477980"/>
                  <a:pt x="2612995" y="1483368"/>
                  <a:pt x="2613088" y="1490796"/>
                </a:cubicBezTo>
                <a:cubicBezTo>
                  <a:pt x="2613181" y="1498222"/>
                  <a:pt x="2614010" y="1504562"/>
                  <a:pt x="2615576" y="1509815"/>
                </a:cubicBezTo>
                <a:cubicBezTo>
                  <a:pt x="2611046" y="1513111"/>
                  <a:pt x="2610853" y="1516391"/>
                  <a:pt x="2614997" y="1519653"/>
                </a:cubicBezTo>
                <a:cubicBezTo>
                  <a:pt x="2619139" y="1522916"/>
                  <a:pt x="2617922" y="1526761"/>
                  <a:pt x="2611343" y="1531189"/>
                </a:cubicBezTo>
                <a:cubicBezTo>
                  <a:pt x="2613064" y="1531881"/>
                  <a:pt x="2615000" y="1532965"/>
                  <a:pt x="2617151" y="1534439"/>
                </a:cubicBezTo>
                <a:cubicBezTo>
                  <a:pt x="2619302" y="1535913"/>
                  <a:pt x="2620950" y="1536475"/>
                  <a:pt x="2622094" y="1536126"/>
                </a:cubicBezTo>
                <a:cubicBezTo>
                  <a:pt x="2622932" y="1535323"/>
                  <a:pt x="2622954" y="1533951"/>
                  <a:pt x="2622160" y="1532010"/>
                </a:cubicBezTo>
                <a:cubicBezTo>
                  <a:pt x="2621366" y="1530069"/>
                  <a:pt x="2620876" y="1528981"/>
                  <a:pt x="2620688" y="1528744"/>
                </a:cubicBezTo>
                <a:lnTo>
                  <a:pt x="2625310" y="1493559"/>
                </a:lnTo>
                <a:cubicBezTo>
                  <a:pt x="2629181" y="1490683"/>
                  <a:pt x="2629156" y="1487412"/>
                  <a:pt x="2625235" y="1483743"/>
                </a:cubicBezTo>
                <a:cubicBezTo>
                  <a:pt x="2621313" y="1480075"/>
                  <a:pt x="2621000" y="1476283"/>
                  <a:pt x="2624295" y="1472365"/>
                </a:cubicBezTo>
                <a:close/>
                <a:moveTo>
                  <a:pt x="1444921" y="1459767"/>
                </a:moveTo>
                <a:cubicBezTo>
                  <a:pt x="1444160" y="1460531"/>
                  <a:pt x="1443813" y="1461337"/>
                  <a:pt x="1443879" y="1462185"/>
                </a:cubicBezTo>
                <a:cubicBezTo>
                  <a:pt x="1443946" y="1463033"/>
                  <a:pt x="1443598" y="1463839"/>
                  <a:pt x="1442837" y="1464603"/>
                </a:cubicBezTo>
                <a:cubicBezTo>
                  <a:pt x="1443788" y="1465681"/>
                  <a:pt x="1445360" y="1466823"/>
                  <a:pt x="1447552" y="1468026"/>
                </a:cubicBezTo>
                <a:cubicBezTo>
                  <a:pt x="1449745" y="1469231"/>
                  <a:pt x="1451388" y="1469538"/>
                  <a:pt x="1452483" y="1468948"/>
                </a:cubicBezTo>
                <a:cubicBezTo>
                  <a:pt x="1454112" y="1467396"/>
                  <a:pt x="1454594" y="1465832"/>
                  <a:pt x="1453929" y="1464258"/>
                </a:cubicBezTo>
                <a:cubicBezTo>
                  <a:pt x="1453264" y="1462683"/>
                  <a:pt x="1452468" y="1461410"/>
                  <a:pt x="1451543" y="1460440"/>
                </a:cubicBezTo>
                <a:cubicBezTo>
                  <a:pt x="1449479" y="1458547"/>
                  <a:pt x="1447272" y="1458323"/>
                  <a:pt x="1444921" y="1459767"/>
                </a:cubicBezTo>
                <a:close/>
                <a:moveTo>
                  <a:pt x="1626818" y="1451326"/>
                </a:moveTo>
                <a:lnTo>
                  <a:pt x="1624831" y="1452634"/>
                </a:lnTo>
                <a:lnTo>
                  <a:pt x="1625951" y="1459558"/>
                </a:lnTo>
                <a:lnTo>
                  <a:pt x="1626101" y="1459665"/>
                </a:lnTo>
                <a:cubicBezTo>
                  <a:pt x="1628199" y="1460369"/>
                  <a:pt x="1630177" y="1460009"/>
                  <a:pt x="1632038" y="1458586"/>
                </a:cubicBezTo>
                <a:cubicBezTo>
                  <a:pt x="1633285" y="1457030"/>
                  <a:pt x="1632876" y="1455306"/>
                  <a:pt x="1630812" y="1453414"/>
                </a:cubicBezTo>
                <a:cubicBezTo>
                  <a:pt x="1629363" y="1451654"/>
                  <a:pt x="1628031" y="1450958"/>
                  <a:pt x="1626818" y="1451326"/>
                </a:cubicBezTo>
                <a:close/>
                <a:moveTo>
                  <a:pt x="817659" y="1442856"/>
                </a:moveTo>
                <a:cubicBezTo>
                  <a:pt x="816815" y="1443525"/>
                  <a:pt x="816377" y="1444284"/>
                  <a:pt x="816346" y="1445133"/>
                </a:cubicBezTo>
                <a:cubicBezTo>
                  <a:pt x="816316" y="1445982"/>
                  <a:pt x="815878" y="1446741"/>
                  <a:pt x="815033" y="1447410"/>
                </a:cubicBezTo>
                <a:cubicBezTo>
                  <a:pt x="815856" y="1448589"/>
                  <a:pt x="817291" y="1449903"/>
                  <a:pt x="819335" y="1451353"/>
                </a:cubicBezTo>
                <a:cubicBezTo>
                  <a:pt x="821379" y="1452802"/>
                  <a:pt x="822978" y="1453297"/>
                  <a:pt x="824135" y="1452839"/>
                </a:cubicBezTo>
                <a:cubicBezTo>
                  <a:pt x="825933" y="1451489"/>
                  <a:pt x="826591" y="1449994"/>
                  <a:pt x="826109" y="1448356"/>
                </a:cubicBezTo>
                <a:cubicBezTo>
                  <a:pt x="825627" y="1446717"/>
                  <a:pt x="824981" y="1445362"/>
                  <a:pt x="824171" y="1444292"/>
                </a:cubicBezTo>
                <a:cubicBezTo>
                  <a:pt x="822333" y="1442176"/>
                  <a:pt x="820162" y="1441698"/>
                  <a:pt x="817659" y="1442856"/>
                </a:cubicBezTo>
                <a:close/>
                <a:moveTo>
                  <a:pt x="1622663" y="1432396"/>
                </a:moveTo>
                <a:lnTo>
                  <a:pt x="1623435" y="1440596"/>
                </a:lnTo>
                <a:lnTo>
                  <a:pt x="1626849" y="1441233"/>
                </a:lnTo>
                <a:cubicBezTo>
                  <a:pt x="1628478" y="1439682"/>
                  <a:pt x="1628960" y="1438118"/>
                  <a:pt x="1628294" y="1436543"/>
                </a:cubicBezTo>
                <a:cubicBezTo>
                  <a:pt x="1627629" y="1434968"/>
                  <a:pt x="1626835" y="1433695"/>
                  <a:pt x="1625909" y="1432725"/>
                </a:cubicBezTo>
                <a:close/>
                <a:moveTo>
                  <a:pt x="2627512" y="1429798"/>
                </a:moveTo>
                <a:lnTo>
                  <a:pt x="2623922" y="1442659"/>
                </a:lnTo>
                <a:cubicBezTo>
                  <a:pt x="2622662" y="1443299"/>
                  <a:pt x="2621088" y="1444282"/>
                  <a:pt x="2619202" y="1445608"/>
                </a:cubicBezTo>
                <a:cubicBezTo>
                  <a:pt x="2617316" y="1446933"/>
                  <a:pt x="2616542" y="1448154"/>
                  <a:pt x="2616880" y="1449270"/>
                </a:cubicBezTo>
                <a:cubicBezTo>
                  <a:pt x="2618026" y="1451243"/>
                  <a:pt x="2619125" y="1452222"/>
                  <a:pt x="2620175" y="1452208"/>
                </a:cubicBezTo>
                <a:cubicBezTo>
                  <a:pt x="2621225" y="1452194"/>
                  <a:pt x="2622261" y="1451848"/>
                  <a:pt x="2623279" y="1451172"/>
                </a:cubicBezTo>
                <a:cubicBezTo>
                  <a:pt x="2625218" y="1450044"/>
                  <a:pt x="2626174" y="1448950"/>
                  <a:pt x="2626145" y="1447889"/>
                </a:cubicBezTo>
                <a:cubicBezTo>
                  <a:pt x="2626116" y="1446829"/>
                  <a:pt x="2625758" y="1445780"/>
                  <a:pt x="2625074" y="1444742"/>
                </a:cubicBezTo>
                <a:close/>
                <a:moveTo>
                  <a:pt x="1438263" y="1381694"/>
                </a:moveTo>
                <a:lnTo>
                  <a:pt x="1434667" y="1384694"/>
                </a:lnTo>
                <a:cubicBezTo>
                  <a:pt x="1430549" y="1388903"/>
                  <a:pt x="1429220" y="1394656"/>
                  <a:pt x="1430681" y="1401956"/>
                </a:cubicBezTo>
                <a:cubicBezTo>
                  <a:pt x="1432142" y="1409254"/>
                  <a:pt x="1434123" y="1415344"/>
                  <a:pt x="1436627" y="1420226"/>
                </a:cubicBezTo>
                <a:cubicBezTo>
                  <a:pt x="1432796" y="1424324"/>
                  <a:pt x="1433211" y="1427591"/>
                  <a:pt x="1437873" y="1430028"/>
                </a:cubicBezTo>
                <a:cubicBezTo>
                  <a:pt x="1442534" y="1432464"/>
                  <a:pt x="1442050" y="1436481"/>
                  <a:pt x="1436420" y="1442078"/>
                </a:cubicBezTo>
                <a:cubicBezTo>
                  <a:pt x="1438234" y="1442438"/>
                  <a:pt x="1440330" y="1443142"/>
                  <a:pt x="1442710" y="1444189"/>
                </a:cubicBezTo>
                <a:cubicBezTo>
                  <a:pt x="1445090" y="1445238"/>
                  <a:pt x="1446808" y="1445481"/>
                  <a:pt x="1447865" y="1444923"/>
                </a:cubicBezTo>
                <a:cubicBezTo>
                  <a:pt x="1448537" y="1443975"/>
                  <a:pt x="1448306" y="1442620"/>
                  <a:pt x="1447171" y="1440858"/>
                </a:cubicBezTo>
                <a:cubicBezTo>
                  <a:pt x="1446034" y="1439094"/>
                  <a:pt x="1445354" y="1438114"/>
                  <a:pt x="1445127" y="1437915"/>
                </a:cubicBezTo>
                <a:lnTo>
                  <a:pt x="1443167" y="1402383"/>
                </a:lnTo>
                <a:cubicBezTo>
                  <a:pt x="1446429" y="1398824"/>
                  <a:pt x="1445802" y="1395605"/>
                  <a:pt x="1441282" y="1392727"/>
                </a:cubicBezTo>
                <a:cubicBezTo>
                  <a:pt x="1436764" y="1389850"/>
                  <a:pt x="1435758" y="1386172"/>
                  <a:pt x="1438263" y="1381694"/>
                </a:cubicBezTo>
                <a:close/>
                <a:moveTo>
                  <a:pt x="2834015" y="1366056"/>
                </a:moveTo>
                <a:lnTo>
                  <a:pt x="2833894" y="1368344"/>
                </a:lnTo>
                <a:lnTo>
                  <a:pt x="2834769" y="1367170"/>
                </a:lnTo>
                <a:close/>
                <a:moveTo>
                  <a:pt x="819945" y="1364657"/>
                </a:moveTo>
                <a:lnTo>
                  <a:pt x="816024" y="1367214"/>
                </a:lnTo>
                <a:cubicBezTo>
                  <a:pt x="811446" y="1370909"/>
                  <a:pt x="809468" y="1376461"/>
                  <a:pt x="810088" y="1383870"/>
                </a:cubicBezTo>
                <a:cubicBezTo>
                  <a:pt x="810708" y="1391277"/>
                  <a:pt x="811985" y="1397547"/>
                  <a:pt x="813919" y="1402679"/>
                </a:cubicBezTo>
                <a:cubicBezTo>
                  <a:pt x="809640" y="1406297"/>
                  <a:pt x="809680" y="1409586"/>
                  <a:pt x="814040" y="1412544"/>
                </a:cubicBezTo>
                <a:cubicBezTo>
                  <a:pt x="818399" y="1415502"/>
                  <a:pt x="817460" y="1419429"/>
                  <a:pt x="811220" y="1424326"/>
                </a:cubicBezTo>
                <a:cubicBezTo>
                  <a:pt x="812983" y="1424893"/>
                  <a:pt x="814988" y="1425835"/>
                  <a:pt x="817237" y="1427151"/>
                </a:cubicBezTo>
                <a:cubicBezTo>
                  <a:pt x="819485" y="1428467"/>
                  <a:pt x="821167" y="1428908"/>
                  <a:pt x="822282" y="1428477"/>
                </a:cubicBezTo>
                <a:cubicBezTo>
                  <a:pt x="823059" y="1427615"/>
                  <a:pt x="822984" y="1426245"/>
                  <a:pt x="822055" y="1424364"/>
                </a:cubicBezTo>
                <a:cubicBezTo>
                  <a:pt x="821126" y="1422484"/>
                  <a:pt x="820560" y="1421432"/>
                  <a:pt x="820358" y="1421209"/>
                </a:cubicBezTo>
                <a:lnTo>
                  <a:pt x="822463" y="1385744"/>
                </a:lnTo>
                <a:cubicBezTo>
                  <a:pt x="826115" y="1382593"/>
                  <a:pt x="825857" y="1379328"/>
                  <a:pt x="821690" y="1375949"/>
                </a:cubicBezTo>
                <a:cubicBezTo>
                  <a:pt x="817522" y="1372571"/>
                  <a:pt x="816941" y="1368806"/>
                  <a:pt x="819945" y="1364657"/>
                </a:cubicBezTo>
                <a:close/>
                <a:moveTo>
                  <a:pt x="2210329" y="1359982"/>
                </a:moveTo>
                <a:cubicBezTo>
                  <a:pt x="2209064" y="1360114"/>
                  <a:pt x="2207432" y="1360790"/>
                  <a:pt x="2205432" y="1362009"/>
                </a:cubicBezTo>
                <a:lnTo>
                  <a:pt x="2203383" y="1363141"/>
                </a:lnTo>
                <a:cubicBezTo>
                  <a:pt x="2204486" y="1365137"/>
                  <a:pt x="2205670" y="1366069"/>
                  <a:pt x="2206934" y="1365937"/>
                </a:cubicBezTo>
                <a:cubicBezTo>
                  <a:pt x="2208198" y="1365805"/>
                  <a:pt x="2209830" y="1365129"/>
                  <a:pt x="2211831" y="1363911"/>
                </a:cubicBezTo>
                <a:lnTo>
                  <a:pt x="2212566" y="1363504"/>
                </a:lnTo>
                <a:lnTo>
                  <a:pt x="2212858" y="1361975"/>
                </a:lnTo>
                <a:close/>
                <a:moveTo>
                  <a:pt x="1433566" y="1339154"/>
                </a:moveTo>
                <a:lnTo>
                  <a:pt x="1432420" y="1352498"/>
                </a:lnTo>
                <a:cubicBezTo>
                  <a:pt x="1431302" y="1353366"/>
                  <a:pt x="1429941" y="1354630"/>
                  <a:pt x="1428338" y="1356289"/>
                </a:cubicBezTo>
                <a:cubicBezTo>
                  <a:pt x="1426735" y="1357949"/>
                  <a:pt x="1426201" y="1359297"/>
                  <a:pt x="1426738" y="1360333"/>
                </a:cubicBezTo>
                <a:cubicBezTo>
                  <a:pt x="1428225" y="1362062"/>
                  <a:pt x="1429482" y="1362820"/>
                  <a:pt x="1430508" y="1362609"/>
                </a:cubicBezTo>
                <a:cubicBezTo>
                  <a:pt x="1431536" y="1362398"/>
                  <a:pt x="1432486" y="1361863"/>
                  <a:pt x="1433360" y="1361006"/>
                </a:cubicBezTo>
                <a:cubicBezTo>
                  <a:pt x="1435052" y="1359530"/>
                  <a:pt x="1435787" y="1358273"/>
                  <a:pt x="1435562" y="1357234"/>
                </a:cubicBezTo>
                <a:cubicBezTo>
                  <a:pt x="1435338" y="1356194"/>
                  <a:pt x="1434795" y="1355228"/>
                  <a:pt x="1433932" y="1354334"/>
                </a:cubicBezTo>
                <a:close/>
                <a:moveTo>
                  <a:pt x="2840199" y="1329048"/>
                </a:moveTo>
                <a:lnTo>
                  <a:pt x="2840374" y="1344229"/>
                </a:lnTo>
                <a:cubicBezTo>
                  <a:pt x="2841322" y="1345566"/>
                  <a:pt x="2843149" y="1347530"/>
                  <a:pt x="2845855" y="1350120"/>
                </a:cubicBezTo>
                <a:cubicBezTo>
                  <a:pt x="2848560" y="1352712"/>
                  <a:pt x="2850923" y="1353473"/>
                  <a:pt x="2852944" y="1352407"/>
                </a:cubicBezTo>
                <a:cubicBezTo>
                  <a:pt x="2854346" y="1350567"/>
                  <a:pt x="2853854" y="1347774"/>
                  <a:pt x="2851471" y="1344026"/>
                </a:cubicBezTo>
                <a:cubicBezTo>
                  <a:pt x="2849088" y="1340279"/>
                  <a:pt x="2847317" y="1337760"/>
                  <a:pt x="2846156" y="1336469"/>
                </a:cubicBezTo>
                <a:cubicBezTo>
                  <a:pt x="2846414" y="1336323"/>
                  <a:pt x="2847260" y="1335507"/>
                  <a:pt x="2848695" y="1334022"/>
                </a:cubicBezTo>
                <a:cubicBezTo>
                  <a:pt x="2850130" y="1332537"/>
                  <a:pt x="2850606" y="1331258"/>
                  <a:pt x="2850119" y="1330185"/>
                </a:cubicBezTo>
                <a:cubicBezTo>
                  <a:pt x="2849261" y="1329350"/>
                  <a:pt x="2847835" y="1328975"/>
                  <a:pt x="2845840" y="1329063"/>
                </a:cubicBezTo>
                <a:cubicBezTo>
                  <a:pt x="2843846" y="1329150"/>
                  <a:pt x="2841965" y="1329145"/>
                  <a:pt x="2840199" y="1329048"/>
                </a:cubicBezTo>
                <a:close/>
                <a:moveTo>
                  <a:pt x="820126" y="1321923"/>
                </a:moveTo>
                <a:lnTo>
                  <a:pt x="817463" y="1335023"/>
                </a:lnTo>
                <a:cubicBezTo>
                  <a:pt x="816252" y="1335754"/>
                  <a:pt x="814753" y="1336849"/>
                  <a:pt x="812969" y="1338309"/>
                </a:cubicBezTo>
                <a:cubicBezTo>
                  <a:pt x="811184" y="1339769"/>
                  <a:pt x="810499" y="1341044"/>
                  <a:pt x="810915" y="1342134"/>
                </a:cubicBezTo>
                <a:cubicBezTo>
                  <a:pt x="812197" y="1344020"/>
                  <a:pt x="813362" y="1344919"/>
                  <a:pt x="814407" y="1344829"/>
                </a:cubicBezTo>
                <a:cubicBezTo>
                  <a:pt x="815454" y="1344739"/>
                  <a:pt x="816460" y="1344319"/>
                  <a:pt x="817427" y="1343570"/>
                </a:cubicBezTo>
                <a:cubicBezTo>
                  <a:pt x="819280" y="1342303"/>
                  <a:pt x="820153" y="1341142"/>
                  <a:pt x="820049" y="1340085"/>
                </a:cubicBezTo>
                <a:cubicBezTo>
                  <a:pt x="819945" y="1339028"/>
                  <a:pt x="819515" y="1338007"/>
                  <a:pt x="818759" y="1337020"/>
                </a:cubicBezTo>
                <a:close/>
                <a:moveTo>
                  <a:pt x="580443" y="1284559"/>
                </a:moveTo>
                <a:cubicBezTo>
                  <a:pt x="579401" y="1284684"/>
                  <a:pt x="578409" y="1285138"/>
                  <a:pt x="577467" y="1285919"/>
                </a:cubicBezTo>
                <a:cubicBezTo>
                  <a:pt x="575659" y="1287248"/>
                  <a:pt x="574824" y="1288439"/>
                  <a:pt x="574964" y="1289491"/>
                </a:cubicBezTo>
                <a:cubicBezTo>
                  <a:pt x="575102" y="1290545"/>
                  <a:pt x="575566" y="1291551"/>
                  <a:pt x="576354" y="1292513"/>
                </a:cubicBezTo>
                <a:lnTo>
                  <a:pt x="575487" y="1307655"/>
                </a:lnTo>
                <a:lnTo>
                  <a:pt x="577714" y="1294466"/>
                </a:lnTo>
                <a:cubicBezTo>
                  <a:pt x="578899" y="1293695"/>
                  <a:pt x="580361" y="1292549"/>
                  <a:pt x="582095" y="1291029"/>
                </a:cubicBezTo>
                <a:cubicBezTo>
                  <a:pt x="583830" y="1289510"/>
                  <a:pt x="584471" y="1288212"/>
                  <a:pt x="584019" y="1287136"/>
                </a:cubicBezTo>
                <a:cubicBezTo>
                  <a:pt x="582677" y="1285292"/>
                  <a:pt x="581484" y="1284434"/>
                  <a:pt x="580443" y="1284559"/>
                </a:cubicBezTo>
                <a:close/>
                <a:moveTo>
                  <a:pt x="1630422" y="1257213"/>
                </a:moveTo>
                <a:lnTo>
                  <a:pt x="1630864" y="1258246"/>
                </a:lnTo>
                <a:lnTo>
                  <a:pt x="1631323" y="1258545"/>
                </a:lnTo>
                <a:close/>
                <a:moveTo>
                  <a:pt x="2224563" y="1212753"/>
                </a:moveTo>
                <a:cubicBezTo>
                  <a:pt x="2223701" y="1213512"/>
                  <a:pt x="2223728" y="1214971"/>
                  <a:pt x="2224641" y="1217128"/>
                </a:cubicBezTo>
                <a:cubicBezTo>
                  <a:pt x="2225555" y="1219286"/>
                  <a:pt x="2226381" y="1220982"/>
                  <a:pt x="2227119" y="1222217"/>
                </a:cubicBezTo>
                <a:cubicBezTo>
                  <a:pt x="2223637" y="1229524"/>
                  <a:pt x="2219873" y="1237835"/>
                  <a:pt x="2215830" y="1247151"/>
                </a:cubicBezTo>
                <a:lnTo>
                  <a:pt x="2213744" y="1255606"/>
                </a:lnTo>
                <a:lnTo>
                  <a:pt x="2213938" y="1260604"/>
                </a:lnTo>
                <a:lnTo>
                  <a:pt x="2213076" y="1263319"/>
                </a:lnTo>
                <a:lnTo>
                  <a:pt x="2214811" y="1272527"/>
                </a:lnTo>
                <a:cubicBezTo>
                  <a:pt x="2214343" y="1276922"/>
                  <a:pt x="2214090" y="1281707"/>
                  <a:pt x="2214054" y="1286882"/>
                </a:cubicBezTo>
                <a:cubicBezTo>
                  <a:pt x="2214017" y="1292058"/>
                  <a:pt x="2215076" y="1296798"/>
                  <a:pt x="2217232" y="1301102"/>
                </a:cubicBezTo>
                <a:cubicBezTo>
                  <a:pt x="2218388" y="1303295"/>
                  <a:pt x="2220041" y="1304875"/>
                  <a:pt x="2222190" y="1305840"/>
                </a:cubicBezTo>
                <a:lnTo>
                  <a:pt x="2222405" y="1305814"/>
                </a:lnTo>
                <a:lnTo>
                  <a:pt x="2229014" y="1277515"/>
                </a:lnTo>
                <a:cubicBezTo>
                  <a:pt x="2226477" y="1268743"/>
                  <a:pt x="2227546" y="1260237"/>
                  <a:pt x="2232220" y="1251998"/>
                </a:cubicBezTo>
                <a:cubicBezTo>
                  <a:pt x="2236895" y="1243759"/>
                  <a:pt x="2238195" y="1235801"/>
                  <a:pt x="2236120" y="1228126"/>
                </a:cubicBezTo>
                <a:lnTo>
                  <a:pt x="2241985" y="1217939"/>
                </a:lnTo>
                <a:lnTo>
                  <a:pt x="2241160" y="1215984"/>
                </a:lnTo>
                <a:lnTo>
                  <a:pt x="2234354" y="1214140"/>
                </a:lnTo>
                <a:cubicBezTo>
                  <a:pt x="2231011" y="1212022"/>
                  <a:pt x="2227747" y="1211560"/>
                  <a:pt x="2224563" y="1212753"/>
                </a:cubicBezTo>
                <a:close/>
                <a:moveTo>
                  <a:pt x="569812" y="1201182"/>
                </a:moveTo>
                <a:cubicBezTo>
                  <a:pt x="569065" y="1202070"/>
                  <a:pt x="569185" y="1203438"/>
                  <a:pt x="570175" y="1205287"/>
                </a:cubicBezTo>
                <a:cubicBezTo>
                  <a:pt x="571165" y="1207137"/>
                  <a:pt x="571765" y="1208169"/>
                  <a:pt x="571975" y="1208385"/>
                </a:cubicBezTo>
                <a:lnTo>
                  <a:pt x="571044" y="1243918"/>
                </a:lnTo>
                <a:cubicBezTo>
                  <a:pt x="567499" y="1247192"/>
                  <a:pt x="567864" y="1250448"/>
                  <a:pt x="572140" y="1253686"/>
                </a:cubicBezTo>
                <a:cubicBezTo>
                  <a:pt x="576415" y="1256924"/>
                  <a:pt x="577120" y="1260668"/>
                  <a:pt x="574255" y="1264918"/>
                </a:cubicBezTo>
                <a:lnTo>
                  <a:pt x="578088" y="1262230"/>
                </a:lnTo>
                <a:cubicBezTo>
                  <a:pt x="582539" y="1258381"/>
                  <a:pt x="584333" y="1252764"/>
                  <a:pt x="583468" y="1245376"/>
                </a:cubicBezTo>
                <a:cubicBezTo>
                  <a:pt x="582603" y="1237990"/>
                  <a:pt x="581121" y="1231764"/>
                  <a:pt x="579020" y="1226697"/>
                </a:cubicBezTo>
                <a:cubicBezTo>
                  <a:pt x="583175" y="1222935"/>
                  <a:pt x="583026" y="1219648"/>
                  <a:pt x="578573" y="1216837"/>
                </a:cubicBezTo>
                <a:cubicBezTo>
                  <a:pt x="574120" y="1214026"/>
                  <a:pt x="574929" y="1210068"/>
                  <a:pt x="581001" y="1204961"/>
                </a:cubicBezTo>
                <a:cubicBezTo>
                  <a:pt x="579220" y="1204453"/>
                  <a:pt x="577186" y="1203579"/>
                  <a:pt x="574896" y="1202339"/>
                </a:cubicBezTo>
                <a:cubicBezTo>
                  <a:pt x="572607" y="1201099"/>
                  <a:pt x="570912" y="1200714"/>
                  <a:pt x="569812" y="1201182"/>
                </a:cubicBezTo>
                <a:close/>
                <a:moveTo>
                  <a:pt x="567157" y="1176885"/>
                </a:moveTo>
                <a:cubicBezTo>
                  <a:pt x="565406" y="1178295"/>
                  <a:pt x="564798" y="1179812"/>
                  <a:pt x="565334" y="1181434"/>
                </a:cubicBezTo>
                <a:cubicBezTo>
                  <a:pt x="565868" y="1183057"/>
                  <a:pt x="566559" y="1184389"/>
                  <a:pt x="567404" y="1185431"/>
                </a:cubicBezTo>
                <a:cubicBezTo>
                  <a:pt x="569309" y="1187486"/>
                  <a:pt x="571493" y="1187892"/>
                  <a:pt x="573956" y="1186649"/>
                </a:cubicBezTo>
                <a:cubicBezTo>
                  <a:pt x="574778" y="1185952"/>
                  <a:pt x="575189" y="1185178"/>
                  <a:pt x="575192" y="1184328"/>
                </a:cubicBezTo>
                <a:cubicBezTo>
                  <a:pt x="575195" y="1183479"/>
                  <a:pt x="575607" y="1182705"/>
                  <a:pt x="576429" y="1182008"/>
                </a:cubicBezTo>
                <a:cubicBezTo>
                  <a:pt x="575567" y="1180856"/>
                  <a:pt x="574091" y="1179590"/>
                  <a:pt x="572002" y="1178209"/>
                </a:cubicBezTo>
                <a:cubicBezTo>
                  <a:pt x="569912" y="1176829"/>
                  <a:pt x="568297" y="1176388"/>
                  <a:pt x="567157" y="1176885"/>
                </a:cubicBezTo>
                <a:close/>
                <a:moveTo>
                  <a:pt x="1633404" y="1150822"/>
                </a:moveTo>
                <a:cubicBezTo>
                  <a:pt x="1631933" y="1152565"/>
                  <a:pt x="1632270" y="1155124"/>
                  <a:pt x="1634415" y="1158496"/>
                </a:cubicBezTo>
                <a:cubicBezTo>
                  <a:pt x="1636561" y="1161869"/>
                  <a:pt x="1638553" y="1164595"/>
                  <a:pt x="1640392" y="1166675"/>
                </a:cubicBezTo>
                <a:cubicBezTo>
                  <a:pt x="1641043" y="1167617"/>
                  <a:pt x="1641184" y="1168403"/>
                  <a:pt x="1640817" y="1169031"/>
                </a:cubicBezTo>
                <a:cubicBezTo>
                  <a:pt x="1640450" y="1169660"/>
                  <a:pt x="1640212" y="1169987"/>
                  <a:pt x="1640106" y="1170011"/>
                </a:cubicBezTo>
                <a:cubicBezTo>
                  <a:pt x="1638105" y="1171035"/>
                  <a:pt x="1635271" y="1170817"/>
                  <a:pt x="1631605" y="1169358"/>
                </a:cubicBezTo>
                <a:lnTo>
                  <a:pt x="1629715" y="1169448"/>
                </a:lnTo>
                <a:lnTo>
                  <a:pt x="1628669" y="1172380"/>
                </a:lnTo>
                <a:lnTo>
                  <a:pt x="1623496" y="1175285"/>
                </a:lnTo>
                <a:lnTo>
                  <a:pt x="1626005" y="1178673"/>
                </a:lnTo>
                <a:lnTo>
                  <a:pt x="1622367" y="1193688"/>
                </a:lnTo>
                <a:lnTo>
                  <a:pt x="1624404" y="1192316"/>
                </a:lnTo>
                <a:cubicBezTo>
                  <a:pt x="1627899" y="1190436"/>
                  <a:pt x="1630868" y="1190706"/>
                  <a:pt x="1633312" y="1193126"/>
                </a:cubicBezTo>
                <a:lnTo>
                  <a:pt x="1634801" y="1194981"/>
                </a:lnTo>
                <a:cubicBezTo>
                  <a:pt x="1635432" y="1196001"/>
                  <a:pt x="1635495" y="1197482"/>
                  <a:pt x="1634990" y="1199424"/>
                </a:cubicBezTo>
                <a:cubicBezTo>
                  <a:pt x="1634485" y="1201367"/>
                  <a:pt x="1634093" y="1203217"/>
                  <a:pt x="1633816" y="1204975"/>
                </a:cubicBezTo>
                <a:cubicBezTo>
                  <a:pt x="1634678" y="1206126"/>
                  <a:pt x="1635933" y="1207534"/>
                  <a:pt x="1637580" y="1209196"/>
                </a:cubicBezTo>
                <a:cubicBezTo>
                  <a:pt x="1639227" y="1210859"/>
                  <a:pt x="1640564" y="1211433"/>
                  <a:pt x="1641590" y="1210919"/>
                </a:cubicBezTo>
                <a:cubicBezTo>
                  <a:pt x="1643083" y="1209196"/>
                  <a:pt x="1642779" y="1206633"/>
                  <a:pt x="1640676" y="1203234"/>
                </a:cubicBezTo>
                <a:cubicBezTo>
                  <a:pt x="1638572" y="1199835"/>
                  <a:pt x="1636614" y="1197084"/>
                  <a:pt x="1634801" y="1194981"/>
                </a:cubicBezTo>
                <a:cubicBezTo>
                  <a:pt x="1634163" y="1194031"/>
                  <a:pt x="1634032" y="1193243"/>
                  <a:pt x="1634407" y="1192620"/>
                </a:cubicBezTo>
                <a:cubicBezTo>
                  <a:pt x="1634782" y="1191996"/>
                  <a:pt x="1635023" y="1191673"/>
                  <a:pt x="1635130" y="1191650"/>
                </a:cubicBezTo>
                <a:cubicBezTo>
                  <a:pt x="1637143" y="1190652"/>
                  <a:pt x="1639975" y="1190906"/>
                  <a:pt x="1643623" y="1192412"/>
                </a:cubicBezTo>
                <a:lnTo>
                  <a:pt x="1645733" y="1192338"/>
                </a:lnTo>
                <a:lnTo>
                  <a:pt x="1646808" y="1189200"/>
                </a:lnTo>
                <a:lnTo>
                  <a:pt x="1651663" y="1186390"/>
                </a:lnTo>
                <a:lnTo>
                  <a:pt x="1649342" y="1183171"/>
                </a:lnTo>
                <a:lnTo>
                  <a:pt x="1653364" y="1167445"/>
                </a:lnTo>
                <a:lnTo>
                  <a:pt x="1650820" y="1169207"/>
                </a:lnTo>
                <a:cubicBezTo>
                  <a:pt x="1647350" y="1171132"/>
                  <a:pt x="1644378" y="1170901"/>
                  <a:pt x="1641905" y="1168511"/>
                </a:cubicBezTo>
                <a:lnTo>
                  <a:pt x="1640392" y="1166675"/>
                </a:lnTo>
                <a:cubicBezTo>
                  <a:pt x="1639749" y="1165663"/>
                  <a:pt x="1639667" y="1164183"/>
                  <a:pt x="1640148" y="1162234"/>
                </a:cubicBezTo>
                <a:cubicBezTo>
                  <a:pt x="1640628" y="1160284"/>
                  <a:pt x="1640996" y="1158429"/>
                  <a:pt x="1641252" y="1156667"/>
                </a:cubicBezTo>
                <a:cubicBezTo>
                  <a:pt x="1640375" y="1155527"/>
                  <a:pt x="1639103" y="1154135"/>
                  <a:pt x="1637435" y="1152494"/>
                </a:cubicBezTo>
                <a:cubicBezTo>
                  <a:pt x="1635768" y="1150852"/>
                  <a:pt x="1634424" y="1150295"/>
                  <a:pt x="1633404" y="1150822"/>
                </a:cubicBezTo>
                <a:close/>
                <a:moveTo>
                  <a:pt x="1149387" y="1134006"/>
                </a:moveTo>
                <a:cubicBezTo>
                  <a:pt x="1148356" y="1134203"/>
                  <a:pt x="1147400" y="1134725"/>
                  <a:pt x="1146515" y="1135572"/>
                </a:cubicBezTo>
                <a:cubicBezTo>
                  <a:pt x="1144804" y="1137025"/>
                  <a:pt x="1144054" y="1138273"/>
                  <a:pt x="1144265" y="1139314"/>
                </a:cubicBezTo>
                <a:cubicBezTo>
                  <a:pt x="1144475" y="1140357"/>
                  <a:pt x="1145007" y="1141329"/>
                  <a:pt x="1145858" y="1142234"/>
                </a:cubicBezTo>
                <a:lnTo>
                  <a:pt x="1146034" y="1157415"/>
                </a:lnTo>
                <a:lnTo>
                  <a:pt x="1147347" y="1144090"/>
                </a:lnTo>
                <a:cubicBezTo>
                  <a:pt x="1148476" y="1143236"/>
                  <a:pt x="1149853" y="1141990"/>
                  <a:pt x="1151477" y="1140352"/>
                </a:cubicBezTo>
                <a:cubicBezTo>
                  <a:pt x="1153102" y="1138713"/>
                  <a:pt x="1153652" y="1137372"/>
                  <a:pt x="1153129" y="1136329"/>
                </a:cubicBezTo>
                <a:cubicBezTo>
                  <a:pt x="1151663" y="1134581"/>
                  <a:pt x="1150415" y="1133807"/>
                  <a:pt x="1149387" y="1134006"/>
                </a:cubicBezTo>
                <a:close/>
                <a:moveTo>
                  <a:pt x="1641606" y="1100956"/>
                </a:moveTo>
                <a:lnTo>
                  <a:pt x="1645545" y="1106627"/>
                </a:lnTo>
                <a:lnTo>
                  <a:pt x="1647345" y="1108059"/>
                </a:lnTo>
                <a:lnTo>
                  <a:pt x="1645486" y="1103556"/>
                </a:lnTo>
                <a:close/>
                <a:moveTo>
                  <a:pt x="3037006" y="1090281"/>
                </a:moveTo>
                <a:cubicBezTo>
                  <a:pt x="3035975" y="1090479"/>
                  <a:pt x="3035019" y="1091001"/>
                  <a:pt x="3034134" y="1091847"/>
                </a:cubicBezTo>
                <a:cubicBezTo>
                  <a:pt x="3032423" y="1093301"/>
                  <a:pt x="3031673" y="1094548"/>
                  <a:pt x="3031884" y="1095590"/>
                </a:cubicBezTo>
                <a:cubicBezTo>
                  <a:pt x="3032094" y="1096633"/>
                  <a:pt x="3032626" y="1097605"/>
                  <a:pt x="3033477" y="1098510"/>
                </a:cubicBezTo>
                <a:lnTo>
                  <a:pt x="3033653" y="1113691"/>
                </a:lnTo>
                <a:lnTo>
                  <a:pt x="3034966" y="1100365"/>
                </a:lnTo>
                <a:cubicBezTo>
                  <a:pt x="3036096" y="1099512"/>
                  <a:pt x="3037472" y="1098266"/>
                  <a:pt x="3039097" y="1096627"/>
                </a:cubicBezTo>
                <a:cubicBezTo>
                  <a:pt x="3040721" y="1094989"/>
                  <a:pt x="3041271" y="1093647"/>
                  <a:pt x="3040748" y="1092605"/>
                </a:cubicBezTo>
                <a:cubicBezTo>
                  <a:pt x="3039282" y="1090858"/>
                  <a:pt x="3038035" y="1090083"/>
                  <a:pt x="3037006" y="1090281"/>
                </a:cubicBezTo>
                <a:close/>
                <a:moveTo>
                  <a:pt x="571344" y="1057033"/>
                </a:moveTo>
                <a:lnTo>
                  <a:pt x="568871" y="1058909"/>
                </a:lnTo>
                <a:cubicBezTo>
                  <a:pt x="570155" y="1063752"/>
                  <a:pt x="570398" y="1068829"/>
                  <a:pt x="569602" y="1074142"/>
                </a:cubicBezTo>
                <a:cubicBezTo>
                  <a:pt x="568804" y="1079454"/>
                  <a:pt x="566936" y="1084339"/>
                  <a:pt x="563995" y="1088797"/>
                </a:cubicBezTo>
                <a:lnTo>
                  <a:pt x="573903" y="1106725"/>
                </a:lnTo>
                <a:lnTo>
                  <a:pt x="575572" y="1107036"/>
                </a:lnTo>
                <a:cubicBezTo>
                  <a:pt x="578801" y="1097079"/>
                  <a:pt x="579609" y="1086461"/>
                  <a:pt x="577994" y="1075179"/>
                </a:cubicBezTo>
                <a:close/>
                <a:moveTo>
                  <a:pt x="1133067" y="1051489"/>
                </a:moveTo>
                <a:cubicBezTo>
                  <a:pt x="1132383" y="1052429"/>
                  <a:pt x="1132597" y="1053787"/>
                  <a:pt x="1133710" y="1055564"/>
                </a:cubicBezTo>
                <a:cubicBezTo>
                  <a:pt x="1134824" y="1057341"/>
                  <a:pt x="1135493" y="1058330"/>
                  <a:pt x="1135718" y="1058531"/>
                </a:cubicBezTo>
                <a:lnTo>
                  <a:pt x="1137229" y="1094079"/>
                </a:lnTo>
                <a:cubicBezTo>
                  <a:pt x="1133921" y="1097596"/>
                  <a:pt x="1134509" y="1100822"/>
                  <a:pt x="1138992" y="1103756"/>
                </a:cubicBezTo>
                <a:cubicBezTo>
                  <a:pt x="1143475" y="1106692"/>
                  <a:pt x="1144435" y="1110381"/>
                  <a:pt x="1141872" y="1114826"/>
                </a:cubicBezTo>
                <a:lnTo>
                  <a:pt x="1145507" y="1111873"/>
                </a:lnTo>
                <a:cubicBezTo>
                  <a:pt x="1149678" y="1107719"/>
                  <a:pt x="1151080" y="1101983"/>
                  <a:pt x="1149711" y="1094667"/>
                </a:cubicBezTo>
                <a:cubicBezTo>
                  <a:pt x="1148342" y="1087351"/>
                  <a:pt x="1146437" y="1081237"/>
                  <a:pt x="1143996" y="1076325"/>
                </a:cubicBezTo>
                <a:cubicBezTo>
                  <a:pt x="1147879" y="1072277"/>
                  <a:pt x="1147504" y="1069006"/>
                  <a:pt x="1142873" y="1066510"/>
                </a:cubicBezTo>
                <a:cubicBezTo>
                  <a:pt x="1138242" y="1064014"/>
                  <a:pt x="1138776" y="1060005"/>
                  <a:pt x="1144477" y="1054481"/>
                </a:cubicBezTo>
                <a:cubicBezTo>
                  <a:pt x="1142668" y="1054099"/>
                  <a:pt x="1140580" y="1053368"/>
                  <a:pt x="1138214" y="1052290"/>
                </a:cubicBezTo>
                <a:cubicBezTo>
                  <a:pt x="1135846" y="1051211"/>
                  <a:pt x="1134131" y="1050945"/>
                  <a:pt x="1133067" y="1051489"/>
                </a:cubicBezTo>
                <a:close/>
                <a:moveTo>
                  <a:pt x="533872" y="1043044"/>
                </a:moveTo>
                <a:lnTo>
                  <a:pt x="533219" y="1044944"/>
                </a:lnTo>
                <a:lnTo>
                  <a:pt x="536698" y="1047104"/>
                </a:lnTo>
                <a:close/>
                <a:moveTo>
                  <a:pt x="1128753" y="1027412"/>
                </a:moveTo>
                <a:cubicBezTo>
                  <a:pt x="1127104" y="1028943"/>
                  <a:pt x="1126601" y="1030500"/>
                  <a:pt x="1127248" y="1032083"/>
                </a:cubicBezTo>
                <a:cubicBezTo>
                  <a:pt x="1127892" y="1033666"/>
                  <a:pt x="1128672" y="1034948"/>
                  <a:pt x="1129585" y="1035930"/>
                </a:cubicBezTo>
                <a:cubicBezTo>
                  <a:pt x="1131625" y="1037848"/>
                  <a:pt x="1133830" y="1038101"/>
                  <a:pt x="1136199" y="1036688"/>
                </a:cubicBezTo>
                <a:cubicBezTo>
                  <a:pt x="1136970" y="1035934"/>
                  <a:pt x="1137327" y="1035132"/>
                  <a:pt x="1137271" y="1034284"/>
                </a:cubicBezTo>
                <a:cubicBezTo>
                  <a:pt x="1137216" y="1033435"/>
                  <a:pt x="1137574" y="1032634"/>
                  <a:pt x="1138345" y="1031880"/>
                </a:cubicBezTo>
                <a:cubicBezTo>
                  <a:pt x="1137407" y="1030790"/>
                  <a:pt x="1135849" y="1029629"/>
                  <a:pt x="1133672" y="1028397"/>
                </a:cubicBezTo>
                <a:cubicBezTo>
                  <a:pt x="1131494" y="1027164"/>
                  <a:pt x="1129855" y="1026837"/>
                  <a:pt x="1128753" y="1027412"/>
                </a:cubicBezTo>
                <a:close/>
                <a:moveTo>
                  <a:pt x="3020686" y="1007765"/>
                </a:moveTo>
                <a:cubicBezTo>
                  <a:pt x="3020002" y="1008705"/>
                  <a:pt x="3020216" y="1010063"/>
                  <a:pt x="3021330" y="1011839"/>
                </a:cubicBezTo>
                <a:cubicBezTo>
                  <a:pt x="3022444" y="1013617"/>
                  <a:pt x="3023112" y="1014606"/>
                  <a:pt x="3023336" y="1014807"/>
                </a:cubicBezTo>
                <a:lnTo>
                  <a:pt x="3024848" y="1050355"/>
                </a:lnTo>
                <a:cubicBezTo>
                  <a:pt x="3021541" y="1053872"/>
                  <a:pt x="3022128" y="1057098"/>
                  <a:pt x="3026611" y="1060032"/>
                </a:cubicBezTo>
                <a:cubicBezTo>
                  <a:pt x="3031094" y="1062967"/>
                  <a:pt x="3032053" y="1066657"/>
                  <a:pt x="3029491" y="1071102"/>
                </a:cubicBezTo>
                <a:lnTo>
                  <a:pt x="3033126" y="1068148"/>
                </a:lnTo>
                <a:cubicBezTo>
                  <a:pt x="3037298" y="1063994"/>
                  <a:pt x="3038699" y="1058259"/>
                  <a:pt x="3037331" y="1050943"/>
                </a:cubicBezTo>
                <a:cubicBezTo>
                  <a:pt x="3035962" y="1043627"/>
                  <a:pt x="3034056" y="1037513"/>
                  <a:pt x="3031614" y="1032601"/>
                </a:cubicBezTo>
                <a:cubicBezTo>
                  <a:pt x="3035498" y="1028553"/>
                  <a:pt x="3035123" y="1025282"/>
                  <a:pt x="3030493" y="1022785"/>
                </a:cubicBezTo>
                <a:cubicBezTo>
                  <a:pt x="3025862" y="1020290"/>
                  <a:pt x="3026396" y="1016281"/>
                  <a:pt x="3032097" y="1010757"/>
                </a:cubicBezTo>
                <a:cubicBezTo>
                  <a:pt x="3030287" y="1010374"/>
                  <a:pt x="3028200" y="1009644"/>
                  <a:pt x="3025832" y="1008565"/>
                </a:cubicBezTo>
                <a:cubicBezTo>
                  <a:pt x="3023466" y="1007487"/>
                  <a:pt x="3021751" y="1007221"/>
                  <a:pt x="3020686" y="1007765"/>
                </a:cubicBezTo>
                <a:close/>
                <a:moveTo>
                  <a:pt x="525369" y="1006753"/>
                </a:moveTo>
                <a:lnTo>
                  <a:pt x="522609" y="1010480"/>
                </a:lnTo>
                <a:lnTo>
                  <a:pt x="525658" y="1012776"/>
                </a:lnTo>
                <a:close/>
                <a:moveTo>
                  <a:pt x="1847179" y="1001795"/>
                </a:moveTo>
                <a:cubicBezTo>
                  <a:pt x="1846149" y="1001993"/>
                  <a:pt x="1845192" y="1002515"/>
                  <a:pt x="1844307" y="1003361"/>
                </a:cubicBezTo>
                <a:cubicBezTo>
                  <a:pt x="1842596" y="1004814"/>
                  <a:pt x="1841846" y="1006062"/>
                  <a:pt x="1842058" y="1007104"/>
                </a:cubicBezTo>
                <a:cubicBezTo>
                  <a:pt x="1842268" y="1008146"/>
                  <a:pt x="1842800" y="1009119"/>
                  <a:pt x="1843651" y="1010024"/>
                </a:cubicBezTo>
                <a:lnTo>
                  <a:pt x="1843826" y="1025205"/>
                </a:lnTo>
                <a:lnTo>
                  <a:pt x="1845140" y="1011879"/>
                </a:lnTo>
                <a:cubicBezTo>
                  <a:pt x="1846269" y="1011026"/>
                  <a:pt x="1847646" y="1009780"/>
                  <a:pt x="1849270" y="1008141"/>
                </a:cubicBezTo>
                <a:cubicBezTo>
                  <a:pt x="1850895" y="1006502"/>
                  <a:pt x="1851445" y="1005161"/>
                  <a:pt x="1850921" y="1004118"/>
                </a:cubicBezTo>
                <a:cubicBezTo>
                  <a:pt x="1849456" y="1002371"/>
                  <a:pt x="1848209" y="1001597"/>
                  <a:pt x="1847179" y="1001795"/>
                </a:cubicBezTo>
                <a:close/>
                <a:moveTo>
                  <a:pt x="556793" y="998128"/>
                </a:moveTo>
                <a:cubicBezTo>
                  <a:pt x="559817" y="1003152"/>
                  <a:pt x="561711" y="1008605"/>
                  <a:pt x="562479" y="1014486"/>
                </a:cubicBezTo>
                <a:cubicBezTo>
                  <a:pt x="563245" y="1020367"/>
                  <a:pt x="565140" y="1025821"/>
                  <a:pt x="568164" y="1030846"/>
                </a:cubicBezTo>
                <a:cubicBezTo>
                  <a:pt x="564936" y="1034745"/>
                  <a:pt x="562951" y="1039406"/>
                  <a:pt x="562212" y="1044830"/>
                </a:cubicBezTo>
                <a:lnTo>
                  <a:pt x="565023" y="1058942"/>
                </a:lnTo>
                <a:lnTo>
                  <a:pt x="567720" y="1056826"/>
                </a:lnTo>
                <a:lnTo>
                  <a:pt x="569459" y="1051890"/>
                </a:lnTo>
                <a:lnTo>
                  <a:pt x="567296" y="1045987"/>
                </a:lnTo>
                <a:lnTo>
                  <a:pt x="574275" y="1038223"/>
                </a:lnTo>
                <a:lnTo>
                  <a:pt x="575270" y="1035398"/>
                </a:lnTo>
                <a:lnTo>
                  <a:pt x="575952" y="1029741"/>
                </a:lnTo>
                <a:lnTo>
                  <a:pt x="576345" y="1028087"/>
                </a:lnTo>
                <a:lnTo>
                  <a:pt x="567483" y="1008009"/>
                </a:lnTo>
                <a:lnTo>
                  <a:pt x="570037" y="1002127"/>
                </a:lnTo>
                <a:lnTo>
                  <a:pt x="565842" y="998321"/>
                </a:lnTo>
                <a:cubicBezTo>
                  <a:pt x="562815" y="996447"/>
                  <a:pt x="559798" y="996383"/>
                  <a:pt x="556793" y="998128"/>
                </a:cubicBezTo>
                <a:close/>
                <a:moveTo>
                  <a:pt x="3016372" y="983688"/>
                </a:moveTo>
                <a:cubicBezTo>
                  <a:pt x="3014723" y="985219"/>
                  <a:pt x="3014221" y="986776"/>
                  <a:pt x="3014867" y="988359"/>
                </a:cubicBezTo>
                <a:cubicBezTo>
                  <a:pt x="3015512" y="989942"/>
                  <a:pt x="3016291" y="991224"/>
                  <a:pt x="3017204" y="992206"/>
                </a:cubicBezTo>
                <a:cubicBezTo>
                  <a:pt x="3019244" y="994124"/>
                  <a:pt x="3021449" y="994377"/>
                  <a:pt x="3023817" y="992964"/>
                </a:cubicBezTo>
                <a:cubicBezTo>
                  <a:pt x="3024589" y="992210"/>
                  <a:pt x="3024946" y="991408"/>
                  <a:pt x="3024891" y="990559"/>
                </a:cubicBezTo>
                <a:cubicBezTo>
                  <a:pt x="3024835" y="989711"/>
                  <a:pt x="3025193" y="988910"/>
                  <a:pt x="3025964" y="988156"/>
                </a:cubicBezTo>
                <a:cubicBezTo>
                  <a:pt x="3025027" y="987066"/>
                  <a:pt x="3023468" y="985905"/>
                  <a:pt x="3021291" y="984672"/>
                </a:cubicBezTo>
                <a:cubicBezTo>
                  <a:pt x="3019113" y="983440"/>
                  <a:pt x="3017474" y="983112"/>
                  <a:pt x="3016372" y="983688"/>
                </a:cubicBezTo>
                <a:close/>
                <a:moveTo>
                  <a:pt x="2282032" y="971653"/>
                </a:moveTo>
                <a:lnTo>
                  <a:pt x="2273055" y="976909"/>
                </a:lnTo>
                <a:cubicBezTo>
                  <a:pt x="2270124" y="980171"/>
                  <a:pt x="2269648" y="983947"/>
                  <a:pt x="2271627" y="988235"/>
                </a:cubicBezTo>
                <a:lnTo>
                  <a:pt x="2257153" y="1015269"/>
                </a:lnTo>
                <a:lnTo>
                  <a:pt x="2252374" y="982500"/>
                </a:lnTo>
                <a:lnTo>
                  <a:pt x="2250360" y="984915"/>
                </a:lnTo>
                <a:cubicBezTo>
                  <a:pt x="2251851" y="988322"/>
                  <a:pt x="2252493" y="991600"/>
                  <a:pt x="2252287" y="994748"/>
                </a:cubicBezTo>
                <a:cubicBezTo>
                  <a:pt x="2252080" y="997897"/>
                  <a:pt x="2250409" y="1000207"/>
                  <a:pt x="2247272" y="1001679"/>
                </a:cubicBezTo>
                <a:lnTo>
                  <a:pt x="2232971" y="1004959"/>
                </a:lnTo>
                <a:lnTo>
                  <a:pt x="2232707" y="1009743"/>
                </a:lnTo>
                <a:lnTo>
                  <a:pt x="2227967" y="1020521"/>
                </a:lnTo>
                <a:lnTo>
                  <a:pt x="2228955" y="1022309"/>
                </a:lnTo>
                <a:lnTo>
                  <a:pt x="2237665" y="1019554"/>
                </a:lnTo>
                <a:cubicBezTo>
                  <a:pt x="2241554" y="1018736"/>
                  <a:pt x="2244344" y="1019826"/>
                  <a:pt x="2246034" y="1022828"/>
                </a:cubicBezTo>
                <a:lnTo>
                  <a:pt x="2246958" y="1025020"/>
                </a:lnTo>
                <a:cubicBezTo>
                  <a:pt x="2247286" y="1026173"/>
                  <a:pt x="2246939" y="1027607"/>
                  <a:pt x="2245917" y="1029324"/>
                </a:cubicBezTo>
                <a:cubicBezTo>
                  <a:pt x="2244894" y="1031040"/>
                  <a:pt x="2244007" y="1032700"/>
                  <a:pt x="2243255" y="1034305"/>
                </a:cubicBezTo>
                <a:cubicBezTo>
                  <a:pt x="2243768" y="1035647"/>
                  <a:pt x="2244591" y="1037346"/>
                  <a:pt x="2245722" y="1039398"/>
                </a:cubicBezTo>
                <a:lnTo>
                  <a:pt x="2246098" y="1039706"/>
                </a:lnTo>
                <a:lnTo>
                  <a:pt x="2249781" y="1032961"/>
                </a:lnTo>
                <a:lnTo>
                  <a:pt x="2246958" y="1025020"/>
                </a:lnTo>
                <a:cubicBezTo>
                  <a:pt x="2246605" y="1023932"/>
                  <a:pt x="2246695" y="1023141"/>
                  <a:pt x="2247229" y="1022650"/>
                </a:cubicBezTo>
                <a:cubicBezTo>
                  <a:pt x="2247763" y="1022159"/>
                  <a:pt x="2248085" y="1021917"/>
                  <a:pt x="2248194" y="1021926"/>
                </a:cubicBezTo>
                <a:lnTo>
                  <a:pt x="2254470" y="1024372"/>
                </a:lnTo>
                <a:lnTo>
                  <a:pt x="2258304" y="1017352"/>
                </a:lnTo>
                <a:lnTo>
                  <a:pt x="2263590" y="1026917"/>
                </a:lnTo>
                <a:lnTo>
                  <a:pt x="2265779" y="1027472"/>
                </a:lnTo>
                <a:cubicBezTo>
                  <a:pt x="2266717" y="1026812"/>
                  <a:pt x="2266846" y="1025361"/>
                  <a:pt x="2266165" y="1023120"/>
                </a:cubicBezTo>
                <a:cubicBezTo>
                  <a:pt x="2265485" y="1020880"/>
                  <a:pt x="2264842" y="1019106"/>
                  <a:pt x="2264238" y="1017800"/>
                </a:cubicBezTo>
                <a:cubicBezTo>
                  <a:pt x="2268482" y="1010924"/>
                  <a:pt x="2273111" y="1003079"/>
                  <a:pt x="2278127" y="994268"/>
                </a:cubicBezTo>
                <a:cubicBezTo>
                  <a:pt x="2280635" y="989863"/>
                  <a:pt x="2282197" y="985569"/>
                  <a:pt x="2282815" y="981389"/>
                </a:cubicBezTo>
                <a:close/>
                <a:moveTo>
                  <a:pt x="554202" y="953438"/>
                </a:moveTo>
                <a:cubicBezTo>
                  <a:pt x="552450" y="954849"/>
                  <a:pt x="551843" y="956365"/>
                  <a:pt x="552378" y="957988"/>
                </a:cubicBezTo>
                <a:cubicBezTo>
                  <a:pt x="552914" y="959611"/>
                  <a:pt x="553604" y="960943"/>
                  <a:pt x="554449" y="961985"/>
                </a:cubicBezTo>
                <a:lnTo>
                  <a:pt x="563474" y="958562"/>
                </a:lnTo>
                <a:cubicBezTo>
                  <a:pt x="562613" y="957410"/>
                  <a:pt x="561137" y="956144"/>
                  <a:pt x="559046" y="954763"/>
                </a:cubicBezTo>
                <a:cubicBezTo>
                  <a:pt x="556957" y="953383"/>
                  <a:pt x="555341" y="952942"/>
                  <a:pt x="554202" y="953438"/>
                </a:cubicBezTo>
                <a:close/>
                <a:moveTo>
                  <a:pt x="2278023" y="935318"/>
                </a:moveTo>
                <a:cubicBezTo>
                  <a:pt x="2275985" y="934128"/>
                  <a:pt x="2273350" y="934155"/>
                  <a:pt x="2270116" y="935398"/>
                </a:cubicBezTo>
                <a:lnTo>
                  <a:pt x="2267586" y="942212"/>
                </a:lnTo>
                <a:lnTo>
                  <a:pt x="2281983" y="968264"/>
                </a:lnTo>
                <a:lnTo>
                  <a:pt x="2284112" y="955017"/>
                </a:lnTo>
                <a:cubicBezTo>
                  <a:pt x="2284698" y="949884"/>
                  <a:pt x="2284147" y="945063"/>
                  <a:pt x="2282457" y="940558"/>
                </a:cubicBezTo>
                <a:cubicBezTo>
                  <a:pt x="2281538" y="938256"/>
                  <a:pt x="2280060" y="936509"/>
                  <a:pt x="2278023" y="935318"/>
                </a:cubicBezTo>
                <a:close/>
                <a:moveTo>
                  <a:pt x="556740" y="928405"/>
                </a:moveTo>
                <a:cubicBezTo>
                  <a:pt x="554988" y="929815"/>
                  <a:pt x="554380" y="931332"/>
                  <a:pt x="554916" y="932955"/>
                </a:cubicBezTo>
                <a:cubicBezTo>
                  <a:pt x="555451" y="934578"/>
                  <a:pt x="556142" y="935910"/>
                  <a:pt x="556986" y="936952"/>
                </a:cubicBezTo>
                <a:lnTo>
                  <a:pt x="566011" y="933528"/>
                </a:lnTo>
                <a:cubicBezTo>
                  <a:pt x="565150" y="932377"/>
                  <a:pt x="563673" y="931110"/>
                  <a:pt x="561584" y="929730"/>
                </a:cubicBezTo>
                <a:cubicBezTo>
                  <a:pt x="559494" y="928350"/>
                  <a:pt x="557880" y="927908"/>
                  <a:pt x="556740" y="928405"/>
                </a:cubicBezTo>
                <a:close/>
                <a:moveTo>
                  <a:pt x="1830860" y="919279"/>
                </a:moveTo>
                <a:cubicBezTo>
                  <a:pt x="1830176" y="920218"/>
                  <a:pt x="1830389" y="921576"/>
                  <a:pt x="1831503" y="923353"/>
                </a:cubicBezTo>
                <a:cubicBezTo>
                  <a:pt x="1832617" y="925130"/>
                  <a:pt x="1833286" y="926119"/>
                  <a:pt x="1833510" y="926321"/>
                </a:cubicBezTo>
                <a:lnTo>
                  <a:pt x="1835021" y="961868"/>
                </a:lnTo>
                <a:cubicBezTo>
                  <a:pt x="1831714" y="965385"/>
                  <a:pt x="1832301" y="968611"/>
                  <a:pt x="1836784" y="971546"/>
                </a:cubicBezTo>
                <a:cubicBezTo>
                  <a:pt x="1841267" y="974481"/>
                  <a:pt x="1842227" y="978170"/>
                  <a:pt x="1839665" y="982615"/>
                </a:cubicBezTo>
                <a:lnTo>
                  <a:pt x="1843300" y="979662"/>
                </a:lnTo>
                <a:cubicBezTo>
                  <a:pt x="1847471" y="975508"/>
                  <a:pt x="1848873" y="969773"/>
                  <a:pt x="1847504" y="962456"/>
                </a:cubicBezTo>
                <a:cubicBezTo>
                  <a:pt x="1846135" y="955140"/>
                  <a:pt x="1844230" y="949027"/>
                  <a:pt x="1841788" y="944114"/>
                </a:cubicBezTo>
                <a:cubicBezTo>
                  <a:pt x="1845671" y="940067"/>
                  <a:pt x="1845297" y="936795"/>
                  <a:pt x="1840665" y="934299"/>
                </a:cubicBezTo>
                <a:cubicBezTo>
                  <a:pt x="1836035" y="931804"/>
                  <a:pt x="1836569" y="927794"/>
                  <a:pt x="1842269" y="922271"/>
                </a:cubicBezTo>
                <a:cubicBezTo>
                  <a:pt x="1840461" y="921889"/>
                  <a:pt x="1838373" y="921157"/>
                  <a:pt x="1836006" y="920079"/>
                </a:cubicBezTo>
                <a:cubicBezTo>
                  <a:pt x="1833639" y="919000"/>
                  <a:pt x="1831924" y="918735"/>
                  <a:pt x="1830860" y="919279"/>
                </a:cubicBezTo>
                <a:close/>
                <a:moveTo>
                  <a:pt x="2505038" y="899788"/>
                </a:moveTo>
                <a:cubicBezTo>
                  <a:pt x="2503989" y="899688"/>
                  <a:pt x="2502922" y="899920"/>
                  <a:pt x="2501836" y="900481"/>
                </a:cubicBezTo>
                <a:cubicBezTo>
                  <a:pt x="2499785" y="901392"/>
                  <a:pt x="2498718" y="902375"/>
                  <a:pt x="2498635" y="903430"/>
                </a:cubicBezTo>
                <a:cubicBezTo>
                  <a:pt x="2498551" y="904486"/>
                  <a:pt x="2498794" y="905566"/>
                  <a:pt x="2499366" y="906671"/>
                </a:cubicBezTo>
                <a:lnTo>
                  <a:pt x="2495353" y="921242"/>
                </a:lnTo>
                <a:lnTo>
                  <a:pt x="2500292" y="908863"/>
                </a:lnTo>
                <a:cubicBezTo>
                  <a:pt x="2501616" y="908363"/>
                  <a:pt x="2503287" y="907558"/>
                  <a:pt x="2505305" y="906446"/>
                </a:cubicBezTo>
                <a:lnTo>
                  <a:pt x="2507256" y="904001"/>
                </a:lnTo>
                <a:lnTo>
                  <a:pt x="2506294" y="901173"/>
                </a:lnTo>
                <a:close/>
                <a:moveTo>
                  <a:pt x="1826545" y="895202"/>
                </a:moveTo>
                <a:cubicBezTo>
                  <a:pt x="1824896" y="896732"/>
                  <a:pt x="1824395" y="898289"/>
                  <a:pt x="1825040" y="899872"/>
                </a:cubicBezTo>
                <a:cubicBezTo>
                  <a:pt x="1825685" y="901456"/>
                  <a:pt x="1826465" y="902738"/>
                  <a:pt x="1827378" y="903719"/>
                </a:cubicBezTo>
                <a:cubicBezTo>
                  <a:pt x="1829418" y="905638"/>
                  <a:pt x="1831623" y="905890"/>
                  <a:pt x="1833991" y="904477"/>
                </a:cubicBezTo>
                <a:cubicBezTo>
                  <a:pt x="1834762" y="903724"/>
                  <a:pt x="1835119" y="902922"/>
                  <a:pt x="1835064" y="902073"/>
                </a:cubicBezTo>
                <a:cubicBezTo>
                  <a:pt x="1835008" y="901225"/>
                  <a:pt x="1835366" y="900423"/>
                  <a:pt x="1836137" y="899669"/>
                </a:cubicBezTo>
                <a:cubicBezTo>
                  <a:pt x="1835200" y="898579"/>
                  <a:pt x="1833642" y="897418"/>
                  <a:pt x="1831464" y="896186"/>
                </a:cubicBezTo>
                <a:cubicBezTo>
                  <a:pt x="1829287" y="894954"/>
                  <a:pt x="1827648" y="894626"/>
                  <a:pt x="1826545" y="895202"/>
                </a:cubicBezTo>
                <a:close/>
                <a:moveTo>
                  <a:pt x="2299593" y="877307"/>
                </a:moveTo>
                <a:cubicBezTo>
                  <a:pt x="2298320" y="877301"/>
                  <a:pt x="2296623" y="877796"/>
                  <a:pt x="2294502" y="878789"/>
                </a:cubicBezTo>
                <a:lnTo>
                  <a:pt x="2292342" y="879691"/>
                </a:lnTo>
                <a:cubicBezTo>
                  <a:pt x="2293229" y="881793"/>
                  <a:pt x="2294309" y="882846"/>
                  <a:pt x="2295581" y="882851"/>
                </a:cubicBezTo>
                <a:cubicBezTo>
                  <a:pt x="2296854" y="882857"/>
                  <a:pt x="2298551" y="882363"/>
                  <a:pt x="2300673" y="881369"/>
                </a:cubicBezTo>
                <a:lnTo>
                  <a:pt x="2302832" y="880467"/>
                </a:lnTo>
                <a:cubicBezTo>
                  <a:pt x="2301946" y="878365"/>
                  <a:pt x="2300865" y="877312"/>
                  <a:pt x="2299593" y="877307"/>
                </a:cubicBezTo>
                <a:close/>
                <a:moveTo>
                  <a:pt x="2241878" y="870440"/>
                </a:moveTo>
                <a:lnTo>
                  <a:pt x="2241766" y="871812"/>
                </a:lnTo>
                <a:lnTo>
                  <a:pt x="2241989" y="871474"/>
                </a:lnTo>
                <a:close/>
                <a:moveTo>
                  <a:pt x="2209614" y="859687"/>
                </a:moveTo>
                <a:cubicBezTo>
                  <a:pt x="2206817" y="859363"/>
                  <a:pt x="2204764" y="859478"/>
                  <a:pt x="2203454" y="860032"/>
                </a:cubicBezTo>
                <a:cubicBezTo>
                  <a:pt x="2201555" y="860628"/>
                  <a:pt x="2201256" y="861699"/>
                  <a:pt x="2202557" y="863247"/>
                </a:cubicBezTo>
                <a:lnTo>
                  <a:pt x="2212156" y="866100"/>
                </a:lnTo>
                <a:cubicBezTo>
                  <a:pt x="2214737" y="865127"/>
                  <a:pt x="2215719" y="863678"/>
                  <a:pt x="2215101" y="861753"/>
                </a:cubicBezTo>
                <a:cubicBezTo>
                  <a:pt x="2214241" y="860699"/>
                  <a:pt x="2212411" y="860010"/>
                  <a:pt x="2209614" y="859687"/>
                </a:cubicBezTo>
                <a:close/>
                <a:moveTo>
                  <a:pt x="1115181" y="849194"/>
                </a:moveTo>
                <a:cubicBezTo>
                  <a:pt x="1112034" y="847534"/>
                  <a:pt x="1109024" y="847682"/>
                  <a:pt x="1106149" y="849634"/>
                </a:cubicBezTo>
                <a:cubicBezTo>
                  <a:pt x="1109508" y="854439"/>
                  <a:pt x="1111771" y="859752"/>
                  <a:pt x="1112939" y="865571"/>
                </a:cubicBezTo>
                <a:cubicBezTo>
                  <a:pt x="1114106" y="871390"/>
                  <a:pt x="1116370" y="876704"/>
                  <a:pt x="1119727" y="881510"/>
                </a:cubicBezTo>
                <a:cubicBezTo>
                  <a:pt x="1116779" y="885629"/>
                  <a:pt x="1115122" y="890423"/>
                  <a:pt x="1114757" y="895891"/>
                </a:cubicBezTo>
                <a:cubicBezTo>
                  <a:pt x="1114392" y="901358"/>
                  <a:pt x="1115669" y="906067"/>
                  <a:pt x="1118590" y="910016"/>
                </a:cubicBezTo>
                <a:lnTo>
                  <a:pt x="1117604" y="920010"/>
                </a:lnTo>
                <a:cubicBezTo>
                  <a:pt x="1119217" y="922019"/>
                  <a:pt x="1120376" y="924399"/>
                  <a:pt x="1121081" y="927147"/>
                </a:cubicBezTo>
                <a:cubicBezTo>
                  <a:pt x="1121785" y="929894"/>
                  <a:pt x="1121291" y="932084"/>
                  <a:pt x="1119597" y="933715"/>
                </a:cubicBezTo>
                <a:lnTo>
                  <a:pt x="1117780" y="935192"/>
                </a:lnTo>
                <a:cubicBezTo>
                  <a:pt x="1117407" y="938622"/>
                  <a:pt x="1117540" y="942218"/>
                  <a:pt x="1118179" y="945975"/>
                </a:cubicBezTo>
                <a:cubicBezTo>
                  <a:pt x="1118819" y="949734"/>
                  <a:pt x="1120233" y="953054"/>
                  <a:pt x="1122423" y="955937"/>
                </a:cubicBezTo>
                <a:cubicBezTo>
                  <a:pt x="1125400" y="959647"/>
                  <a:pt x="1128708" y="960027"/>
                  <a:pt x="1132343" y="957074"/>
                </a:cubicBezTo>
                <a:cubicBezTo>
                  <a:pt x="1134878" y="946905"/>
                  <a:pt x="1134954" y="936246"/>
                  <a:pt x="1132569" y="925094"/>
                </a:cubicBezTo>
                <a:cubicBezTo>
                  <a:pt x="1130185" y="913941"/>
                  <a:pt x="1125963" y="904474"/>
                  <a:pt x="1119903" y="896691"/>
                </a:cubicBezTo>
                <a:cubicBezTo>
                  <a:pt x="1126891" y="890122"/>
                  <a:pt x="1129394" y="884512"/>
                  <a:pt x="1127414" y="879863"/>
                </a:cubicBezTo>
                <a:cubicBezTo>
                  <a:pt x="1125434" y="875215"/>
                  <a:pt x="1126120" y="871083"/>
                  <a:pt x="1129472" y="867466"/>
                </a:cubicBezTo>
                <a:lnTo>
                  <a:pt x="1122356" y="854858"/>
                </a:lnTo>
                <a:cubicBezTo>
                  <a:pt x="1120718" y="852740"/>
                  <a:pt x="1118326" y="850852"/>
                  <a:pt x="1115181" y="849194"/>
                </a:cubicBezTo>
                <a:close/>
                <a:moveTo>
                  <a:pt x="1646139" y="842531"/>
                </a:moveTo>
                <a:cubicBezTo>
                  <a:pt x="1644490" y="844061"/>
                  <a:pt x="1643988" y="845618"/>
                  <a:pt x="1644633" y="847201"/>
                </a:cubicBezTo>
                <a:cubicBezTo>
                  <a:pt x="1645279" y="848785"/>
                  <a:pt x="1646058" y="850066"/>
                  <a:pt x="1646971" y="851048"/>
                </a:cubicBezTo>
                <a:lnTo>
                  <a:pt x="1647395" y="851097"/>
                </a:lnTo>
                <a:lnTo>
                  <a:pt x="1655667" y="847141"/>
                </a:lnTo>
                <a:lnTo>
                  <a:pt x="1655731" y="846998"/>
                </a:lnTo>
                <a:cubicBezTo>
                  <a:pt x="1654794" y="845908"/>
                  <a:pt x="1653236" y="844747"/>
                  <a:pt x="1651058" y="843515"/>
                </a:cubicBezTo>
                <a:cubicBezTo>
                  <a:pt x="1648880" y="842282"/>
                  <a:pt x="1647240" y="841954"/>
                  <a:pt x="1646139" y="842531"/>
                </a:cubicBezTo>
                <a:close/>
                <a:moveTo>
                  <a:pt x="2967009" y="839903"/>
                </a:moveTo>
                <a:lnTo>
                  <a:pt x="2969330" y="850276"/>
                </a:lnTo>
                <a:cubicBezTo>
                  <a:pt x="2969541" y="850616"/>
                  <a:pt x="2970609" y="851792"/>
                  <a:pt x="2972536" y="853802"/>
                </a:cubicBezTo>
                <a:cubicBezTo>
                  <a:pt x="2974462" y="855813"/>
                  <a:pt x="2975986" y="856619"/>
                  <a:pt x="2977105" y="856220"/>
                </a:cubicBezTo>
                <a:lnTo>
                  <a:pt x="2971148" y="848799"/>
                </a:lnTo>
                <a:close/>
                <a:moveTo>
                  <a:pt x="1063818" y="838046"/>
                </a:moveTo>
                <a:cubicBezTo>
                  <a:pt x="1063072" y="838908"/>
                  <a:pt x="1063037" y="839957"/>
                  <a:pt x="1063717" y="841193"/>
                </a:cubicBezTo>
                <a:cubicBezTo>
                  <a:pt x="1064397" y="842429"/>
                  <a:pt x="1064817" y="843109"/>
                  <a:pt x="1064979" y="843233"/>
                </a:cubicBezTo>
                <a:cubicBezTo>
                  <a:pt x="1067947" y="845994"/>
                  <a:pt x="1071193" y="849103"/>
                  <a:pt x="1074718" y="852560"/>
                </a:cubicBezTo>
                <a:cubicBezTo>
                  <a:pt x="1078245" y="856017"/>
                  <a:pt x="1077648" y="859950"/>
                  <a:pt x="1072929" y="864358"/>
                </a:cubicBezTo>
                <a:lnTo>
                  <a:pt x="1076699" y="866810"/>
                </a:lnTo>
                <a:lnTo>
                  <a:pt x="1080991" y="865346"/>
                </a:lnTo>
                <a:lnTo>
                  <a:pt x="1080947" y="863591"/>
                </a:lnTo>
                <a:cubicBezTo>
                  <a:pt x="1080112" y="862162"/>
                  <a:pt x="1079257" y="860941"/>
                  <a:pt x="1078382" y="859929"/>
                </a:cubicBezTo>
                <a:cubicBezTo>
                  <a:pt x="1080381" y="858368"/>
                  <a:pt x="1081916" y="856227"/>
                  <a:pt x="1082986" y="853507"/>
                </a:cubicBezTo>
                <a:cubicBezTo>
                  <a:pt x="1084054" y="850786"/>
                  <a:pt x="1083564" y="847994"/>
                  <a:pt x="1081513" y="845127"/>
                </a:cubicBezTo>
                <a:cubicBezTo>
                  <a:pt x="1079700" y="843024"/>
                  <a:pt x="1076833" y="841010"/>
                  <a:pt x="1072912" y="839087"/>
                </a:cubicBezTo>
                <a:cubicBezTo>
                  <a:pt x="1068991" y="837164"/>
                  <a:pt x="1065960" y="836817"/>
                  <a:pt x="1063818" y="838046"/>
                </a:cubicBezTo>
                <a:close/>
                <a:moveTo>
                  <a:pt x="1541994" y="824800"/>
                </a:moveTo>
                <a:cubicBezTo>
                  <a:pt x="1539193" y="825006"/>
                  <a:pt x="1537203" y="825506"/>
                  <a:pt x="1536021" y="826297"/>
                </a:cubicBezTo>
                <a:cubicBezTo>
                  <a:pt x="1534270" y="827240"/>
                  <a:pt x="1534175" y="828352"/>
                  <a:pt x="1535735" y="829632"/>
                </a:cubicBezTo>
                <a:lnTo>
                  <a:pt x="1545667" y="830642"/>
                </a:lnTo>
                <a:cubicBezTo>
                  <a:pt x="1548017" y="829198"/>
                  <a:pt x="1548712" y="827586"/>
                  <a:pt x="1547752" y="825806"/>
                </a:cubicBezTo>
                <a:cubicBezTo>
                  <a:pt x="1546714" y="824929"/>
                  <a:pt x="1544795" y="824594"/>
                  <a:pt x="1541994" y="824800"/>
                </a:cubicBezTo>
                <a:close/>
                <a:moveTo>
                  <a:pt x="2512034" y="816273"/>
                </a:moveTo>
                <a:cubicBezTo>
                  <a:pt x="2511115" y="816980"/>
                  <a:pt x="2510947" y="818339"/>
                  <a:pt x="2511532" y="820352"/>
                </a:cubicBezTo>
                <a:cubicBezTo>
                  <a:pt x="2512117" y="822364"/>
                  <a:pt x="2512489" y="823498"/>
                  <a:pt x="2512650" y="823753"/>
                </a:cubicBezTo>
                <a:lnTo>
                  <a:pt x="2504312" y="858183"/>
                </a:lnTo>
                <a:cubicBezTo>
                  <a:pt x="2500153" y="860620"/>
                  <a:pt x="2499831" y="863870"/>
                  <a:pt x="2503346" y="867935"/>
                </a:cubicBezTo>
                <a:cubicBezTo>
                  <a:pt x="2506862" y="872001"/>
                  <a:pt x="2506770" y="875799"/>
                  <a:pt x="2503074" y="879332"/>
                </a:cubicBezTo>
                <a:lnTo>
                  <a:pt x="2506359" y="877960"/>
                </a:lnTo>
                <a:lnTo>
                  <a:pt x="2516094" y="858233"/>
                </a:lnTo>
                <a:lnTo>
                  <a:pt x="2515731" y="843098"/>
                </a:lnTo>
                <a:cubicBezTo>
                  <a:pt x="2520591" y="840314"/>
                  <a:pt x="2521132" y="837080"/>
                  <a:pt x="2517353" y="833393"/>
                </a:cubicBezTo>
                <a:cubicBezTo>
                  <a:pt x="2513574" y="829707"/>
                  <a:pt x="2515194" y="826022"/>
                  <a:pt x="2522215" y="822336"/>
                </a:cubicBezTo>
                <a:cubicBezTo>
                  <a:pt x="2520575" y="821463"/>
                  <a:pt x="2518764" y="820178"/>
                  <a:pt x="2516777" y="818483"/>
                </a:cubicBezTo>
                <a:cubicBezTo>
                  <a:pt x="2514792" y="816787"/>
                  <a:pt x="2513210" y="816051"/>
                  <a:pt x="2512034" y="816273"/>
                </a:cubicBezTo>
                <a:close/>
                <a:moveTo>
                  <a:pt x="1106350" y="806868"/>
                </a:moveTo>
                <a:lnTo>
                  <a:pt x="1104763" y="812120"/>
                </a:lnTo>
                <a:lnTo>
                  <a:pt x="1110091" y="809656"/>
                </a:lnTo>
                <a:close/>
                <a:moveTo>
                  <a:pt x="3002800" y="805469"/>
                </a:moveTo>
                <a:cubicBezTo>
                  <a:pt x="2999654" y="803810"/>
                  <a:pt x="2996644" y="803957"/>
                  <a:pt x="2993769" y="805908"/>
                </a:cubicBezTo>
                <a:cubicBezTo>
                  <a:pt x="2997127" y="810715"/>
                  <a:pt x="2999389" y="816028"/>
                  <a:pt x="3000558" y="821847"/>
                </a:cubicBezTo>
                <a:cubicBezTo>
                  <a:pt x="3001726" y="827666"/>
                  <a:pt x="3003989" y="832979"/>
                  <a:pt x="3007347" y="837786"/>
                </a:cubicBezTo>
                <a:cubicBezTo>
                  <a:pt x="3004398" y="841905"/>
                  <a:pt x="3002741" y="846699"/>
                  <a:pt x="3002376" y="852167"/>
                </a:cubicBezTo>
                <a:cubicBezTo>
                  <a:pt x="3002010" y="857634"/>
                  <a:pt x="3003288" y="862343"/>
                  <a:pt x="3006209" y="866292"/>
                </a:cubicBezTo>
                <a:lnTo>
                  <a:pt x="3005224" y="876286"/>
                </a:lnTo>
                <a:cubicBezTo>
                  <a:pt x="3006836" y="878295"/>
                  <a:pt x="3007995" y="880675"/>
                  <a:pt x="3008700" y="883423"/>
                </a:cubicBezTo>
                <a:cubicBezTo>
                  <a:pt x="3009404" y="886171"/>
                  <a:pt x="3008910" y="888360"/>
                  <a:pt x="3007216" y="889990"/>
                </a:cubicBezTo>
                <a:lnTo>
                  <a:pt x="3005399" y="891467"/>
                </a:lnTo>
                <a:cubicBezTo>
                  <a:pt x="3005026" y="894898"/>
                  <a:pt x="3005159" y="898494"/>
                  <a:pt x="3005799" y="902251"/>
                </a:cubicBezTo>
                <a:cubicBezTo>
                  <a:pt x="3006439" y="906010"/>
                  <a:pt x="3007852" y="909330"/>
                  <a:pt x="3010042" y="912213"/>
                </a:cubicBezTo>
                <a:cubicBezTo>
                  <a:pt x="3013020" y="915923"/>
                  <a:pt x="3016327" y="916302"/>
                  <a:pt x="3019962" y="913350"/>
                </a:cubicBezTo>
                <a:cubicBezTo>
                  <a:pt x="3022497" y="903181"/>
                  <a:pt x="3022573" y="892522"/>
                  <a:pt x="3020188" y="881369"/>
                </a:cubicBezTo>
                <a:cubicBezTo>
                  <a:pt x="3017804" y="870218"/>
                  <a:pt x="3013583" y="860750"/>
                  <a:pt x="3007523" y="852966"/>
                </a:cubicBezTo>
                <a:cubicBezTo>
                  <a:pt x="3014510" y="846397"/>
                  <a:pt x="3017014" y="840788"/>
                  <a:pt x="3015033" y="836139"/>
                </a:cubicBezTo>
                <a:cubicBezTo>
                  <a:pt x="3013053" y="831491"/>
                  <a:pt x="3013739" y="827358"/>
                  <a:pt x="3017092" y="823741"/>
                </a:cubicBezTo>
                <a:lnTo>
                  <a:pt x="3009975" y="811134"/>
                </a:lnTo>
                <a:cubicBezTo>
                  <a:pt x="3008337" y="809017"/>
                  <a:pt x="3005945" y="807128"/>
                  <a:pt x="3002800" y="805469"/>
                </a:cubicBezTo>
                <a:close/>
                <a:moveTo>
                  <a:pt x="2969002" y="801310"/>
                </a:moveTo>
                <a:lnTo>
                  <a:pt x="2966574" y="804619"/>
                </a:lnTo>
                <a:lnTo>
                  <a:pt x="2959789" y="806394"/>
                </a:lnTo>
                <a:lnTo>
                  <a:pt x="2962338" y="808836"/>
                </a:lnTo>
                <a:cubicBezTo>
                  <a:pt x="2965864" y="812293"/>
                  <a:pt x="2965267" y="816226"/>
                  <a:pt x="2960548" y="820633"/>
                </a:cubicBezTo>
                <a:cubicBezTo>
                  <a:pt x="2961424" y="821646"/>
                  <a:pt x="2962732" y="822498"/>
                  <a:pt x="2964476" y="823189"/>
                </a:cubicBezTo>
                <a:cubicBezTo>
                  <a:pt x="2966220" y="823880"/>
                  <a:pt x="2967611" y="823898"/>
                  <a:pt x="2968651" y="823246"/>
                </a:cubicBezTo>
                <a:cubicBezTo>
                  <a:pt x="2969428" y="822422"/>
                  <a:pt x="2969400" y="821296"/>
                  <a:pt x="2968565" y="819867"/>
                </a:cubicBezTo>
                <a:cubicBezTo>
                  <a:pt x="2967732" y="818438"/>
                  <a:pt x="2966876" y="817217"/>
                  <a:pt x="2966001" y="816204"/>
                </a:cubicBezTo>
                <a:cubicBezTo>
                  <a:pt x="2968001" y="814644"/>
                  <a:pt x="2969535" y="812503"/>
                  <a:pt x="2970605" y="809783"/>
                </a:cubicBezTo>
                <a:cubicBezTo>
                  <a:pt x="2971674" y="807063"/>
                  <a:pt x="2971183" y="804269"/>
                  <a:pt x="2969132" y="801402"/>
                </a:cubicBezTo>
                <a:close/>
                <a:moveTo>
                  <a:pt x="2951438" y="794322"/>
                </a:moveTo>
                <a:cubicBezTo>
                  <a:pt x="2950691" y="795183"/>
                  <a:pt x="2950656" y="796233"/>
                  <a:pt x="2951337" y="797468"/>
                </a:cubicBezTo>
                <a:cubicBezTo>
                  <a:pt x="2952016" y="798705"/>
                  <a:pt x="2952437" y="799384"/>
                  <a:pt x="2952598" y="799508"/>
                </a:cubicBezTo>
                <a:lnTo>
                  <a:pt x="2958168" y="804843"/>
                </a:lnTo>
                <a:lnTo>
                  <a:pt x="2961799" y="796254"/>
                </a:lnTo>
                <a:lnTo>
                  <a:pt x="2960531" y="795364"/>
                </a:lnTo>
                <a:cubicBezTo>
                  <a:pt x="2956610" y="793440"/>
                  <a:pt x="2953579" y="793094"/>
                  <a:pt x="2951438" y="794322"/>
                </a:cubicBezTo>
                <a:close/>
                <a:moveTo>
                  <a:pt x="2514507" y="792030"/>
                </a:moveTo>
                <a:cubicBezTo>
                  <a:pt x="2512495" y="793032"/>
                  <a:pt x="2511582" y="794380"/>
                  <a:pt x="2511768" y="796075"/>
                </a:cubicBezTo>
                <a:cubicBezTo>
                  <a:pt x="2511954" y="797771"/>
                  <a:pt x="2512353" y="799216"/>
                  <a:pt x="2512963" y="800412"/>
                </a:cubicBezTo>
                <a:cubicBezTo>
                  <a:pt x="2514402" y="802819"/>
                  <a:pt x="2516459" y="803680"/>
                  <a:pt x="2519133" y="802993"/>
                </a:cubicBezTo>
                <a:cubicBezTo>
                  <a:pt x="2520084" y="802487"/>
                  <a:pt x="2520650" y="801820"/>
                  <a:pt x="2520830" y="800993"/>
                </a:cubicBezTo>
                <a:cubicBezTo>
                  <a:pt x="2521010" y="800166"/>
                  <a:pt x="2521576" y="799499"/>
                  <a:pt x="2522528" y="798995"/>
                </a:cubicBezTo>
                <a:cubicBezTo>
                  <a:pt x="2521924" y="797689"/>
                  <a:pt x="2520741" y="796141"/>
                  <a:pt x="2518981" y="794352"/>
                </a:cubicBezTo>
                <a:cubicBezTo>
                  <a:pt x="2517220" y="792562"/>
                  <a:pt x="2515729" y="791788"/>
                  <a:pt x="2514507" y="792030"/>
                </a:cubicBezTo>
                <a:close/>
                <a:moveTo>
                  <a:pt x="2265389" y="785016"/>
                </a:moveTo>
                <a:lnTo>
                  <a:pt x="2264027" y="785768"/>
                </a:lnTo>
                <a:lnTo>
                  <a:pt x="2263271" y="788259"/>
                </a:lnTo>
                <a:close/>
                <a:moveTo>
                  <a:pt x="1110864" y="784453"/>
                </a:moveTo>
                <a:lnTo>
                  <a:pt x="1110757" y="784548"/>
                </a:lnTo>
                <a:lnTo>
                  <a:pt x="1110900" y="784481"/>
                </a:lnTo>
                <a:close/>
                <a:moveTo>
                  <a:pt x="1101309" y="780013"/>
                </a:moveTo>
                <a:cubicBezTo>
                  <a:pt x="1099659" y="781544"/>
                  <a:pt x="1099158" y="783101"/>
                  <a:pt x="1099803" y="784683"/>
                </a:cubicBezTo>
                <a:cubicBezTo>
                  <a:pt x="1100448" y="786267"/>
                  <a:pt x="1101228" y="787549"/>
                  <a:pt x="1102141" y="788531"/>
                </a:cubicBezTo>
                <a:lnTo>
                  <a:pt x="1103300" y="787995"/>
                </a:lnTo>
                <a:lnTo>
                  <a:pt x="1103940" y="787413"/>
                </a:lnTo>
                <a:lnTo>
                  <a:pt x="1105723" y="780897"/>
                </a:lnTo>
                <a:close/>
                <a:moveTo>
                  <a:pt x="2342486" y="769210"/>
                </a:moveTo>
                <a:lnTo>
                  <a:pt x="2341850" y="777615"/>
                </a:lnTo>
                <a:lnTo>
                  <a:pt x="2343579" y="778339"/>
                </a:lnTo>
                <a:cubicBezTo>
                  <a:pt x="2344530" y="777833"/>
                  <a:pt x="2345096" y="777167"/>
                  <a:pt x="2345276" y="776339"/>
                </a:cubicBezTo>
                <a:cubicBezTo>
                  <a:pt x="2345457" y="775512"/>
                  <a:pt x="2346022" y="774846"/>
                  <a:pt x="2346974" y="774341"/>
                </a:cubicBezTo>
                <a:cubicBezTo>
                  <a:pt x="2346370" y="773035"/>
                  <a:pt x="2345187" y="771487"/>
                  <a:pt x="2343426" y="769698"/>
                </a:cubicBezTo>
                <a:close/>
                <a:moveTo>
                  <a:pt x="554200" y="768247"/>
                </a:moveTo>
                <a:lnTo>
                  <a:pt x="552103" y="779511"/>
                </a:lnTo>
                <a:cubicBezTo>
                  <a:pt x="552386" y="783672"/>
                  <a:pt x="553710" y="787921"/>
                  <a:pt x="556076" y="792258"/>
                </a:cubicBezTo>
                <a:cubicBezTo>
                  <a:pt x="554395" y="796586"/>
                  <a:pt x="553273" y="801974"/>
                  <a:pt x="552713" y="808423"/>
                </a:cubicBezTo>
                <a:cubicBezTo>
                  <a:pt x="552152" y="814872"/>
                  <a:pt x="553148" y="820229"/>
                  <a:pt x="555701" y="824494"/>
                </a:cubicBezTo>
                <a:cubicBezTo>
                  <a:pt x="557815" y="827189"/>
                  <a:pt x="560122" y="828114"/>
                  <a:pt x="562624" y="827268"/>
                </a:cubicBezTo>
                <a:lnTo>
                  <a:pt x="564334" y="826345"/>
                </a:lnTo>
                <a:lnTo>
                  <a:pt x="567804" y="808686"/>
                </a:lnTo>
                <a:cubicBezTo>
                  <a:pt x="569491" y="798633"/>
                  <a:pt x="570394" y="791095"/>
                  <a:pt x="570515" y="786071"/>
                </a:cubicBezTo>
                <a:cubicBezTo>
                  <a:pt x="571886" y="785427"/>
                  <a:pt x="573753" y="784168"/>
                  <a:pt x="576116" y="782295"/>
                </a:cubicBezTo>
                <a:lnTo>
                  <a:pt x="577577" y="778515"/>
                </a:lnTo>
                <a:lnTo>
                  <a:pt x="577788" y="775919"/>
                </a:lnTo>
                <a:lnTo>
                  <a:pt x="564729" y="769553"/>
                </a:lnTo>
                <a:close/>
                <a:moveTo>
                  <a:pt x="2988118" y="761464"/>
                </a:moveTo>
                <a:cubicBezTo>
                  <a:pt x="2986469" y="762995"/>
                  <a:pt x="2985967" y="764552"/>
                  <a:pt x="2986613" y="766135"/>
                </a:cubicBezTo>
                <a:cubicBezTo>
                  <a:pt x="2987258" y="767718"/>
                  <a:pt x="2988037" y="769000"/>
                  <a:pt x="2988951" y="769982"/>
                </a:cubicBezTo>
                <a:lnTo>
                  <a:pt x="2997710" y="765932"/>
                </a:lnTo>
                <a:cubicBezTo>
                  <a:pt x="2996773" y="764842"/>
                  <a:pt x="2995215" y="763681"/>
                  <a:pt x="2993037" y="762449"/>
                </a:cubicBezTo>
                <a:cubicBezTo>
                  <a:pt x="2990860" y="761216"/>
                  <a:pt x="2989219" y="760888"/>
                  <a:pt x="2988118" y="761464"/>
                </a:cubicBezTo>
                <a:close/>
                <a:moveTo>
                  <a:pt x="1777182" y="751416"/>
                </a:moveTo>
                <a:lnTo>
                  <a:pt x="1779504" y="761790"/>
                </a:lnTo>
                <a:cubicBezTo>
                  <a:pt x="1779714" y="762129"/>
                  <a:pt x="1780782" y="763305"/>
                  <a:pt x="1782709" y="765315"/>
                </a:cubicBezTo>
                <a:cubicBezTo>
                  <a:pt x="1784635" y="767326"/>
                  <a:pt x="1786159" y="768132"/>
                  <a:pt x="1787278" y="767734"/>
                </a:cubicBezTo>
                <a:lnTo>
                  <a:pt x="1781321" y="760314"/>
                </a:lnTo>
                <a:close/>
                <a:moveTo>
                  <a:pt x="2338957" y="749322"/>
                </a:moveTo>
                <a:cubicBezTo>
                  <a:pt x="2337310" y="750440"/>
                  <a:pt x="2337208" y="752202"/>
                  <a:pt x="2338647" y="754609"/>
                </a:cubicBezTo>
                <a:cubicBezTo>
                  <a:pt x="2339534" y="756711"/>
                  <a:pt x="2340614" y="757764"/>
                  <a:pt x="2341886" y="757769"/>
                </a:cubicBezTo>
                <a:cubicBezTo>
                  <a:pt x="2343159" y="757775"/>
                  <a:pt x="2344856" y="757281"/>
                  <a:pt x="2346977" y="756287"/>
                </a:cubicBezTo>
                <a:lnTo>
                  <a:pt x="2349137" y="755385"/>
                </a:lnTo>
                <a:cubicBezTo>
                  <a:pt x="2348174" y="753101"/>
                  <a:pt x="2346785" y="751317"/>
                  <a:pt x="2344973" y="750032"/>
                </a:cubicBezTo>
                <a:cubicBezTo>
                  <a:pt x="2343160" y="748748"/>
                  <a:pt x="2341155" y="748511"/>
                  <a:pt x="2338957" y="749322"/>
                </a:cubicBezTo>
                <a:close/>
                <a:moveTo>
                  <a:pt x="2988928" y="736289"/>
                </a:moveTo>
                <a:cubicBezTo>
                  <a:pt x="2987279" y="737819"/>
                  <a:pt x="2986777" y="739377"/>
                  <a:pt x="2987423" y="740959"/>
                </a:cubicBezTo>
                <a:cubicBezTo>
                  <a:pt x="2988067" y="742543"/>
                  <a:pt x="2988847" y="743825"/>
                  <a:pt x="2989761" y="744807"/>
                </a:cubicBezTo>
                <a:lnTo>
                  <a:pt x="2998520" y="740757"/>
                </a:lnTo>
                <a:cubicBezTo>
                  <a:pt x="2997583" y="739667"/>
                  <a:pt x="2996024" y="738505"/>
                  <a:pt x="2993847" y="737274"/>
                </a:cubicBezTo>
                <a:cubicBezTo>
                  <a:pt x="2991669" y="736041"/>
                  <a:pt x="2990030" y="735714"/>
                  <a:pt x="2988928" y="736289"/>
                </a:cubicBezTo>
                <a:close/>
                <a:moveTo>
                  <a:pt x="1126733" y="725651"/>
                </a:moveTo>
                <a:cubicBezTo>
                  <a:pt x="1125466" y="727191"/>
                  <a:pt x="1125854" y="728920"/>
                  <a:pt x="1127894" y="730838"/>
                </a:cubicBezTo>
                <a:cubicBezTo>
                  <a:pt x="1129933" y="732757"/>
                  <a:pt x="1132139" y="733009"/>
                  <a:pt x="1134507" y="731596"/>
                </a:cubicBezTo>
                <a:lnTo>
                  <a:pt x="1136325" y="730120"/>
                </a:lnTo>
                <a:cubicBezTo>
                  <a:pt x="1135500" y="728938"/>
                  <a:pt x="1134170" y="727591"/>
                  <a:pt x="1132333" y="726083"/>
                </a:cubicBezTo>
                <a:cubicBezTo>
                  <a:pt x="1130497" y="724574"/>
                  <a:pt x="1128630" y="724430"/>
                  <a:pt x="1126733" y="725651"/>
                </a:cubicBezTo>
                <a:close/>
                <a:moveTo>
                  <a:pt x="2247187" y="725052"/>
                </a:moveTo>
                <a:cubicBezTo>
                  <a:pt x="2245923" y="725185"/>
                  <a:pt x="2244291" y="725860"/>
                  <a:pt x="2242290" y="727078"/>
                </a:cubicBezTo>
                <a:lnTo>
                  <a:pt x="2240242" y="728211"/>
                </a:lnTo>
                <a:cubicBezTo>
                  <a:pt x="2241345" y="730207"/>
                  <a:pt x="2242529" y="731139"/>
                  <a:pt x="2243793" y="731007"/>
                </a:cubicBezTo>
                <a:cubicBezTo>
                  <a:pt x="2245057" y="730875"/>
                  <a:pt x="2246690" y="730200"/>
                  <a:pt x="2248690" y="728981"/>
                </a:cubicBezTo>
                <a:lnTo>
                  <a:pt x="2250738" y="727849"/>
                </a:lnTo>
                <a:cubicBezTo>
                  <a:pt x="2249635" y="725853"/>
                  <a:pt x="2248451" y="724919"/>
                  <a:pt x="2247187" y="725052"/>
                </a:cubicBezTo>
                <a:close/>
                <a:moveTo>
                  <a:pt x="1812973" y="716983"/>
                </a:moveTo>
                <a:cubicBezTo>
                  <a:pt x="1809827" y="715324"/>
                  <a:pt x="1806817" y="715471"/>
                  <a:pt x="1803943" y="717422"/>
                </a:cubicBezTo>
                <a:cubicBezTo>
                  <a:pt x="1807300" y="722229"/>
                  <a:pt x="1809563" y="727541"/>
                  <a:pt x="1810732" y="733361"/>
                </a:cubicBezTo>
                <a:cubicBezTo>
                  <a:pt x="1811899" y="739180"/>
                  <a:pt x="1814162" y="744493"/>
                  <a:pt x="1817521" y="749299"/>
                </a:cubicBezTo>
                <a:cubicBezTo>
                  <a:pt x="1814571" y="753418"/>
                  <a:pt x="1812914" y="758212"/>
                  <a:pt x="1812549" y="763680"/>
                </a:cubicBezTo>
                <a:cubicBezTo>
                  <a:pt x="1812184" y="769148"/>
                  <a:pt x="1813462" y="773856"/>
                  <a:pt x="1816382" y="777805"/>
                </a:cubicBezTo>
                <a:lnTo>
                  <a:pt x="1815397" y="787799"/>
                </a:lnTo>
                <a:cubicBezTo>
                  <a:pt x="1817010" y="789809"/>
                  <a:pt x="1818169" y="792188"/>
                  <a:pt x="1818874" y="794936"/>
                </a:cubicBezTo>
                <a:cubicBezTo>
                  <a:pt x="1819577" y="797684"/>
                  <a:pt x="1819083" y="799873"/>
                  <a:pt x="1817390" y="801505"/>
                </a:cubicBezTo>
                <a:lnTo>
                  <a:pt x="1815572" y="802981"/>
                </a:lnTo>
                <a:cubicBezTo>
                  <a:pt x="1815199" y="806412"/>
                  <a:pt x="1815332" y="810007"/>
                  <a:pt x="1815972" y="813765"/>
                </a:cubicBezTo>
                <a:cubicBezTo>
                  <a:pt x="1816611" y="817523"/>
                  <a:pt x="1818026" y="820843"/>
                  <a:pt x="1820215" y="823726"/>
                </a:cubicBezTo>
                <a:cubicBezTo>
                  <a:pt x="1823194" y="827437"/>
                  <a:pt x="1826500" y="827816"/>
                  <a:pt x="1830136" y="824863"/>
                </a:cubicBezTo>
                <a:cubicBezTo>
                  <a:pt x="1832671" y="814695"/>
                  <a:pt x="1832746" y="804035"/>
                  <a:pt x="1830361" y="792883"/>
                </a:cubicBezTo>
                <a:cubicBezTo>
                  <a:pt x="1827978" y="781731"/>
                  <a:pt x="1823756" y="772263"/>
                  <a:pt x="1817696" y="764480"/>
                </a:cubicBezTo>
                <a:cubicBezTo>
                  <a:pt x="1824683" y="757911"/>
                  <a:pt x="1827187" y="752302"/>
                  <a:pt x="1825206" y="747652"/>
                </a:cubicBezTo>
                <a:cubicBezTo>
                  <a:pt x="1823227" y="743004"/>
                  <a:pt x="1823913" y="738871"/>
                  <a:pt x="1827266" y="735254"/>
                </a:cubicBezTo>
                <a:lnTo>
                  <a:pt x="1820148" y="722648"/>
                </a:lnTo>
                <a:cubicBezTo>
                  <a:pt x="1818511" y="720530"/>
                  <a:pt x="1816119" y="718642"/>
                  <a:pt x="1812973" y="716983"/>
                </a:cubicBezTo>
                <a:close/>
                <a:moveTo>
                  <a:pt x="1761611" y="705836"/>
                </a:moveTo>
                <a:cubicBezTo>
                  <a:pt x="1760864" y="706697"/>
                  <a:pt x="1760830" y="707746"/>
                  <a:pt x="1761510" y="708982"/>
                </a:cubicBezTo>
                <a:cubicBezTo>
                  <a:pt x="1762189" y="710218"/>
                  <a:pt x="1762610" y="710898"/>
                  <a:pt x="1762772" y="711022"/>
                </a:cubicBezTo>
                <a:cubicBezTo>
                  <a:pt x="1765739" y="713783"/>
                  <a:pt x="1768986" y="716893"/>
                  <a:pt x="1772511" y="720349"/>
                </a:cubicBezTo>
                <a:cubicBezTo>
                  <a:pt x="1776038" y="723806"/>
                  <a:pt x="1775441" y="727739"/>
                  <a:pt x="1770721" y="732147"/>
                </a:cubicBezTo>
                <a:cubicBezTo>
                  <a:pt x="1771597" y="733160"/>
                  <a:pt x="1772906" y="734011"/>
                  <a:pt x="1774649" y="734702"/>
                </a:cubicBezTo>
                <a:cubicBezTo>
                  <a:pt x="1776393" y="735393"/>
                  <a:pt x="1777784" y="735412"/>
                  <a:pt x="1778824" y="734759"/>
                </a:cubicBezTo>
                <a:cubicBezTo>
                  <a:pt x="1779602" y="733936"/>
                  <a:pt x="1779574" y="732810"/>
                  <a:pt x="1778739" y="731380"/>
                </a:cubicBezTo>
                <a:cubicBezTo>
                  <a:pt x="1777905" y="729951"/>
                  <a:pt x="1777050" y="728731"/>
                  <a:pt x="1776175" y="727718"/>
                </a:cubicBezTo>
                <a:cubicBezTo>
                  <a:pt x="1778174" y="726157"/>
                  <a:pt x="1779709" y="724017"/>
                  <a:pt x="1780779" y="721297"/>
                </a:cubicBezTo>
                <a:cubicBezTo>
                  <a:pt x="1781847" y="718576"/>
                  <a:pt x="1781356" y="715783"/>
                  <a:pt x="1779306" y="712916"/>
                </a:cubicBezTo>
                <a:cubicBezTo>
                  <a:pt x="1777493" y="710813"/>
                  <a:pt x="1774626" y="708800"/>
                  <a:pt x="1770704" y="706877"/>
                </a:cubicBezTo>
                <a:cubicBezTo>
                  <a:pt x="1766784" y="704953"/>
                  <a:pt x="1763752" y="704607"/>
                  <a:pt x="1761611" y="705836"/>
                </a:cubicBezTo>
                <a:close/>
                <a:moveTo>
                  <a:pt x="2357221" y="692182"/>
                </a:moveTo>
                <a:lnTo>
                  <a:pt x="2357266" y="695237"/>
                </a:lnTo>
                <a:lnTo>
                  <a:pt x="2354269" y="699753"/>
                </a:lnTo>
                <a:lnTo>
                  <a:pt x="2359638" y="701998"/>
                </a:lnTo>
                <a:cubicBezTo>
                  <a:pt x="2360589" y="701493"/>
                  <a:pt x="2361155" y="700827"/>
                  <a:pt x="2361335" y="699999"/>
                </a:cubicBezTo>
                <a:cubicBezTo>
                  <a:pt x="2361515" y="699172"/>
                  <a:pt x="2362081" y="698506"/>
                  <a:pt x="2363032" y="698001"/>
                </a:cubicBezTo>
                <a:cubicBezTo>
                  <a:pt x="2362429" y="696695"/>
                  <a:pt x="2361246" y="695148"/>
                  <a:pt x="2359485" y="693357"/>
                </a:cubicBezTo>
                <a:close/>
                <a:moveTo>
                  <a:pt x="2252160" y="691712"/>
                </a:moveTo>
                <a:lnTo>
                  <a:pt x="2242815" y="694157"/>
                </a:lnTo>
                <a:cubicBezTo>
                  <a:pt x="2243554" y="695392"/>
                  <a:pt x="2244892" y="696805"/>
                  <a:pt x="2246830" y="698396"/>
                </a:cubicBezTo>
                <a:cubicBezTo>
                  <a:pt x="2248768" y="699989"/>
                  <a:pt x="2250330" y="700597"/>
                  <a:pt x="2251517" y="700225"/>
                </a:cubicBezTo>
                <a:cubicBezTo>
                  <a:pt x="2253409" y="699010"/>
                  <a:pt x="2254171" y="697569"/>
                  <a:pt x="2253806" y="695901"/>
                </a:cubicBezTo>
                <a:cubicBezTo>
                  <a:pt x="2253442" y="694233"/>
                  <a:pt x="2252894" y="692836"/>
                  <a:pt x="2252160" y="691712"/>
                </a:cubicBezTo>
                <a:close/>
                <a:moveTo>
                  <a:pt x="568698" y="687484"/>
                </a:moveTo>
                <a:lnTo>
                  <a:pt x="563852" y="697577"/>
                </a:lnTo>
                <a:lnTo>
                  <a:pt x="566870" y="699028"/>
                </a:lnTo>
                <a:lnTo>
                  <a:pt x="572389" y="697943"/>
                </a:lnTo>
                <a:close/>
                <a:moveTo>
                  <a:pt x="1553982" y="685106"/>
                </a:moveTo>
                <a:cubicBezTo>
                  <a:pt x="1552768" y="685474"/>
                  <a:pt x="1551293" y="686446"/>
                  <a:pt x="1549557" y="688022"/>
                </a:cubicBezTo>
                <a:lnTo>
                  <a:pt x="1547759" y="689521"/>
                </a:lnTo>
                <a:cubicBezTo>
                  <a:pt x="1549209" y="691281"/>
                  <a:pt x="1550541" y="691977"/>
                  <a:pt x="1551755" y="691610"/>
                </a:cubicBezTo>
                <a:cubicBezTo>
                  <a:pt x="1552969" y="691243"/>
                  <a:pt x="1554444" y="690271"/>
                  <a:pt x="1556179" y="688694"/>
                </a:cubicBezTo>
                <a:lnTo>
                  <a:pt x="1557977" y="687195"/>
                </a:lnTo>
                <a:cubicBezTo>
                  <a:pt x="1556528" y="685435"/>
                  <a:pt x="1555197" y="684738"/>
                  <a:pt x="1553982" y="685106"/>
                </a:cubicBezTo>
                <a:close/>
                <a:moveTo>
                  <a:pt x="3014352" y="681927"/>
                </a:moveTo>
                <a:cubicBezTo>
                  <a:pt x="3013085" y="683467"/>
                  <a:pt x="3013472" y="685196"/>
                  <a:pt x="3015513" y="687114"/>
                </a:cubicBezTo>
                <a:cubicBezTo>
                  <a:pt x="3017553" y="689032"/>
                  <a:pt x="3019758" y="689284"/>
                  <a:pt x="3022127" y="687872"/>
                </a:cubicBezTo>
                <a:lnTo>
                  <a:pt x="3023944" y="686396"/>
                </a:lnTo>
                <a:cubicBezTo>
                  <a:pt x="3023120" y="685213"/>
                  <a:pt x="3021789" y="683867"/>
                  <a:pt x="3019952" y="682359"/>
                </a:cubicBezTo>
                <a:cubicBezTo>
                  <a:pt x="3018116" y="680850"/>
                  <a:pt x="3016249" y="680706"/>
                  <a:pt x="3014352" y="681927"/>
                </a:cubicBezTo>
                <a:close/>
                <a:moveTo>
                  <a:pt x="1798292" y="672977"/>
                </a:moveTo>
                <a:cubicBezTo>
                  <a:pt x="1796642" y="674508"/>
                  <a:pt x="1796141" y="676065"/>
                  <a:pt x="1796786" y="677648"/>
                </a:cubicBezTo>
                <a:cubicBezTo>
                  <a:pt x="1797431" y="679231"/>
                  <a:pt x="1798211" y="680513"/>
                  <a:pt x="1799124" y="681495"/>
                </a:cubicBezTo>
                <a:lnTo>
                  <a:pt x="1807884" y="677446"/>
                </a:lnTo>
                <a:cubicBezTo>
                  <a:pt x="1806946" y="676356"/>
                  <a:pt x="1805388" y="675194"/>
                  <a:pt x="1803210" y="673962"/>
                </a:cubicBezTo>
                <a:cubicBezTo>
                  <a:pt x="1801033" y="672730"/>
                  <a:pt x="1799393" y="672402"/>
                  <a:pt x="1798292" y="672977"/>
                </a:cubicBezTo>
                <a:close/>
                <a:moveTo>
                  <a:pt x="1552707" y="651326"/>
                </a:moveTo>
                <a:lnTo>
                  <a:pt x="1544001" y="655489"/>
                </a:lnTo>
                <a:cubicBezTo>
                  <a:pt x="1544952" y="656568"/>
                  <a:pt x="1546524" y="657709"/>
                  <a:pt x="1548717" y="658912"/>
                </a:cubicBezTo>
                <a:cubicBezTo>
                  <a:pt x="1550909" y="660118"/>
                  <a:pt x="1552552" y="660423"/>
                  <a:pt x="1553646" y="659834"/>
                </a:cubicBezTo>
                <a:cubicBezTo>
                  <a:pt x="1555276" y="658283"/>
                  <a:pt x="1555758" y="656719"/>
                  <a:pt x="1555093" y="655144"/>
                </a:cubicBezTo>
                <a:cubicBezTo>
                  <a:pt x="1554428" y="653570"/>
                  <a:pt x="1553633" y="652296"/>
                  <a:pt x="1552707" y="651326"/>
                </a:cubicBezTo>
                <a:close/>
                <a:moveTo>
                  <a:pt x="1799101" y="647803"/>
                </a:moveTo>
                <a:cubicBezTo>
                  <a:pt x="1797453" y="649333"/>
                  <a:pt x="1796950" y="650890"/>
                  <a:pt x="1797596" y="652473"/>
                </a:cubicBezTo>
                <a:cubicBezTo>
                  <a:pt x="1798241" y="654056"/>
                  <a:pt x="1799020" y="655338"/>
                  <a:pt x="1799934" y="656320"/>
                </a:cubicBezTo>
                <a:lnTo>
                  <a:pt x="1808693" y="652270"/>
                </a:lnTo>
                <a:cubicBezTo>
                  <a:pt x="1807756" y="651180"/>
                  <a:pt x="1806198" y="650019"/>
                  <a:pt x="1804021" y="648787"/>
                </a:cubicBezTo>
                <a:cubicBezTo>
                  <a:pt x="1801843" y="647554"/>
                  <a:pt x="1800204" y="647227"/>
                  <a:pt x="1799101" y="647803"/>
                </a:cubicBezTo>
                <a:close/>
                <a:moveTo>
                  <a:pt x="1107145" y="646111"/>
                </a:moveTo>
                <a:cubicBezTo>
                  <a:pt x="1102477" y="648682"/>
                  <a:pt x="1098264" y="649535"/>
                  <a:pt x="1094506" y="648671"/>
                </a:cubicBezTo>
                <a:lnTo>
                  <a:pt x="1090538" y="649660"/>
                </a:lnTo>
                <a:lnTo>
                  <a:pt x="1089056" y="660483"/>
                </a:lnTo>
                <a:cubicBezTo>
                  <a:pt x="1088940" y="666962"/>
                  <a:pt x="1090301" y="672242"/>
                  <a:pt x="1093138" y="676322"/>
                </a:cubicBezTo>
                <a:cubicBezTo>
                  <a:pt x="1095430" y="678866"/>
                  <a:pt x="1097793" y="679628"/>
                  <a:pt x="1100228" y="678608"/>
                </a:cubicBezTo>
                <a:lnTo>
                  <a:pt x="1104562" y="675858"/>
                </a:lnTo>
                <a:lnTo>
                  <a:pt x="1107998" y="665762"/>
                </a:lnTo>
                <a:lnTo>
                  <a:pt x="1109178" y="657838"/>
                </a:lnTo>
                <a:close/>
                <a:moveTo>
                  <a:pt x="2506514" y="640634"/>
                </a:moveTo>
                <a:lnTo>
                  <a:pt x="2505896" y="651208"/>
                </a:lnTo>
                <a:cubicBezTo>
                  <a:pt x="2506004" y="651592"/>
                  <a:pt x="2506711" y="653016"/>
                  <a:pt x="2508016" y="655481"/>
                </a:cubicBezTo>
                <a:cubicBezTo>
                  <a:pt x="2509319" y="657944"/>
                  <a:pt x="2510567" y="659142"/>
                  <a:pt x="2511755" y="659075"/>
                </a:cubicBezTo>
                <a:lnTo>
                  <a:pt x="2508055" y="650306"/>
                </a:lnTo>
                <a:close/>
                <a:moveTo>
                  <a:pt x="2541693" y="615621"/>
                </a:moveTo>
                <a:cubicBezTo>
                  <a:pt x="2543607" y="621160"/>
                  <a:pt x="2544326" y="626878"/>
                  <a:pt x="2543849" y="632772"/>
                </a:cubicBezTo>
                <a:cubicBezTo>
                  <a:pt x="2543372" y="638666"/>
                  <a:pt x="2544091" y="644384"/>
                  <a:pt x="2546006" y="649924"/>
                </a:cubicBezTo>
                <a:cubicBezTo>
                  <a:pt x="2542025" y="653037"/>
                  <a:pt x="2539106" y="657158"/>
                  <a:pt x="2537248" y="662287"/>
                </a:cubicBezTo>
                <a:cubicBezTo>
                  <a:pt x="2535390" y="667414"/>
                  <a:pt x="2535324" y="672278"/>
                  <a:pt x="2537052" y="676874"/>
                </a:cubicBezTo>
                <a:lnTo>
                  <a:pt x="2533348" y="686159"/>
                </a:lnTo>
                <a:cubicBezTo>
                  <a:pt x="2534351" y="688534"/>
                  <a:pt x="2534813" y="691135"/>
                  <a:pt x="2534735" y="693961"/>
                </a:cubicBezTo>
                <a:cubicBezTo>
                  <a:pt x="2534658" y="696787"/>
                  <a:pt x="2533577" y="698743"/>
                  <a:pt x="2531495" y="699829"/>
                </a:cubicBezTo>
                <a:lnTo>
                  <a:pt x="2529334" y="700730"/>
                </a:lnTo>
                <a:cubicBezTo>
                  <a:pt x="2528029" y="703908"/>
                  <a:pt x="2527167" y="707385"/>
                  <a:pt x="2526749" y="711159"/>
                </a:cubicBezTo>
                <a:cubicBezTo>
                  <a:pt x="2526330" y="714934"/>
                  <a:pt x="2526779" y="718507"/>
                  <a:pt x="2528096" y="721879"/>
                </a:cubicBezTo>
                <a:cubicBezTo>
                  <a:pt x="2529947" y="726264"/>
                  <a:pt x="2533032" y="727554"/>
                  <a:pt x="2537352" y="725749"/>
                </a:cubicBezTo>
                <a:cubicBezTo>
                  <a:pt x="2542598" y="716733"/>
                  <a:pt x="2545609" y="706557"/>
                  <a:pt x="2546383" y="695220"/>
                </a:cubicBezTo>
                <a:cubicBezTo>
                  <a:pt x="2547155" y="683882"/>
                  <a:pt x="2545692" y="673641"/>
                  <a:pt x="2541992" y="664496"/>
                </a:cubicBezTo>
                <a:cubicBezTo>
                  <a:pt x="2550541" y="660171"/>
                  <a:pt x="2554502" y="655508"/>
                  <a:pt x="2553873" y="650504"/>
                </a:cubicBezTo>
                <a:cubicBezTo>
                  <a:pt x="2553244" y="645502"/>
                  <a:pt x="2555045" y="641742"/>
                  <a:pt x="2559275" y="639222"/>
                </a:cubicBezTo>
                <a:lnTo>
                  <a:pt x="2555884" y="625165"/>
                </a:lnTo>
                <a:cubicBezTo>
                  <a:pt x="2554888" y="622680"/>
                  <a:pt x="2553101" y="620202"/>
                  <a:pt x="2550524" y="617734"/>
                </a:cubicBezTo>
                <a:cubicBezTo>
                  <a:pt x="2547947" y="615264"/>
                  <a:pt x="2545003" y="614560"/>
                  <a:pt x="2541693" y="615621"/>
                </a:cubicBezTo>
                <a:close/>
                <a:moveTo>
                  <a:pt x="1824525" y="593441"/>
                </a:moveTo>
                <a:cubicBezTo>
                  <a:pt x="1823259" y="594981"/>
                  <a:pt x="1823646" y="596709"/>
                  <a:pt x="1825686" y="598628"/>
                </a:cubicBezTo>
                <a:cubicBezTo>
                  <a:pt x="1827726" y="600546"/>
                  <a:pt x="1829932" y="600798"/>
                  <a:pt x="1832300" y="599385"/>
                </a:cubicBezTo>
                <a:lnTo>
                  <a:pt x="1834117" y="597909"/>
                </a:lnTo>
                <a:cubicBezTo>
                  <a:pt x="1833293" y="596728"/>
                  <a:pt x="1831963" y="595381"/>
                  <a:pt x="1830125" y="593872"/>
                </a:cubicBezTo>
                <a:cubicBezTo>
                  <a:pt x="1828289" y="592363"/>
                  <a:pt x="1826423" y="592220"/>
                  <a:pt x="1824525" y="593441"/>
                </a:cubicBezTo>
                <a:close/>
                <a:moveTo>
                  <a:pt x="2504055" y="592661"/>
                </a:moveTo>
                <a:cubicBezTo>
                  <a:pt x="2503098" y="593276"/>
                  <a:pt x="2502776" y="594271"/>
                  <a:pt x="2503091" y="595643"/>
                </a:cubicBezTo>
                <a:cubicBezTo>
                  <a:pt x="2503405" y="597017"/>
                  <a:pt x="2503623" y="597784"/>
                  <a:pt x="2503746" y="597949"/>
                </a:cubicBezTo>
                <a:cubicBezTo>
                  <a:pt x="2505847" y="601423"/>
                  <a:pt x="2508121" y="605308"/>
                  <a:pt x="2510570" y="609604"/>
                </a:cubicBezTo>
                <a:cubicBezTo>
                  <a:pt x="2513019" y="613901"/>
                  <a:pt x="2511359" y="617495"/>
                  <a:pt x="2505592" y="620387"/>
                </a:cubicBezTo>
                <a:cubicBezTo>
                  <a:pt x="2506158" y="621602"/>
                  <a:pt x="2507186" y="622784"/>
                  <a:pt x="2508677" y="623934"/>
                </a:cubicBezTo>
                <a:cubicBezTo>
                  <a:pt x="2510169" y="625084"/>
                  <a:pt x="2511505" y="625492"/>
                  <a:pt x="2512688" y="625160"/>
                </a:cubicBezTo>
                <a:cubicBezTo>
                  <a:pt x="2513665" y="624590"/>
                  <a:pt x="2513948" y="623505"/>
                  <a:pt x="2513537" y="621904"/>
                </a:cubicBezTo>
                <a:cubicBezTo>
                  <a:pt x="2513126" y="620302"/>
                  <a:pt x="2512638" y="618895"/>
                  <a:pt x="2512072" y="617680"/>
                </a:cubicBezTo>
                <a:cubicBezTo>
                  <a:pt x="2514431" y="616748"/>
                  <a:pt x="2516502" y="615131"/>
                  <a:pt x="2518283" y="612829"/>
                </a:cubicBezTo>
                <a:cubicBezTo>
                  <a:pt x="2520064" y="610526"/>
                  <a:pt x="2520360" y="607716"/>
                  <a:pt x="2519171" y="604398"/>
                </a:cubicBezTo>
                <a:cubicBezTo>
                  <a:pt x="2518003" y="601879"/>
                  <a:pt x="2515791" y="599149"/>
                  <a:pt x="2512539" y="596209"/>
                </a:cubicBezTo>
                <a:cubicBezTo>
                  <a:pt x="2509288" y="593268"/>
                  <a:pt x="2506459" y="592087"/>
                  <a:pt x="2504055" y="592661"/>
                </a:cubicBezTo>
                <a:close/>
                <a:moveTo>
                  <a:pt x="2548489" y="571518"/>
                </a:moveTo>
                <a:cubicBezTo>
                  <a:pt x="2546476" y="572520"/>
                  <a:pt x="2545564" y="573869"/>
                  <a:pt x="2545750" y="575564"/>
                </a:cubicBezTo>
                <a:cubicBezTo>
                  <a:pt x="2545936" y="577259"/>
                  <a:pt x="2546335" y="578704"/>
                  <a:pt x="2546944" y="579901"/>
                </a:cubicBezTo>
                <a:lnTo>
                  <a:pt x="2556510" y="578483"/>
                </a:lnTo>
                <a:cubicBezTo>
                  <a:pt x="2555906" y="577178"/>
                  <a:pt x="2554723" y="575630"/>
                  <a:pt x="2552961" y="573840"/>
                </a:cubicBezTo>
                <a:cubicBezTo>
                  <a:pt x="2551202" y="572050"/>
                  <a:pt x="2549709" y="571277"/>
                  <a:pt x="2548489" y="571518"/>
                </a:cubicBezTo>
                <a:close/>
                <a:moveTo>
                  <a:pt x="572649" y="567347"/>
                </a:moveTo>
                <a:lnTo>
                  <a:pt x="577177" y="607495"/>
                </a:lnTo>
                <a:lnTo>
                  <a:pt x="578331" y="605108"/>
                </a:lnTo>
                <a:cubicBezTo>
                  <a:pt x="579566" y="599457"/>
                  <a:pt x="579901" y="592577"/>
                  <a:pt x="579334" y="584466"/>
                </a:cubicBezTo>
                <a:lnTo>
                  <a:pt x="578058" y="567680"/>
                </a:lnTo>
                <a:close/>
                <a:moveTo>
                  <a:pt x="1077194" y="566686"/>
                </a:moveTo>
                <a:lnTo>
                  <a:pt x="1081173" y="581849"/>
                </a:lnTo>
                <a:lnTo>
                  <a:pt x="1081689" y="577833"/>
                </a:lnTo>
                <a:lnTo>
                  <a:pt x="1082879" y="568177"/>
                </a:lnTo>
                <a:close/>
                <a:moveTo>
                  <a:pt x="2556207" y="547662"/>
                </a:moveTo>
                <a:cubicBezTo>
                  <a:pt x="2554195" y="548664"/>
                  <a:pt x="2553282" y="550013"/>
                  <a:pt x="2553468" y="551708"/>
                </a:cubicBezTo>
                <a:cubicBezTo>
                  <a:pt x="2553654" y="553404"/>
                  <a:pt x="2554053" y="554848"/>
                  <a:pt x="2554663" y="556044"/>
                </a:cubicBezTo>
                <a:lnTo>
                  <a:pt x="2564228" y="554627"/>
                </a:lnTo>
                <a:cubicBezTo>
                  <a:pt x="2563624" y="553321"/>
                  <a:pt x="2562441" y="551773"/>
                  <a:pt x="2560681" y="549984"/>
                </a:cubicBezTo>
                <a:cubicBezTo>
                  <a:pt x="2558920" y="548194"/>
                  <a:pt x="2557428" y="547421"/>
                  <a:pt x="2556207" y="547662"/>
                </a:cubicBezTo>
                <a:close/>
                <a:moveTo>
                  <a:pt x="2311227" y="542140"/>
                </a:moveTo>
                <a:lnTo>
                  <a:pt x="2313725" y="562827"/>
                </a:lnTo>
                <a:lnTo>
                  <a:pt x="2315236" y="560655"/>
                </a:lnTo>
                <a:lnTo>
                  <a:pt x="2314519" y="542549"/>
                </a:lnTo>
                <a:close/>
                <a:moveTo>
                  <a:pt x="590070" y="535966"/>
                </a:moveTo>
                <a:cubicBezTo>
                  <a:pt x="589179" y="536572"/>
                  <a:pt x="588688" y="537296"/>
                  <a:pt x="588597" y="538140"/>
                </a:cubicBezTo>
                <a:cubicBezTo>
                  <a:pt x="588506" y="538983"/>
                  <a:pt x="588015" y="539708"/>
                  <a:pt x="587124" y="540313"/>
                </a:cubicBezTo>
                <a:cubicBezTo>
                  <a:pt x="587862" y="541548"/>
                  <a:pt x="589200" y="542961"/>
                  <a:pt x="591139" y="544553"/>
                </a:cubicBezTo>
                <a:lnTo>
                  <a:pt x="591916" y="544857"/>
                </a:lnTo>
                <a:lnTo>
                  <a:pt x="593750" y="539111"/>
                </a:lnTo>
                <a:lnTo>
                  <a:pt x="593422" y="536963"/>
                </a:lnTo>
                <a:close/>
                <a:moveTo>
                  <a:pt x="1086011" y="502998"/>
                </a:moveTo>
                <a:lnTo>
                  <a:pt x="1085006" y="504411"/>
                </a:lnTo>
                <a:cubicBezTo>
                  <a:pt x="1084311" y="506508"/>
                  <a:pt x="1084670" y="508514"/>
                  <a:pt x="1086084" y="510430"/>
                </a:cubicBezTo>
                <a:lnTo>
                  <a:pt x="1093321" y="505936"/>
                </a:lnTo>
                <a:close/>
                <a:moveTo>
                  <a:pt x="2595709" y="502791"/>
                </a:moveTo>
                <a:cubicBezTo>
                  <a:pt x="2594063" y="503908"/>
                  <a:pt x="2593960" y="505670"/>
                  <a:pt x="2595399" y="508077"/>
                </a:cubicBezTo>
                <a:lnTo>
                  <a:pt x="2599343" y="509727"/>
                </a:lnTo>
                <a:lnTo>
                  <a:pt x="2601443" y="505594"/>
                </a:lnTo>
                <a:lnTo>
                  <a:pt x="2600992" y="504774"/>
                </a:lnTo>
                <a:cubicBezTo>
                  <a:pt x="2599636" y="502815"/>
                  <a:pt x="2597876" y="502154"/>
                  <a:pt x="2595709" y="502791"/>
                </a:cubicBezTo>
                <a:close/>
                <a:moveTo>
                  <a:pt x="2330341" y="436402"/>
                </a:moveTo>
                <a:cubicBezTo>
                  <a:pt x="2328498" y="437705"/>
                  <a:pt x="2327926" y="439493"/>
                  <a:pt x="2328627" y="441769"/>
                </a:cubicBezTo>
                <a:cubicBezTo>
                  <a:pt x="2329328" y="444044"/>
                  <a:pt x="2330068" y="445788"/>
                  <a:pt x="2330849" y="446999"/>
                </a:cubicBezTo>
                <a:cubicBezTo>
                  <a:pt x="2326752" y="449263"/>
                  <a:pt x="2325854" y="452478"/>
                  <a:pt x="2328157" y="456645"/>
                </a:cubicBezTo>
                <a:cubicBezTo>
                  <a:pt x="2328786" y="458790"/>
                  <a:pt x="2327846" y="461122"/>
                  <a:pt x="2325339" y="463641"/>
                </a:cubicBezTo>
                <a:cubicBezTo>
                  <a:pt x="2322831" y="466159"/>
                  <a:pt x="2321892" y="468492"/>
                  <a:pt x="2322519" y="470636"/>
                </a:cubicBezTo>
                <a:lnTo>
                  <a:pt x="2323955" y="471327"/>
                </a:lnTo>
                <a:lnTo>
                  <a:pt x="2326978" y="468066"/>
                </a:lnTo>
                <a:lnTo>
                  <a:pt x="2333771" y="442018"/>
                </a:lnTo>
                <a:lnTo>
                  <a:pt x="2335095" y="437626"/>
                </a:lnTo>
                <a:close/>
                <a:moveTo>
                  <a:pt x="2434051" y="413982"/>
                </a:moveTo>
                <a:cubicBezTo>
                  <a:pt x="2432457" y="413842"/>
                  <a:pt x="2430092" y="414509"/>
                  <a:pt x="2426955" y="415980"/>
                </a:cubicBezTo>
                <a:cubicBezTo>
                  <a:pt x="2427918" y="418264"/>
                  <a:pt x="2429306" y="420047"/>
                  <a:pt x="2431119" y="421333"/>
                </a:cubicBezTo>
                <a:cubicBezTo>
                  <a:pt x="2432932" y="422618"/>
                  <a:pt x="2434937" y="422854"/>
                  <a:pt x="2437136" y="422043"/>
                </a:cubicBezTo>
                <a:cubicBezTo>
                  <a:pt x="2438132" y="421520"/>
                  <a:pt x="2438607" y="420891"/>
                  <a:pt x="2438563" y="420157"/>
                </a:cubicBezTo>
                <a:cubicBezTo>
                  <a:pt x="2438518" y="419423"/>
                  <a:pt x="2438454" y="419021"/>
                  <a:pt x="2438370" y="418948"/>
                </a:cubicBezTo>
                <a:cubicBezTo>
                  <a:pt x="2437085" y="415778"/>
                  <a:pt x="2435646" y="414123"/>
                  <a:pt x="2434051" y="413982"/>
                </a:cubicBezTo>
                <a:close/>
                <a:moveTo>
                  <a:pt x="1794476" y="406386"/>
                </a:moveTo>
                <a:cubicBezTo>
                  <a:pt x="1792230" y="411147"/>
                  <a:pt x="1790284" y="416048"/>
                  <a:pt x="1788638" y="421089"/>
                </a:cubicBezTo>
                <a:cubicBezTo>
                  <a:pt x="1786991" y="426130"/>
                  <a:pt x="1786244" y="431589"/>
                  <a:pt x="1786396" y="437466"/>
                </a:cubicBezTo>
                <a:lnTo>
                  <a:pt x="1774987" y="434476"/>
                </a:lnTo>
                <a:cubicBezTo>
                  <a:pt x="1773946" y="445025"/>
                  <a:pt x="1776378" y="454288"/>
                  <a:pt x="1782280" y="462263"/>
                </a:cubicBezTo>
                <a:cubicBezTo>
                  <a:pt x="1787589" y="470592"/>
                  <a:pt x="1788724" y="478864"/>
                  <a:pt x="1785685" y="487079"/>
                </a:cubicBezTo>
                <a:cubicBezTo>
                  <a:pt x="1782646" y="495293"/>
                  <a:pt x="1783781" y="503565"/>
                  <a:pt x="1789091" y="511894"/>
                </a:cubicBezTo>
                <a:cubicBezTo>
                  <a:pt x="1787713" y="516334"/>
                  <a:pt x="1786965" y="521794"/>
                  <a:pt x="1786849" y="528272"/>
                </a:cubicBezTo>
                <a:cubicBezTo>
                  <a:pt x="1786734" y="534751"/>
                  <a:pt x="1788094" y="540031"/>
                  <a:pt x="1790931" y="544111"/>
                </a:cubicBezTo>
                <a:cubicBezTo>
                  <a:pt x="1793223" y="546655"/>
                  <a:pt x="1795586" y="547417"/>
                  <a:pt x="1798020" y="546397"/>
                </a:cubicBezTo>
                <a:cubicBezTo>
                  <a:pt x="1800455" y="545377"/>
                  <a:pt x="1802611" y="544010"/>
                  <a:pt x="1804487" y="542295"/>
                </a:cubicBezTo>
                <a:cubicBezTo>
                  <a:pt x="1805804" y="534585"/>
                  <a:pt x="1807450" y="523543"/>
                  <a:pt x="1809424" y="509169"/>
                </a:cubicBezTo>
                <a:cubicBezTo>
                  <a:pt x="1811399" y="494797"/>
                  <a:pt x="1809737" y="483377"/>
                  <a:pt x="1804441" y="474909"/>
                </a:cubicBezTo>
                <a:lnTo>
                  <a:pt x="1798310" y="452308"/>
                </a:lnTo>
                <a:cubicBezTo>
                  <a:pt x="1804274" y="446569"/>
                  <a:pt x="1806343" y="439015"/>
                  <a:pt x="1804515" y="429645"/>
                </a:cubicBezTo>
                <a:cubicBezTo>
                  <a:pt x="1802687" y="420277"/>
                  <a:pt x="1799341" y="412523"/>
                  <a:pt x="1794476" y="406386"/>
                </a:cubicBezTo>
                <a:close/>
                <a:moveTo>
                  <a:pt x="2971215" y="396878"/>
                </a:moveTo>
                <a:cubicBezTo>
                  <a:pt x="2970325" y="397484"/>
                  <a:pt x="2969834" y="398208"/>
                  <a:pt x="2969743" y="399052"/>
                </a:cubicBezTo>
                <a:cubicBezTo>
                  <a:pt x="2969652" y="399895"/>
                  <a:pt x="2969160" y="400620"/>
                  <a:pt x="2968270" y="401225"/>
                </a:cubicBezTo>
                <a:cubicBezTo>
                  <a:pt x="2969008" y="402460"/>
                  <a:pt x="2970346" y="403874"/>
                  <a:pt x="2972284" y="405466"/>
                </a:cubicBezTo>
                <a:cubicBezTo>
                  <a:pt x="2974222" y="407058"/>
                  <a:pt x="2975785" y="407666"/>
                  <a:pt x="2976972" y="407294"/>
                </a:cubicBezTo>
                <a:cubicBezTo>
                  <a:pt x="2978863" y="406079"/>
                  <a:pt x="2979626" y="404637"/>
                  <a:pt x="2979261" y="402970"/>
                </a:cubicBezTo>
                <a:cubicBezTo>
                  <a:pt x="2978896" y="401301"/>
                  <a:pt x="2978349" y="399905"/>
                  <a:pt x="2977615" y="398781"/>
                </a:cubicBezTo>
                <a:cubicBezTo>
                  <a:pt x="2975930" y="396539"/>
                  <a:pt x="2973797" y="395905"/>
                  <a:pt x="2971215" y="396878"/>
                </a:cubicBezTo>
                <a:close/>
                <a:moveTo>
                  <a:pt x="1076930" y="393070"/>
                </a:moveTo>
                <a:cubicBezTo>
                  <a:pt x="1075186" y="394504"/>
                  <a:pt x="1074743" y="396331"/>
                  <a:pt x="1075604" y="398552"/>
                </a:cubicBezTo>
                <a:cubicBezTo>
                  <a:pt x="1076464" y="400774"/>
                  <a:pt x="1077325" y="402461"/>
                  <a:pt x="1078189" y="403614"/>
                </a:cubicBezTo>
                <a:lnTo>
                  <a:pt x="1076231" y="413245"/>
                </a:lnTo>
                <a:lnTo>
                  <a:pt x="1076929" y="416734"/>
                </a:lnTo>
                <a:cubicBezTo>
                  <a:pt x="1075937" y="417603"/>
                  <a:pt x="1075111" y="418911"/>
                  <a:pt x="1074451" y="420661"/>
                </a:cubicBezTo>
                <a:cubicBezTo>
                  <a:pt x="1073791" y="422410"/>
                  <a:pt x="1073792" y="423814"/>
                  <a:pt x="1074454" y="424872"/>
                </a:cubicBezTo>
                <a:lnTo>
                  <a:pt x="1078561" y="429989"/>
                </a:lnTo>
                <a:lnTo>
                  <a:pt x="1083296" y="428694"/>
                </a:lnTo>
                <a:lnTo>
                  <a:pt x="1086031" y="398500"/>
                </a:lnTo>
                <a:cubicBezTo>
                  <a:pt x="1085331" y="397241"/>
                  <a:pt x="1084143" y="395767"/>
                  <a:pt x="1082466" y="394078"/>
                </a:cubicBezTo>
                <a:cubicBezTo>
                  <a:pt x="1080789" y="392389"/>
                  <a:pt x="1078944" y="392053"/>
                  <a:pt x="1076930" y="393070"/>
                </a:cubicBezTo>
                <a:close/>
                <a:moveTo>
                  <a:pt x="2298205" y="374622"/>
                </a:moveTo>
                <a:cubicBezTo>
                  <a:pt x="2296008" y="374476"/>
                  <a:pt x="2293842" y="374993"/>
                  <a:pt x="2291708" y="376172"/>
                </a:cubicBezTo>
                <a:cubicBezTo>
                  <a:pt x="2292314" y="377368"/>
                  <a:pt x="2293118" y="378622"/>
                  <a:pt x="2294123" y="379937"/>
                </a:cubicBezTo>
                <a:cubicBezTo>
                  <a:pt x="2295129" y="381251"/>
                  <a:pt x="2296158" y="381702"/>
                  <a:pt x="2297211" y="381290"/>
                </a:cubicBezTo>
                <a:lnTo>
                  <a:pt x="2303356" y="377894"/>
                </a:lnTo>
                <a:cubicBezTo>
                  <a:pt x="2302120" y="375857"/>
                  <a:pt x="2300403" y="374767"/>
                  <a:pt x="2298205" y="374622"/>
                </a:cubicBezTo>
                <a:close/>
                <a:moveTo>
                  <a:pt x="1793540" y="365009"/>
                </a:moveTo>
                <a:cubicBezTo>
                  <a:pt x="1790922" y="364708"/>
                  <a:pt x="1788635" y="365289"/>
                  <a:pt x="1786680" y="366749"/>
                </a:cubicBezTo>
                <a:cubicBezTo>
                  <a:pt x="1784787" y="368287"/>
                  <a:pt x="1783493" y="370104"/>
                  <a:pt x="1782798" y="372200"/>
                </a:cubicBezTo>
                <a:cubicBezTo>
                  <a:pt x="1782104" y="374297"/>
                  <a:pt x="1782463" y="376304"/>
                  <a:pt x="1783877" y="378220"/>
                </a:cubicBezTo>
                <a:lnTo>
                  <a:pt x="1799907" y="368264"/>
                </a:lnTo>
                <a:cubicBezTo>
                  <a:pt x="1798280" y="366394"/>
                  <a:pt x="1796158" y="365308"/>
                  <a:pt x="1793540" y="365009"/>
                </a:cubicBezTo>
                <a:close/>
                <a:moveTo>
                  <a:pt x="2334218" y="341804"/>
                </a:moveTo>
                <a:lnTo>
                  <a:pt x="2339703" y="390439"/>
                </a:lnTo>
                <a:lnTo>
                  <a:pt x="2332525" y="416160"/>
                </a:lnTo>
                <a:lnTo>
                  <a:pt x="2334567" y="417022"/>
                </a:lnTo>
                <a:lnTo>
                  <a:pt x="2335938" y="405008"/>
                </a:lnTo>
                <a:cubicBezTo>
                  <a:pt x="2344990" y="399614"/>
                  <a:pt x="2347716" y="392027"/>
                  <a:pt x="2344119" y="382247"/>
                </a:cubicBezTo>
                <a:cubicBezTo>
                  <a:pt x="2340521" y="372467"/>
                  <a:pt x="2341088" y="365784"/>
                  <a:pt x="2345820" y="362195"/>
                </a:cubicBezTo>
                <a:lnTo>
                  <a:pt x="2347421" y="342614"/>
                </a:lnTo>
                <a:close/>
                <a:moveTo>
                  <a:pt x="2428513" y="335383"/>
                </a:moveTo>
                <a:cubicBezTo>
                  <a:pt x="2426501" y="336384"/>
                  <a:pt x="2425588" y="337733"/>
                  <a:pt x="2425774" y="339429"/>
                </a:cubicBezTo>
                <a:cubicBezTo>
                  <a:pt x="2425960" y="341124"/>
                  <a:pt x="2426358" y="342569"/>
                  <a:pt x="2426969" y="343765"/>
                </a:cubicBezTo>
                <a:lnTo>
                  <a:pt x="2436533" y="342347"/>
                </a:lnTo>
                <a:cubicBezTo>
                  <a:pt x="2435930" y="341041"/>
                  <a:pt x="2434747" y="339494"/>
                  <a:pt x="2432986" y="337704"/>
                </a:cubicBezTo>
                <a:cubicBezTo>
                  <a:pt x="2431226" y="335914"/>
                  <a:pt x="2429734" y="335140"/>
                  <a:pt x="2428513" y="335383"/>
                </a:cubicBezTo>
                <a:close/>
                <a:moveTo>
                  <a:pt x="1618693" y="329937"/>
                </a:moveTo>
                <a:cubicBezTo>
                  <a:pt x="1617932" y="330700"/>
                  <a:pt x="1617585" y="331506"/>
                  <a:pt x="1617652" y="332355"/>
                </a:cubicBezTo>
                <a:cubicBezTo>
                  <a:pt x="1617718" y="333203"/>
                  <a:pt x="1617370" y="334009"/>
                  <a:pt x="1616609" y="334773"/>
                </a:cubicBezTo>
                <a:cubicBezTo>
                  <a:pt x="1617560" y="335851"/>
                  <a:pt x="1619132" y="336992"/>
                  <a:pt x="1621325" y="338196"/>
                </a:cubicBezTo>
                <a:lnTo>
                  <a:pt x="1624257" y="338744"/>
                </a:lnTo>
                <a:lnTo>
                  <a:pt x="1622654" y="334485"/>
                </a:lnTo>
                <a:lnTo>
                  <a:pt x="1626305" y="332192"/>
                </a:lnTo>
                <a:lnTo>
                  <a:pt x="1625315" y="330609"/>
                </a:lnTo>
                <a:cubicBezTo>
                  <a:pt x="1623251" y="328717"/>
                  <a:pt x="1621044" y="328493"/>
                  <a:pt x="1618693" y="329937"/>
                </a:cubicBezTo>
                <a:close/>
                <a:moveTo>
                  <a:pt x="2618268" y="315419"/>
                </a:moveTo>
                <a:cubicBezTo>
                  <a:pt x="2614790" y="319343"/>
                  <a:pt x="2611562" y="323486"/>
                  <a:pt x="2608586" y="327846"/>
                </a:cubicBezTo>
                <a:cubicBezTo>
                  <a:pt x="2605608" y="332206"/>
                  <a:pt x="2603384" y="337219"/>
                  <a:pt x="2601911" y="342885"/>
                </a:cubicBezTo>
                <a:lnTo>
                  <a:pt x="2591730" y="336823"/>
                </a:lnTo>
                <a:cubicBezTo>
                  <a:pt x="2587820" y="346622"/>
                  <a:pt x="2587612" y="356166"/>
                  <a:pt x="2591107" y="365451"/>
                </a:cubicBezTo>
                <a:cubicBezTo>
                  <a:pt x="2593934" y="374908"/>
                  <a:pt x="2592750" y="383140"/>
                  <a:pt x="2587554" y="390145"/>
                </a:cubicBezTo>
                <a:cubicBezTo>
                  <a:pt x="2582359" y="397152"/>
                  <a:pt x="2581174" y="405383"/>
                  <a:pt x="2584002" y="414840"/>
                </a:cubicBezTo>
                <a:cubicBezTo>
                  <a:pt x="2581448" y="418701"/>
                  <a:pt x="2579223" y="423714"/>
                  <a:pt x="2577326" y="429879"/>
                </a:cubicBezTo>
                <a:cubicBezTo>
                  <a:pt x="2575429" y="436045"/>
                  <a:pt x="2575286" y="441477"/>
                  <a:pt x="2576899" y="446176"/>
                </a:cubicBezTo>
                <a:cubicBezTo>
                  <a:pt x="2578408" y="449252"/>
                  <a:pt x="2580478" y="450644"/>
                  <a:pt x="2583107" y="450352"/>
                </a:cubicBezTo>
                <a:cubicBezTo>
                  <a:pt x="2585737" y="450059"/>
                  <a:pt x="2588191" y="449356"/>
                  <a:pt x="2590474" y="448241"/>
                </a:cubicBezTo>
                <a:cubicBezTo>
                  <a:pt x="2593869" y="441235"/>
                  <a:pt x="2598500" y="431134"/>
                  <a:pt x="2604363" y="417938"/>
                </a:cubicBezTo>
                <a:cubicBezTo>
                  <a:pt x="2610229" y="404742"/>
                  <a:pt x="2611774" y="393351"/>
                  <a:pt x="2608999" y="383765"/>
                </a:cubicBezTo>
                <a:lnTo>
                  <a:pt x="2609312" y="360424"/>
                </a:lnTo>
                <a:cubicBezTo>
                  <a:pt x="2616646" y="356608"/>
                  <a:pt x="2620724" y="349961"/>
                  <a:pt x="2621542" y="340486"/>
                </a:cubicBezTo>
                <a:cubicBezTo>
                  <a:pt x="2622360" y="331010"/>
                  <a:pt x="2621269" y="322655"/>
                  <a:pt x="2618268" y="315419"/>
                </a:cubicBezTo>
                <a:close/>
                <a:moveTo>
                  <a:pt x="2349362" y="313782"/>
                </a:moveTo>
                <a:lnTo>
                  <a:pt x="2348693" y="314769"/>
                </a:lnTo>
                <a:lnTo>
                  <a:pt x="2349462" y="315582"/>
                </a:lnTo>
                <a:close/>
                <a:moveTo>
                  <a:pt x="1096232" y="298094"/>
                </a:moveTo>
                <a:lnTo>
                  <a:pt x="1074072" y="298338"/>
                </a:lnTo>
                <a:lnTo>
                  <a:pt x="1082992" y="346502"/>
                </a:lnTo>
                <a:lnTo>
                  <a:pt x="1077668" y="372701"/>
                </a:lnTo>
                <a:lnTo>
                  <a:pt x="1091986" y="377571"/>
                </a:lnTo>
                <a:cubicBezTo>
                  <a:pt x="1090988" y="372717"/>
                  <a:pt x="1091289" y="359381"/>
                  <a:pt x="1092888" y="337563"/>
                </a:cubicBezTo>
                <a:cubicBezTo>
                  <a:pt x="1094487" y="315745"/>
                  <a:pt x="1095602" y="302588"/>
                  <a:pt x="1096232" y="298094"/>
                </a:cubicBezTo>
                <a:close/>
                <a:moveTo>
                  <a:pt x="2621670" y="275314"/>
                </a:moveTo>
                <a:cubicBezTo>
                  <a:pt x="2619420" y="276254"/>
                  <a:pt x="2617671" y="277630"/>
                  <a:pt x="2616424" y="279440"/>
                </a:cubicBezTo>
                <a:cubicBezTo>
                  <a:pt x="2615176" y="281251"/>
                  <a:pt x="2614970" y="283271"/>
                  <a:pt x="2615806" y="285501"/>
                </a:cubicBezTo>
                <a:lnTo>
                  <a:pt x="2634011" y="280474"/>
                </a:lnTo>
                <a:cubicBezTo>
                  <a:pt x="2632957" y="278228"/>
                  <a:pt x="2631209" y="276594"/>
                  <a:pt x="2628766" y="275573"/>
                </a:cubicBezTo>
                <a:cubicBezTo>
                  <a:pt x="2626324" y="274551"/>
                  <a:pt x="2623959" y="274466"/>
                  <a:pt x="2621670" y="275314"/>
                </a:cubicBezTo>
                <a:close/>
                <a:moveTo>
                  <a:pt x="1089200" y="265745"/>
                </a:moveTo>
                <a:cubicBezTo>
                  <a:pt x="1088355" y="266415"/>
                  <a:pt x="1087918" y="267173"/>
                  <a:pt x="1087887" y="268022"/>
                </a:cubicBezTo>
                <a:cubicBezTo>
                  <a:pt x="1087856" y="268871"/>
                  <a:pt x="1087418" y="269630"/>
                  <a:pt x="1086574" y="270299"/>
                </a:cubicBezTo>
                <a:cubicBezTo>
                  <a:pt x="1087396" y="271478"/>
                  <a:pt x="1088831" y="272793"/>
                  <a:pt x="1090875" y="274242"/>
                </a:cubicBezTo>
                <a:cubicBezTo>
                  <a:pt x="1092919" y="275691"/>
                  <a:pt x="1094519" y="276186"/>
                  <a:pt x="1095675" y="275728"/>
                </a:cubicBezTo>
                <a:cubicBezTo>
                  <a:pt x="1097473" y="274378"/>
                  <a:pt x="1098131" y="272884"/>
                  <a:pt x="1097649" y="271245"/>
                </a:cubicBezTo>
                <a:cubicBezTo>
                  <a:pt x="1097167" y="269606"/>
                  <a:pt x="1096521" y="268251"/>
                  <a:pt x="1095711" y="267181"/>
                </a:cubicBezTo>
                <a:cubicBezTo>
                  <a:pt x="1093873" y="265066"/>
                  <a:pt x="1091703" y="264587"/>
                  <a:pt x="1089200" y="265745"/>
                </a:cubicBezTo>
                <a:close/>
                <a:moveTo>
                  <a:pt x="2995048" y="257491"/>
                </a:moveTo>
                <a:lnTo>
                  <a:pt x="2993918" y="278280"/>
                </a:lnTo>
                <a:lnTo>
                  <a:pt x="2998516" y="279745"/>
                </a:lnTo>
                <a:lnTo>
                  <a:pt x="2999695" y="270911"/>
                </a:lnTo>
                <a:cubicBezTo>
                  <a:pt x="2996522" y="266336"/>
                  <a:pt x="2995004" y="261950"/>
                  <a:pt x="2995139" y="257755"/>
                </a:cubicBezTo>
                <a:close/>
                <a:moveTo>
                  <a:pt x="1579868" y="257009"/>
                </a:moveTo>
                <a:cubicBezTo>
                  <a:pt x="1579108" y="257773"/>
                  <a:pt x="1578759" y="258578"/>
                  <a:pt x="1578826" y="259427"/>
                </a:cubicBezTo>
                <a:cubicBezTo>
                  <a:pt x="1578892" y="260275"/>
                  <a:pt x="1578545" y="261081"/>
                  <a:pt x="1577783" y="261844"/>
                </a:cubicBezTo>
                <a:cubicBezTo>
                  <a:pt x="1578734" y="262923"/>
                  <a:pt x="1580307" y="264064"/>
                  <a:pt x="1582500" y="265268"/>
                </a:cubicBezTo>
                <a:cubicBezTo>
                  <a:pt x="1584691" y="266472"/>
                  <a:pt x="1586335" y="266779"/>
                  <a:pt x="1587429" y="266190"/>
                </a:cubicBezTo>
                <a:cubicBezTo>
                  <a:pt x="1589059" y="264638"/>
                  <a:pt x="1589540" y="263074"/>
                  <a:pt x="1588875" y="261500"/>
                </a:cubicBezTo>
                <a:cubicBezTo>
                  <a:pt x="1588211" y="259924"/>
                  <a:pt x="1587415" y="258651"/>
                  <a:pt x="1586490" y="257681"/>
                </a:cubicBezTo>
                <a:cubicBezTo>
                  <a:pt x="1584426" y="255789"/>
                  <a:pt x="1582218" y="255565"/>
                  <a:pt x="1579868" y="257009"/>
                </a:cubicBezTo>
                <a:close/>
                <a:moveTo>
                  <a:pt x="688670" y="237089"/>
                </a:moveTo>
                <a:cubicBezTo>
                  <a:pt x="686661" y="238982"/>
                  <a:pt x="686290" y="241181"/>
                  <a:pt x="687557" y="243683"/>
                </a:cubicBezTo>
                <a:cubicBezTo>
                  <a:pt x="689463" y="245737"/>
                  <a:pt x="691647" y="246143"/>
                  <a:pt x="694109" y="244901"/>
                </a:cubicBezTo>
                <a:cubicBezTo>
                  <a:pt x="694093" y="244792"/>
                  <a:pt x="694265" y="244185"/>
                  <a:pt x="694627" y="243083"/>
                </a:cubicBezTo>
                <a:cubicBezTo>
                  <a:pt x="694989" y="241982"/>
                  <a:pt x="695641" y="241041"/>
                  <a:pt x="696582" y="240259"/>
                </a:cubicBezTo>
                <a:cubicBezTo>
                  <a:pt x="695778" y="239188"/>
                  <a:pt x="694528" y="238247"/>
                  <a:pt x="692835" y="237437"/>
                </a:cubicBezTo>
                <a:cubicBezTo>
                  <a:pt x="691142" y="236627"/>
                  <a:pt x="689753" y="236510"/>
                  <a:pt x="688670" y="237089"/>
                </a:cubicBezTo>
                <a:close/>
                <a:moveTo>
                  <a:pt x="687996" y="191055"/>
                </a:moveTo>
                <a:cubicBezTo>
                  <a:pt x="686244" y="192465"/>
                  <a:pt x="685636" y="193982"/>
                  <a:pt x="686172" y="195605"/>
                </a:cubicBezTo>
                <a:cubicBezTo>
                  <a:pt x="686707" y="197228"/>
                  <a:pt x="687398" y="198560"/>
                  <a:pt x="688243" y="199602"/>
                </a:cubicBezTo>
                <a:lnTo>
                  <a:pt x="697267" y="196179"/>
                </a:lnTo>
                <a:cubicBezTo>
                  <a:pt x="696406" y="195026"/>
                  <a:pt x="694930" y="193760"/>
                  <a:pt x="692839" y="192380"/>
                </a:cubicBezTo>
                <a:cubicBezTo>
                  <a:pt x="690750" y="191000"/>
                  <a:pt x="689136" y="190558"/>
                  <a:pt x="687996" y="191055"/>
                </a:cubicBezTo>
                <a:close/>
                <a:moveTo>
                  <a:pt x="2997658" y="189420"/>
                </a:moveTo>
                <a:lnTo>
                  <a:pt x="2998016" y="193756"/>
                </a:lnTo>
                <a:lnTo>
                  <a:pt x="2998115" y="206575"/>
                </a:lnTo>
                <a:lnTo>
                  <a:pt x="2999561" y="195934"/>
                </a:lnTo>
                <a:close/>
                <a:moveTo>
                  <a:pt x="2375815" y="164712"/>
                </a:moveTo>
                <a:lnTo>
                  <a:pt x="2374342" y="191824"/>
                </a:lnTo>
                <a:lnTo>
                  <a:pt x="2374599" y="191906"/>
                </a:lnTo>
                <a:lnTo>
                  <a:pt x="2376709" y="176501"/>
                </a:lnTo>
                <a:close/>
                <a:moveTo>
                  <a:pt x="2380720" y="150293"/>
                </a:moveTo>
                <a:lnTo>
                  <a:pt x="2376018" y="160985"/>
                </a:lnTo>
                <a:lnTo>
                  <a:pt x="2375877" y="163566"/>
                </a:lnTo>
                <a:lnTo>
                  <a:pt x="2380377" y="152080"/>
                </a:lnTo>
                <a:close/>
                <a:moveTo>
                  <a:pt x="1185323" y="80454"/>
                </a:moveTo>
                <a:cubicBezTo>
                  <a:pt x="1183451" y="82486"/>
                  <a:pt x="1183232" y="84707"/>
                  <a:pt x="1184667" y="87117"/>
                </a:cubicBezTo>
                <a:cubicBezTo>
                  <a:pt x="1186707" y="89035"/>
                  <a:pt x="1188912" y="89287"/>
                  <a:pt x="1191280" y="87875"/>
                </a:cubicBezTo>
                <a:cubicBezTo>
                  <a:pt x="1191256" y="87767"/>
                  <a:pt x="1191386" y="87149"/>
                  <a:pt x="1191671" y="86024"/>
                </a:cubicBezTo>
                <a:cubicBezTo>
                  <a:pt x="1191957" y="84898"/>
                  <a:pt x="1192542" y="83913"/>
                  <a:pt x="1193427" y="83067"/>
                </a:cubicBezTo>
                <a:cubicBezTo>
                  <a:pt x="1192551" y="82054"/>
                  <a:pt x="1191241" y="81202"/>
                  <a:pt x="1189498" y="80512"/>
                </a:cubicBezTo>
                <a:cubicBezTo>
                  <a:pt x="1187755" y="79820"/>
                  <a:pt x="1186363" y="79801"/>
                  <a:pt x="1185323" y="80454"/>
                </a:cubicBezTo>
                <a:close/>
                <a:moveTo>
                  <a:pt x="654572" y="48821"/>
                </a:moveTo>
                <a:cubicBezTo>
                  <a:pt x="652819" y="50231"/>
                  <a:pt x="652211" y="51748"/>
                  <a:pt x="652748" y="53371"/>
                </a:cubicBezTo>
                <a:cubicBezTo>
                  <a:pt x="653282" y="54994"/>
                  <a:pt x="653973" y="56326"/>
                  <a:pt x="654817" y="57368"/>
                </a:cubicBezTo>
                <a:lnTo>
                  <a:pt x="663842" y="53944"/>
                </a:lnTo>
                <a:cubicBezTo>
                  <a:pt x="662982" y="52792"/>
                  <a:pt x="661505" y="51526"/>
                  <a:pt x="659415" y="50146"/>
                </a:cubicBezTo>
                <a:cubicBezTo>
                  <a:pt x="657325" y="48766"/>
                  <a:pt x="655711" y="48324"/>
                  <a:pt x="654572" y="48821"/>
                </a:cubicBezTo>
                <a:close/>
                <a:moveTo>
                  <a:pt x="3072943" y="36730"/>
                </a:moveTo>
                <a:cubicBezTo>
                  <a:pt x="3071071" y="38761"/>
                  <a:pt x="3070851" y="40983"/>
                  <a:pt x="3072286" y="43393"/>
                </a:cubicBezTo>
                <a:cubicBezTo>
                  <a:pt x="3074327" y="45311"/>
                  <a:pt x="3076531" y="45563"/>
                  <a:pt x="3078900" y="44150"/>
                </a:cubicBezTo>
                <a:cubicBezTo>
                  <a:pt x="3078876" y="44043"/>
                  <a:pt x="3079005" y="43425"/>
                  <a:pt x="3079291" y="42300"/>
                </a:cubicBezTo>
                <a:cubicBezTo>
                  <a:pt x="3079576" y="41174"/>
                  <a:pt x="3080161" y="40189"/>
                  <a:pt x="3081046" y="39343"/>
                </a:cubicBezTo>
                <a:cubicBezTo>
                  <a:pt x="3080170" y="38330"/>
                  <a:pt x="3078860" y="37478"/>
                  <a:pt x="3077118" y="36788"/>
                </a:cubicBezTo>
                <a:cubicBezTo>
                  <a:pt x="3075375" y="36096"/>
                  <a:pt x="3073982" y="36077"/>
                  <a:pt x="3072943" y="36730"/>
                </a:cubicBezTo>
                <a:close/>
                <a:moveTo>
                  <a:pt x="1181490" y="34533"/>
                </a:moveTo>
                <a:cubicBezTo>
                  <a:pt x="1179842" y="36064"/>
                  <a:pt x="1179340" y="37621"/>
                  <a:pt x="1179985" y="39203"/>
                </a:cubicBezTo>
                <a:cubicBezTo>
                  <a:pt x="1180630" y="40787"/>
                  <a:pt x="1181410" y="42069"/>
                  <a:pt x="1182323" y="43051"/>
                </a:cubicBezTo>
                <a:lnTo>
                  <a:pt x="1191083" y="39001"/>
                </a:lnTo>
                <a:cubicBezTo>
                  <a:pt x="1190145" y="37911"/>
                  <a:pt x="1188587" y="36749"/>
                  <a:pt x="1186409" y="35518"/>
                </a:cubicBezTo>
                <a:cubicBezTo>
                  <a:pt x="1184232" y="34285"/>
                  <a:pt x="1182593" y="33957"/>
                  <a:pt x="1181490" y="34533"/>
                </a:cubicBezTo>
                <a:close/>
                <a:moveTo>
                  <a:pt x="657700" y="0"/>
                </a:moveTo>
                <a:lnTo>
                  <a:pt x="675756" y="0"/>
                </a:lnTo>
                <a:lnTo>
                  <a:pt x="676786" y="20643"/>
                </a:lnTo>
                <a:cubicBezTo>
                  <a:pt x="677677" y="41495"/>
                  <a:pt x="678183" y="54058"/>
                  <a:pt x="678307" y="58332"/>
                </a:cubicBezTo>
                <a:cubicBezTo>
                  <a:pt x="681876" y="65335"/>
                  <a:pt x="682045" y="73089"/>
                  <a:pt x="678814" y="81593"/>
                </a:cubicBezTo>
                <a:cubicBezTo>
                  <a:pt x="675583" y="90096"/>
                  <a:pt x="676092" y="98338"/>
                  <a:pt x="680341" y="106318"/>
                </a:cubicBezTo>
                <a:cubicBezTo>
                  <a:pt x="680904" y="115491"/>
                  <a:pt x="681598" y="126388"/>
                  <a:pt x="682423" y="139011"/>
                </a:cubicBezTo>
                <a:cubicBezTo>
                  <a:pt x="683249" y="151633"/>
                  <a:pt x="682305" y="162226"/>
                  <a:pt x="679591" y="170790"/>
                </a:cubicBezTo>
                <a:cubicBezTo>
                  <a:pt x="681428" y="171380"/>
                  <a:pt x="683689" y="172579"/>
                  <a:pt x="686375" y="174389"/>
                </a:cubicBezTo>
                <a:cubicBezTo>
                  <a:pt x="689062" y="176198"/>
                  <a:pt x="690983" y="176910"/>
                  <a:pt x="692140" y="176522"/>
                </a:cubicBezTo>
                <a:cubicBezTo>
                  <a:pt x="693510" y="175076"/>
                  <a:pt x="693242" y="173327"/>
                  <a:pt x="691336" y="171272"/>
                </a:cubicBezTo>
                <a:lnTo>
                  <a:pt x="707160" y="177613"/>
                </a:lnTo>
                <a:cubicBezTo>
                  <a:pt x="710691" y="198389"/>
                  <a:pt x="713265" y="219837"/>
                  <a:pt x="714879" y="241958"/>
                </a:cubicBezTo>
                <a:cubicBezTo>
                  <a:pt x="711046" y="244647"/>
                  <a:pt x="710490" y="247944"/>
                  <a:pt x="713209" y="251849"/>
                </a:cubicBezTo>
                <a:cubicBezTo>
                  <a:pt x="715517" y="254652"/>
                  <a:pt x="717160" y="257011"/>
                  <a:pt x="718138" y="258929"/>
                </a:cubicBezTo>
                <a:cubicBezTo>
                  <a:pt x="719117" y="260847"/>
                  <a:pt x="717824" y="263086"/>
                  <a:pt x="714259" y="265647"/>
                </a:cubicBezTo>
                <a:cubicBezTo>
                  <a:pt x="716404" y="269410"/>
                  <a:pt x="716995" y="272991"/>
                  <a:pt x="716034" y="276391"/>
                </a:cubicBezTo>
                <a:cubicBezTo>
                  <a:pt x="715073" y="279790"/>
                  <a:pt x="716005" y="283860"/>
                  <a:pt x="718830" y="288600"/>
                </a:cubicBezTo>
                <a:cubicBezTo>
                  <a:pt x="714157" y="290424"/>
                  <a:pt x="710984" y="293377"/>
                  <a:pt x="709309" y="297458"/>
                </a:cubicBezTo>
                <a:cubicBezTo>
                  <a:pt x="707635" y="301539"/>
                  <a:pt x="708417" y="306077"/>
                  <a:pt x="711657" y="311072"/>
                </a:cubicBezTo>
                <a:lnTo>
                  <a:pt x="714868" y="332072"/>
                </a:lnTo>
                <a:cubicBezTo>
                  <a:pt x="721369" y="344225"/>
                  <a:pt x="724558" y="361608"/>
                  <a:pt x="724436" y="384222"/>
                </a:cubicBezTo>
                <a:lnTo>
                  <a:pt x="726992" y="404580"/>
                </a:lnTo>
                <a:lnTo>
                  <a:pt x="734791" y="386033"/>
                </a:lnTo>
                <a:cubicBezTo>
                  <a:pt x="730938" y="359483"/>
                  <a:pt x="732134" y="333726"/>
                  <a:pt x="738377" y="308762"/>
                </a:cubicBezTo>
                <a:cubicBezTo>
                  <a:pt x="744619" y="283798"/>
                  <a:pt x="750374" y="258619"/>
                  <a:pt x="755641" y="233225"/>
                </a:cubicBezTo>
                <a:cubicBezTo>
                  <a:pt x="762865" y="226621"/>
                  <a:pt x="765294" y="217462"/>
                  <a:pt x="762926" y="205747"/>
                </a:cubicBezTo>
                <a:cubicBezTo>
                  <a:pt x="760559" y="194032"/>
                  <a:pt x="762987" y="184873"/>
                  <a:pt x="770212" y="178268"/>
                </a:cubicBezTo>
                <a:lnTo>
                  <a:pt x="783451" y="129860"/>
                </a:lnTo>
                <a:cubicBezTo>
                  <a:pt x="779574" y="121912"/>
                  <a:pt x="779445" y="113828"/>
                  <a:pt x="783065" y="105607"/>
                </a:cubicBezTo>
                <a:cubicBezTo>
                  <a:pt x="786684" y="97388"/>
                  <a:pt x="786232" y="88805"/>
                  <a:pt x="781707" y="79858"/>
                </a:cubicBezTo>
                <a:cubicBezTo>
                  <a:pt x="785788" y="68674"/>
                  <a:pt x="789667" y="56912"/>
                  <a:pt x="793344" y="44570"/>
                </a:cubicBezTo>
                <a:cubicBezTo>
                  <a:pt x="797022" y="32229"/>
                  <a:pt x="799762" y="19787"/>
                  <a:pt x="801566" y="7247"/>
                </a:cubicBezTo>
                <a:cubicBezTo>
                  <a:pt x="804685" y="5154"/>
                  <a:pt x="808576" y="3446"/>
                  <a:pt x="813239" y="2122"/>
                </a:cubicBezTo>
                <a:cubicBezTo>
                  <a:pt x="817902" y="798"/>
                  <a:pt x="822273" y="908"/>
                  <a:pt x="826354" y="2449"/>
                </a:cubicBezTo>
                <a:lnTo>
                  <a:pt x="877150" y="11943"/>
                </a:lnTo>
                <a:cubicBezTo>
                  <a:pt x="882401" y="9466"/>
                  <a:pt x="888213" y="9465"/>
                  <a:pt x="894585" y="11940"/>
                </a:cubicBezTo>
                <a:cubicBezTo>
                  <a:pt x="900955" y="14414"/>
                  <a:pt x="905787" y="15053"/>
                  <a:pt x="909077" y="13854"/>
                </a:cubicBezTo>
                <a:cubicBezTo>
                  <a:pt x="910862" y="12394"/>
                  <a:pt x="911713" y="10301"/>
                  <a:pt x="911630" y="7573"/>
                </a:cubicBezTo>
                <a:cubicBezTo>
                  <a:pt x="911546" y="4846"/>
                  <a:pt x="911584" y="2573"/>
                  <a:pt x="911740" y="754"/>
                </a:cubicBezTo>
                <a:lnTo>
                  <a:pt x="912223" y="0"/>
                </a:lnTo>
                <a:lnTo>
                  <a:pt x="1073450" y="0"/>
                </a:lnTo>
                <a:lnTo>
                  <a:pt x="1074670" y="2477"/>
                </a:lnTo>
                <a:cubicBezTo>
                  <a:pt x="1080441" y="-813"/>
                  <a:pt x="1085214" y="811"/>
                  <a:pt x="1088988" y="7346"/>
                </a:cubicBezTo>
                <a:cubicBezTo>
                  <a:pt x="1091551" y="11476"/>
                  <a:pt x="1093540" y="16335"/>
                  <a:pt x="1094955" y="21923"/>
                </a:cubicBezTo>
                <a:cubicBezTo>
                  <a:pt x="1096371" y="27511"/>
                  <a:pt x="1097380" y="33008"/>
                  <a:pt x="1097981" y="38416"/>
                </a:cubicBezTo>
                <a:cubicBezTo>
                  <a:pt x="1102239" y="46413"/>
                  <a:pt x="1103402" y="53941"/>
                  <a:pt x="1101470" y="61001"/>
                </a:cubicBezTo>
                <a:cubicBezTo>
                  <a:pt x="1099540" y="68060"/>
                  <a:pt x="1100056" y="74590"/>
                  <a:pt x="1103017" y="80590"/>
                </a:cubicBezTo>
                <a:lnTo>
                  <a:pt x="1106830" y="103673"/>
                </a:lnTo>
                <a:lnTo>
                  <a:pt x="1102873" y="114777"/>
                </a:lnTo>
                <a:lnTo>
                  <a:pt x="1103394" y="145688"/>
                </a:lnTo>
                <a:cubicBezTo>
                  <a:pt x="1107049" y="144962"/>
                  <a:pt x="1110495" y="145794"/>
                  <a:pt x="1113730" y="148183"/>
                </a:cubicBezTo>
                <a:lnTo>
                  <a:pt x="1113847" y="148307"/>
                </a:lnTo>
                <a:lnTo>
                  <a:pt x="1114934" y="127954"/>
                </a:lnTo>
                <a:cubicBezTo>
                  <a:pt x="1115593" y="119501"/>
                  <a:pt x="1116304" y="113977"/>
                  <a:pt x="1117064" y="111379"/>
                </a:cubicBezTo>
                <a:cubicBezTo>
                  <a:pt x="1113229" y="108237"/>
                  <a:pt x="1111428" y="104592"/>
                  <a:pt x="1111663" y="100443"/>
                </a:cubicBezTo>
                <a:cubicBezTo>
                  <a:pt x="1111898" y="96294"/>
                  <a:pt x="1113859" y="92658"/>
                  <a:pt x="1117546" y="89536"/>
                </a:cubicBezTo>
                <a:cubicBezTo>
                  <a:pt x="1115043" y="85950"/>
                  <a:pt x="1113966" y="82739"/>
                  <a:pt x="1114315" y="79901"/>
                </a:cubicBezTo>
                <a:cubicBezTo>
                  <a:pt x="1114665" y="77063"/>
                  <a:pt x="1113588" y="73852"/>
                  <a:pt x="1111085" y="70266"/>
                </a:cubicBezTo>
                <a:cubicBezTo>
                  <a:pt x="1114660" y="64042"/>
                  <a:pt x="1117913" y="55783"/>
                  <a:pt x="1120843" y="45484"/>
                </a:cubicBezTo>
                <a:cubicBezTo>
                  <a:pt x="1123774" y="35186"/>
                  <a:pt x="1123266" y="26916"/>
                  <a:pt x="1119318" y="20673"/>
                </a:cubicBezTo>
                <a:cubicBezTo>
                  <a:pt x="1120424" y="16519"/>
                  <a:pt x="1120271" y="12430"/>
                  <a:pt x="1118856" y="8407"/>
                </a:cubicBezTo>
                <a:lnTo>
                  <a:pt x="1114244" y="0"/>
                </a:lnTo>
                <a:lnTo>
                  <a:pt x="1172021" y="0"/>
                </a:lnTo>
                <a:lnTo>
                  <a:pt x="1171723" y="14885"/>
                </a:lnTo>
                <a:cubicBezTo>
                  <a:pt x="1173594" y="15345"/>
                  <a:pt x="1175930" y="16384"/>
                  <a:pt x="1178731" y="18003"/>
                </a:cubicBezTo>
                <a:cubicBezTo>
                  <a:pt x="1181532" y="19623"/>
                  <a:pt x="1183495" y="20199"/>
                  <a:pt x="1184622" y="19731"/>
                </a:cubicBezTo>
                <a:cubicBezTo>
                  <a:pt x="1185889" y="18191"/>
                  <a:pt x="1185501" y="16463"/>
                  <a:pt x="1183462" y="14545"/>
                </a:cubicBezTo>
                <a:lnTo>
                  <a:pt x="1199667" y="19770"/>
                </a:lnTo>
                <a:cubicBezTo>
                  <a:pt x="1204613" y="40270"/>
                  <a:pt x="1208650" y="61508"/>
                  <a:pt x="1211778" y="83484"/>
                </a:cubicBezTo>
                <a:cubicBezTo>
                  <a:pt x="1208143" y="86437"/>
                  <a:pt x="1207814" y="89768"/>
                  <a:pt x="1210793" y="93479"/>
                </a:cubicBezTo>
                <a:cubicBezTo>
                  <a:pt x="1213285" y="96115"/>
                  <a:pt x="1215084" y="98357"/>
                  <a:pt x="1216191" y="100203"/>
                </a:cubicBezTo>
                <a:cubicBezTo>
                  <a:pt x="1217298" y="102050"/>
                  <a:pt x="1216163" y="104377"/>
                  <a:pt x="1212786" y="107183"/>
                </a:cubicBezTo>
                <a:cubicBezTo>
                  <a:pt x="1215182" y="110792"/>
                  <a:pt x="1216017" y="114327"/>
                  <a:pt x="1215293" y="117788"/>
                </a:cubicBezTo>
                <a:cubicBezTo>
                  <a:pt x="1214569" y="121249"/>
                  <a:pt x="1215778" y="125249"/>
                  <a:pt x="1218918" y="129784"/>
                </a:cubicBezTo>
                <a:cubicBezTo>
                  <a:pt x="1214386" y="131933"/>
                  <a:pt x="1211426" y="135103"/>
                  <a:pt x="1210038" y="139295"/>
                </a:cubicBezTo>
                <a:cubicBezTo>
                  <a:pt x="1208649" y="143488"/>
                  <a:pt x="1209740" y="147965"/>
                  <a:pt x="1213313" y="152726"/>
                </a:cubicBezTo>
                <a:lnTo>
                  <a:pt x="1217955" y="173472"/>
                </a:lnTo>
                <a:cubicBezTo>
                  <a:pt x="1225268" y="185153"/>
                  <a:pt x="1229639" y="202288"/>
                  <a:pt x="1231071" y="224878"/>
                </a:cubicBezTo>
                <a:cubicBezTo>
                  <a:pt x="1232501" y="247467"/>
                  <a:pt x="1236255" y="266637"/>
                  <a:pt x="1242331" y="282389"/>
                </a:cubicBezTo>
                <a:cubicBezTo>
                  <a:pt x="1239473" y="284518"/>
                  <a:pt x="1237463" y="286534"/>
                  <a:pt x="1236300" y="288436"/>
                </a:cubicBezTo>
                <a:cubicBezTo>
                  <a:pt x="1235138" y="290339"/>
                  <a:pt x="1235607" y="292638"/>
                  <a:pt x="1237710" y="295335"/>
                </a:cubicBezTo>
                <a:cubicBezTo>
                  <a:pt x="1242233" y="300346"/>
                  <a:pt x="1241795" y="304787"/>
                  <a:pt x="1236397" y="308661"/>
                </a:cubicBezTo>
                <a:lnTo>
                  <a:pt x="1239678" y="315014"/>
                </a:lnTo>
                <a:lnTo>
                  <a:pt x="1245363" y="263407"/>
                </a:lnTo>
                <a:cubicBezTo>
                  <a:pt x="1251773" y="255996"/>
                  <a:pt x="1253137" y="246601"/>
                  <a:pt x="1249452" y="235220"/>
                </a:cubicBezTo>
                <a:cubicBezTo>
                  <a:pt x="1245766" y="223839"/>
                  <a:pt x="1247130" y="214443"/>
                  <a:pt x="1253540" y="207032"/>
                </a:cubicBezTo>
                <a:lnTo>
                  <a:pt x="1261146" y="157329"/>
                </a:lnTo>
                <a:cubicBezTo>
                  <a:pt x="1256393" y="149871"/>
                  <a:pt x="1255343" y="141842"/>
                  <a:pt x="1257995" y="133243"/>
                </a:cubicBezTo>
                <a:cubicBezTo>
                  <a:pt x="1260646" y="124644"/>
                  <a:pt x="1259218" y="116157"/>
                  <a:pt x="1253709" y="107781"/>
                </a:cubicBezTo>
                <a:cubicBezTo>
                  <a:pt x="1256480" y="96178"/>
                  <a:pt x="1258983" y="84024"/>
                  <a:pt x="1261222" y="71317"/>
                </a:cubicBezTo>
                <a:cubicBezTo>
                  <a:pt x="1263461" y="58611"/>
                  <a:pt x="1264759" y="45913"/>
                  <a:pt x="1265117" y="33225"/>
                </a:cubicBezTo>
                <a:cubicBezTo>
                  <a:pt x="1267971" y="30781"/>
                  <a:pt x="1271634" y="28629"/>
                  <a:pt x="1276107" y="26771"/>
                </a:cubicBezTo>
                <a:cubicBezTo>
                  <a:pt x="1280581" y="24912"/>
                  <a:pt x="1284928" y="24512"/>
                  <a:pt x="1289151" y="25572"/>
                </a:cubicBezTo>
                <a:lnTo>
                  <a:pt x="1340610" y="29117"/>
                </a:lnTo>
                <a:cubicBezTo>
                  <a:pt x="1345535" y="26042"/>
                  <a:pt x="1351299" y="25365"/>
                  <a:pt x="1357899" y="27087"/>
                </a:cubicBezTo>
                <a:cubicBezTo>
                  <a:pt x="1364500" y="28809"/>
                  <a:pt x="1369364" y="28883"/>
                  <a:pt x="1372491" y="27308"/>
                </a:cubicBezTo>
                <a:cubicBezTo>
                  <a:pt x="1374094" y="25648"/>
                  <a:pt x="1374699" y="23466"/>
                  <a:pt x="1374305" y="20763"/>
                </a:cubicBezTo>
                <a:cubicBezTo>
                  <a:pt x="1373911" y="18058"/>
                  <a:pt x="1373688" y="15792"/>
                  <a:pt x="1373636" y="13964"/>
                </a:cubicBezTo>
                <a:lnTo>
                  <a:pt x="1380451" y="0"/>
                </a:lnTo>
                <a:lnTo>
                  <a:pt x="1550206" y="0"/>
                </a:lnTo>
                <a:lnTo>
                  <a:pt x="1557749" y="13740"/>
                </a:lnTo>
                <a:cubicBezTo>
                  <a:pt x="1559791" y="19135"/>
                  <a:pt x="1561418" y="24488"/>
                  <a:pt x="1562632" y="29799"/>
                </a:cubicBezTo>
                <a:cubicBezTo>
                  <a:pt x="1567767" y="37261"/>
                  <a:pt x="1569780" y="44616"/>
                  <a:pt x="1568670" y="51865"/>
                </a:cubicBezTo>
                <a:cubicBezTo>
                  <a:pt x="1567561" y="59113"/>
                  <a:pt x="1568818" y="65550"/>
                  <a:pt x="1572440" y="71176"/>
                </a:cubicBezTo>
                <a:lnTo>
                  <a:pt x="1578856" y="93701"/>
                </a:lnTo>
                <a:lnTo>
                  <a:pt x="1576198" y="105208"/>
                </a:lnTo>
                <a:lnTo>
                  <a:pt x="1580243" y="135905"/>
                </a:lnTo>
                <a:cubicBezTo>
                  <a:pt x="1583785" y="134757"/>
                  <a:pt x="1587297" y="135184"/>
                  <a:pt x="1590777" y="137186"/>
                </a:cubicBezTo>
                <a:cubicBezTo>
                  <a:pt x="1594259" y="139187"/>
                  <a:pt x="1597177" y="141657"/>
                  <a:pt x="1599534" y="144595"/>
                </a:cubicBezTo>
                <a:lnTo>
                  <a:pt x="1620830" y="129933"/>
                </a:lnTo>
                <a:lnTo>
                  <a:pt x="1629903" y="140950"/>
                </a:lnTo>
                <a:cubicBezTo>
                  <a:pt x="1634991" y="146514"/>
                  <a:pt x="1635114" y="151574"/>
                  <a:pt x="1630270" y="156130"/>
                </a:cubicBezTo>
                <a:cubicBezTo>
                  <a:pt x="1640389" y="171178"/>
                  <a:pt x="1644571" y="187308"/>
                  <a:pt x="1642815" y="204515"/>
                </a:cubicBezTo>
                <a:lnTo>
                  <a:pt x="1644229" y="223928"/>
                </a:lnTo>
                <a:lnTo>
                  <a:pt x="1651516" y="228296"/>
                </a:lnTo>
                <a:lnTo>
                  <a:pt x="1653171" y="248125"/>
                </a:lnTo>
                <a:lnTo>
                  <a:pt x="1655361" y="252900"/>
                </a:lnTo>
                <a:lnTo>
                  <a:pt x="1653932" y="257243"/>
                </a:lnTo>
                <a:lnTo>
                  <a:pt x="1655349" y="274218"/>
                </a:lnTo>
                <a:lnTo>
                  <a:pt x="1651056" y="283833"/>
                </a:lnTo>
                <a:lnTo>
                  <a:pt x="1652721" y="300869"/>
                </a:lnTo>
                <a:lnTo>
                  <a:pt x="1669102" y="321275"/>
                </a:lnTo>
                <a:cubicBezTo>
                  <a:pt x="1670293" y="320499"/>
                  <a:pt x="1672291" y="320026"/>
                  <a:pt x="1675094" y="319856"/>
                </a:cubicBezTo>
                <a:cubicBezTo>
                  <a:pt x="1677897" y="319686"/>
                  <a:pt x="1679813" y="320046"/>
                  <a:pt x="1680840" y="320935"/>
                </a:cubicBezTo>
                <a:cubicBezTo>
                  <a:pt x="1681364" y="321979"/>
                  <a:pt x="1680814" y="323319"/>
                  <a:pt x="1679189" y="324957"/>
                </a:cubicBezTo>
                <a:cubicBezTo>
                  <a:pt x="1677565" y="326597"/>
                  <a:pt x="1676187" y="327843"/>
                  <a:pt x="1675059" y="328696"/>
                </a:cubicBezTo>
                <a:cubicBezTo>
                  <a:pt x="1677486" y="332343"/>
                  <a:pt x="1678260" y="335800"/>
                  <a:pt x="1677380" y="339069"/>
                </a:cubicBezTo>
                <a:cubicBezTo>
                  <a:pt x="1676501" y="342337"/>
                  <a:pt x="1677274" y="345795"/>
                  <a:pt x="1679702" y="349442"/>
                </a:cubicBezTo>
                <a:cubicBezTo>
                  <a:pt x="1679496" y="360016"/>
                  <a:pt x="1680220" y="373857"/>
                  <a:pt x="1681878" y="390962"/>
                </a:cubicBezTo>
                <a:cubicBezTo>
                  <a:pt x="1683536" y="408067"/>
                  <a:pt x="1686907" y="420526"/>
                  <a:pt x="1691989" y="428337"/>
                </a:cubicBezTo>
                <a:cubicBezTo>
                  <a:pt x="1694029" y="430255"/>
                  <a:pt x="1696234" y="430508"/>
                  <a:pt x="1698602" y="429095"/>
                </a:cubicBezTo>
                <a:cubicBezTo>
                  <a:pt x="1705479" y="422232"/>
                  <a:pt x="1706797" y="414522"/>
                  <a:pt x="1702554" y="405964"/>
                </a:cubicBezTo>
                <a:cubicBezTo>
                  <a:pt x="1698312" y="397407"/>
                  <a:pt x="1696323" y="389318"/>
                  <a:pt x="1696587" y="381698"/>
                </a:cubicBezTo>
                <a:cubicBezTo>
                  <a:pt x="1701328" y="373888"/>
                  <a:pt x="1703933" y="355938"/>
                  <a:pt x="1704403" y="327846"/>
                </a:cubicBezTo>
                <a:cubicBezTo>
                  <a:pt x="1704874" y="299754"/>
                  <a:pt x="1707479" y="281804"/>
                  <a:pt x="1712221" y="273994"/>
                </a:cubicBezTo>
                <a:cubicBezTo>
                  <a:pt x="1709235" y="269652"/>
                  <a:pt x="1708461" y="266194"/>
                  <a:pt x="1709899" y="263621"/>
                </a:cubicBezTo>
                <a:cubicBezTo>
                  <a:pt x="1711337" y="261049"/>
                  <a:pt x="1710563" y="257590"/>
                  <a:pt x="1707578" y="253248"/>
                </a:cubicBezTo>
                <a:cubicBezTo>
                  <a:pt x="1709103" y="242368"/>
                  <a:pt x="1710327" y="229243"/>
                  <a:pt x="1711250" y="213872"/>
                </a:cubicBezTo>
                <a:cubicBezTo>
                  <a:pt x="1712174" y="198501"/>
                  <a:pt x="1709554" y="186199"/>
                  <a:pt x="1703394" y="176965"/>
                </a:cubicBezTo>
                <a:cubicBezTo>
                  <a:pt x="1705112" y="170846"/>
                  <a:pt x="1706499" y="163846"/>
                  <a:pt x="1707554" y="155964"/>
                </a:cubicBezTo>
                <a:cubicBezTo>
                  <a:pt x="1708609" y="148084"/>
                  <a:pt x="1707434" y="141632"/>
                  <a:pt x="1704029" y="136610"/>
                </a:cubicBezTo>
                <a:lnTo>
                  <a:pt x="1712261" y="87017"/>
                </a:lnTo>
                <a:cubicBezTo>
                  <a:pt x="1707459" y="80957"/>
                  <a:pt x="1704361" y="73513"/>
                  <a:pt x="1702967" y="64686"/>
                </a:cubicBezTo>
                <a:cubicBezTo>
                  <a:pt x="1701573" y="55858"/>
                  <a:pt x="1703890" y="48613"/>
                  <a:pt x="1709917" y="42951"/>
                </a:cubicBezTo>
                <a:cubicBezTo>
                  <a:pt x="1705673" y="36885"/>
                  <a:pt x="1703195" y="28810"/>
                  <a:pt x="1702482" y="18727"/>
                </a:cubicBezTo>
                <a:lnTo>
                  <a:pt x="1701888" y="0"/>
                </a:lnTo>
                <a:lnTo>
                  <a:pt x="1719390" y="0"/>
                </a:lnTo>
                <a:lnTo>
                  <a:pt x="1722419" y="9430"/>
                </a:lnTo>
                <a:cubicBezTo>
                  <a:pt x="1722767" y="16488"/>
                  <a:pt x="1722951" y="23107"/>
                  <a:pt x="1722969" y="29286"/>
                </a:cubicBezTo>
                <a:cubicBezTo>
                  <a:pt x="1726110" y="33821"/>
                  <a:pt x="1727317" y="37820"/>
                  <a:pt x="1726593" y="41282"/>
                </a:cubicBezTo>
                <a:cubicBezTo>
                  <a:pt x="1725869" y="44743"/>
                  <a:pt x="1726704" y="48278"/>
                  <a:pt x="1729101" y="51887"/>
                </a:cubicBezTo>
                <a:cubicBezTo>
                  <a:pt x="1731807" y="59075"/>
                  <a:pt x="1733438" y="66562"/>
                  <a:pt x="1733993" y="74346"/>
                </a:cubicBezTo>
                <a:cubicBezTo>
                  <a:pt x="1734550" y="82130"/>
                  <a:pt x="1733700" y="89333"/>
                  <a:pt x="1731445" y="95953"/>
                </a:cubicBezTo>
                <a:cubicBezTo>
                  <a:pt x="1735630" y="96256"/>
                  <a:pt x="1740033" y="97533"/>
                  <a:pt x="1744653" y="99782"/>
                </a:cubicBezTo>
                <a:cubicBezTo>
                  <a:pt x="1749274" y="102031"/>
                  <a:pt x="1748842" y="105701"/>
                  <a:pt x="1743359" y="110793"/>
                </a:cubicBezTo>
                <a:cubicBezTo>
                  <a:pt x="1747839" y="119414"/>
                  <a:pt x="1753081" y="140439"/>
                  <a:pt x="1759086" y="173870"/>
                </a:cubicBezTo>
                <a:cubicBezTo>
                  <a:pt x="1765091" y="207300"/>
                  <a:pt x="1767317" y="229244"/>
                  <a:pt x="1765764" y="239699"/>
                </a:cubicBezTo>
                <a:lnTo>
                  <a:pt x="1774722" y="284523"/>
                </a:lnTo>
                <a:cubicBezTo>
                  <a:pt x="1773729" y="285392"/>
                  <a:pt x="1772904" y="286700"/>
                  <a:pt x="1772244" y="288450"/>
                </a:cubicBezTo>
                <a:cubicBezTo>
                  <a:pt x="1771584" y="290199"/>
                  <a:pt x="1771584" y="291603"/>
                  <a:pt x="1772246" y="292662"/>
                </a:cubicBezTo>
                <a:cubicBezTo>
                  <a:pt x="1774739" y="295299"/>
                  <a:pt x="1776538" y="297540"/>
                  <a:pt x="1777645" y="299387"/>
                </a:cubicBezTo>
                <a:cubicBezTo>
                  <a:pt x="1778752" y="301233"/>
                  <a:pt x="1777617" y="303559"/>
                  <a:pt x="1774240" y="306366"/>
                </a:cubicBezTo>
                <a:cubicBezTo>
                  <a:pt x="1776636" y="309975"/>
                  <a:pt x="1777472" y="313509"/>
                  <a:pt x="1776748" y="316971"/>
                </a:cubicBezTo>
                <a:cubicBezTo>
                  <a:pt x="1776023" y="320432"/>
                  <a:pt x="1777231" y="324431"/>
                  <a:pt x="1780372" y="328968"/>
                </a:cubicBezTo>
                <a:cubicBezTo>
                  <a:pt x="1781321" y="330304"/>
                  <a:pt x="1783146" y="332268"/>
                  <a:pt x="1785852" y="334859"/>
                </a:cubicBezTo>
                <a:cubicBezTo>
                  <a:pt x="1788557" y="337450"/>
                  <a:pt x="1790921" y="338213"/>
                  <a:pt x="1792942" y="337146"/>
                </a:cubicBezTo>
                <a:cubicBezTo>
                  <a:pt x="1798559" y="330349"/>
                  <a:pt x="1800246" y="318891"/>
                  <a:pt x="1798004" y="302771"/>
                </a:cubicBezTo>
                <a:cubicBezTo>
                  <a:pt x="1795761" y="286652"/>
                  <a:pt x="1794058" y="275647"/>
                  <a:pt x="1792897" y="269759"/>
                </a:cubicBezTo>
                <a:lnTo>
                  <a:pt x="1806453" y="267943"/>
                </a:lnTo>
                <a:lnTo>
                  <a:pt x="1809256" y="256473"/>
                </a:lnTo>
                <a:lnTo>
                  <a:pt x="1803452" y="230540"/>
                </a:lnTo>
                <a:lnTo>
                  <a:pt x="1809867" y="182424"/>
                </a:lnTo>
                <a:cubicBezTo>
                  <a:pt x="1806696" y="177849"/>
                  <a:pt x="1805178" y="173464"/>
                  <a:pt x="1805312" y="169268"/>
                </a:cubicBezTo>
                <a:cubicBezTo>
                  <a:pt x="1805447" y="165072"/>
                  <a:pt x="1803929" y="160687"/>
                  <a:pt x="1800757" y="156113"/>
                </a:cubicBezTo>
                <a:lnTo>
                  <a:pt x="1806691" y="129840"/>
                </a:lnTo>
                <a:cubicBezTo>
                  <a:pt x="1810766" y="125253"/>
                  <a:pt x="1811781" y="117789"/>
                  <a:pt x="1809735" y="107447"/>
                </a:cubicBezTo>
                <a:cubicBezTo>
                  <a:pt x="1807689" y="97106"/>
                  <a:pt x="1805397" y="89263"/>
                  <a:pt x="1802858" y="83919"/>
                </a:cubicBezTo>
                <a:cubicBezTo>
                  <a:pt x="1807107" y="76509"/>
                  <a:pt x="1809789" y="58498"/>
                  <a:pt x="1810902" y="29882"/>
                </a:cubicBezTo>
                <a:lnTo>
                  <a:pt x="1812500" y="0"/>
                </a:lnTo>
                <a:lnTo>
                  <a:pt x="1914445" y="0"/>
                </a:lnTo>
                <a:lnTo>
                  <a:pt x="1907830" y="7084"/>
                </a:lnTo>
                <a:cubicBezTo>
                  <a:pt x="1906442" y="11277"/>
                  <a:pt x="1907533" y="15754"/>
                  <a:pt x="1911105" y="20515"/>
                </a:cubicBezTo>
                <a:lnTo>
                  <a:pt x="1915748" y="41261"/>
                </a:lnTo>
                <a:cubicBezTo>
                  <a:pt x="1923061" y="52943"/>
                  <a:pt x="1927432" y="70078"/>
                  <a:pt x="1928863" y="92668"/>
                </a:cubicBezTo>
                <a:cubicBezTo>
                  <a:pt x="1930294" y="115256"/>
                  <a:pt x="1934047" y="134427"/>
                  <a:pt x="1940124" y="150177"/>
                </a:cubicBezTo>
                <a:cubicBezTo>
                  <a:pt x="1937265" y="152307"/>
                  <a:pt x="1935256" y="154322"/>
                  <a:pt x="1934093" y="156226"/>
                </a:cubicBezTo>
                <a:cubicBezTo>
                  <a:pt x="1932930" y="158128"/>
                  <a:pt x="1933400" y="160427"/>
                  <a:pt x="1935503" y="163124"/>
                </a:cubicBezTo>
                <a:cubicBezTo>
                  <a:pt x="1940025" y="168135"/>
                  <a:pt x="1939587" y="172576"/>
                  <a:pt x="1934190" y="176451"/>
                </a:cubicBezTo>
                <a:cubicBezTo>
                  <a:pt x="1935964" y="178584"/>
                  <a:pt x="1937544" y="181642"/>
                  <a:pt x="1938929" y="185626"/>
                </a:cubicBezTo>
                <a:cubicBezTo>
                  <a:pt x="1940312" y="189609"/>
                  <a:pt x="1939783" y="192848"/>
                  <a:pt x="1937343" y="195341"/>
                </a:cubicBezTo>
                <a:lnTo>
                  <a:pt x="1950746" y="212037"/>
                </a:lnTo>
                <a:lnTo>
                  <a:pt x="1949432" y="225363"/>
                </a:lnTo>
                <a:cubicBezTo>
                  <a:pt x="1952662" y="228996"/>
                  <a:pt x="1954765" y="232397"/>
                  <a:pt x="1955742" y="235561"/>
                </a:cubicBezTo>
                <a:cubicBezTo>
                  <a:pt x="1956719" y="238726"/>
                  <a:pt x="1955060" y="242115"/>
                  <a:pt x="1950769" y="245730"/>
                </a:cubicBezTo>
                <a:lnTo>
                  <a:pt x="1945315" y="250159"/>
                </a:lnTo>
                <a:cubicBezTo>
                  <a:pt x="1948718" y="254866"/>
                  <a:pt x="1950974" y="259546"/>
                  <a:pt x="1952082" y="264200"/>
                </a:cubicBezTo>
                <a:cubicBezTo>
                  <a:pt x="1953190" y="268854"/>
                  <a:pt x="1955075" y="273070"/>
                  <a:pt x="1957733" y="276849"/>
                </a:cubicBezTo>
                <a:cubicBezTo>
                  <a:pt x="1958109" y="288930"/>
                  <a:pt x="1959158" y="301614"/>
                  <a:pt x="1960879" y="314901"/>
                </a:cubicBezTo>
                <a:cubicBezTo>
                  <a:pt x="1962599" y="328188"/>
                  <a:pt x="1965756" y="340693"/>
                  <a:pt x="1970348" y="352413"/>
                </a:cubicBezTo>
                <a:cubicBezTo>
                  <a:pt x="1973450" y="356278"/>
                  <a:pt x="1975271" y="360417"/>
                  <a:pt x="1975812" y="364830"/>
                </a:cubicBezTo>
                <a:cubicBezTo>
                  <a:pt x="1976352" y="369244"/>
                  <a:pt x="1974867" y="373004"/>
                  <a:pt x="1971356" y="376112"/>
                </a:cubicBezTo>
                <a:lnTo>
                  <a:pt x="1967720" y="379065"/>
                </a:lnTo>
                <a:lnTo>
                  <a:pt x="1978977" y="400568"/>
                </a:lnTo>
                <a:lnTo>
                  <a:pt x="1981054" y="420736"/>
                </a:lnTo>
                <a:lnTo>
                  <a:pt x="1989234" y="404641"/>
                </a:lnTo>
                <a:cubicBezTo>
                  <a:pt x="1987274" y="377907"/>
                  <a:pt x="1990297" y="352330"/>
                  <a:pt x="1998304" y="327907"/>
                </a:cubicBezTo>
                <a:cubicBezTo>
                  <a:pt x="2006311" y="303484"/>
                  <a:pt x="2013846" y="278812"/>
                  <a:pt x="2020909" y="253891"/>
                </a:cubicBezTo>
                <a:cubicBezTo>
                  <a:pt x="2028591" y="247832"/>
                  <a:pt x="2031667" y="238881"/>
                  <a:pt x="2030136" y="227038"/>
                </a:cubicBezTo>
                <a:cubicBezTo>
                  <a:pt x="2028604" y="215194"/>
                  <a:pt x="2031680" y="206243"/>
                  <a:pt x="2039362" y="200184"/>
                </a:cubicBezTo>
                <a:lnTo>
                  <a:pt x="2056021" y="152908"/>
                </a:lnTo>
                <a:cubicBezTo>
                  <a:pt x="2052714" y="144707"/>
                  <a:pt x="2053161" y="136644"/>
                  <a:pt x="2057359" y="128715"/>
                </a:cubicBezTo>
                <a:cubicBezTo>
                  <a:pt x="2061556" y="120786"/>
                  <a:pt x="2061714" y="112202"/>
                  <a:pt x="2057832" y="102959"/>
                </a:cubicBezTo>
                <a:cubicBezTo>
                  <a:pt x="2062701" y="92111"/>
                  <a:pt x="2067410" y="80671"/>
                  <a:pt x="2071958" y="68640"/>
                </a:cubicBezTo>
                <a:cubicBezTo>
                  <a:pt x="2076507" y="56609"/>
                  <a:pt x="2080127" y="44410"/>
                  <a:pt x="2082820" y="32045"/>
                </a:cubicBezTo>
                <a:cubicBezTo>
                  <a:pt x="2086083" y="30186"/>
                  <a:pt x="2090089" y="28766"/>
                  <a:pt x="2094838" y="27784"/>
                </a:cubicBezTo>
                <a:cubicBezTo>
                  <a:pt x="2099589" y="26802"/>
                  <a:pt x="2103945" y="27227"/>
                  <a:pt x="2107909" y="29057"/>
                </a:cubicBezTo>
                <a:lnTo>
                  <a:pt x="2157952" y="42192"/>
                </a:lnTo>
                <a:cubicBezTo>
                  <a:pt x="2163371" y="40104"/>
                  <a:pt x="2169175" y="40524"/>
                  <a:pt x="2175360" y="43450"/>
                </a:cubicBezTo>
                <a:cubicBezTo>
                  <a:pt x="2181545" y="46376"/>
                  <a:pt x="2186324" y="47363"/>
                  <a:pt x="2189695" y="46405"/>
                </a:cubicBezTo>
                <a:cubicBezTo>
                  <a:pt x="2191581" y="45080"/>
                  <a:pt x="2192579" y="43057"/>
                  <a:pt x="2192689" y="40332"/>
                </a:cubicBezTo>
                <a:cubicBezTo>
                  <a:pt x="2192800" y="37608"/>
                  <a:pt x="2192998" y="35347"/>
                  <a:pt x="2193284" y="33545"/>
                </a:cubicBezTo>
                <a:cubicBezTo>
                  <a:pt x="2198387" y="28062"/>
                  <a:pt x="2202875" y="22070"/>
                  <a:pt x="2206747" y="15568"/>
                </a:cubicBezTo>
                <a:lnTo>
                  <a:pt x="2212539" y="0"/>
                </a:lnTo>
                <a:lnTo>
                  <a:pt x="2336599" y="0"/>
                </a:lnTo>
                <a:lnTo>
                  <a:pt x="2340797" y="10152"/>
                </a:lnTo>
                <a:cubicBezTo>
                  <a:pt x="2344859" y="23147"/>
                  <a:pt x="2349872" y="35445"/>
                  <a:pt x="2355838" y="47048"/>
                </a:cubicBezTo>
                <a:cubicBezTo>
                  <a:pt x="2361835" y="44188"/>
                  <a:pt x="2366484" y="46151"/>
                  <a:pt x="2369788" y="52935"/>
                </a:cubicBezTo>
                <a:cubicBezTo>
                  <a:pt x="2372053" y="57236"/>
                  <a:pt x="2373694" y="62221"/>
                  <a:pt x="2374710" y="67891"/>
                </a:cubicBezTo>
                <a:cubicBezTo>
                  <a:pt x="2375727" y="73562"/>
                  <a:pt x="2376344" y="79112"/>
                  <a:pt x="2376560" y="84544"/>
                </a:cubicBezTo>
                <a:cubicBezTo>
                  <a:pt x="2380242" y="92821"/>
                  <a:pt x="2380868" y="100405"/>
                  <a:pt x="2378439" y="107300"/>
                </a:cubicBezTo>
                <a:cubicBezTo>
                  <a:pt x="2376010" y="114195"/>
                  <a:pt x="2376061" y="120739"/>
                  <a:pt x="2378591" y="126931"/>
                </a:cubicBezTo>
                <a:lnTo>
                  <a:pt x="2380750" y="150133"/>
                </a:lnTo>
                <a:lnTo>
                  <a:pt x="2384741" y="129304"/>
                </a:lnTo>
                <a:cubicBezTo>
                  <a:pt x="2387713" y="114898"/>
                  <a:pt x="2391187" y="99801"/>
                  <a:pt x="2395162" y="84009"/>
                </a:cubicBezTo>
                <a:cubicBezTo>
                  <a:pt x="2399138" y="68217"/>
                  <a:pt x="2403383" y="53443"/>
                  <a:pt x="2407899" y="39682"/>
                </a:cubicBezTo>
                <a:cubicBezTo>
                  <a:pt x="2415060" y="35078"/>
                  <a:pt x="2417786" y="27492"/>
                  <a:pt x="2416079" y="16922"/>
                </a:cubicBezTo>
                <a:lnTo>
                  <a:pt x="2422161" y="0"/>
                </a:lnTo>
                <a:lnTo>
                  <a:pt x="2436276" y="0"/>
                </a:lnTo>
                <a:lnTo>
                  <a:pt x="2431198" y="10605"/>
                </a:lnTo>
                <a:cubicBezTo>
                  <a:pt x="2433717" y="14818"/>
                  <a:pt x="2431917" y="18579"/>
                  <a:pt x="2425797" y="21888"/>
                </a:cubicBezTo>
                <a:cubicBezTo>
                  <a:pt x="2426953" y="24253"/>
                  <a:pt x="2427878" y="27198"/>
                  <a:pt x="2428572" y="30722"/>
                </a:cubicBezTo>
                <a:cubicBezTo>
                  <a:pt x="2429265" y="34247"/>
                  <a:pt x="2428340" y="37320"/>
                  <a:pt x="2425794" y="39942"/>
                </a:cubicBezTo>
                <a:cubicBezTo>
                  <a:pt x="2421689" y="54552"/>
                  <a:pt x="2418627" y="69371"/>
                  <a:pt x="2416606" y="84399"/>
                </a:cubicBezTo>
                <a:cubicBezTo>
                  <a:pt x="2414584" y="99428"/>
                  <a:pt x="2414144" y="114440"/>
                  <a:pt x="2415286" y="129437"/>
                </a:cubicBezTo>
                <a:cubicBezTo>
                  <a:pt x="2420779" y="138693"/>
                  <a:pt x="2428531" y="142009"/>
                  <a:pt x="2438540" y="139386"/>
                </a:cubicBezTo>
                <a:cubicBezTo>
                  <a:pt x="2448549" y="136762"/>
                  <a:pt x="2455606" y="138434"/>
                  <a:pt x="2459712" y="144401"/>
                </a:cubicBezTo>
                <a:cubicBezTo>
                  <a:pt x="2461480" y="144952"/>
                  <a:pt x="2463653" y="145334"/>
                  <a:pt x="2466230" y="145547"/>
                </a:cubicBezTo>
                <a:cubicBezTo>
                  <a:pt x="2468807" y="145760"/>
                  <a:pt x="2470440" y="146367"/>
                  <a:pt x="2471129" y="147369"/>
                </a:cubicBezTo>
                <a:cubicBezTo>
                  <a:pt x="2471790" y="149564"/>
                  <a:pt x="2471159" y="151332"/>
                  <a:pt x="2469237" y="152672"/>
                </a:cubicBezTo>
                <a:cubicBezTo>
                  <a:pt x="2467315" y="154013"/>
                  <a:pt x="2465682" y="154910"/>
                  <a:pt x="2464339" y="155363"/>
                </a:cubicBezTo>
                <a:cubicBezTo>
                  <a:pt x="2465675" y="159533"/>
                  <a:pt x="2465468" y="163058"/>
                  <a:pt x="2463719" y="165938"/>
                </a:cubicBezTo>
                <a:cubicBezTo>
                  <a:pt x="2461971" y="168818"/>
                  <a:pt x="2461764" y="172342"/>
                  <a:pt x="2463101" y="176512"/>
                </a:cubicBezTo>
                <a:cubicBezTo>
                  <a:pt x="2461710" y="185259"/>
                  <a:pt x="2462943" y="194201"/>
                  <a:pt x="2466797" y="203336"/>
                </a:cubicBezTo>
                <a:cubicBezTo>
                  <a:pt x="2467516" y="206044"/>
                  <a:pt x="2468854" y="207205"/>
                  <a:pt x="2470808" y="206818"/>
                </a:cubicBezTo>
                <a:cubicBezTo>
                  <a:pt x="2471875" y="206211"/>
                  <a:pt x="2472519" y="204975"/>
                  <a:pt x="2472737" y="203111"/>
                </a:cubicBezTo>
                <a:cubicBezTo>
                  <a:pt x="2472956" y="201246"/>
                  <a:pt x="2472827" y="199688"/>
                  <a:pt x="2472352" y="198437"/>
                </a:cubicBezTo>
                <a:cubicBezTo>
                  <a:pt x="2476414" y="199156"/>
                  <a:pt x="2478779" y="198491"/>
                  <a:pt x="2479449" y="196438"/>
                </a:cubicBezTo>
                <a:cubicBezTo>
                  <a:pt x="2480118" y="194386"/>
                  <a:pt x="2479706" y="191657"/>
                  <a:pt x="2478216" y="188249"/>
                </a:cubicBezTo>
                <a:lnTo>
                  <a:pt x="2483155" y="175871"/>
                </a:lnTo>
                <a:cubicBezTo>
                  <a:pt x="2477695" y="160422"/>
                  <a:pt x="2477980" y="148052"/>
                  <a:pt x="2484011" y="138763"/>
                </a:cubicBezTo>
                <a:cubicBezTo>
                  <a:pt x="2490042" y="129473"/>
                  <a:pt x="2492950" y="117298"/>
                  <a:pt x="2492734" y="102237"/>
                </a:cubicBezTo>
                <a:cubicBezTo>
                  <a:pt x="2494065" y="98995"/>
                  <a:pt x="2496187" y="95744"/>
                  <a:pt x="2499100" y="92486"/>
                </a:cubicBezTo>
                <a:cubicBezTo>
                  <a:pt x="2502012" y="89227"/>
                  <a:pt x="2505137" y="86847"/>
                  <a:pt x="2508473" y="85346"/>
                </a:cubicBezTo>
                <a:cubicBezTo>
                  <a:pt x="2509656" y="85013"/>
                  <a:pt x="2510992" y="85421"/>
                  <a:pt x="2512483" y="86572"/>
                </a:cubicBezTo>
                <a:cubicBezTo>
                  <a:pt x="2513974" y="87722"/>
                  <a:pt x="2515003" y="88904"/>
                  <a:pt x="2515569" y="90118"/>
                </a:cubicBezTo>
                <a:cubicBezTo>
                  <a:pt x="2521893" y="93063"/>
                  <a:pt x="2526520" y="98008"/>
                  <a:pt x="2529450" y="104950"/>
                </a:cubicBezTo>
                <a:lnTo>
                  <a:pt x="2520494" y="149955"/>
                </a:lnTo>
                <a:lnTo>
                  <a:pt x="2513704" y="157949"/>
                </a:lnTo>
                <a:lnTo>
                  <a:pt x="2510616" y="174713"/>
                </a:lnTo>
                <a:lnTo>
                  <a:pt x="2520793" y="198830"/>
                </a:lnTo>
                <a:cubicBezTo>
                  <a:pt x="2522155" y="198421"/>
                  <a:pt x="2524212" y="198529"/>
                  <a:pt x="2526963" y="199153"/>
                </a:cubicBezTo>
                <a:cubicBezTo>
                  <a:pt x="2529714" y="199777"/>
                  <a:pt x="2531462" y="200658"/>
                  <a:pt x="2532208" y="201797"/>
                </a:cubicBezTo>
                <a:cubicBezTo>
                  <a:pt x="2532426" y="202942"/>
                  <a:pt x="2531526" y="204069"/>
                  <a:pt x="2529507" y="205181"/>
                </a:cubicBezTo>
                <a:cubicBezTo>
                  <a:pt x="2527489" y="206294"/>
                  <a:pt x="2525817" y="207100"/>
                  <a:pt x="2524493" y="207599"/>
                </a:cubicBezTo>
                <a:cubicBezTo>
                  <a:pt x="2525830" y="211769"/>
                  <a:pt x="2525623" y="215293"/>
                  <a:pt x="2523875" y="218174"/>
                </a:cubicBezTo>
                <a:cubicBezTo>
                  <a:pt x="2522126" y="221053"/>
                  <a:pt x="2521919" y="224578"/>
                  <a:pt x="2523255" y="228748"/>
                </a:cubicBezTo>
                <a:cubicBezTo>
                  <a:pt x="2520142" y="238806"/>
                  <a:pt x="2517028" y="252249"/>
                  <a:pt x="2513914" y="269078"/>
                </a:cubicBezTo>
                <a:cubicBezTo>
                  <a:pt x="2510799" y="285906"/>
                  <a:pt x="2510618" y="298770"/>
                  <a:pt x="2513366" y="307668"/>
                </a:cubicBezTo>
                <a:cubicBezTo>
                  <a:pt x="2514806" y="310075"/>
                  <a:pt x="2516863" y="310936"/>
                  <a:pt x="2519537" y="310248"/>
                </a:cubicBezTo>
                <a:cubicBezTo>
                  <a:pt x="2528061" y="305612"/>
                  <a:pt x="2531456" y="298606"/>
                  <a:pt x="2529722" y="289229"/>
                </a:cubicBezTo>
                <a:cubicBezTo>
                  <a:pt x="2527989" y="279853"/>
                  <a:pt x="2528299" y="271557"/>
                  <a:pt x="2530653" y="264341"/>
                </a:cubicBezTo>
                <a:cubicBezTo>
                  <a:pt x="2537378" y="258200"/>
                  <a:pt x="2544837" y="241759"/>
                  <a:pt x="2553032" y="215017"/>
                </a:cubicBezTo>
                <a:cubicBezTo>
                  <a:pt x="2561226" y="188277"/>
                  <a:pt x="2568685" y="171835"/>
                  <a:pt x="2575410" y="165695"/>
                </a:cubicBezTo>
                <a:cubicBezTo>
                  <a:pt x="2573727" y="160704"/>
                  <a:pt x="2573934" y="157178"/>
                  <a:pt x="2576030" y="155120"/>
                </a:cubicBezTo>
                <a:cubicBezTo>
                  <a:pt x="2578125" y="153063"/>
                  <a:pt x="2578332" y="149538"/>
                  <a:pt x="2576649" y="144546"/>
                </a:cubicBezTo>
                <a:cubicBezTo>
                  <a:pt x="2581118" y="134566"/>
                  <a:pt x="2585915" y="122353"/>
                  <a:pt x="2591041" y="107909"/>
                </a:cubicBezTo>
                <a:cubicBezTo>
                  <a:pt x="2596167" y="93463"/>
                  <a:pt x="2597031" y="80959"/>
                  <a:pt x="2593633" y="70398"/>
                </a:cubicBezTo>
                <a:cubicBezTo>
                  <a:pt x="2596975" y="65026"/>
                  <a:pt x="2600243" y="58717"/>
                  <a:pt x="2603433" y="51475"/>
                </a:cubicBezTo>
                <a:cubicBezTo>
                  <a:pt x="2606621" y="44231"/>
                  <a:pt x="2607266" y="37731"/>
                  <a:pt x="2605364" y="31970"/>
                </a:cubicBezTo>
                <a:lnTo>
                  <a:pt x="2620670" y="0"/>
                </a:lnTo>
                <a:lnTo>
                  <a:pt x="2643336" y="0"/>
                </a:lnTo>
                <a:lnTo>
                  <a:pt x="2643012" y="768"/>
                </a:lnTo>
                <a:cubicBezTo>
                  <a:pt x="2646965" y="2232"/>
                  <a:pt x="2650860" y="4689"/>
                  <a:pt x="2654696" y="8136"/>
                </a:cubicBezTo>
                <a:cubicBezTo>
                  <a:pt x="2658533" y="11584"/>
                  <a:pt x="2657105" y="14973"/>
                  <a:pt x="2650414" y="18307"/>
                </a:cubicBezTo>
                <a:cubicBezTo>
                  <a:pt x="2652360" y="27810"/>
                  <a:pt x="2651622" y="49394"/>
                  <a:pt x="2648202" y="83059"/>
                </a:cubicBezTo>
                <a:cubicBezTo>
                  <a:pt x="2644783" y="116724"/>
                  <a:pt x="2640884" y="138340"/>
                  <a:pt x="2636504" y="147907"/>
                </a:cubicBezTo>
                <a:lnTo>
                  <a:pt x="2632793" y="193299"/>
                </a:lnTo>
                <a:cubicBezTo>
                  <a:pt x="2631598" y="193852"/>
                  <a:pt x="2630440" y="194873"/>
                  <a:pt x="2629322" y="196361"/>
                </a:cubicBezTo>
                <a:cubicBezTo>
                  <a:pt x="2628203" y="197849"/>
                  <a:pt x="2627816" y="199193"/>
                  <a:pt x="2628163" y="200391"/>
                </a:cubicBezTo>
                <a:cubicBezTo>
                  <a:pt x="2629841" y="203613"/>
                  <a:pt x="2630959" y="206261"/>
                  <a:pt x="2631518" y="208338"/>
                </a:cubicBezTo>
                <a:cubicBezTo>
                  <a:pt x="2632076" y="210415"/>
                  <a:pt x="2630341" y="212323"/>
                  <a:pt x="2626310" y="214060"/>
                </a:cubicBezTo>
                <a:cubicBezTo>
                  <a:pt x="2627627" y="218184"/>
                  <a:pt x="2627458" y="221800"/>
                  <a:pt x="2625807" y="224909"/>
                </a:cubicBezTo>
                <a:cubicBezTo>
                  <a:pt x="2624154" y="228017"/>
                  <a:pt x="2624217" y="232181"/>
                  <a:pt x="2625997" y="237401"/>
                </a:cubicBezTo>
                <a:cubicBezTo>
                  <a:pt x="2626543" y="238946"/>
                  <a:pt x="2627764" y="241338"/>
                  <a:pt x="2629660" y="244575"/>
                </a:cubicBezTo>
                <a:cubicBezTo>
                  <a:pt x="2631555" y="247812"/>
                  <a:pt x="2633625" y="249205"/>
                  <a:pt x="2635868" y="248751"/>
                </a:cubicBezTo>
                <a:cubicBezTo>
                  <a:pt x="2643158" y="243825"/>
                  <a:pt x="2647942" y="233337"/>
                  <a:pt x="2650221" y="217288"/>
                </a:cubicBezTo>
                <a:cubicBezTo>
                  <a:pt x="2652500" y="201238"/>
                  <a:pt x="2653890" y="190233"/>
                  <a:pt x="2654393" y="184275"/>
                </a:cubicBezTo>
                <a:lnTo>
                  <a:pt x="2667968" y="186340"/>
                </a:lnTo>
                <a:lnTo>
                  <a:pt x="2673832" y="176153"/>
                </a:lnTo>
                <a:lnTo>
                  <a:pt x="2675380" y="149718"/>
                </a:lnTo>
                <a:lnTo>
                  <a:pt x="2694827" y="105487"/>
                </a:lnTo>
                <a:cubicBezTo>
                  <a:pt x="2693028" y="100222"/>
                  <a:pt x="2692772" y="95601"/>
                  <a:pt x="2694058" y="91624"/>
                </a:cubicBezTo>
                <a:cubicBezTo>
                  <a:pt x="2695344" y="87649"/>
                  <a:pt x="2695088" y="83027"/>
                  <a:pt x="2693289" y="77761"/>
                </a:cubicBezTo>
                <a:lnTo>
                  <a:pt x="2706252" y="54293"/>
                </a:lnTo>
                <a:cubicBezTo>
                  <a:pt x="2711447" y="51048"/>
                  <a:pt x="2714482" y="44193"/>
                  <a:pt x="2715358" y="33725"/>
                </a:cubicBezTo>
                <a:cubicBezTo>
                  <a:pt x="2716235" y="23259"/>
                  <a:pt x="2716185" y="15113"/>
                  <a:pt x="2715209" y="9288"/>
                </a:cubicBezTo>
                <a:lnTo>
                  <a:pt x="2720891" y="0"/>
                </a:lnTo>
                <a:lnTo>
                  <a:pt x="2835858" y="0"/>
                </a:lnTo>
                <a:lnTo>
                  <a:pt x="2835849" y="148"/>
                </a:lnTo>
                <a:cubicBezTo>
                  <a:pt x="2839684" y="13375"/>
                  <a:pt x="2839179" y="30993"/>
                  <a:pt x="2834335" y="53004"/>
                </a:cubicBezTo>
                <a:lnTo>
                  <a:pt x="2831273" y="88720"/>
                </a:lnTo>
                <a:lnTo>
                  <a:pt x="2834124" y="81058"/>
                </a:lnTo>
                <a:cubicBezTo>
                  <a:pt x="2831907" y="76845"/>
                  <a:pt x="2831546" y="72966"/>
                  <a:pt x="2833040" y="69420"/>
                </a:cubicBezTo>
                <a:cubicBezTo>
                  <a:pt x="2834535" y="65875"/>
                  <a:pt x="2837374" y="62946"/>
                  <a:pt x="2841556" y="60635"/>
                </a:cubicBezTo>
                <a:lnTo>
                  <a:pt x="2843604" y="59503"/>
                </a:lnTo>
                <a:cubicBezTo>
                  <a:pt x="2843073" y="49769"/>
                  <a:pt x="2843028" y="40617"/>
                  <a:pt x="2843472" y="32043"/>
                </a:cubicBezTo>
                <a:cubicBezTo>
                  <a:pt x="2843915" y="23471"/>
                  <a:pt x="2848446" y="16549"/>
                  <a:pt x="2857063" y="11276"/>
                </a:cubicBezTo>
                <a:cubicBezTo>
                  <a:pt x="2863767" y="7175"/>
                  <a:pt x="2868285" y="5471"/>
                  <a:pt x="2870617" y="6165"/>
                </a:cubicBezTo>
                <a:cubicBezTo>
                  <a:pt x="2872951" y="6859"/>
                  <a:pt x="2875899" y="10782"/>
                  <a:pt x="2879461" y="17934"/>
                </a:cubicBezTo>
                <a:cubicBezTo>
                  <a:pt x="2882679" y="27487"/>
                  <a:pt x="2884424" y="36492"/>
                  <a:pt x="2884699" y="44951"/>
                </a:cubicBezTo>
                <a:cubicBezTo>
                  <a:pt x="2884972" y="53412"/>
                  <a:pt x="2892097" y="54007"/>
                  <a:pt x="2906073" y="46736"/>
                </a:cubicBezTo>
                <a:lnTo>
                  <a:pt x="2944469" y="58150"/>
                </a:lnTo>
                <a:cubicBezTo>
                  <a:pt x="2951011" y="70794"/>
                  <a:pt x="2956312" y="83614"/>
                  <a:pt x="2960374" y="96608"/>
                </a:cubicBezTo>
                <a:cubicBezTo>
                  <a:pt x="2964436" y="109603"/>
                  <a:pt x="2969450" y="121902"/>
                  <a:pt x="2975416" y="133504"/>
                </a:cubicBezTo>
                <a:cubicBezTo>
                  <a:pt x="2981412" y="130644"/>
                  <a:pt x="2986061" y="132607"/>
                  <a:pt x="2989366" y="139392"/>
                </a:cubicBezTo>
                <a:cubicBezTo>
                  <a:pt x="2991630" y="143692"/>
                  <a:pt x="2993271" y="148678"/>
                  <a:pt x="2994287" y="154348"/>
                </a:cubicBezTo>
                <a:lnTo>
                  <a:pt x="2995248" y="163002"/>
                </a:lnTo>
                <a:lnTo>
                  <a:pt x="2997883" y="153339"/>
                </a:lnTo>
                <a:cubicBezTo>
                  <a:pt x="2999224" y="144333"/>
                  <a:pt x="3000172" y="132676"/>
                  <a:pt x="3000729" y="118369"/>
                </a:cubicBezTo>
                <a:cubicBezTo>
                  <a:pt x="3001843" y="89754"/>
                  <a:pt x="3003161" y="72850"/>
                  <a:pt x="3004683" y="67655"/>
                </a:cubicBezTo>
                <a:cubicBezTo>
                  <a:pt x="3000849" y="64514"/>
                  <a:pt x="2999047" y="60868"/>
                  <a:pt x="2999283" y="56718"/>
                </a:cubicBezTo>
                <a:cubicBezTo>
                  <a:pt x="2999518" y="52569"/>
                  <a:pt x="3001478" y="48934"/>
                  <a:pt x="3005165" y="45811"/>
                </a:cubicBezTo>
                <a:cubicBezTo>
                  <a:pt x="3002662" y="42226"/>
                  <a:pt x="3001585" y="39015"/>
                  <a:pt x="3001935" y="36177"/>
                </a:cubicBezTo>
                <a:cubicBezTo>
                  <a:pt x="3002284" y="33339"/>
                  <a:pt x="3001208" y="30127"/>
                  <a:pt x="2998705" y="26541"/>
                </a:cubicBezTo>
                <a:cubicBezTo>
                  <a:pt x="3002279" y="20318"/>
                  <a:pt x="3005532" y="12058"/>
                  <a:pt x="3008463" y="1759"/>
                </a:cubicBezTo>
                <a:lnTo>
                  <a:pt x="3008355" y="0"/>
                </a:lnTo>
                <a:lnTo>
                  <a:pt x="3091839" y="0"/>
                </a:lnTo>
                <a:lnTo>
                  <a:pt x="3099397" y="39760"/>
                </a:lnTo>
                <a:cubicBezTo>
                  <a:pt x="3095762" y="42713"/>
                  <a:pt x="3095434" y="46044"/>
                  <a:pt x="3098412" y="49755"/>
                </a:cubicBezTo>
                <a:cubicBezTo>
                  <a:pt x="3100904" y="52391"/>
                  <a:pt x="3102703" y="54633"/>
                  <a:pt x="3103810" y="56479"/>
                </a:cubicBezTo>
                <a:cubicBezTo>
                  <a:pt x="3104917" y="58326"/>
                  <a:pt x="3103782" y="60653"/>
                  <a:pt x="3100405" y="63458"/>
                </a:cubicBezTo>
                <a:cubicBezTo>
                  <a:pt x="3102801" y="67068"/>
                  <a:pt x="3103637" y="70602"/>
                  <a:pt x="3102913" y="74064"/>
                </a:cubicBezTo>
                <a:cubicBezTo>
                  <a:pt x="3102188" y="77525"/>
                  <a:pt x="3103396" y="81524"/>
                  <a:pt x="3106537" y="86060"/>
                </a:cubicBezTo>
                <a:cubicBezTo>
                  <a:pt x="3102006" y="88208"/>
                  <a:pt x="3099046" y="91379"/>
                  <a:pt x="3097657" y="95571"/>
                </a:cubicBezTo>
                <a:cubicBezTo>
                  <a:pt x="3096268" y="99764"/>
                  <a:pt x="3097360" y="104240"/>
                  <a:pt x="3100932" y="109002"/>
                </a:cubicBezTo>
                <a:lnTo>
                  <a:pt x="3105574" y="129747"/>
                </a:lnTo>
                <a:cubicBezTo>
                  <a:pt x="3112888" y="141429"/>
                  <a:pt x="3117259" y="158564"/>
                  <a:pt x="3118690" y="181154"/>
                </a:cubicBezTo>
                <a:cubicBezTo>
                  <a:pt x="3120121" y="203743"/>
                  <a:pt x="3123875" y="222913"/>
                  <a:pt x="3129950" y="238664"/>
                </a:cubicBezTo>
                <a:cubicBezTo>
                  <a:pt x="3127093" y="240793"/>
                  <a:pt x="3125082" y="242809"/>
                  <a:pt x="3123919" y="244712"/>
                </a:cubicBezTo>
                <a:cubicBezTo>
                  <a:pt x="3122757" y="246614"/>
                  <a:pt x="3123227" y="248914"/>
                  <a:pt x="3125330" y="251611"/>
                </a:cubicBezTo>
                <a:cubicBezTo>
                  <a:pt x="3129852" y="256621"/>
                  <a:pt x="3129414" y="261062"/>
                  <a:pt x="3124016" y="264937"/>
                </a:cubicBezTo>
                <a:cubicBezTo>
                  <a:pt x="3125791" y="267071"/>
                  <a:pt x="3127371" y="270129"/>
                  <a:pt x="3128755" y="274113"/>
                </a:cubicBezTo>
                <a:cubicBezTo>
                  <a:pt x="3130138" y="278096"/>
                  <a:pt x="3129610" y="281335"/>
                  <a:pt x="3127170" y="283828"/>
                </a:cubicBezTo>
                <a:lnTo>
                  <a:pt x="3140572" y="300523"/>
                </a:lnTo>
                <a:lnTo>
                  <a:pt x="3139259" y="313850"/>
                </a:lnTo>
                <a:cubicBezTo>
                  <a:pt x="3142488" y="317483"/>
                  <a:pt x="3144592" y="320882"/>
                  <a:pt x="3145569" y="324047"/>
                </a:cubicBezTo>
                <a:cubicBezTo>
                  <a:pt x="3146545" y="327213"/>
                  <a:pt x="3144888" y="330602"/>
                  <a:pt x="3140595" y="334217"/>
                </a:cubicBezTo>
                <a:lnTo>
                  <a:pt x="3135142" y="338646"/>
                </a:lnTo>
                <a:cubicBezTo>
                  <a:pt x="3138545" y="343352"/>
                  <a:pt x="3140800" y="348032"/>
                  <a:pt x="3141909" y="352687"/>
                </a:cubicBezTo>
                <a:cubicBezTo>
                  <a:pt x="3143017" y="357340"/>
                  <a:pt x="3144901" y="361556"/>
                  <a:pt x="3147560" y="365336"/>
                </a:cubicBezTo>
                <a:cubicBezTo>
                  <a:pt x="3147936" y="377416"/>
                  <a:pt x="3148985" y="390100"/>
                  <a:pt x="3150705" y="403387"/>
                </a:cubicBezTo>
                <a:cubicBezTo>
                  <a:pt x="3152425" y="416675"/>
                  <a:pt x="3155583" y="429179"/>
                  <a:pt x="3160175" y="440899"/>
                </a:cubicBezTo>
                <a:cubicBezTo>
                  <a:pt x="3163277" y="444765"/>
                  <a:pt x="3165098" y="448903"/>
                  <a:pt x="3165638" y="453317"/>
                </a:cubicBezTo>
                <a:cubicBezTo>
                  <a:pt x="3166179" y="457731"/>
                  <a:pt x="3164693" y="461491"/>
                  <a:pt x="3161183" y="464598"/>
                </a:cubicBezTo>
                <a:lnTo>
                  <a:pt x="3157547" y="467551"/>
                </a:lnTo>
                <a:lnTo>
                  <a:pt x="3168804" y="489055"/>
                </a:lnTo>
                <a:cubicBezTo>
                  <a:pt x="3168776" y="499931"/>
                  <a:pt x="3169844" y="510300"/>
                  <a:pt x="3172006" y="520164"/>
                </a:cubicBezTo>
                <a:cubicBezTo>
                  <a:pt x="3174170" y="530028"/>
                  <a:pt x="3176146" y="539659"/>
                  <a:pt x="3177937" y="549059"/>
                </a:cubicBezTo>
                <a:lnTo>
                  <a:pt x="3170842" y="570145"/>
                </a:lnTo>
                <a:cubicBezTo>
                  <a:pt x="3173531" y="573962"/>
                  <a:pt x="3175352" y="578101"/>
                  <a:pt x="3176305" y="582563"/>
                </a:cubicBezTo>
                <a:cubicBezTo>
                  <a:pt x="3177259" y="587024"/>
                  <a:pt x="3179081" y="591163"/>
                  <a:pt x="3181770" y="594980"/>
                </a:cubicBezTo>
                <a:cubicBezTo>
                  <a:pt x="3185489" y="609900"/>
                  <a:pt x="3187380" y="625348"/>
                  <a:pt x="3187442" y="641323"/>
                </a:cubicBezTo>
                <a:cubicBezTo>
                  <a:pt x="3187505" y="657297"/>
                  <a:pt x="3189768" y="673209"/>
                  <a:pt x="3194232" y="689056"/>
                </a:cubicBezTo>
                <a:cubicBezTo>
                  <a:pt x="3188773" y="694958"/>
                  <a:pt x="3188545" y="702934"/>
                  <a:pt x="3193545" y="712982"/>
                </a:cubicBezTo>
                <a:cubicBezTo>
                  <a:pt x="3198546" y="723031"/>
                  <a:pt x="3203360" y="730741"/>
                  <a:pt x="3207985" y="736114"/>
                </a:cubicBezTo>
                <a:cubicBezTo>
                  <a:pt x="3201195" y="743161"/>
                  <a:pt x="3198796" y="751239"/>
                  <a:pt x="3200789" y="760347"/>
                </a:cubicBezTo>
                <a:cubicBezTo>
                  <a:pt x="3202782" y="769454"/>
                  <a:pt x="3200838" y="777162"/>
                  <a:pt x="3194956" y="783473"/>
                </a:cubicBezTo>
                <a:cubicBezTo>
                  <a:pt x="3200120" y="791153"/>
                  <a:pt x="3202909" y="799614"/>
                  <a:pt x="3203322" y="808856"/>
                </a:cubicBezTo>
                <a:cubicBezTo>
                  <a:pt x="3203735" y="818098"/>
                  <a:pt x="3206523" y="826559"/>
                  <a:pt x="3211689" y="834240"/>
                </a:cubicBezTo>
                <a:lnTo>
                  <a:pt x="3192855" y="855666"/>
                </a:lnTo>
                <a:cubicBezTo>
                  <a:pt x="3199060" y="863396"/>
                  <a:pt x="3202703" y="871674"/>
                  <a:pt x="3203783" y="880501"/>
                </a:cubicBezTo>
                <a:cubicBezTo>
                  <a:pt x="3206335" y="884302"/>
                  <a:pt x="3207605" y="888379"/>
                  <a:pt x="3207594" y="892729"/>
                </a:cubicBezTo>
                <a:cubicBezTo>
                  <a:pt x="3207584" y="897080"/>
                  <a:pt x="3208854" y="901156"/>
                  <a:pt x="3211405" y="904957"/>
                </a:cubicBezTo>
                <a:cubicBezTo>
                  <a:pt x="3210974" y="913928"/>
                  <a:pt x="3210079" y="926529"/>
                  <a:pt x="3208723" y="942762"/>
                </a:cubicBezTo>
                <a:cubicBezTo>
                  <a:pt x="3207366" y="958996"/>
                  <a:pt x="3208662" y="970586"/>
                  <a:pt x="3212611" y="977530"/>
                </a:cubicBezTo>
                <a:lnTo>
                  <a:pt x="3217253" y="998276"/>
                </a:lnTo>
                <a:cubicBezTo>
                  <a:pt x="3221969" y="1004151"/>
                  <a:pt x="3220816" y="1010195"/>
                  <a:pt x="3213794" y="1016409"/>
                </a:cubicBezTo>
                <a:lnTo>
                  <a:pt x="3210159" y="1019362"/>
                </a:lnTo>
                <a:lnTo>
                  <a:pt x="3212503" y="1063428"/>
                </a:lnTo>
                <a:cubicBezTo>
                  <a:pt x="3214930" y="1067075"/>
                  <a:pt x="3215703" y="1070533"/>
                  <a:pt x="3214824" y="1073801"/>
                </a:cubicBezTo>
                <a:cubicBezTo>
                  <a:pt x="3213945" y="1077070"/>
                  <a:pt x="3214718" y="1080527"/>
                  <a:pt x="3217146" y="1084174"/>
                </a:cubicBezTo>
                <a:lnTo>
                  <a:pt x="3214518" y="1110826"/>
                </a:lnTo>
                <a:cubicBezTo>
                  <a:pt x="3212637" y="1114014"/>
                  <a:pt x="3212108" y="1117252"/>
                  <a:pt x="3212934" y="1120540"/>
                </a:cubicBezTo>
                <a:cubicBezTo>
                  <a:pt x="3213759" y="1123829"/>
                  <a:pt x="3215338" y="1126887"/>
                  <a:pt x="3217672" y="1129716"/>
                </a:cubicBezTo>
                <a:cubicBezTo>
                  <a:pt x="3216951" y="1144092"/>
                  <a:pt x="3216603" y="1158933"/>
                  <a:pt x="3216626" y="1174236"/>
                </a:cubicBezTo>
                <a:cubicBezTo>
                  <a:pt x="3216651" y="1189540"/>
                  <a:pt x="3217956" y="1204569"/>
                  <a:pt x="3220542" y="1219325"/>
                </a:cubicBezTo>
                <a:cubicBezTo>
                  <a:pt x="3216907" y="1222277"/>
                  <a:pt x="3216579" y="1225609"/>
                  <a:pt x="3219557" y="1229319"/>
                </a:cubicBezTo>
                <a:cubicBezTo>
                  <a:pt x="3225435" y="1237888"/>
                  <a:pt x="3225680" y="1243181"/>
                  <a:pt x="3220290" y="1245195"/>
                </a:cubicBezTo>
                <a:cubicBezTo>
                  <a:pt x="3214902" y="1247210"/>
                  <a:pt x="3213284" y="1250183"/>
                  <a:pt x="3215440" y="1254115"/>
                </a:cubicBezTo>
                <a:cubicBezTo>
                  <a:pt x="3220605" y="1261796"/>
                  <a:pt x="3220787" y="1267010"/>
                  <a:pt x="3215988" y="1269760"/>
                </a:cubicBezTo>
                <a:cubicBezTo>
                  <a:pt x="3211189" y="1272508"/>
                  <a:pt x="3210627" y="1276797"/>
                  <a:pt x="3214302" y="1282622"/>
                </a:cubicBezTo>
                <a:cubicBezTo>
                  <a:pt x="3216618" y="1285273"/>
                  <a:pt x="3217942" y="1287390"/>
                  <a:pt x="3218274" y="1288973"/>
                </a:cubicBezTo>
                <a:cubicBezTo>
                  <a:pt x="3218606" y="1290554"/>
                  <a:pt x="3217450" y="1292387"/>
                  <a:pt x="3214806" y="1294471"/>
                </a:cubicBezTo>
                <a:cubicBezTo>
                  <a:pt x="3220515" y="1312180"/>
                  <a:pt x="3223475" y="1330208"/>
                  <a:pt x="3223686" y="1348551"/>
                </a:cubicBezTo>
                <a:cubicBezTo>
                  <a:pt x="3223899" y="1366893"/>
                  <a:pt x="3226860" y="1384920"/>
                  <a:pt x="3232568" y="1402630"/>
                </a:cubicBezTo>
                <a:cubicBezTo>
                  <a:pt x="3237546" y="1410079"/>
                  <a:pt x="3239591" y="1417612"/>
                  <a:pt x="3238700" y="1425231"/>
                </a:cubicBezTo>
                <a:cubicBezTo>
                  <a:pt x="3237809" y="1432849"/>
                  <a:pt x="3239854" y="1440384"/>
                  <a:pt x="3244833" y="1447833"/>
                </a:cubicBezTo>
                <a:cubicBezTo>
                  <a:pt x="3243953" y="1460295"/>
                  <a:pt x="3242472" y="1472479"/>
                  <a:pt x="3240393" y="1484383"/>
                </a:cubicBezTo>
                <a:cubicBezTo>
                  <a:pt x="3238314" y="1496288"/>
                  <a:pt x="3238487" y="1508661"/>
                  <a:pt x="3240914" y="1521503"/>
                </a:cubicBezTo>
                <a:cubicBezTo>
                  <a:pt x="3237950" y="1523654"/>
                  <a:pt x="3235698" y="1525993"/>
                  <a:pt x="3234161" y="1528520"/>
                </a:cubicBezTo>
                <a:cubicBezTo>
                  <a:pt x="3232623" y="1531046"/>
                  <a:pt x="3233224" y="1534133"/>
                  <a:pt x="3235965" y="1537781"/>
                </a:cubicBezTo>
                <a:lnTo>
                  <a:pt x="3240432" y="1543346"/>
                </a:lnTo>
                <a:lnTo>
                  <a:pt x="3235155" y="1562956"/>
                </a:lnTo>
                <a:lnTo>
                  <a:pt x="3250047" y="1581507"/>
                </a:lnTo>
                <a:lnTo>
                  <a:pt x="3237827" y="1603690"/>
                </a:lnTo>
                <a:lnTo>
                  <a:pt x="3250573" y="1627049"/>
                </a:lnTo>
                <a:cubicBezTo>
                  <a:pt x="3246285" y="1636981"/>
                  <a:pt x="3243020" y="1648188"/>
                  <a:pt x="3240779" y="1660670"/>
                </a:cubicBezTo>
                <a:cubicBezTo>
                  <a:pt x="3238538" y="1673153"/>
                  <a:pt x="3237300" y="1685013"/>
                  <a:pt x="3237063" y="1696251"/>
                </a:cubicBezTo>
                <a:cubicBezTo>
                  <a:pt x="3240637" y="1698521"/>
                  <a:pt x="3243579" y="1701876"/>
                  <a:pt x="3245894" y="1706317"/>
                </a:cubicBezTo>
                <a:cubicBezTo>
                  <a:pt x="3248208" y="1710759"/>
                  <a:pt x="3247308" y="1714937"/>
                  <a:pt x="3243195" y="1718852"/>
                </a:cubicBezTo>
                <a:cubicBezTo>
                  <a:pt x="3237616" y="1735515"/>
                  <a:pt x="3234261" y="1756117"/>
                  <a:pt x="3233130" y="1780659"/>
                </a:cubicBezTo>
                <a:cubicBezTo>
                  <a:pt x="3232000" y="1805200"/>
                  <a:pt x="3232406" y="1825812"/>
                  <a:pt x="3234349" y="1842494"/>
                </a:cubicBezTo>
                <a:cubicBezTo>
                  <a:pt x="3229448" y="1848390"/>
                  <a:pt x="3228476" y="1856842"/>
                  <a:pt x="3231432" y="1867848"/>
                </a:cubicBezTo>
                <a:cubicBezTo>
                  <a:pt x="3234387" y="1878856"/>
                  <a:pt x="3232506" y="1888045"/>
                  <a:pt x="3225788" y="1895418"/>
                </a:cubicBezTo>
                <a:lnTo>
                  <a:pt x="3220533" y="1948720"/>
                </a:lnTo>
                <a:cubicBezTo>
                  <a:pt x="3225222" y="1956277"/>
                  <a:pt x="3226110" y="1964239"/>
                  <a:pt x="3223193" y="1972608"/>
                </a:cubicBezTo>
                <a:cubicBezTo>
                  <a:pt x="3220279" y="1980978"/>
                  <a:pt x="3221166" y="1988941"/>
                  <a:pt x="3225856" y="1996496"/>
                </a:cubicBezTo>
                <a:lnTo>
                  <a:pt x="3213483" y="2037192"/>
                </a:lnTo>
                <a:cubicBezTo>
                  <a:pt x="3220006" y="2063243"/>
                  <a:pt x="3221436" y="2089025"/>
                  <a:pt x="3217771" y="2114540"/>
                </a:cubicBezTo>
                <a:cubicBezTo>
                  <a:pt x="3214106" y="2140055"/>
                  <a:pt x="3210948" y="2165733"/>
                  <a:pt x="3208296" y="2191574"/>
                </a:cubicBezTo>
                <a:cubicBezTo>
                  <a:pt x="3201791" y="2198901"/>
                  <a:pt x="3200309" y="2208277"/>
                  <a:pt x="3203850" y="2219702"/>
                </a:cubicBezTo>
                <a:cubicBezTo>
                  <a:pt x="3207392" y="2231127"/>
                  <a:pt x="3205911" y="2240502"/>
                  <a:pt x="3199406" y="2247829"/>
                </a:cubicBezTo>
                <a:lnTo>
                  <a:pt x="3191173" y="2297422"/>
                </a:lnTo>
                <a:cubicBezTo>
                  <a:pt x="3195831" y="2304939"/>
                  <a:pt x="3196780" y="2312979"/>
                  <a:pt x="3194020" y="2321542"/>
                </a:cubicBezTo>
                <a:cubicBezTo>
                  <a:pt x="3191260" y="2330105"/>
                  <a:pt x="3192580" y="2338608"/>
                  <a:pt x="3197984" y="2347053"/>
                </a:cubicBezTo>
                <a:lnTo>
                  <a:pt x="3191241" y="2377795"/>
                </a:lnTo>
                <a:lnTo>
                  <a:pt x="2878282" y="2377795"/>
                </a:lnTo>
                <a:lnTo>
                  <a:pt x="2872627" y="2356951"/>
                </a:lnTo>
                <a:lnTo>
                  <a:pt x="2875430" y="2345480"/>
                </a:lnTo>
                <a:lnTo>
                  <a:pt x="2871773" y="2314740"/>
                </a:lnTo>
                <a:cubicBezTo>
                  <a:pt x="2868215" y="2315842"/>
                  <a:pt x="2864708" y="2315370"/>
                  <a:pt x="2861252" y="2313324"/>
                </a:cubicBezTo>
                <a:cubicBezTo>
                  <a:pt x="2857797" y="2311279"/>
                  <a:pt x="2854909" y="2308772"/>
                  <a:pt x="2852589" y="2305805"/>
                </a:cubicBezTo>
                <a:lnTo>
                  <a:pt x="2831106" y="2320189"/>
                </a:lnTo>
                <a:lnTo>
                  <a:pt x="2822171" y="2309059"/>
                </a:lnTo>
                <a:cubicBezTo>
                  <a:pt x="2817152" y="2303430"/>
                  <a:pt x="2817093" y="2298370"/>
                  <a:pt x="2821995" y="2293878"/>
                </a:cubicBezTo>
                <a:lnTo>
                  <a:pt x="2812420" y="2272293"/>
                </a:lnTo>
                <a:lnTo>
                  <a:pt x="2807906" y="2298181"/>
                </a:lnTo>
                <a:cubicBezTo>
                  <a:pt x="2801285" y="2303539"/>
                  <a:pt x="2799383" y="2311389"/>
                  <a:pt x="2802201" y="2321729"/>
                </a:cubicBezTo>
                <a:cubicBezTo>
                  <a:pt x="2805017" y="2332068"/>
                  <a:pt x="2803116" y="2339918"/>
                  <a:pt x="2796495" y="2345276"/>
                </a:cubicBezTo>
                <a:cubicBezTo>
                  <a:pt x="2800157" y="2352203"/>
                  <a:pt x="2801785" y="2360594"/>
                  <a:pt x="2801381" y="2370449"/>
                </a:cubicBezTo>
                <a:lnTo>
                  <a:pt x="2797648" y="2377795"/>
                </a:lnTo>
                <a:lnTo>
                  <a:pt x="2788449" y="2377795"/>
                </a:lnTo>
                <a:lnTo>
                  <a:pt x="2787014" y="2366831"/>
                </a:lnTo>
                <a:cubicBezTo>
                  <a:pt x="2788532" y="2358287"/>
                  <a:pt x="2787427" y="2349834"/>
                  <a:pt x="2783696" y="2341472"/>
                </a:cubicBezTo>
                <a:cubicBezTo>
                  <a:pt x="2789421" y="2337515"/>
                  <a:pt x="2790809" y="2333576"/>
                  <a:pt x="2787861" y="2329653"/>
                </a:cubicBezTo>
                <a:cubicBezTo>
                  <a:pt x="2784914" y="2325729"/>
                  <a:pt x="2786301" y="2321790"/>
                  <a:pt x="2792025" y="2317834"/>
                </a:cubicBezTo>
                <a:cubicBezTo>
                  <a:pt x="2790627" y="2315604"/>
                  <a:pt x="2789396" y="2312771"/>
                  <a:pt x="2788334" y="2309337"/>
                </a:cubicBezTo>
                <a:cubicBezTo>
                  <a:pt x="2787270" y="2305902"/>
                  <a:pt x="2787863" y="2302741"/>
                  <a:pt x="2790112" y="2299856"/>
                </a:cubicBezTo>
                <a:cubicBezTo>
                  <a:pt x="2792636" y="2284865"/>
                  <a:pt x="2794103" y="2269777"/>
                  <a:pt x="2794515" y="2254594"/>
                </a:cubicBezTo>
                <a:cubicBezTo>
                  <a:pt x="2794925" y="2239410"/>
                  <a:pt x="2793770" y="2224413"/>
                  <a:pt x="2791044" y="2209604"/>
                </a:cubicBezTo>
                <a:cubicBezTo>
                  <a:pt x="2784608" y="2200980"/>
                  <a:pt x="2776561" y="2198516"/>
                  <a:pt x="2766904" y="2202210"/>
                </a:cubicBezTo>
                <a:cubicBezTo>
                  <a:pt x="2757246" y="2205904"/>
                  <a:pt x="2750062" y="2205002"/>
                  <a:pt x="2745353" y="2199503"/>
                </a:cubicBezTo>
                <a:cubicBezTo>
                  <a:pt x="2743539" y="2199146"/>
                  <a:pt x="2741341" y="2199000"/>
                  <a:pt x="2738761" y="2199067"/>
                </a:cubicBezTo>
                <a:cubicBezTo>
                  <a:pt x="2736179" y="2199134"/>
                  <a:pt x="2734495" y="2198705"/>
                  <a:pt x="2733705" y="2197782"/>
                </a:cubicBezTo>
                <a:cubicBezTo>
                  <a:pt x="2732815" y="2195667"/>
                  <a:pt x="2733253" y="2193839"/>
                  <a:pt x="2735019" y="2192297"/>
                </a:cubicBezTo>
                <a:cubicBezTo>
                  <a:pt x="2736785" y="2190754"/>
                  <a:pt x="2738311" y="2189684"/>
                  <a:pt x="2739597" y="2189087"/>
                </a:cubicBezTo>
                <a:cubicBezTo>
                  <a:pt x="2737828" y="2185079"/>
                  <a:pt x="2737659" y="2181547"/>
                  <a:pt x="2739088" y="2178491"/>
                </a:cubicBezTo>
                <a:cubicBezTo>
                  <a:pt x="2740519" y="2175434"/>
                  <a:pt x="2740350" y="2171902"/>
                  <a:pt x="2738581" y="2167894"/>
                </a:cubicBezTo>
                <a:cubicBezTo>
                  <a:pt x="2739032" y="2159034"/>
                  <a:pt x="2736859" y="2150263"/>
                  <a:pt x="2732063" y="2141584"/>
                </a:cubicBezTo>
                <a:cubicBezTo>
                  <a:pt x="2731061" y="2138965"/>
                  <a:pt x="2729611" y="2137953"/>
                  <a:pt x="2727712" y="2138550"/>
                </a:cubicBezTo>
                <a:cubicBezTo>
                  <a:pt x="2726718" y="2139269"/>
                  <a:pt x="2726210" y="2140569"/>
                  <a:pt x="2726191" y="2142449"/>
                </a:cubicBezTo>
                <a:cubicBezTo>
                  <a:pt x="2726171" y="2144330"/>
                  <a:pt x="2726464" y="2145867"/>
                  <a:pt x="2727069" y="2147063"/>
                </a:cubicBezTo>
                <a:cubicBezTo>
                  <a:pt x="2722961" y="2146784"/>
                  <a:pt x="2720683" y="2147703"/>
                  <a:pt x="2720235" y="2149819"/>
                </a:cubicBezTo>
                <a:cubicBezTo>
                  <a:pt x="2719790" y="2151935"/>
                  <a:pt x="2720487" y="2154609"/>
                  <a:pt x="2722329" y="2157840"/>
                </a:cubicBezTo>
                <a:lnTo>
                  <a:pt x="2718740" y="2170701"/>
                </a:lnTo>
                <a:cubicBezTo>
                  <a:pt x="2725800" y="2185494"/>
                  <a:pt x="2726830" y="2197842"/>
                  <a:pt x="2721830" y="2207743"/>
                </a:cubicBezTo>
                <a:cubicBezTo>
                  <a:pt x="2716827" y="2217646"/>
                  <a:pt x="2715233" y="2230084"/>
                  <a:pt x="2717046" y="2245058"/>
                </a:cubicBezTo>
                <a:cubicBezTo>
                  <a:pt x="2716070" y="2248430"/>
                  <a:pt x="2714307" y="2251897"/>
                  <a:pt x="2711762" y="2255455"/>
                </a:cubicBezTo>
                <a:cubicBezTo>
                  <a:pt x="2709216" y="2259016"/>
                  <a:pt x="2706368" y="2261723"/>
                  <a:pt x="2703215" y="2263578"/>
                </a:cubicBezTo>
                <a:cubicBezTo>
                  <a:pt x="2702076" y="2264038"/>
                  <a:pt x="2700705" y="2263775"/>
                  <a:pt x="2699104" y="2262791"/>
                </a:cubicBezTo>
                <a:cubicBezTo>
                  <a:pt x="2697502" y="2261807"/>
                  <a:pt x="2696355" y="2260741"/>
                  <a:pt x="2695664" y="2259593"/>
                </a:cubicBezTo>
                <a:cubicBezTo>
                  <a:pt x="2689073" y="2257344"/>
                  <a:pt x="2683955" y="2252920"/>
                  <a:pt x="2680309" y="2246324"/>
                </a:cubicBezTo>
                <a:lnTo>
                  <a:pt x="2684424" y="2200541"/>
                </a:lnTo>
                <a:lnTo>
                  <a:pt x="2690315" y="2191847"/>
                </a:lnTo>
                <a:lnTo>
                  <a:pt x="2691602" y="2174820"/>
                </a:lnTo>
                <a:lnTo>
                  <a:pt x="2678939" y="2151906"/>
                </a:lnTo>
                <a:cubicBezTo>
                  <a:pt x="2677630" y="2152460"/>
                  <a:pt x="2675576" y="2152574"/>
                  <a:pt x="2672779" y="2152251"/>
                </a:cubicBezTo>
                <a:cubicBezTo>
                  <a:pt x="2669982" y="2151927"/>
                  <a:pt x="2668153" y="2151238"/>
                  <a:pt x="2667292" y="2150185"/>
                </a:cubicBezTo>
                <a:cubicBezTo>
                  <a:pt x="2666954" y="2149069"/>
                  <a:pt x="2667727" y="2147848"/>
                  <a:pt x="2669614" y="2146522"/>
                </a:cubicBezTo>
                <a:cubicBezTo>
                  <a:pt x="2671499" y="2145196"/>
                  <a:pt x="2673073" y="2144214"/>
                  <a:pt x="2674334" y="2143573"/>
                </a:cubicBezTo>
                <a:cubicBezTo>
                  <a:pt x="2672565" y="2139566"/>
                  <a:pt x="2672396" y="2136033"/>
                  <a:pt x="2673826" y="2132977"/>
                </a:cubicBezTo>
                <a:cubicBezTo>
                  <a:pt x="2675257" y="2129920"/>
                  <a:pt x="2675088" y="2126388"/>
                  <a:pt x="2673319" y="2122380"/>
                </a:cubicBezTo>
                <a:cubicBezTo>
                  <a:pt x="2675342" y="2112028"/>
                  <a:pt x="2677006" y="2098305"/>
                  <a:pt x="2678311" y="2081211"/>
                </a:cubicBezTo>
                <a:cubicBezTo>
                  <a:pt x="2679617" y="2064117"/>
                  <a:pt x="2678432" y="2051289"/>
                  <a:pt x="2674758" y="2042725"/>
                </a:cubicBezTo>
                <a:cubicBezTo>
                  <a:pt x="2673074" y="2040483"/>
                  <a:pt x="2670941" y="2039849"/>
                  <a:pt x="2668359" y="2040823"/>
                </a:cubicBezTo>
                <a:cubicBezTo>
                  <a:pt x="2660389" y="2046360"/>
                  <a:pt x="2657762" y="2053703"/>
                  <a:pt x="2660479" y="2062853"/>
                </a:cubicBezTo>
                <a:cubicBezTo>
                  <a:pt x="2663195" y="2072002"/>
                  <a:pt x="2663767" y="2080297"/>
                  <a:pt x="2662196" y="2087737"/>
                </a:cubicBezTo>
                <a:cubicBezTo>
                  <a:pt x="2656172" y="2094578"/>
                  <a:pt x="2650512" y="2111756"/>
                  <a:pt x="2645216" y="2139270"/>
                </a:cubicBezTo>
                <a:cubicBezTo>
                  <a:pt x="2639920" y="2166783"/>
                  <a:pt x="2634260" y="2183961"/>
                  <a:pt x="2628236" y="2190802"/>
                </a:cubicBezTo>
                <a:cubicBezTo>
                  <a:pt x="2630436" y="2195591"/>
                  <a:pt x="2630605" y="2199124"/>
                  <a:pt x="2628744" y="2201399"/>
                </a:cubicBezTo>
                <a:cubicBezTo>
                  <a:pt x="2626881" y="2203674"/>
                  <a:pt x="2627050" y="2207207"/>
                  <a:pt x="2629251" y="2211996"/>
                </a:cubicBezTo>
                <a:cubicBezTo>
                  <a:pt x="2625874" y="2222416"/>
                  <a:pt x="2622408" y="2235096"/>
                  <a:pt x="2618853" y="2250034"/>
                </a:cubicBezTo>
                <a:cubicBezTo>
                  <a:pt x="2615298" y="2264972"/>
                  <a:pt x="2615767" y="2277516"/>
                  <a:pt x="2620261" y="2287665"/>
                </a:cubicBezTo>
                <a:cubicBezTo>
                  <a:pt x="2617513" y="2293377"/>
                  <a:pt x="2614939" y="2300011"/>
                  <a:pt x="2612541" y="2307568"/>
                </a:cubicBezTo>
                <a:cubicBezTo>
                  <a:pt x="2610145" y="2315124"/>
                  <a:pt x="2610195" y="2321667"/>
                  <a:pt x="2612694" y="2327198"/>
                </a:cubicBezTo>
                <a:lnTo>
                  <a:pt x="2596035" y="2374474"/>
                </a:lnTo>
                <a:lnTo>
                  <a:pt x="2596787" y="2377795"/>
                </a:lnTo>
                <a:lnTo>
                  <a:pt x="2573996" y="2377795"/>
                </a:lnTo>
                <a:lnTo>
                  <a:pt x="2578632" y="2362337"/>
                </a:lnTo>
                <a:cubicBezTo>
                  <a:pt x="2574553" y="2361306"/>
                  <a:pt x="2570425" y="2359281"/>
                  <a:pt x="2566251" y="2356263"/>
                </a:cubicBezTo>
                <a:cubicBezTo>
                  <a:pt x="2562076" y="2353244"/>
                  <a:pt x="2563134" y="2349714"/>
                  <a:pt x="2569422" y="2345672"/>
                </a:cubicBezTo>
                <a:cubicBezTo>
                  <a:pt x="2566482" y="2336420"/>
                  <a:pt x="2564923" y="2314847"/>
                  <a:pt x="2564744" y="2280955"/>
                </a:cubicBezTo>
                <a:cubicBezTo>
                  <a:pt x="2564565" y="2247062"/>
                  <a:pt x="2566143" y="2225116"/>
                  <a:pt x="2569474" y="2215117"/>
                </a:cubicBezTo>
                <a:lnTo>
                  <a:pt x="2568340" y="2169516"/>
                </a:lnTo>
                <a:cubicBezTo>
                  <a:pt x="2569469" y="2168836"/>
                  <a:pt x="2570509" y="2167695"/>
                  <a:pt x="2571462" y="2166091"/>
                </a:cubicBezTo>
                <a:cubicBezTo>
                  <a:pt x="2572414" y="2164489"/>
                  <a:pt x="2572655" y="2163109"/>
                  <a:pt x="2572183" y="2161954"/>
                </a:cubicBezTo>
                <a:cubicBezTo>
                  <a:pt x="2570176" y="2158926"/>
                  <a:pt x="2568786" y="2156410"/>
                  <a:pt x="2568011" y="2154402"/>
                </a:cubicBezTo>
                <a:cubicBezTo>
                  <a:pt x="2567235" y="2152394"/>
                  <a:pt x="2568756" y="2150307"/>
                  <a:pt x="2572573" y="2148142"/>
                </a:cubicBezTo>
                <a:cubicBezTo>
                  <a:pt x="2570827" y="2144177"/>
                  <a:pt x="2570610" y="2140559"/>
                  <a:pt x="2571921" y="2137284"/>
                </a:cubicBezTo>
                <a:cubicBezTo>
                  <a:pt x="2573231" y="2134012"/>
                  <a:pt x="2572726" y="2129871"/>
                  <a:pt x="2570405" y="2124866"/>
                </a:cubicBezTo>
                <a:cubicBezTo>
                  <a:pt x="2569699" y="2123386"/>
                  <a:pt x="2568234" y="2121136"/>
                  <a:pt x="2566008" y="2118118"/>
                </a:cubicBezTo>
                <a:cubicBezTo>
                  <a:pt x="2563783" y="2115099"/>
                  <a:pt x="2561581" y="2113936"/>
                  <a:pt x="2559401" y="2114631"/>
                </a:cubicBezTo>
                <a:cubicBezTo>
                  <a:pt x="2552688" y="2120324"/>
                  <a:pt x="2549051" y="2131284"/>
                  <a:pt x="2548493" y="2147512"/>
                </a:cubicBezTo>
                <a:cubicBezTo>
                  <a:pt x="2547935" y="2163740"/>
                  <a:pt x="2547722" y="2174849"/>
                  <a:pt x="2547855" y="2180836"/>
                </a:cubicBezTo>
                <a:lnTo>
                  <a:pt x="2534159" y="2180247"/>
                </a:lnTo>
                <a:lnTo>
                  <a:pt x="2529420" y="2191024"/>
                </a:lnTo>
                <a:lnTo>
                  <a:pt x="2530689" y="2217516"/>
                </a:lnTo>
                <a:lnTo>
                  <a:pt x="2516079" y="2263659"/>
                </a:lnTo>
                <a:cubicBezTo>
                  <a:pt x="2518424" y="2268708"/>
                  <a:pt x="2519168" y="2273282"/>
                  <a:pt x="2518314" y="2277381"/>
                </a:cubicBezTo>
                <a:cubicBezTo>
                  <a:pt x="2517459" y="2281479"/>
                  <a:pt x="2518203" y="2286053"/>
                  <a:pt x="2520548" y="2291102"/>
                </a:cubicBezTo>
                <a:lnTo>
                  <a:pt x="2510170" y="2315872"/>
                </a:lnTo>
                <a:cubicBezTo>
                  <a:pt x="2505358" y="2319665"/>
                  <a:pt x="2503073" y="2326819"/>
                  <a:pt x="2503314" y="2337337"/>
                </a:cubicBezTo>
                <a:cubicBezTo>
                  <a:pt x="2503556" y="2347853"/>
                  <a:pt x="2504469" y="2355960"/>
                  <a:pt x="2506057" y="2361654"/>
                </a:cubicBezTo>
                <a:lnTo>
                  <a:pt x="2498438" y="2377795"/>
                </a:lnTo>
                <a:lnTo>
                  <a:pt x="2386797" y="2377795"/>
                </a:lnTo>
                <a:lnTo>
                  <a:pt x="2383156" y="2330996"/>
                </a:lnTo>
                <a:cubicBezTo>
                  <a:pt x="2385629" y="2308555"/>
                  <a:pt x="2385221" y="2289066"/>
                  <a:pt x="2381932" y="2272528"/>
                </a:cubicBezTo>
                <a:cubicBezTo>
                  <a:pt x="2385119" y="2270937"/>
                  <a:pt x="2387450" y="2269309"/>
                  <a:pt x="2388926" y="2267643"/>
                </a:cubicBezTo>
                <a:cubicBezTo>
                  <a:pt x="2390401" y="2265979"/>
                  <a:pt x="2390333" y="2263637"/>
                  <a:pt x="2388720" y="2260619"/>
                </a:cubicBezTo>
                <a:cubicBezTo>
                  <a:pt x="2385117" y="2254905"/>
                  <a:pt x="2386313" y="2250619"/>
                  <a:pt x="2392309" y="2247759"/>
                </a:cubicBezTo>
                <a:cubicBezTo>
                  <a:pt x="2390923" y="2245352"/>
                  <a:pt x="2389890" y="2242070"/>
                  <a:pt x="2389208" y="2237915"/>
                </a:cubicBezTo>
                <a:cubicBezTo>
                  <a:pt x="2388528" y="2233759"/>
                  <a:pt x="2389606" y="2230670"/>
                  <a:pt x="2392444" y="2228648"/>
                </a:cubicBezTo>
                <a:lnTo>
                  <a:pt x="2382084" y="2209900"/>
                </a:lnTo>
                <a:lnTo>
                  <a:pt x="2385674" y="2197039"/>
                </a:lnTo>
                <a:cubicBezTo>
                  <a:pt x="2383109" y="2192905"/>
                  <a:pt x="2381618" y="2189197"/>
                  <a:pt x="2381197" y="2185917"/>
                </a:cubicBezTo>
                <a:cubicBezTo>
                  <a:pt x="2380778" y="2182636"/>
                  <a:pt x="2382997" y="2179597"/>
                  <a:pt x="2387857" y="2176798"/>
                </a:cubicBezTo>
                <a:lnTo>
                  <a:pt x="2394002" y="2173402"/>
                </a:lnTo>
                <a:cubicBezTo>
                  <a:pt x="2391452" y="2168182"/>
                  <a:pt x="2390030" y="2163190"/>
                  <a:pt x="2389737" y="2158424"/>
                </a:cubicBezTo>
                <a:cubicBezTo>
                  <a:pt x="2389442" y="2153657"/>
                  <a:pt x="2388308" y="2149186"/>
                  <a:pt x="2386333" y="2145008"/>
                </a:cubicBezTo>
                <a:cubicBezTo>
                  <a:pt x="2388040" y="2133075"/>
                  <a:pt x="2389186" y="2120431"/>
                  <a:pt x="2389772" y="2107076"/>
                </a:cubicBezTo>
                <a:cubicBezTo>
                  <a:pt x="2390359" y="2093723"/>
                  <a:pt x="2389393" y="2080886"/>
                  <a:pt x="2386876" y="2068568"/>
                </a:cubicBezTo>
                <a:cubicBezTo>
                  <a:pt x="2384478" y="2064227"/>
                  <a:pt x="2383391" y="2059843"/>
                  <a:pt x="2383617" y="2055413"/>
                </a:cubicBezTo>
                <a:cubicBezTo>
                  <a:pt x="2383843" y="2050982"/>
                  <a:pt x="2385956" y="2047549"/>
                  <a:pt x="2389957" y="2045111"/>
                </a:cubicBezTo>
                <a:lnTo>
                  <a:pt x="2394054" y="2042847"/>
                </a:lnTo>
                <a:lnTo>
                  <a:pt x="2386639" y="2019751"/>
                </a:lnTo>
                <a:cubicBezTo>
                  <a:pt x="2388537" y="2009071"/>
                  <a:pt x="2389266" y="1998698"/>
                  <a:pt x="2388827" y="1988630"/>
                </a:cubicBezTo>
                <a:cubicBezTo>
                  <a:pt x="2388388" y="1978561"/>
                  <a:pt x="2388094" y="1968754"/>
                  <a:pt x="2387943" y="1959206"/>
                </a:cubicBezTo>
                <a:lnTo>
                  <a:pt x="2398574" y="1939734"/>
                </a:lnTo>
                <a:lnTo>
                  <a:pt x="2396580" y="1931682"/>
                </a:lnTo>
                <a:lnTo>
                  <a:pt x="2366792" y="2001367"/>
                </a:lnTo>
                <a:cubicBezTo>
                  <a:pt x="2358498" y="2006552"/>
                  <a:pt x="2354486" y="2015105"/>
                  <a:pt x="2354753" y="2027028"/>
                </a:cubicBezTo>
                <a:cubicBezTo>
                  <a:pt x="2355021" y="2038952"/>
                  <a:pt x="2351009" y="2047505"/>
                  <a:pt x="2342715" y="2052689"/>
                </a:cubicBezTo>
                <a:lnTo>
                  <a:pt x="2321109" y="2097821"/>
                </a:lnTo>
                <a:cubicBezTo>
                  <a:pt x="2323531" y="2106319"/>
                  <a:pt x="2322231" y="2114276"/>
                  <a:pt x="2317209" y="2121694"/>
                </a:cubicBezTo>
                <a:cubicBezTo>
                  <a:pt x="2312187" y="2129111"/>
                  <a:pt x="2311118" y="2137616"/>
                  <a:pt x="2314003" y="2147211"/>
                </a:cubicBezTo>
                <a:cubicBezTo>
                  <a:pt x="2308003" y="2157454"/>
                  <a:pt x="2302100" y="2168302"/>
                  <a:pt x="2296294" y="2179754"/>
                </a:cubicBezTo>
                <a:cubicBezTo>
                  <a:pt x="2290487" y="2191205"/>
                  <a:pt x="2285587" y="2202924"/>
                  <a:pt x="2281593" y="2214909"/>
                </a:cubicBezTo>
                <a:cubicBezTo>
                  <a:pt x="2278147" y="2216402"/>
                  <a:pt x="2274008" y="2217379"/>
                  <a:pt x="2269174" y="2217841"/>
                </a:cubicBezTo>
                <a:cubicBezTo>
                  <a:pt x="2264339" y="2218302"/>
                  <a:pt x="2260047" y="2217409"/>
                  <a:pt x="2256293" y="2215163"/>
                </a:cubicBezTo>
                <a:lnTo>
                  <a:pt x="2207856" y="2196716"/>
                </a:lnTo>
                <a:lnTo>
                  <a:pt x="2191466" y="2193734"/>
                </a:lnTo>
                <a:lnTo>
                  <a:pt x="2188328" y="2211724"/>
                </a:lnTo>
                <a:cubicBezTo>
                  <a:pt x="2181708" y="2217083"/>
                  <a:pt x="2179806" y="2224932"/>
                  <a:pt x="2182623" y="2235272"/>
                </a:cubicBezTo>
                <a:cubicBezTo>
                  <a:pt x="2185441" y="2245612"/>
                  <a:pt x="2183539" y="2253461"/>
                  <a:pt x="2176918" y="2258819"/>
                </a:cubicBezTo>
                <a:cubicBezTo>
                  <a:pt x="2180579" y="2265747"/>
                  <a:pt x="2182208" y="2274138"/>
                  <a:pt x="2181804" y="2283992"/>
                </a:cubicBezTo>
                <a:cubicBezTo>
                  <a:pt x="2181400" y="2293846"/>
                  <a:pt x="2177717" y="2301093"/>
                  <a:pt x="2170755" y="2305734"/>
                </a:cubicBezTo>
                <a:cubicBezTo>
                  <a:pt x="2167025" y="2297371"/>
                  <a:pt x="2165920" y="2288918"/>
                  <a:pt x="2167437" y="2280374"/>
                </a:cubicBezTo>
                <a:cubicBezTo>
                  <a:pt x="2168955" y="2271831"/>
                  <a:pt x="2167850" y="2263378"/>
                  <a:pt x="2164119" y="2255015"/>
                </a:cubicBezTo>
                <a:cubicBezTo>
                  <a:pt x="2169844" y="2251058"/>
                  <a:pt x="2171232" y="2247119"/>
                  <a:pt x="2168284" y="2243196"/>
                </a:cubicBezTo>
                <a:cubicBezTo>
                  <a:pt x="2165336" y="2239273"/>
                  <a:pt x="2166724" y="2235333"/>
                  <a:pt x="2172449" y="2231377"/>
                </a:cubicBezTo>
                <a:cubicBezTo>
                  <a:pt x="2171050" y="2229147"/>
                  <a:pt x="2169819" y="2226315"/>
                  <a:pt x="2168756" y="2222880"/>
                </a:cubicBezTo>
                <a:cubicBezTo>
                  <a:pt x="2167694" y="2219445"/>
                  <a:pt x="2168287" y="2216285"/>
                  <a:pt x="2170536" y="2213399"/>
                </a:cubicBezTo>
                <a:lnTo>
                  <a:pt x="2171687" y="2201556"/>
                </a:lnTo>
                <a:lnTo>
                  <a:pt x="2156442" y="2217874"/>
                </a:lnTo>
                <a:cubicBezTo>
                  <a:pt x="2151896" y="2223910"/>
                  <a:pt x="2148565" y="2230567"/>
                  <a:pt x="2146449" y="2237845"/>
                </a:cubicBezTo>
                <a:cubicBezTo>
                  <a:pt x="2148208" y="2242268"/>
                  <a:pt x="2148157" y="2246158"/>
                  <a:pt x="2146292" y="2249516"/>
                </a:cubicBezTo>
                <a:cubicBezTo>
                  <a:pt x="2144428" y="2252873"/>
                  <a:pt x="2141290" y="2255474"/>
                  <a:pt x="2136881" y="2257316"/>
                </a:cubicBezTo>
                <a:lnTo>
                  <a:pt x="2134721" y="2258219"/>
                </a:lnTo>
                <a:cubicBezTo>
                  <a:pt x="2134217" y="2267939"/>
                  <a:pt x="2133289" y="2277030"/>
                  <a:pt x="2131938" y="2285494"/>
                </a:cubicBezTo>
                <a:cubicBezTo>
                  <a:pt x="2130587" y="2293955"/>
                  <a:pt x="2125340" y="2300338"/>
                  <a:pt x="2116199" y="2304641"/>
                </a:cubicBezTo>
                <a:cubicBezTo>
                  <a:pt x="2109089" y="2307988"/>
                  <a:pt x="2104409" y="2309191"/>
                  <a:pt x="2102160" y="2308250"/>
                </a:cubicBezTo>
                <a:cubicBezTo>
                  <a:pt x="2099910" y="2307309"/>
                  <a:pt x="2097391" y="2303096"/>
                  <a:pt x="2094603" y="2295611"/>
                </a:cubicBezTo>
                <a:cubicBezTo>
                  <a:pt x="2092412" y="2285780"/>
                  <a:pt x="2091631" y="2276651"/>
                  <a:pt x="2092255" y="2268224"/>
                </a:cubicBezTo>
                <a:cubicBezTo>
                  <a:pt x="2092881" y="2259796"/>
                  <a:pt x="2085849" y="2258436"/>
                  <a:pt x="2071161" y="2264143"/>
                </a:cubicBezTo>
                <a:lnTo>
                  <a:pt x="2034139" y="2248663"/>
                </a:lnTo>
                <a:cubicBezTo>
                  <a:pt x="2028967" y="2235404"/>
                  <a:pt x="2025048" y="2222104"/>
                  <a:pt x="2022383" y="2208765"/>
                </a:cubicBezTo>
                <a:cubicBezTo>
                  <a:pt x="2019718" y="2195426"/>
                  <a:pt x="2016031" y="2182675"/>
                  <a:pt x="2011322" y="2170512"/>
                </a:cubicBezTo>
                <a:lnTo>
                  <a:pt x="2007739" y="2170426"/>
                </a:lnTo>
                <a:lnTo>
                  <a:pt x="2001346" y="2208935"/>
                </a:lnTo>
                <a:cubicBezTo>
                  <a:pt x="2006004" y="2216453"/>
                  <a:pt x="2006953" y="2224492"/>
                  <a:pt x="2004192" y="2233055"/>
                </a:cubicBezTo>
                <a:cubicBezTo>
                  <a:pt x="2001433" y="2241618"/>
                  <a:pt x="2002754" y="2250121"/>
                  <a:pt x="2008157" y="2258566"/>
                </a:cubicBezTo>
                <a:cubicBezTo>
                  <a:pt x="2005240" y="2270129"/>
                  <a:pt x="2002583" y="2282248"/>
                  <a:pt x="2000183" y="2294924"/>
                </a:cubicBezTo>
                <a:cubicBezTo>
                  <a:pt x="1997784" y="2307598"/>
                  <a:pt x="1996326" y="2320276"/>
                  <a:pt x="1995808" y="2332955"/>
                </a:cubicBezTo>
                <a:cubicBezTo>
                  <a:pt x="1992922" y="2335362"/>
                  <a:pt x="1989232" y="2337466"/>
                  <a:pt x="1984734" y="2339268"/>
                </a:cubicBezTo>
                <a:lnTo>
                  <a:pt x="1972272" y="2340251"/>
                </a:lnTo>
                <a:lnTo>
                  <a:pt x="1974367" y="2356816"/>
                </a:lnTo>
                <a:lnTo>
                  <a:pt x="1971380" y="2377795"/>
                </a:lnTo>
                <a:lnTo>
                  <a:pt x="1955227" y="2377795"/>
                </a:lnTo>
                <a:lnTo>
                  <a:pt x="1953085" y="2362458"/>
                </a:lnTo>
                <a:cubicBezTo>
                  <a:pt x="1953955" y="2355463"/>
                  <a:pt x="1954912" y="2348929"/>
                  <a:pt x="1955957" y="2342856"/>
                </a:cubicBezTo>
                <a:lnTo>
                  <a:pt x="1955483" y="2338974"/>
                </a:lnTo>
                <a:lnTo>
                  <a:pt x="1920256" y="2336093"/>
                </a:lnTo>
                <a:cubicBezTo>
                  <a:pt x="1915291" y="2339103"/>
                  <a:pt x="1909518" y="2339706"/>
                  <a:pt x="1902938" y="2337899"/>
                </a:cubicBezTo>
                <a:cubicBezTo>
                  <a:pt x="1896359" y="2336093"/>
                  <a:pt x="1891495" y="2335956"/>
                  <a:pt x="1888348" y="2337491"/>
                </a:cubicBezTo>
                <a:cubicBezTo>
                  <a:pt x="1886724" y="2339130"/>
                  <a:pt x="1886091" y="2341303"/>
                  <a:pt x="1886451" y="2344012"/>
                </a:cubicBezTo>
                <a:cubicBezTo>
                  <a:pt x="1886811" y="2346720"/>
                  <a:pt x="1887005" y="2348988"/>
                  <a:pt x="1887034" y="2350816"/>
                </a:cubicBezTo>
                <a:cubicBezTo>
                  <a:pt x="1882964" y="2357123"/>
                  <a:pt x="1879586" y="2363826"/>
                  <a:pt x="1876901" y="2370923"/>
                </a:cubicBezTo>
                <a:lnTo>
                  <a:pt x="1875638" y="2377795"/>
                </a:lnTo>
                <a:lnTo>
                  <a:pt x="1732428" y="2377795"/>
                </a:lnTo>
                <a:lnTo>
                  <a:pt x="1725024" y="2365949"/>
                </a:lnTo>
                <a:cubicBezTo>
                  <a:pt x="1719626" y="2369823"/>
                  <a:pt x="1714721" y="2368699"/>
                  <a:pt x="1710308" y="2362579"/>
                </a:cubicBezTo>
                <a:cubicBezTo>
                  <a:pt x="1707343" y="2358730"/>
                  <a:pt x="1704874" y="2354096"/>
                  <a:pt x="1702901" y="2348675"/>
                </a:cubicBezTo>
                <a:cubicBezTo>
                  <a:pt x="1700926" y="2343255"/>
                  <a:pt x="1699366" y="2337883"/>
                  <a:pt x="1698219" y="2332557"/>
                </a:cubicBezTo>
                <a:cubicBezTo>
                  <a:pt x="1693178" y="2325031"/>
                  <a:pt x="1691258" y="2317653"/>
                  <a:pt x="1692459" y="2310421"/>
                </a:cubicBezTo>
                <a:cubicBezTo>
                  <a:pt x="1693660" y="2303188"/>
                  <a:pt x="1692485" y="2296736"/>
                  <a:pt x="1688933" y="2291065"/>
                </a:cubicBezTo>
                <a:lnTo>
                  <a:pt x="1682801" y="2268464"/>
                </a:lnTo>
                <a:lnTo>
                  <a:pt x="1685604" y="2256994"/>
                </a:lnTo>
                <a:lnTo>
                  <a:pt x="1681946" y="2226253"/>
                </a:lnTo>
                <a:cubicBezTo>
                  <a:pt x="1678389" y="2227355"/>
                  <a:pt x="1674882" y="2226883"/>
                  <a:pt x="1671426" y="2224837"/>
                </a:cubicBezTo>
                <a:cubicBezTo>
                  <a:pt x="1667971" y="2222792"/>
                  <a:pt x="1665082" y="2220286"/>
                  <a:pt x="1662762" y="2217318"/>
                </a:cubicBezTo>
                <a:lnTo>
                  <a:pt x="1641280" y="2231702"/>
                </a:lnTo>
                <a:lnTo>
                  <a:pt x="1632344" y="2220572"/>
                </a:lnTo>
                <a:cubicBezTo>
                  <a:pt x="1627326" y="2214943"/>
                  <a:pt x="1627267" y="2209883"/>
                  <a:pt x="1632169" y="2205391"/>
                </a:cubicBezTo>
                <a:cubicBezTo>
                  <a:pt x="1622239" y="2190216"/>
                  <a:pt x="1618261" y="2174037"/>
                  <a:pt x="1620233" y="2156857"/>
                </a:cubicBezTo>
                <a:cubicBezTo>
                  <a:pt x="1622205" y="2139676"/>
                  <a:pt x="1618227" y="2123498"/>
                  <a:pt x="1608297" y="2108323"/>
                </a:cubicBezTo>
                <a:cubicBezTo>
                  <a:pt x="1613474" y="2103161"/>
                  <a:pt x="1616210" y="2095192"/>
                  <a:pt x="1616506" y="2084416"/>
                </a:cubicBezTo>
                <a:cubicBezTo>
                  <a:pt x="1616802" y="2073642"/>
                  <a:pt x="1616313" y="2064462"/>
                  <a:pt x="1615041" y="2056875"/>
                </a:cubicBezTo>
                <a:lnTo>
                  <a:pt x="1617844" y="2045405"/>
                </a:lnTo>
                <a:lnTo>
                  <a:pt x="1614998" y="2041442"/>
                </a:lnTo>
                <a:lnTo>
                  <a:pt x="1611156" y="2042404"/>
                </a:lnTo>
                <a:cubicBezTo>
                  <a:pt x="1608355" y="2042611"/>
                  <a:pt x="1606436" y="2042276"/>
                  <a:pt x="1605399" y="2041399"/>
                </a:cubicBezTo>
                <a:cubicBezTo>
                  <a:pt x="1604861" y="2040363"/>
                  <a:pt x="1605395" y="2039015"/>
                  <a:pt x="1606998" y="2037355"/>
                </a:cubicBezTo>
                <a:lnTo>
                  <a:pt x="1610036" y="2034533"/>
                </a:lnTo>
                <a:lnTo>
                  <a:pt x="1608287" y="2032098"/>
                </a:lnTo>
                <a:cubicBezTo>
                  <a:pt x="1607212" y="2029939"/>
                  <a:pt x="1607138" y="2027685"/>
                  <a:pt x="1608067" y="2025334"/>
                </a:cubicBezTo>
                <a:lnTo>
                  <a:pt x="1608884" y="2024299"/>
                </a:lnTo>
                <a:lnTo>
                  <a:pt x="1608628" y="2023219"/>
                </a:lnTo>
                <a:cubicBezTo>
                  <a:pt x="1609466" y="2019939"/>
                  <a:pt x="1608649" y="2016491"/>
                  <a:pt x="1606177" y="2012875"/>
                </a:cubicBezTo>
                <a:cubicBezTo>
                  <a:pt x="1606249" y="2002297"/>
                  <a:pt x="1605350" y="1988465"/>
                  <a:pt x="1603477" y="1971379"/>
                </a:cubicBezTo>
                <a:cubicBezTo>
                  <a:pt x="1601603" y="1954293"/>
                  <a:pt x="1598076" y="1941877"/>
                  <a:pt x="1592897" y="1934130"/>
                </a:cubicBezTo>
                <a:cubicBezTo>
                  <a:pt x="1590833" y="1932238"/>
                  <a:pt x="1588625" y="1932014"/>
                  <a:pt x="1586276" y="1933457"/>
                </a:cubicBezTo>
                <a:cubicBezTo>
                  <a:pt x="1579487" y="1940409"/>
                  <a:pt x="1578267" y="1948137"/>
                  <a:pt x="1582616" y="1956641"/>
                </a:cubicBezTo>
                <a:cubicBezTo>
                  <a:pt x="1586965" y="1965145"/>
                  <a:pt x="1589056" y="1973209"/>
                  <a:pt x="1588889" y="1980833"/>
                </a:cubicBezTo>
                <a:cubicBezTo>
                  <a:pt x="1584247" y="1988704"/>
                  <a:pt x="1581869" y="2006690"/>
                  <a:pt x="1581754" y="2034791"/>
                </a:cubicBezTo>
                <a:cubicBezTo>
                  <a:pt x="1581638" y="2062891"/>
                  <a:pt x="1579260" y="2080877"/>
                  <a:pt x="1574618" y="2088748"/>
                </a:cubicBezTo>
                <a:cubicBezTo>
                  <a:pt x="1577658" y="2093052"/>
                  <a:pt x="1578475" y="2096501"/>
                  <a:pt x="1577070" y="2099093"/>
                </a:cubicBezTo>
                <a:cubicBezTo>
                  <a:pt x="1575665" y="2101684"/>
                  <a:pt x="1576482" y="2105132"/>
                  <a:pt x="1579522" y="2109437"/>
                </a:cubicBezTo>
                <a:cubicBezTo>
                  <a:pt x="1578134" y="2120337"/>
                  <a:pt x="1577077" y="2133480"/>
                  <a:pt x="1576347" y="2148863"/>
                </a:cubicBezTo>
                <a:cubicBezTo>
                  <a:pt x="1575619" y="2164248"/>
                  <a:pt x="1578392" y="2176518"/>
                  <a:pt x="1584668" y="2185673"/>
                </a:cubicBezTo>
                <a:cubicBezTo>
                  <a:pt x="1583028" y="2191816"/>
                  <a:pt x="1581729" y="2198835"/>
                  <a:pt x="1580773" y="2206730"/>
                </a:cubicBezTo>
                <a:cubicBezTo>
                  <a:pt x="1579818" y="2214625"/>
                  <a:pt x="1581074" y="2221061"/>
                  <a:pt x="1584543" y="2226041"/>
                </a:cubicBezTo>
                <a:lnTo>
                  <a:pt x="1576938" y="2275745"/>
                </a:lnTo>
                <a:cubicBezTo>
                  <a:pt x="1581815" y="2281743"/>
                  <a:pt x="1585006" y="2289148"/>
                  <a:pt x="1586511" y="2297958"/>
                </a:cubicBezTo>
                <a:cubicBezTo>
                  <a:pt x="1588016" y="2306769"/>
                  <a:pt x="1585792" y="2314045"/>
                  <a:pt x="1579838" y="2319785"/>
                </a:cubicBezTo>
                <a:cubicBezTo>
                  <a:pt x="1584157" y="2325797"/>
                  <a:pt x="1586737" y="2333840"/>
                  <a:pt x="1587577" y="2343916"/>
                </a:cubicBezTo>
                <a:cubicBezTo>
                  <a:pt x="1588417" y="2353991"/>
                  <a:pt x="1588820" y="2363075"/>
                  <a:pt x="1588786" y="2371170"/>
                </a:cubicBezTo>
                <a:cubicBezTo>
                  <a:pt x="1586869" y="2372832"/>
                  <a:pt x="1584480" y="2373922"/>
                  <a:pt x="1581618" y="2374437"/>
                </a:cubicBezTo>
                <a:cubicBezTo>
                  <a:pt x="1578756" y="2374953"/>
                  <a:pt x="1576132" y="2373915"/>
                  <a:pt x="1573745" y="2371324"/>
                </a:cubicBezTo>
                <a:cubicBezTo>
                  <a:pt x="1570195" y="2366477"/>
                  <a:pt x="1568201" y="2360526"/>
                  <a:pt x="1567763" y="2353470"/>
                </a:cubicBezTo>
                <a:cubicBezTo>
                  <a:pt x="1567325" y="2346415"/>
                  <a:pt x="1567058" y="2339798"/>
                  <a:pt x="1566962" y="2333620"/>
                </a:cubicBezTo>
                <a:cubicBezTo>
                  <a:pt x="1563764" y="2329123"/>
                  <a:pt x="1562507" y="2325140"/>
                  <a:pt x="1563186" y="2321668"/>
                </a:cubicBezTo>
                <a:cubicBezTo>
                  <a:pt x="1563867" y="2318198"/>
                  <a:pt x="1562987" y="2314673"/>
                  <a:pt x="1560546" y="2311095"/>
                </a:cubicBezTo>
                <a:cubicBezTo>
                  <a:pt x="1557751" y="2303941"/>
                  <a:pt x="1556025" y="2296474"/>
                  <a:pt x="1555372" y="2288696"/>
                </a:cubicBezTo>
                <a:cubicBezTo>
                  <a:pt x="1554717" y="2280918"/>
                  <a:pt x="1555476" y="2273704"/>
                  <a:pt x="1557646" y="2267054"/>
                </a:cubicBezTo>
                <a:cubicBezTo>
                  <a:pt x="1553459" y="2266804"/>
                  <a:pt x="1549041" y="2265584"/>
                  <a:pt x="1544394" y="2263395"/>
                </a:cubicBezTo>
                <a:cubicBezTo>
                  <a:pt x="1539746" y="2261205"/>
                  <a:pt x="1540131" y="2257529"/>
                  <a:pt x="1545549" y="2252366"/>
                </a:cubicBezTo>
                <a:cubicBezTo>
                  <a:pt x="1540961" y="2243802"/>
                  <a:pt x="1535455" y="2222842"/>
                  <a:pt x="1529029" y="2189485"/>
                </a:cubicBezTo>
                <a:cubicBezTo>
                  <a:pt x="1522604" y="2156128"/>
                  <a:pt x="1520101" y="2134211"/>
                  <a:pt x="1521523" y="2123735"/>
                </a:cubicBezTo>
                <a:lnTo>
                  <a:pt x="1512001" y="2079022"/>
                </a:lnTo>
                <a:cubicBezTo>
                  <a:pt x="1512982" y="2078140"/>
                  <a:pt x="1513790" y="2076821"/>
                  <a:pt x="1514428" y="2075062"/>
                </a:cubicBezTo>
                <a:cubicBezTo>
                  <a:pt x="1515066" y="2073305"/>
                  <a:pt x="1515048" y="2071900"/>
                  <a:pt x="1514373" y="2070850"/>
                </a:cubicBezTo>
                <a:cubicBezTo>
                  <a:pt x="1511848" y="2068245"/>
                  <a:pt x="1510020" y="2066027"/>
                  <a:pt x="1508891" y="2064195"/>
                </a:cubicBezTo>
                <a:cubicBezTo>
                  <a:pt x="1507761" y="2062361"/>
                  <a:pt x="1508866" y="2060020"/>
                  <a:pt x="1512207" y="2057170"/>
                </a:cubicBezTo>
                <a:cubicBezTo>
                  <a:pt x="1509766" y="2053592"/>
                  <a:pt x="1508885" y="2050068"/>
                  <a:pt x="1509566" y="2046596"/>
                </a:cubicBezTo>
                <a:cubicBezTo>
                  <a:pt x="1510246" y="2043126"/>
                  <a:pt x="1508988" y="2039141"/>
                  <a:pt x="1505791" y="2034646"/>
                </a:cubicBezTo>
                <a:cubicBezTo>
                  <a:pt x="1504826" y="2033320"/>
                  <a:pt x="1502975" y="2031380"/>
                  <a:pt x="1500237" y="2028823"/>
                </a:cubicBezTo>
                <a:cubicBezTo>
                  <a:pt x="1497500" y="2026267"/>
                  <a:pt x="1495128" y="2025535"/>
                  <a:pt x="1493121" y="2026628"/>
                </a:cubicBezTo>
                <a:cubicBezTo>
                  <a:pt x="1487591" y="2033498"/>
                  <a:pt x="1486049" y="2044978"/>
                  <a:pt x="1488495" y="2061071"/>
                </a:cubicBezTo>
                <a:cubicBezTo>
                  <a:pt x="1490941" y="2077162"/>
                  <a:pt x="1492781" y="2088146"/>
                  <a:pt x="1494017" y="2094020"/>
                </a:cubicBezTo>
                <a:lnTo>
                  <a:pt x="1480487" y="2096010"/>
                </a:lnTo>
                <a:lnTo>
                  <a:pt x="1477830" y="2107519"/>
                </a:lnTo>
                <a:lnTo>
                  <a:pt x="1483959" y="2133379"/>
                </a:lnTo>
                <a:lnTo>
                  <a:pt x="1478153" y="2181583"/>
                </a:lnTo>
                <a:cubicBezTo>
                  <a:pt x="1481381" y="2186117"/>
                  <a:pt x="1482954" y="2190483"/>
                  <a:pt x="1482873" y="2194681"/>
                </a:cubicBezTo>
                <a:cubicBezTo>
                  <a:pt x="1482791" y="2198879"/>
                  <a:pt x="1484364" y="2203246"/>
                  <a:pt x="1487593" y="2207779"/>
                </a:cubicBezTo>
                <a:lnTo>
                  <a:pt x="1481992" y="2234131"/>
                </a:lnTo>
                <a:cubicBezTo>
                  <a:pt x="1477976" y="2238770"/>
                  <a:pt x="1477056" y="2246248"/>
                  <a:pt x="1479232" y="2256565"/>
                </a:cubicBezTo>
                <a:cubicBezTo>
                  <a:pt x="1481408" y="2266880"/>
                  <a:pt x="1483798" y="2274695"/>
                  <a:pt x="1486404" y="2280007"/>
                </a:cubicBezTo>
                <a:cubicBezTo>
                  <a:pt x="1482249" y="2287473"/>
                  <a:pt x="1479796" y="2305520"/>
                  <a:pt x="1479044" y="2334152"/>
                </a:cubicBezTo>
                <a:cubicBezTo>
                  <a:pt x="1478667" y="2348468"/>
                  <a:pt x="1478203" y="2359857"/>
                  <a:pt x="1477651" y="2368319"/>
                </a:cubicBezTo>
                <a:lnTo>
                  <a:pt x="1476555" y="2377795"/>
                </a:lnTo>
                <a:lnTo>
                  <a:pt x="1376821" y="2377795"/>
                </a:lnTo>
                <a:lnTo>
                  <a:pt x="1373671" y="2367825"/>
                </a:lnTo>
                <a:cubicBezTo>
                  <a:pt x="1378174" y="2365618"/>
                  <a:pt x="1381094" y="2362409"/>
                  <a:pt x="1382429" y="2358198"/>
                </a:cubicBezTo>
                <a:cubicBezTo>
                  <a:pt x="1383764" y="2353987"/>
                  <a:pt x="1382617" y="2349524"/>
                  <a:pt x="1378986" y="2344808"/>
                </a:cubicBezTo>
                <a:lnTo>
                  <a:pt x="1374082" y="2324120"/>
                </a:lnTo>
                <a:cubicBezTo>
                  <a:pt x="1366624" y="2312531"/>
                  <a:pt x="1362037" y="2295450"/>
                  <a:pt x="1360321" y="2272877"/>
                </a:cubicBezTo>
                <a:cubicBezTo>
                  <a:pt x="1358606" y="2250304"/>
                  <a:pt x="1354612" y="2231180"/>
                  <a:pt x="1348338" y="2215506"/>
                </a:cubicBezTo>
                <a:cubicBezTo>
                  <a:pt x="1351168" y="2213339"/>
                  <a:pt x="1353152" y="2211298"/>
                  <a:pt x="1354290" y="2209380"/>
                </a:cubicBezTo>
                <a:cubicBezTo>
                  <a:pt x="1355429" y="2207463"/>
                  <a:pt x="1354930" y="2205169"/>
                  <a:pt x="1352794" y="2202498"/>
                </a:cubicBezTo>
                <a:cubicBezTo>
                  <a:pt x="1348209" y="2197545"/>
                  <a:pt x="1348592" y="2193098"/>
                  <a:pt x="1353939" y="2189155"/>
                </a:cubicBezTo>
                <a:cubicBezTo>
                  <a:pt x="1352138" y="2187044"/>
                  <a:pt x="1350520" y="2184005"/>
                  <a:pt x="1349086" y="2180038"/>
                </a:cubicBezTo>
                <a:cubicBezTo>
                  <a:pt x="1347652" y="2176072"/>
                  <a:pt x="1348140" y="2172826"/>
                  <a:pt x="1350548" y="2170302"/>
                </a:cubicBezTo>
                <a:lnTo>
                  <a:pt x="1336938" y="2153777"/>
                </a:lnTo>
                <a:lnTo>
                  <a:pt x="1338083" y="2140432"/>
                </a:lnTo>
                <a:cubicBezTo>
                  <a:pt x="1334808" y="2136840"/>
                  <a:pt x="1332663" y="2133467"/>
                  <a:pt x="1331646" y="2130315"/>
                </a:cubicBezTo>
                <a:cubicBezTo>
                  <a:pt x="1330629" y="2127161"/>
                  <a:pt x="1332244" y="2123751"/>
                  <a:pt x="1336490" y="2120080"/>
                </a:cubicBezTo>
                <a:lnTo>
                  <a:pt x="1341885" y="2115581"/>
                </a:lnTo>
                <a:cubicBezTo>
                  <a:pt x="1338425" y="2110918"/>
                  <a:pt x="1336110" y="2106266"/>
                  <a:pt x="1334944" y="2101626"/>
                </a:cubicBezTo>
                <a:cubicBezTo>
                  <a:pt x="1333776" y="2096986"/>
                  <a:pt x="1331840" y="2092793"/>
                  <a:pt x="1329135" y="2089048"/>
                </a:cubicBezTo>
                <a:lnTo>
                  <a:pt x="1327763" y="2074668"/>
                </a:lnTo>
                <a:lnTo>
                  <a:pt x="1325864" y="2080917"/>
                </a:lnTo>
                <a:cubicBezTo>
                  <a:pt x="1332387" y="2106967"/>
                  <a:pt x="1333817" y="2132749"/>
                  <a:pt x="1330152" y="2158263"/>
                </a:cubicBezTo>
                <a:cubicBezTo>
                  <a:pt x="1326487" y="2183778"/>
                  <a:pt x="1323328" y="2209457"/>
                  <a:pt x="1320676" y="2235298"/>
                </a:cubicBezTo>
                <a:cubicBezTo>
                  <a:pt x="1314172" y="2242625"/>
                  <a:pt x="1312690" y="2252000"/>
                  <a:pt x="1316231" y="2263426"/>
                </a:cubicBezTo>
                <a:cubicBezTo>
                  <a:pt x="1319773" y="2274851"/>
                  <a:pt x="1318291" y="2284227"/>
                  <a:pt x="1311786" y="2291554"/>
                </a:cubicBezTo>
                <a:lnTo>
                  <a:pt x="1303553" y="2341146"/>
                </a:lnTo>
                <a:cubicBezTo>
                  <a:pt x="1308212" y="2348664"/>
                  <a:pt x="1309160" y="2356703"/>
                  <a:pt x="1306400" y="2365266"/>
                </a:cubicBezTo>
                <a:lnTo>
                  <a:pt x="1308347" y="2377795"/>
                </a:lnTo>
                <a:lnTo>
                  <a:pt x="986454" y="2377795"/>
                </a:lnTo>
                <a:lnTo>
                  <a:pt x="984154" y="2358464"/>
                </a:lnTo>
                <a:cubicBezTo>
                  <a:pt x="980596" y="2359566"/>
                  <a:pt x="977089" y="2359094"/>
                  <a:pt x="973634" y="2357048"/>
                </a:cubicBezTo>
                <a:cubicBezTo>
                  <a:pt x="970178" y="2355003"/>
                  <a:pt x="967290" y="2352496"/>
                  <a:pt x="964970" y="2349528"/>
                </a:cubicBezTo>
                <a:lnTo>
                  <a:pt x="943487" y="2363913"/>
                </a:lnTo>
                <a:lnTo>
                  <a:pt x="934552" y="2352783"/>
                </a:lnTo>
                <a:cubicBezTo>
                  <a:pt x="929533" y="2347154"/>
                  <a:pt x="929475" y="2342094"/>
                  <a:pt x="934377" y="2337602"/>
                </a:cubicBezTo>
                <a:cubicBezTo>
                  <a:pt x="924447" y="2322427"/>
                  <a:pt x="920467" y="2306248"/>
                  <a:pt x="922440" y="2289068"/>
                </a:cubicBezTo>
                <a:cubicBezTo>
                  <a:pt x="924413" y="2271887"/>
                  <a:pt x="920434" y="2255709"/>
                  <a:pt x="910504" y="2240534"/>
                </a:cubicBezTo>
                <a:cubicBezTo>
                  <a:pt x="915682" y="2235372"/>
                  <a:pt x="918418" y="2227403"/>
                  <a:pt x="918713" y="2216627"/>
                </a:cubicBezTo>
                <a:cubicBezTo>
                  <a:pt x="919009" y="2205852"/>
                  <a:pt x="918520" y="2196672"/>
                  <a:pt x="917248" y="2189086"/>
                </a:cubicBezTo>
                <a:lnTo>
                  <a:pt x="920052" y="2177616"/>
                </a:lnTo>
                <a:cubicBezTo>
                  <a:pt x="915833" y="2173061"/>
                  <a:pt x="912647" y="2168626"/>
                  <a:pt x="910495" y="2164309"/>
                </a:cubicBezTo>
                <a:cubicBezTo>
                  <a:pt x="908344" y="2159991"/>
                  <a:pt x="910200" y="2155291"/>
                  <a:pt x="916065" y="2150207"/>
                </a:cubicBezTo>
                <a:lnTo>
                  <a:pt x="919701" y="2147254"/>
                </a:lnTo>
                <a:cubicBezTo>
                  <a:pt x="915345" y="2139491"/>
                  <a:pt x="915608" y="2130466"/>
                  <a:pt x="920488" y="2120181"/>
                </a:cubicBezTo>
                <a:cubicBezTo>
                  <a:pt x="925369" y="2109896"/>
                  <a:pt x="925259" y="2100409"/>
                  <a:pt x="920159" y="2091718"/>
                </a:cubicBezTo>
                <a:lnTo>
                  <a:pt x="928744" y="2072487"/>
                </a:lnTo>
                <a:cubicBezTo>
                  <a:pt x="925274" y="2066334"/>
                  <a:pt x="922610" y="2057851"/>
                  <a:pt x="920749" y="2047040"/>
                </a:cubicBezTo>
                <a:lnTo>
                  <a:pt x="920145" y="2039516"/>
                </a:lnTo>
                <a:lnTo>
                  <a:pt x="916565" y="2039979"/>
                </a:lnTo>
                <a:cubicBezTo>
                  <a:pt x="913754" y="2039858"/>
                  <a:pt x="911883" y="2039303"/>
                  <a:pt x="910950" y="2038313"/>
                </a:cubicBezTo>
                <a:cubicBezTo>
                  <a:pt x="910534" y="2037223"/>
                  <a:pt x="911219" y="2035948"/>
                  <a:pt x="913003" y="2034488"/>
                </a:cubicBezTo>
                <a:cubicBezTo>
                  <a:pt x="914788" y="2033028"/>
                  <a:pt x="916286" y="2031933"/>
                  <a:pt x="917498" y="2031203"/>
                </a:cubicBezTo>
                <a:cubicBezTo>
                  <a:pt x="915450" y="2027329"/>
                  <a:pt x="915030" y="2023815"/>
                  <a:pt x="916238" y="2020659"/>
                </a:cubicBezTo>
                <a:cubicBezTo>
                  <a:pt x="917447" y="2017503"/>
                  <a:pt x="917027" y="2013990"/>
                  <a:pt x="914980" y="2010116"/>
                </a:cubicBezTo>
                <a:lnTo>
                  <a:pt x="916983" y="1969577"/>
                </a:lnTo>
                <a:lnTo>
                  <a:pt x="916956" y="1967854"/>
                </a:lnTo>
                <a:lnTo>
                  <a:pt x="916951" y="1967486"/>
                </a:lnTo>
                <a:lnTo>
                  <a:pt x="915525" y="1946236"/>
                </a:lnTo>
                <a:cubicBezTo>
                  <a:pt x="914479" y="1939874"/>
                  <a:pt x="912888" y="1934623"/>
                  <a:pt x="910754" y="1930480"/>
                </a:cubicBezTo>
                <a:cubicBezTo>
                  <a:pt x="908917" y="1928364"/>
                  <a:pt x="906745" y="1927885"/>
                  <a:pt x="904243" y="1929044"/>
                </a:cubicBezTo>
                <a:cubicBezTo>
                  <a:pt x="896695" y="1935149"/>
                  <a:pt x="894599" y="1942671"/>
                  <a:pt x="897956" y="1951610"/>
                </a:cubicBezTo>
                <a:cubicBezTo>
                  <a:pt x="901312" y="1960549"/>
                  <a:pt x="902473" y="1968788"/>
                  <a:pt x="901436" y="1976331"/>
                </a:cubicBezTo>
                <a:cubicBezTo>
                  <a:pt x="895919" y="1983597"/>
                  <a:pt x="891500" y="2001158"/>
                  <a:pt x="888179" y="2029012"/>
                </a:cubicBezTo>
                <a:cubicBezTo>
                  <a:pt x="884856" y="2056866"/>
                  <a:pt x="880437" y="2074427"/>
                  <a:pt x="874920" y="2081693"/>
                </a:cubicBezTo>
                <a:cubicBezTo>
                  <a:pt x="877453" y="2086315"/>
                  <a:pt x="877873" y="2089830"/>
                  <a:pt x="876179" y="2092236"/>
                </a:cubicBezTo>
                <a:cubicBezTo>
                  <a:pt x="874486" y="2094643"/>
                  <a:pt x="874905" y="2098158"/>
                  <a:pt x="877439" y="2102780"/>
                </a:cubicBezTo>
                <a:cubicBezTo>
                  <a:pt x="874814" y="2113429"/>
                  <a:pt x="872261" y="2126339"/>
                  <a:pt x="869780" y="2141511"/>
                </a:cubicBezTo>
                <a:cubicBezTo>
                  <a:pt x="867299" y="2156684"/>
                  <a:pt x="868658" y="2169174"/>
                  <a:pt x="873858" y="2178982"/>
                </a:cubicBezTo>
                <a:cubicBezTo>
                  <a:pt x="871525" y="2184884"/>
                  <a:pt x="869431" y="2191693"/>
                  <a:pt x="867580" y="2199411"/>
                </a:cubicBezTo>
                <a:cubicBezTo>
                  <a:pt x="865728" y="2207131"/>
                  <a:pt x="866243" y="2213660"/>
                  <a:pt x="869126" y="2219001"/>
                </a:cubicBezTo>
                <a:lnTo>
                  <a:pt x="855887" y="2267409"/>
                </a:lnTo>
                <a:cubicBezTo>
                  <a:pt x="860055" y="2273925"/>
                  <a:pt x="862385" y="2281639"/>
                  <a:pt x="862876" y="2290551"/>
                </a:cubicBezTo>
                <a:cubicBezTo>
                  <a:pt x="863368" y="2299464"/>
                  <a:pt x="860325" y="2306420"/>
                  <a:pt x="853746" y="2311421"/>
                </a:cubicBezTo>
                <a:cubicBezTo>
                  <a:pt x="857358" y="2317885"/>
                  <a:pt x="859006" y="2326162"/>
                  <a:pt x="858692" y="2336252"/>
                </a:cubicBezTo>
                <a:cubicBezTo>
                  <a:pt x="858378" y="2346341"/>
                  <a:pt x="857742" y="2355397"/>
                  <a:pt x="856784" y="2363420"/>
                </a:cubicBezTo>
                <a:cubicBezTo>
                  <a:pt x="854687" y="2364846"/>
                  <a:pt x="852186" y="2365649"/>
                  <a:pt x="849279" y="2365828"/>
                </a:cubicBezTo>
                <a:cubicBezTo>
                  <a:pt x="846373" y="2366006"/>
                  <a:pt x="843880" y="2364673"/>
                  <a:pt x="841801" y="2361826"/>
                </a:cubicBezTo>
                <a:cubicBezTo>
                  <a:pt x="838822" y="2356606"/>
                  <a:pt x="837517" y="2350472"/>
                  <a:pt x="837886" y="2343425"/>
                </a:cubicBezTo>
                <a:cubicBezTo>
                  <a:pt x="838257" y="2336377"/>
                  <a:pt x="838746" y="2329784"/>
                  <a:pt x="839356" y="2323645"/>
                </a:cubicBezTo>
                <a:cubicBezTo>
                  <a:pt x="836687" y="2318815"/>
                  <a:pt x="835890" y="2314718"/>
                  <a:pt x="836963" y="2311355"/>
                </a:cubicBezTo>
                <a:cubicBezTo>
                  <a:pt x="838037" y="2307992"/>
                  <a:pt x="837563" y="2304394"/>
                  <a:pt x="835543" y="2300562"/>
                </a:cubicBezTo>
                <a:cubicBezTo>
                  <a:pt x="833578" y="2293142"/>
                  <a:pt x="832713" y="2285537"/>
                  <a:pt x="832951" y="2277748"/>
                </a:cubicBezTo>
                <a:cubicBezTo>
                  <a:pt x="833187" y="2269958"/>
                  <a:pt x="834765" y="2262891"/>
                  <a:pt x="837684" y="2256549"/>
                </a:cubicBezTo>
                <a:cubicBezTo>
                  <a:pt x="833545" y="2255815"/>
                  <a:pt x="829289" y="2254092"/>
                  <a:pt x="824915" y="2251380"/>
                </a:cubicBezTo>
                <a:cubicBezTo>
                  <a:pt x="820541" y="2248669"/>
                  <a:pt x="821343" y="2245067"/>
                  <a:pt x="827323" y="2240576"/>
                </a:cubicBezTo>
                <a:cubicBezTo>
                  <a:pt x="823736" y="2231551"/>
                  <a:pt x="820649" y="2210125"/>
                  <a:pt x="818064" y="2176298"/>
                </a:cubicBezTo>
                <a:cubicBezTo>
                  <a:pt x="815477" y="2142471"/>
                  <a:pt x="815488" y="2120445"/>
                  <a:pt x="818098" y="2110221"/>
                </a:cubicBezTo>
                <a:lnTo>
                  <a:pt x="813727" y="2064772"/>
                </a:lnTo>
                <a:cubicBezTo>
                  <a:pt x="814803" y="2064011"/>
                  <a:pt x="815759" y="2062797"/>
                  <a:pt x="816594" y="2061127"/>
                </a:cubicBezTo>
                <a:cubicBezTo>
                  <a:pt x="817430" y="2059458"/>
                  <a:pt x="817572" y="2058063"/>
                  <a:pt x="817019" y="2056943"/>
                </a:cubicBezTo>
                <a:cubicBezTo>
                  <a:pt x="814804" y="2054066"/>
                  <a:pt x="813240" y="2051654"/>
                  <a:pt x="812324" y="2049706"/>
                </a:cubicBezTo>
                <a:cubicBezTo>
                  <a:pt x="811410" y="2047757"/>
                  <a:pt x="812777" y="2045564"/>
                  <a:pt x="816426" y="2043125"/>
                </a:cubicBezTo>
                <a:cubicBezTo>
                  <a:pt x="814405" y="2039293"/>
                  <a:pt x="813932" y="2035696"/>
                  <a:pt x="815005" y="2032332"/>
                </a:cubicBezTo>
                <a:cubicBezTo>
                  <a:pt x="816078" y="2028969"/>
                  <a:pt x="815282" y="2024872"/>
                  <a:pt x="812613" y="2020042"/>
                </a:cubicBezTo>
                <a:cubicBezTo>
                  <a:pt x="811804" y="2018616"/>
                  <a:pt x="810184" y="2016476"/>
                  <a:pt x="807752" y="2013622"/>
                </a:cubicBezTo>
                <a:cubicBezTo>
                  <a:pt x="805320" y="2010769"/>
                  <a:pt x="803043" y="2009768"/>
                  <a:pt x="800922" y="2010619"/>
                </a:cubicBezTo>
                <a:cubicBezTo>
                  <a:pt x="794636" y="2016789"/>
                  <a:pt x="791792" y="2027995"/>
                  <a:pt x="792388" y="2044238"/>
                </a:cubicBezTo>
                <a:cubicBezTo>
                  <a:pt x="792985" y="2060481"/>
                  <a:pt x="793562" y="2071588"/>
                  <a:pt x="794121" y="2077556"/>
                </a:cubicBezTo>
                <a:lnTo>
                  <a:pt x="780432" y="2077958"/>
                </a:lnTo>
                <a:lnTo>
                  <a:pt x="776475" y="2089062"/>
                </a:lnTo>
                <a:lnTo>
                  <a:pt x="779622" y="2115421"/>
                </a:lnTo>
                <a:lnTo>
                  <a:pt x="768343" y="2162550"/>
                </a:lnTo>
                <a:cubicBezTo>
                  <a:pt x="771038" y="2167421"/>
                  <a:pt x="772106" y="2171934"/>
                  <a:pt x="771546" y="2176089"/>
                </a:cubicBezTo>
                <a:cubicBezTo>
                  <a:pt x="770985" y="2180241"/>
                  <a:pt x="772051" y="2184755"/>
                  <a:pt x="774747" y="2189626"/>
                </a:cubicBezTo>
                <a:lnTo>
                  <a:pt x="766166" y="2215108"/>
                </a:lnTo>
                <a:cubicBezTo>
                  <a:pt x="761641" y="2219244"/>
                  <a:pt x="759872" y="2226552"/>
                  <a:pt x="760860" y="2237036"/>
                </a:cubicBezTo>
                <a:cubicBezTo>
                  <a:pt x="761848" y="2247519"/>
                  <a:pt x="763334" y="2255547"/>
                  <a:pt x="765320" y="2261117"/>
                </a:cubicBezTo>
                <a:cubicBezTo>
                  <a:pt x="760335" y="2268038"/>
                  <a:pt x="755833" y="2285652"/>
                  <a:pt x="751817" y="2313959"/>
                </a:cubicBezTo>
                <a:cubicBezTo>
                  <a:pt x="747801" y="2342265"/>
                  <a:pt x="744770" y="2358920"/>
                  <a:pt x="742726" y="2363923"/>
                </a:cubicBezTo>
                <a:cubicBezTo>
                  <a:pt x="746227" y="2367440"/>
                  <a:pt x="747652" y="2371247"/>
                  <a:pt x="746995" y="2375345"/>
                </a:cubicBezTo>
                <a:lnTo>
                  <a:pt x="745326" y="2377795"/>
                </a:lnTo>
                <a:lnTo>
                  <a:pt x="267168" y="2377795"/>
                </a:lnTo>
                <a:lnTo>
                  <a:pt x="265919" y="2370641"/>
                </a:lnTo>
                <a:cubicBezTo>
                  <a:pt x="271444" y="2365858"/>
                  <a:pt x="274723" y="2358108"/>
                  <a:pt x="275758" y="2347389"/>
                </a:cubicBezTo>
                <a:cubicBezTo>
                  <a:pt x="276794" y="2336671"/>
                  <a:pt x="276936" y="2327488"/>
                  <a:pt x="276187" y="2319839"/>
                </a:cubicBezTo>
                <a:lnTo>
                  <a:pt x="279774" y="2308603"/>
                </a:lnTo>
                <a:cubicBezTo>
                  <a:pt x="275873" y="2303769"/>
                  <a:pt x="272997" y="2299126"/>
                  <a:pt x="271144" y="2294673"/>
                </a:cubicBezTo>
                <a:cubicBezTo>
                  <a:pt x="269292" y="2290220"/>
                  <a:pt x="271469" y="2285665"/>
                  <a:pt x="277675" y="2281008"/>
                </a:cubicBezTo>
                <a:lnTo>
                  <a:pt x="281507" y="2278320"/>
                </a:lnTo>
                <a:cubicBezTo>
                  <a:pt x="277692" y="2270278"/>
                  <a:pt x="278573" y="2261303"/>
                  <a:pt x="284153" y="2251394"/>
                </a:cubicBezTo>
                <a:cubicBezTo>
                  <a:pt x="289733" y="2241485"/>
                  <a:pt x="290275" y="2232022"/>
                  <a:pt x="285779" y="2223004"/>
                </a:cubicBezTo>
                <a:lnTo>
                  <a:pt x="295672" y="2204438"/>
                </a:lnTo>
                <a:lnTo>
                  <a:pt x="289968" y="2180728"/>
                </a:lnTo>
                <a:lnTo>
                  <a:pt x="287213" y="2179910"/>
                </a:lnTo>
                <a:cubicBezTo>
                  <a:pt x="279243" y="2185448"/>
                  <a:pt x="276617" y="2192791"/>
                  <a:pt x="279333" y="2201941"/>
                </a:cubicBezTo>
                <a:cubicBezTo>
                  <a:pt x="282049" y="2211089"/>
                  <a:pt x="282622" y="2219384"/>
                  <a:pt x="281050" y="2226824"/>
                </a:cubicBezTo>
                <a:cubicBezTo>
                  <a:pt x="275026" y="2233665"/>
                  <a:pt x="269366" y="2250843"/>
                  <a:pt x="264070" y="2278357"/>
                </a:cubicBezTo>
                <a:cubicBezTo>
                  <a:pt x="258774" y="2305871"/>
                  <a:pt x="253114" y="2323048"/>
                  <a:pt x="247089" y="2329890"/>
                </a:cubicBezTo>
                <a:cubicBezTo>
                  <a:pt x="249291" y="2334678"/>
                  <a:pt x="249460" y="2338211"/>
                  <a:pt x="247597" y="2340486"/>
                </a:cubicBezTo>
                <a:cubicBezTo>
                  <a:pt x="245736" y="2342762"/>
                  <a:pt x="245905" y="2346295"/>
                  <a:pt x="248105" y="2351083"/>
                </a:cubicBezTo>
                <a:lnTo>
                  <a:pt x="240803" y="2377795"/>
                </a:lnTo>
                <a:lnTo>
                  <a:pt x="184703" y="2377795"/>
                </a:lnTo>
                <a:lnTo>
                  <a:pt x="188328" y="2354204"/>
                </a:lnTo>
                <a:lnTo>
                  <a:pt x="187194" y="2308603"/>
                </a:lnTo>
                <a:cubicBezTo>
                  <a:pt x="188323" y="2307923"/>
                  <a:pt x="189362" y="2306782"/>
                  <a:pt x="190315" y="2305179"/>
                </a:cubicBezTo>
                <a:cubicBezTo>
                  <a:pt x="191269" y="2303576"/>
                  <a:pt x="191509" y="2302197"/>
                  <a:pt x="191038" y="2301041"/>
                </a:cubicBezTo>
                <a:cubicBezTo>
                  <a:pt x="189031" y="2298014"/>
                  <a:pt x="187639" y="2295497"/>
                  <a:pt x="186865" y="2293490"/>
                </a:cubicBezTo>
                <a:cubicBezTo>
                  <a:pt x="186088" y="2291481"/>
                  <a:pt x="187609" y="2289395"/>
                  <a:pt x="191426" y="2287229"/>
                </a:cubicBezTo>
                <a:cubicBezTo>
                  <a:pt x="189681" y="2283264"/>
                  <a:pt x="189464" y="2279646"/>
                  <a:pt x="190775" y="2276372"/>
                </a:cubicBezTo>
                <a:cubicBezTo>
                  <a:pt x="192085" y="2273099"/>
                  <a:pt x="191580" y="2268959"/>
                  <a:pt x="189259" y="2263953"/>
                </a:cubicBezTo>
                <a:cubicBezTo>
                  <a:pt x="188553" y="2262474"/>
                  <a:pt x="187087" y="2260224"/>
                  <a:pt x="184863" y="2257205"/>
                </a:cubicBezTo>
                <a:cubicBezTo>
                  <a:pt x="182637" y="2254186"/>
                  <a:pt x="180434" y="2253023"/>
                  <a:pt x="178256" y="2253718"/>
                </a:cubicBezTo>
                <a:cubicBezTo>
                  <a:pt x="171541" y="2259411"/>
                  <a:pt x="167905" y="2270372"/>
                  <a:pt x="167346" y="2286599"/>
                </a:cubicBezTo>
                <a:cubicBezTo>
                  <a:pt x="166788" y="2302827"/>
                  <a:pt x="166576" y="2313936"/>
                  <a:pt x="166710" y="2319923"/>
                </a:cubicBezTo>
                <a:lnTo>
                  <a:pt x="153014" y="2319334"/>
                </a:lnTo>
                <a:lnTo>
                  <a:pt x="148274" y="2330111"/>
                </a:lnTo>
                <a:lnTo>
                  <a:pt x="149543" y="2356603"/>
                </a:lnTo>
                <a:lnTo>
                  <a:pt x="142833" y="2377795"/>
                </a:lnTo>
                <a:lnTo>
                  <a:pt x="8313" y="2377795"/>
                </a:lnTo>
                <a:lnTo>
                  <a:pt x="8063" y="2377002"/>
                </a:lnTo>
                <a:cubicBezTo>
                  <a:pt x="7381" y="2372846"/>
                  <a:pt x="8461" y="2369757"/>
                  <a:pt x="11299" y="2367736"/>
                </a:cubicBezTo>
                <a:lnTo>
                  <a:pt x="938" y="2348988"/>
                </a:lnTo>
                <a:lnTo>
                  <a:pt x="4527" y="2336126"/>
                </a:lnTo>
                <a:cubicBezTo>
                  <a:pt x="1963" y="2331992"/>
                  <a:pt x="471" y="2328284"/>
                  <a:pt x="51" y="2325004"/>
                </a:cubicBezTo>
                <a:cubicBezTo>
                  <a:pt x="-369" y="2321724"/>
                  <a:pt x="1851" y="2318685"/>
                  <a:pt x="6711" y="2315885"/>
                </a:cubicBezTo>
                <a:lnTo>
                  <a:pt x="12856" y="2312489"/>
                </a:lnTo>
                <a:cubicBezTo>
                  <a:pt x="10306" y="2307269"/>
                  <a:pt x="8884" y="2302277"/>
                  <a:pt x="8591" y="2297511"/>
                </a:cubicBezTo>
                <a:cubicBezTo>
                  <a:pt x="8297" y="2292745"/>
                  <a:pt x="7162" y="2288273"/>
                  <a:pt x="5188" y="2284095"/>
                </a:cubicBezTo>
                <a:cubicBezTo>
                  <a:pt x="6894" y="2272162"/>
                  <a:pt x="8040" y="2259519"/>
                  <a:pt x="8626" y="2246163"/>
                </a:cubicBezTo>
                <a:cubicBezTo>
                  <a:pt x="9214" y="2232810"/>
                  <a:pt x="8248" y="2219974"/>
                  <a:pt x="5730" y="2207655"/>
                </a:cubicBezTo>
                <a:cubicBezTo>
                  <a:pt x="3331" y="2203315"/>
                  <a:pt x="2246" y="2198931"/>
                  <a:pt x="2472" y="2194500"/>
                </a:cubicBezTo>
                <a:cubicBezTo>
                  <a:pt x="2697" y="2190070"/>
                  <a:pt x="4810" y="2186636"/>
                  <a:pt x="8811" y="2184198"/>
                </a:cubicBezTo>
                <a:lnTo>
                  <a:pt x="12908" y="2181934"/>
                </a:lnTo>
                <a:lnTo>
                  <a:pt x="5493" y="2158839"/>
                </a:lnTo>
                <a:cubicBezTo>
                  <a:pt x="7391" y="2148159"/>
                  <a:pt x="8121" y="2137786"/>
                  <a:pt x="7682" y="2127717"/>
                </a:cubicBezTo>
                <a:cubicBezTo>
                  <a:pt x="7242" y="2117649"/>
                  <a:pt x="6948" y="2107841"/>
                  <a:pt x="6797" y="2098294"/>
                </a:cubicBezTo>
                <a:lnTo>
                  <a:pt x="17429" y="2078822"/>
                </a:lnTo>
                <a:cubicBezTo>
                  <a:pt x="15430" y="2074601"/>
                  <a:pt x="14344" y="2070216"/>
                  <a:pt x="14170" y="2065667"/>
                </a:cubicBezTo>
                <a:cubicBezTo>
                  <a:pt x="13996" y="2061118"/>
                  <a:pt x="12909" y="2056733"/>
                  <a:pt x="10911" y="2052511"/>
                </a:cubicBezTo>
                <a:cubicBezTo>
                  <a:pt x="9805" y="2037203"/>
                  <a:pt x="10595" y="2021697"/>
                  <a:pt x="13282" y="2005993"/>
                </a:cubicBezTo>
                <a:cubicBezTo>
                  <a:pt x="15967" y="1990289"/>
                  <a:pt x="16470" y="1974262"/>
                  <a:pt x="14788" y="1957912"/>
                </a:cubicBezTo>
                <a:cubicBezTo>
                  <a:pt x="21193" y="1953070"/>
                  <a:pt x="22791" y="1945276"/>
                  <a:pt x="19582" y="1934529"/>
                </a:cubicBezTo>
                <a:cubicBezTo>
                  <a:pt x="16373" y="1923782"/>
                  <a:pt x="12947" y="1915365"/>
                  <a:pt x="9303" y="1909277"/>
                </a:cubicBezTo>
                <a:cubicBezTo>
                  <a:pt x="17221" y="1903542"/>
                  <a:pt x="20978" y="1896027"/>
                  <a:pt x="20576" y="1886731"/>
                </a:cubicBezTo>
                <a:cubicBezTo>
                  <a:pt x="20175" y="1877435"/>
                  <a:pt x="23421" y="1870204"/>
                  <a:pt x="30313" y="1865035"/>
                </a:cubicBezTo>
                <a:cubicBezTo>
                  <a:pt x="26535" y="1856585"/>
                  <a:pt x="25237" y="1847785"/>
                  <a:pt x="26420" y="1838634"/>
                </a:cubicBezTo>
                <a:cubicBezTo>
                  <a:pt x="27602" y="1829483"/>
                  <a:pt x="26304" y="1820682"/>
                  <a:pt x="22526" y="1812233"/>
                </a:cubicBezTo>
                <a:lnTo>
                  <a:pt x="44804" y="1794482"/>
                </a:lnTo>
                <a:cubicBezTo>
                  <a:pt x="40008" y="1785803"/>
                  <a:pt x="37836" y="1777032"/>
                  <a:pt x="38287" y="1768171"/>
                </a:cubicBezTo>
                <a:cubicBezTo>
                  <a:pt x="36422" y="1763990"/>
                  <a:pt x="35869" y="1759763"/>
                  <a:pt x="36628" y="1755492"/>
                </a:cubicBezTo>
                <a:cubicBezTo>
                  <a:pt x="37387" y="1751220"/>
                  <a:pt x="36834" y="1746994"/>
                  <a:pt x="34969" y="1742812"/>
                </a:cubicBezTo>
                <a:cubicBezTo>
                  <a:pt x="36938" y="1734076"/>
                  <a:pt x="39988" y="1721853"/>
                  <a:pt x="44120" y="1706144"/>
                </a:cubicBezTo>
                <a:cubicBezTo>
                  <a:pt x="48251" y="1690434"/>
                  <a:pt x="48964" y="1678822"/>
                  <a:pt x="46261" y="1671309"/>
                </a:cubicBezTo>
                <a:lnTo>
                  <a:pt x="45245" y="1650115"/>
                </a:lnTo>
                <a:cubicBezTo>
                  <a:pt x="41600" y="1643519"/>
                  <a:pt x="43779" y="1637783"/>
                  <a:pt x="51781" y="1632908"/>
                </a:cubicBezTo>
                <a:lnTo>
                  <a:pt x="55877" y="1630644"/>
                </a:lnTo>
                <a:lnTo>
                  <a:pt x="61143" y="1586945"/>
                </a:lnTo>
                <a:cubicBezTo>
                  <a:pt x="59373" y="1582937"/>
                  <a:pt x="59204" y="1579404"/>
                  <a:pt x="60635" y="1576348"/>
                </a:cubicBezTo>
                <a:cubicBezTo>
                  <a:pt x="62065" y="1573292"/>
                  <a:pt x="61896" y="1569759"/>
                  <a:pt x="60127" y="1565751"/>
                </a:cubicBezTo>
                <a:lnTo>
                  <a:pt x="67305" y="1540031"/>
                </a:lnTo>
                <a:cubicBezTo>
                  <a:pt x="69711" y="1537228"/>
                  <a:pt x="70790" y="1534139"/>
                  <a:pt x="70541" y="1530765"/>
                </a:cubicBezTo>
                <a:cubicBezTo>
                  <a:pt x="70291" y="1527389"/>
                  <a:pt x="69258" y="1524109"/>
                  <a:pt x="67441" y="1520921"/>
                </a:cubicBezTo>
                <a:cubicBezTo>
                  <a:pt x="70625" y="1506924"/>
                  <a:pt x="73521" y="1492406"/>
                  <a:pt x="76130" y="1477369"/>
                </a:cubicBezTo>
                <a:cubicBezTo>
                  <a:pt x="78738" y="1462331"/>
                  <a:pt x="80035" y="1447338"/>
                  <a:pt x="80020" y="1432390"/>
                </a:cubicBezTo>
                <a:cubicBezTo>
                  <a:pt x="84116" y="1430126"/>
                  <a:pt x="85014" y="1426911"/>
                  <a:pt x="82711" y="1422745"/>
                </a:cubicBezTo>
                <a:cubicBezTo>
                  <a:pt x="78382" y="1413297"/>
                  <a:pt x="79050" y="1408055"/>
                  <a:pt x="84718" y="1407020"/>
                </a:cubicBezTo>
                <a:cubicBezTo>
                  <a:pt x="90385" y="1405985"/>
                  <a:pt x="92493" y="1403346"/>
                  <a:pt x="91041" y="1399107"/>
                </a:cubicBezTo>
                <a:cubicBezTo>
                  <a:pt x="87262" y="1390657"/>
                  <a:pt x="87980" y="1385503"/>
                  <a:pt x="93191" y="1383642"/>
                </a:cubicBezTo>
                <a:cubicBezTo>
                  <a:pt x="98402" y="1381782"/>
                  <a:pt x="99694" y="1377668"/>
                  <a:pt x="97067" y="1371302"/>
                </a:cubicBezTo>
                <a:cubicBezTo>
                  <a:pt x="95237" y="1368291"/>
                  <a:pt x="94294" y="1365980"/>
                  <a:pt x="94238" y="1364367"/>
                </a:cubicBezTo>
                <a:cubicBezTo>
                  <a:pt x="94183" y="1362756"/>
                  <a:pt x="95640" y="1361157"/>
                  <a:pt x="98609" y="1359574"/>
                </a:cubicBezTo>
                <a:cubicBezTo>
                  <a:pt x="96019" y="1341177"/>
                  <a:pt x="96196" y="1322950"/>
                  <a:pt x="99142" y="1304892"/>
                </a:cubicBezTo>
                <a:cubicBezTo>
                  <a:pt x="102088" y="1286836"/>
                  <a:pt x="102265" y="1268609"/>
                  <a:pt x="99676" y="1250212"/>
                </a:cubicBezTo>
                <a:cubicBezTo>
                  <a:pt x="96041" y="1242023"/>
                  <a:pt x="95319" y="1234264"/>
                  <a:pt x="97509" y="1226936"/>
                </a:cubicBezTo>
                <a:cubicBezTo>
                  <a:pt x="99698" y="1219608"/>
                  <a:pt x="98977" y="1211849"/>
                  <a:pt x="95342" y="1203660"/>
                </a:cubicBezTo>
                <a:cubicBezTo>
                  <a:pt x="98354" y="1191571"/>
                  <a:pt x="101911" y="1179861"/>
                  <a:pt x="106012" y="1168531"/>
                </a:cubicBezTo>
                <a:cubicBezTo>
                  <a:pt x="110113" y="1157201"/>
                  <a:pt x="112069" y="1145015"/>
                  <a:pt x="111882" y="1131975"/>
                </a:cubicBezTo>
                <a:cubicBezTo>
                  <a:pt x="115179" y="1130380"/>
                  <a:pt x="117804" y="1128477"/>
                  <a:pt x="119757" y="1126264"/>
                </a:cubicBezTo>
                <a:cubicBezTo>
                  <a:pt x="121709" y="1124052"/>
                  <a:pt x="121647" y="1120914"/>
                  <a:pt x="119568" y="1116851"/>
                </a:cubicBezTo>
                <a:lnTo>
                  <a:pt x="116115" y="1110601"/>
                </a:lnTo>
                <a:lnTo>
                  <a:pt x="124698" y="1092261"/>
                </a:lnTo>
                <a:lnTo>
                  <a:pt x="113186" y="1071430"/>
                </a:lnTo>
                <a:lnTo>
                  <a:pt x="129066" y="1051777"/>
                </a:lnTo>
                <a:lnTo>
                  <a:pt x="120500" y="1026599"/>
                </a:lnTo>
                <a:cubicBezTo>
                  <a:pt x="126442" y="1017593"/>
                  <a:pt x="131593" y="1007156"/>
                  <a:pt x="135952" y="995286"/>
                </a:cubicBezTo>
                <a:cubicBezTo>
                  <a:pt x="140312" y="983415"/>
                  <a:pt x="143575" y="971981"/>
                  <a:pt x="145742" y="960983"/>
                </a:cubicBezTo>
                <a:cubicBezTo>
                  <a:pt x="142604" y="958128"/>
                  <a:pt x="140275" y="954316"/>
                  <a:pt x="138754" y="949549"/>
                </a:cubicBezTo>
                <a:cubicBezTo>
                  <a:pt x="137233" y="944780"/>
                  <a:pt x="138840" y="940833"/>
                  <a:pt x="143575" y="937707"/>
                </a:cubicBezTo>
                <a:cubicBezTo>
                  <a:pt x="151949" y="922315"/>
                  <a:pt x="158805" y="902664"/>
                  <a:pt x="164142" y="878753"/>
                </a:cubicBezTo>
                <a:cubicBezTo>
                  <a:pt x="169480" y="854842"/>
                  <a:pt x="172624" y="834523"/>
                  <a:pt x="173574" y="817795"/>
                </a:cubicBezTo>
                <a:cubicBezTo>
                  <a:pt x="179427" y="812861"/>
                  <a:pt x="181841" y="804729"/>
                  <a:pt x="180816" y="793399"/>
                </a:cubicBezTo>
                <a:cubicBezTo>
                  <a:pt x="179791" y="782068"/>
                  <a:pt x="183229" y="773370"/>
                  <a:pt x="191130" y="767304"/>
                </a:cubicBezTo>
                <a:lnTo>
                  <a:pt x="205486" y="715862"/>
                </a:lnTo>
                <a:cubicBezTo>
                  <a:pt x="202157" y="707617"/>
                  <a:pt x="202650" y="699640"/>
                  <a:pt x="206968" y="691929"/>
                </a:cubicBezTo>
                <a:cubicBezTo>
                  <a:pt x="211286" y="684218"/>
                  <a:pt x="211779" y="676240"/>
                  <a:pt x="208449" y="667996"/>
                </a:cubicBezTo>
                <a:lnTo>
                  <a:pt x="227664" y="630185"/>
                </a:lnTo>
                <a:cubicBezTo>
                  <a:pt x="225704" y="603451"/>
                  <a:pt x="228728" y="577873"/>
                  <a:pt x="236735" y="553451"/>
                </a:cubicBezTo>
                <a:cubicBezTo>
                  <a:pt x="244741" y="529028"/>
                  <a:pt x="252277" y="504355"/>
                  <a:pt x="259340" y="479434"/>
                </a:cubicBezTo>
                <a:cubicBezTo>
                  <a:pt x="267022" y="473376"/>
                  <a:pt x="270098" y="464425"/>
                  <a:pt x="268566" y="452581"/>
                </a:cubicBezTo>
                <a:cubicBezTo>
                  <a:pt x="267035" y="440737"/>
                  <a:pt x="270110" y="431786"/>
                  <a:pt x="277793" y="425728"/>
                </a:cubicBezTo>
                <a:lnTo>
                  <a:pt x="294452" y="378452"/>
                </a:lnTo>
                <a:cubicBezTo>
                  <a:pt x="291145" y="370251"/>
                  <a:pt x="291591" y="362187"/>
                  <a:pt x="295789" y="354259"/>
                </a:cubicBezTo>
                <a:cubicBezTo>
                  <a:pt x="299987" y="346330"/>
                  <a:pt x="300145" y="337746"/>
                  <a:pt x="296263" y="328503"/>
                </a:cubicBezTo>
                <a:cubicBezTo>
                  <a:pt x="301132" y="317655"/>
                  <a:pt x="305840" y="306215"/>
                  <a:pt x="310389" y="294184"/>
                </a:cubicBezTo>
                <a:cubicBezTo>
                  <a:pt x="314938" y="282153"/>
                  <a:pt x="318558" y="269955"/>
                  <a:pt x="321251" y="257589"/>
                </a:cubicBezTo>
                <a:cubicBezTo>
                  <a:pt x="324514" y="255730"/>
                  <a:pt x="328519" y="254309"/>
                  <a:pt x="333269" y="253327"/>
                </a:cubicBezTo>
                <a:cubicBezTo>
                  <a:pt x="338019" y="252346"/>
                  <a:pt x="342376" y="252771"/>
                  <a:pt x="346340" y="254602"/>
                </a:cubicBezTo>
                <a:lnTo>
                  <a:pt x="396383" y="267737"/>
                </a:lnTo>
                <a:cubicBezTo>
                  <a:pt x="401802" y="265648"/>
                  <a:pt x="407605" y="266068"/>
                  <a:pt x="413791" y="268994"/>
                </a:cubicBezTo>
                <a:cubicBezTo>
                  <a:pt x="419976" y="271921"/>
                  <a:pt x="424755" y="272906"/>
                  <a:pt x="428125" y="271950"/>
                </a:cubicBezTo>
                <a:cubicBezTo>
                  <a:pt x="430011" y="270624"/>
                  <a:pt x="431010" y="268600"/>
                  <a:pt x="431120" y="265876"/>
                </a:cubicBezTo>
                <a:cubicBezTo>
                  <a:pt x="431230" y="263153"/>
                  <a:pt x="431429" y="260891"/>
                  <a:pt x="431715" y="259089"/>
                </a:cubicBezTo>
                <a:cubicBezTo>
                  <a:pt x="436818" y="253606"/>
                  <a:pt x="441306" y="247614"/>
                  <a:pt x="445178" y="241112"/>
                </a:cubicBezTo>
                <a:cubicBezTo>
                  <a:pt x="449050" y="234610"/>
                  <a:pt x="451650" y="227622"/>
                  <a:pt x="452978" y="220146"/>
                </a:cubicBezTo>
                <a:cubicBezTo>
                  <a:pt x="450761" y="215932"/>
                  <a:pt x="450400" y="212053"/>
                  <a:pt x="451895" y="208508"/>
                </a:cubicBezTo>
                <a:cubicBezTo>
                  <a:pt x="453389" y="204963"/>
                  <a:pt x="456228" y="202034"/>
                  <a:pt x="460410" y="199723"/>
                </a:cubicBezTo>
                <a:lnTo>
                  <a:pt x="462458" y="198591"/>
                </a:lnTo>
                <a:cubicBezTo>
                  <a:pt x="461926" y="188857"/>
                  <a:pt x="461882" y="179705"/>
                  <a:pt x="462326" y="171131"/>
                </a:cubicBezTo>
                <a:cubicBezTo>
                  <a:pt x="462769" y="162559"/>
                  <a:pt x="467300" y="155636"/>
                  <a:pt x="475918" y="150364"/>
                </a:cubicBezTo>
                <a:cubicBezTo>
                  <a:pt x="482621" y="146263"/>
                  <a:pt x="487139" y="144559"/>
                  <a:pt x="489472" y="145253"/>
                </a:cubicBezTo>
                <a:cubicBezTo>
                  <a:pt x="491805" y="145947"/>
                  <a:pt x="494753" y="149869"/>
                  <a:pt x="498315" y="157021"/>
                </a:cubicBezTo>
                <a:cubicBezTo>
                  <a:pt x="501533" y="166574"/>
                  <a:pt x="503278" y="175580"/>
                  <a:pt x="503552" y="184039"/>
                </a:cubicBezTo>
                <a:cubicBezTo>
                  <a:pt x="503826" y="192499"/>
                  <a:pt x="510952" y="193094"/>
                  <a:pt x="524928" y="185824"/>
                </a:cubicBezTo>
                <a:lnTo>
                  <a:pt x="563323" y="197237"/>
                </a:lnTo>
                <a:cubicBezTo>
                  <a:pt x="569865" y="209881"/>
                  <a:pt x="575166" y="222702"/>
                  <a:pt x="579228" y="235696"/>
                </a:cubicBezTo>
                <a:cubicBezTo>
                  <a:pt x="583290" y="248691"/>
                  <a:pt x="588303" y="260990"/>
                  <a:pt x="594269" y="272592"/>
                </a:cubicBezTo>
                <a:cubicBezTo>
                  <a:pt x="600265" y="269732"/>
                  <a:pt x="604915" y="271695"/>
                  <a:pt x="608219" y="278480"/>
                </a:cubicBezTo>
                <a:cubicBezTo>
                  <a:pt x="610484" y="282780"/>
                  <a:pt x="612125" y="287765"/>
                  <a:pt x="613141" y="293436"/>
                </a:cubicBezTo>
                <a:lnTo>
                  <a:pt x="613268" y="294573"/>
                </a:lnTo>
                <a:lnTo>
                  <a:pt x="615119" y="279507"/>
                </a:lnTo>
                <a:cubicBezTo>
                  <a:pt x="616358" y="271129"/>
                  <a:pt x="617446" y="265673"/>
                  <a:pt x="618385" y="263138"/>
                </a:cubicBezTo>
                <a:cubicBezTo>
                  <a:pt x="614770" y="259738"/>
                  <a:pt x="613222" y="255979"/>
                  <a:pt x="613742" y="251861"/>
                </a:cubicBezTo>
                <a:cubicBezTo>
                  <a:pt x="614261" y="247742"/>
                  <a:pt x="616469" y="244255"/>
                  <a:pt x="620365" y="241401"/>
                </a:cubicBezTo>
                <a:cubicBezTo>
                  <a:pt x="618112" y="237653"/>
                  <a:pt x="617257" y="234377"/>
                  <a:pt x="617801" y="231574"/>
                </a:cubicBezTo>
                <a:cubicBezTo>
                  <a:pt x="618345" y="228769"/>
                  <a:pt x="617490" y="225494"/>
                  <a:pt x="615237" y="221745"/>
                </a:cubicBezTo>
                <a:cubicBezTo>
                  <a:pt x="619233" y="215793"/>
                  <a:pt x="623049" y="207788"/>
                  <a:pt x="626683" y="197730"/>
                </a:cubicBezTo>
                <a:cubicBezTo>
                  <a:pt x="630317" y="187671"/>
                  <a:pt x="630377" y="179394"/>
                  <a:pt x="626864" y="172896"/>
                </a:cubicBezTo>
                <a:cubicBezTo>
                  <a:pt x="628253" y="168833"/>
                  <a:pt x="628381" y="164747"/>
                  <a:pt x="627243" y="160639"/>
                </a:cubicBezTo>
                <a:cubicBezTo>
                  <a:pt x="626107" y="156532"/>
                  <a:pt x="624456" y="152967"/>
                  <a:pt x="622292" y="149944"/>
                </a:cubicBezTo>
                <a:cubicBezTo>
                  <a:pt x="623159" y="134802"/>
                  <a:pt x="627303" y="120268"/>
                  <a:pt x="634722" y="106344"/>
                </a:cubicBezTo>
                <a:cubicBezTo>
                  <a:pt x="631784" y="101441"/>
                  <a:pt x="630399" y="96720"/>
                  <a:pt x="630567" y="92182"/>
                </a:cubicBezTo>
                <a:cubicBezTo>
                  <a:pt x="630734" y="87644"/>
                  <a:pt x="629689" y="83411"/>
                  <a:pt x="627431" y="79485"/>
                </a:cubicBezTo>
                <a:cubicBezTo>
                  <a:pt x="633035" y="74646"/>
                  <a:pt x="636633" y="66672"/>
                  <a:pt x="638228" y="55562"/>
                </a:cubicBezTo>
                <a:cubicBezTo>
                  <a:pt x="639822" y="44451"/>
                  <a:pt x="640285" y="35044"/>
                  <a:pt x="639614" y="27339"/>
                </a:cubicBezTo>
                <a:lnTo>
                  <a:pt x="657729" y="9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1000"/>
                                        <p:tgtEl>
                                          <p:spTgt spid="10">
                                            <p:txEl>
                                              <p:pRg st="2" end="2"/>
                                            </p:txEl>
                                          </p:spTgt>
                                        </p:tgtEl>
                                      </p:cBhvr>
                                    </p:animEffect>
                                    <p:anim calcmode="lin" valueType="num">
                                      <p:cBhvr>
                                        <p:cTn id="2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1000"/>
                                        <p:tgtEl>
                                          <p:spTgt spid="10">
                                            <p:txEl>
                                              <p:pRg st="3" end="3"/>
                                            </p:txEl>
                                          </p:spTgt>
                                        </p:tgtEl>
                                      </p:cBhvr>
                                    </p:animEffect>
                                    <p:anim calcmode="lin" valueType="num">
                                      <p:cBhvr>
                                        <p:cTn id="3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894262" y="57150"/>
            <a:ext cx="4249738" cy="584775"/>
          </a:xfrm>
          <a:prstGeom prst="rect">
            <a:avLst/>
          </a:prstGeom>
          <a:noFill/>
          <a:ln w="9525">
            <a:noFill/>
            <a:miter lim="800000"/>
            <a:headEnd/>
            <a:tailEnd/>
          </a:ln>
        </p:spPr>
        <p:txBody>
          <a:bodyPr>
            <a:spAutoFit/>
          </a:bodyPr>
          <a:lstStyle/>
          <a:p>
            <a:pPr algn="r"/>
            <a:r>
              <a:rPr lang="vi-VN" sz="3200" b="1" dirty="0">
                <a:solidFill>
                  <a:srgbClr val="FF0000"/>
                </a:solidFill>
                <a:latin typeface="+mj-lt"/>
              </a:rPr>
              <a:t>Tác phẩm tiêu biểu</a:t>
            </a:r>
          </a:p>
        </p:txBody>
      </p:sp>
      <p:pic>
        <p:nvPicPr>
          <p:cNvPr id="20483" name="Picture 3" descr="E:\bia_sach_Ta_Duy_Anh.jpg"/>
          <p:cNvPicPr>
            <a:picLocks noChangeAspect="1" noChangeArrowheads="1"/>
          </p:cNvPicPr>
          <p:nvPr/>
        </p:nvPicPr>
        <p:blipFill>
          <a:blip r:embed="rId2"/>
          <a:srcRect r="50556"/>
          <a:stretch>
            <a:fillRect/>
          </a:stretch>
        </p:blipFill>
        <p:spPr bwMode="auto">
          <a:xfrm>
            <a:off x="304800" y="209550"/>
            <a:ext cx="1676400" cy="2195080"/>
          </a:xfrm>
          <a:prstGeom prst="rect">
            <a:avLst/>
          </a:prstGeom>
          <a:noFill/>
          <a:ln w="9525">
            <a:noFill/>
            <a:miter lim="800000"/>
            <a:headEnd/>
            <a:tailEnd/>
          </a:ln>
        </p:spPr>
      </p:pic>
      <p:pic>
        <p:nvPicPr>
          <p:cNvPr id="7" name="Picture 4" descr="GIABIETBONGTOI%20ok"/>
          <p:cNvPicPr>
            <a:picLocks noChangeAspect="1" noChangeArrowheads="1"/>
          </p:cNvPicPr>
          <p:nvPr/>
        </p:nvPicPr>
        <p:blipFill>
          <a:blip r:embed="rId3"/>
          <a:srcRect/>
          <a:stretch>
            <a:fillRect/>
          </a:stretch>
        </p:blipFill>
        <p:spPr bwMode="auto">
          <a:xfrm>
            <a:off x="2133600" y="438150"/>
            <a:ext cx="1801091" cy="2216727"/>
          </a:xfrm>
          <a:prstGeom prst="rect">
            <a:avLst/>
          </a:prstGeom>
          <a:noFill/>
          <a:ln w="9525">
            <a:noFill/>
            <a:miter lim="800000"/>
            <a:headEnd/>
            <a:tailEnd/>
          </a:ln>
        </p:spPr>
      </p:pic>
      <p:pic>
        <p:nvPicPr>
          <p:cNvPr id="10" name="Picture 7" descr="ta-duy-anh_B2"/>
          <p:cNvPicPr>
            <a:picLocks noChangeAspect="1" noChangeArrowheads="1"/>
          </p:cNvPicPr>
          <p:nvPr/>
        </p:nvPicPr>
        <p:blipFill>
          <a:blip r:embed="rId4"/>
          <a:srcRect/>
          <a:stretch>
            <a:fillRect/>
          </a:stretch>
        </p:blipFill>
        <p:spPr bwMode="auto">
          <a:xfrm>
            <a:off x="4038600" y="666750"/>
            <a:ext cx="1593273" cy="2209800"/>
          </a:xfrm>
          <a:prstGeom prst="rect">
            <a:avLst/>
          </a:prstGeom>
          <a:noFill/>
          <a:ln w="9525">
            <a:noFill/>
            <a:miter lim="800000"/>
            <a:headEnd/>
            <a:tailEnd/>
          </a:ln>
        </p:spPr>
      </p:pic>
      <p:pic>
        <p:nvPicPr>
          <p:cNvPr id="12" name="Picture 9"/>
          <p:cNvPicPr>
            <a:picLocks noChangeAspect="1" noChangeArrowheads="1"/>
          </p:cNvPicPr>
          <p:nvPr/>
        </p:nvPicPr>
        <p:blipFill>
          <a:blip r:embed="rId5"/>
          <a:srcRect/>
          <a:stretch>
            <a:fillRect/>
          </a:stretch>
        </p:blipFill>
        <p:spPr bwMode="auto">
          <a:xfrm>
            <a:off x="5791200" y="971550"/>
            <a:ext cx="15240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5" descr="131911"/>
          <p:cNvPicPr>
            <a:picLocks noChangeAspect="1" noChangeArrowheads="1"/>
          </p:cNvPicPr>
          <p:nvPr/>
        </p:nvPicPr>
        <p:blipFill>
          <a:blip r:embed="rId6"/>
          <a:srcRect/>
          <a:stretch>
            <a:fillRect/>
          </a:stretch>
        </p:blipFill>
        <p:spPr bwMode="auto">
          <a:xfrm>
            <a:off x="7478110" y="1200150"/>
            <a:ext cx="1513490" cy="2133600"/>
          </a:xfrm>
          <a:prstGeom prst="rect">
            <a:avLst/>
          </a:prstGeom>
          <a:noFill/>
          <a:ln w="9525">
            <a:noFill/>
            <a:miter lim="800000"/>
            <a:headEnd/>
            <a:tailEnd/>
          </a:ln>
        </p:spPr>
      </p:pic>
      <p:pic>
        <p:nvPicPr>
          <p:cNvPr id="15" name="Picture 12"/>
          <p:cNvPicPr>
            <a:picLocks noChangeAspect="1" noChangeArrowheads="1"/>
          </p:cNvPicPr>
          <p:nvPr/>
        </p:nvPicPr>
        <p:blipFill>
          <a:blip r:embed="rId7"/>
          <a:srcRect/>
          <a:stretch>
            <a:fillRect/>
          </a:stretch>
        </p:blipFill>
        <p:spPr bwMode="auto">
          <a:xfrm>
            <a:off x="304800" y="2571750"/>
            <a:ext cx="1676400" cy="1955800"/>
          </a:xfrm>
          <a:prstGeom prst="rect">
            <a:avLst/>
          </a:prstGeom>
          <a:noFill/>
          <a:ln w="9525">
            <a:noFill/>
            <a:miter lim="800000"/>
            <a:headEnd/>
            <a:tailEnd/>
          </a:ln>
        </p:spPr>
      </p:pic>
      <p:pic>
        <p:nvPicPr>
          <p:cNvPr id="16" name="Picture 4" descr="E:\12-9.jpg"/>
          <p:cNvPicPr>
            <a:picLocks noChangeAspect="1" noChangeArrowheads="1"/>
          </p:cNvPicPr>
          <p:nvPr/>
        </p:nvPicPr>
        <p:blipFill>
          <a:blip r:embed="rId8"/>
          <a:srcRect l="50791"/>
          <a:stretch>
            <a:fillRect/>
          </a:stretch>
        </p:blipFill>
        <p:spPr bwMode="auto">
          <a:xfrm>
            <a:off x="4100301" y="3028950"/>
            <a:ext cx="1614699" cy="2114550"/>
          </a:xfrm>
          <a:prstGeom prst="rect">
            <a:avLst/>
          </a:prstGeom>
          <a:noFill/>
          <a:ln w="9525">
            <a:noFill/>
            <a:miter lim="800000"/>
            <a:headEnd/>
            <a:tailEnd/>
          </a:ln>
        </p:spPr>
      </p:pic>
      <p:pic>
        <p:nvPicPr>
          <p:cNvPr id="17" name="Picture 4" descr="E:\12-9.jpg"/>
          <p:cNvPicPr>
            <a:picLocks noChangeAspect="1" noChangeArrowheads="1"/>
          </p:cNvPicPr>
          <p:nvPr/>
        </p:nvPicPr>
        <p:blipFill>
          <a:blip r:embed="rId8"/>
          <a:srcRect r="49371"/>
          <a:stretch>
            <a:fillRect/>
          </a:stretch>
        </p:blipFill>
        <p:spPr bwMode="auto">
          <a:xfrm>
            <a:off x="2133600" y="2876550"/>
            <a:ext cx="1676400" cy="2057400"/>
          </a:xfrm>
          <a:prstGeom prst="rect">
            <a:avLst/>
          </a:prstGeom>
          <a:noFill/>
          <a:ln w="9525">
            <a:noFill/>
            <a:miter lim="800000"/>
            <a:headEnd/>
            <a:tailEnd/>
          </a:ln>
        </p:spPr>
      </p:pic>
      <p:pic>
        <p:nvPicPr>
          <p:cNvPr id="18" name="Picture 11" descr="taDuyAnhBaDaoKy"/>
          <p:cNvPicPr>
            <a:picLocks noChangeAspect="1" noChangeArrowheads="1"/>
          </p:cNvPicPr>
          <p:nvPr/>
        </p:nvPicPr>
        <p:blipFill>
          <a:blip r:embed="rId9"/>
          <a:srcRect/>
          <a:stretch>
            <a:fillRect/>
          </a:stretch>
        </p:blipFill>
        <p:spPr bwMode="auto">
          <a:xfrm>
            <a:off x="6096000" y="3562350"/>
            <a:ext cx="16002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dissolve">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5" name="Google Shape;1765;p50"/>
          <p:cNvSpPr txBox="1">
            <a:spLocks noGrp="1"/>
          </p:cNvSpPr>
          <p:nvPr>
            <p:ph type="subTitle" idx="4294967295"/>
          </p:nvPr>
        </p:nvSpPr>
        <p:spPr>
          <a:xfrm>
            <a:off x="685710" y="1382233"/>
            <a:ext cx="2339253" cy="1561149"/>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vi-VN" sz="1900" dirty="0">
                <a:latin typeface="Cambria" panose="02040503050406030204" pitchFamily="18" charset="0"/>
                <a:ea typeface="Cambria" panose="02040503050406030204" pitchFamily="18" charset="0"/>
              </a:rPr>
              <a:t>Kiều Phương được anh trai đặt tên là Mèo. Cô bé hay lục lọi, bôi bẩn và thích tự chế màu vẽ. </a:t>
            </a:r>
            <a:endParaRPr sz="1900" dirty="0">
              <a:latin typeface="Cambria" panose="02040503050406030204" pitchFamily="18" charset="0"/>
              <a:ea typeface="Cambria" panose="02040503050406030204" pitchFamily="18" charset="0"/>
            </a:endParaRPr>
          </a:p>
        </p:txBody>
      </p:sp>
      <p:sp>
        <p:nvSpPr>
          <p:cNvPr id="1767" name="Google Shape;1767;p50"/>
          <p:cNvSpPr txBox="1">
            <a:spLocks noGrp="1"/>
          </p:cNvSpPr>
          <p:nvPr>
            <p:ph type="subTitle" idx="4294967295"/>
          </p:nvPr>
        </p:nvSpPr>
        <p:spPr>
          <a:xfrm>
            <a:off x="5029200" y="1185780"/>
            <a:ext cx="3604438" cy="1800076"/>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vi-VN" sz="1900" dirty="0">
                <a:latin typeface="Cambria" panose="02040503050406030204" pitchFamily="18" charset="0"/>
                <a:ea typeface="Cambria" panose="02040503050406030204" pitchFamily="18" charset="0"/>
              </a:rPr>
              <a:t>B</a:t>
            </a:r>
            <a:r>
              <a:rPr lang="en" sz="1900" dirty="0">
                <a:latin typeface="Cambria" panose="02040503050406030204" pitchFamily="18" charset="0"/>
                <a:ea typeface="Cambria" panose="02040503050406030204" pitchFamily="18" charset="0"/>
              </a:rPr>
              <a:t>é Mèo được giải nhất trong cuôc thi hội họa. Người anh trai nhìn thấy mình trong bức chân dung bé Mèo vẽ cảm thấy xấu hổ vì những suy nghĩ chưa tốt của mình.</a:t>
            </a:r>
            <a:endParaRPr sz="1900" dirty="0">
              <a:latin typeface="Cambria" panose="02040503050406030204" pitchFamily="18" charset="0"/>
              <a:ea typeface="Cambria" panose="02040503050406030204" pitchFamily="18" charset="0"/>
            </a:endParaRPr>
          </a:p>
        </p:txBody>
      </p:sp>
      <p:cxnSp>
        <p:nvCxnSpPr>
          <p:cNvPr id="1771" name="Google Shape;1771;p50"/>
          <p:cNvCxnSpPr/>
          <p:nvPr/>
        </p:nvCxnSpPr>
        <p:spPr>
          <a:xfrm>
            <a:off x="616597" y="3056555"/>
            <a:ext cx="8144631" cy="0"/>
          </a:xfrm>
          <a:prstGeom prst="straightConnector1">
            <a:avLst/>
          </a:prstGeom>
          <a:noFill/>
          <a:ln w="19050" cap="flat" cmpd="sng">
            <a:solidFill>
              <a:schemeClr val="dk1"/>
            </a:solidFill>
            <a:prstDash val="solid"/>
            <a:round/>
            <a:headEnd type="none" w="med" len="med"/>
            <a:tailEnd type="none" w="med" len="med"/>
          </a:ln>
        </p:spPr>
      </p:cxnSp>
      <p:sp>
        <p:nvSpPr>
          <p:cNvPr id="1839" name="Google Shape;1839;p50"/>
          <p:cNvSpPr txBox="1">
            <a:spLocks noGrp="1"/>
          </p:cNvSpPr>
          <p:nvPr>
            <p:ph type="title"/>
          </p:nvPr>
        </p:nvSpPr>
        <p:spPr>
          <a:xfrm>
            <a:off x="616597" y="45257"/>
            <a:ext cx="7693200" cy="5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600" b="1" dirty="0">
                <a:latin typeface="Cambria" panose="02040503050406030204" pitchFamily="18" charset="0"/>
                <a:ea typeface="Cambria" panose="02040503050406030204" pitchFamily="18" charset="0"/>
              </a:rPr>
              <a:t>TÓM TẮT VĂN BẢN</a:t>
            </a:r>
            <a:endParaRPr sz="3600" b="1" dirty="0">
              <a:solidFill>
                <a:schemeClr val="lt2"/>
              </a:solidFill>
              <a:latin typeface="Cambria" panose="02040503050406030204" pitchFamily="18" charset="0"/>
              <a:ea typeface="Cambria" panose="02040503050406030204" pitchFamily="18" charset="0"/>
            </a:endParaRPr>
          </a:p>
        </p:txBody>
      </p:sp>
      <p:sp>
        <p:nvSpPr>
          <p:cNvPr id="77" name="Google Shape;1769;p50"/>
          <p:cNvSpPr txBox="1">
            <a:spLocks/>
          </p:cNvSpPr>
          <p:nvPr/>
        </p:nvSpPr>
        <p:spPr>
          <a:xfrm>
            <a:off x="3062177" y="3281881"/>
            <a:ext cx="3669546" cy="1621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just">
              <a:lnSpc>
                <a:spcPct val="100000"/>
              </a:lnSpc>
              <a:buFont typeface="Nunito"/>
              <a:buNone/>
            </a:pPr>
            <a:r>
              <a:rPr lang="en-US" sz="1900" dirty="0" err="1">
                <a:latin typeface="Cambria" panose="02040503050406030204" pitchFamily="18" charset="0"/>
                <a:ea typeface="Cambria" panose="02040503050406030204" pitchFamily="18" charset="0"/>
              </a:rPr>
              <a:t>Tài</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năng</a:t>
            </a:r>
            <a:r>
              <a:rPr lang="en-US" sz="1900" dirty="0">
                <a:latin typeface="Cambria" panose="02040503050406030204" pitchFamily="18" charset="0"/>
                <a:ea typeface="Cambria" panose="02040503050406030204" pitchFamily="18" charset="0"/>
              </a:rPr>
              <a:t> hội </a:t>
            </a:r>
            <a:r>
              <a:rPr lang="en-US" sz="1900" dirty="0" err="1">
                <a:latin typeface="Cambria" panose="02040503050406030204" pitchFamily="18" charset="0"/>
                <a:ea typeface="Cambria" panose="02040503050406030204" pitchFamily="18" charset="0"/>
              </a:rPr>
              <a:t>họa</a:t>
            </a:r>
            <a:r>
              <a:rPr lang="en-US" sz="1900" dirty="0">
                <a:latin typeface="Cambria" panose="02040503050406030204" pitchFamily="18" charset="0"/>
                <a:ea typeface="Cambria" panose="02040503050406030204" pitchFamily="18" charset="0"/>
              </a:rPr>
              <a:t> của </a:t>
            </a:r>
            <a:r>
              <a:rPr lang="en-US" sz="1900" dirty="0" err="1">
                <a:latin typeface="Cambria" panose="02040503050406030204" pitchFamily="18" charset="0"/>
                <a:ea typeface="Cambria" panose="02040503050406030204" pitchFamily="18" charset="0"/>
              </a:rPr>
              <a:t>Mèo</a:t>
            </a:r>
            <a:r>
              <a:rPr lang="en-US" sz="1900" dirty="0">
                <a:latin typeface="Cambria" panose="02040503050406030204" pitchFamily="18" charset="0"/>
                <a:ea typeface="Cambria" panose="02040503050406030204" pitchFamily="18" charset="0"/>
              </a:rPr>
              <a:t> được </a:t>
            </a:r>
            <a:r>
              <a:rPr lang="en-US" sz="1900" dirty="0" err="1">
                <a:latin typeface="Cambria" panose="02040503050406030204" pitchFamily="18" charset="0"/>
                <a:ea typeface="Cambria" panose="02040503050406030204" pitchFamily="18" charset="0"/>
              </a:rPr>
              <a:t>mọi</a:t>
            </a:r>
            <a:r>
              <a:rPr lang="en-US" sz="1900" dirty="0">
                <a:latin typeface="Cambria" panose="02040503050406030204" pitchFamily="18" charset="0"/>
                <a:ea typeface="Cambria" panose="02040503050406030204" pitchFamily="18" charset="0"/>
              </a:rPr>
              <a:t> người </a:t>
            </a:r>
            <a:r>
              <a:rPr lang="en-US" sz="1900" dirty="0" err="1">
                <a:latin typeface="Cambria" panose="02040503050406030204" pitchFamily="18" charset="0"/>
                <a:ea typeface="Cambria" panose="02040503050406030204" pitchFamily="18" charset="0"/>
              </a:rPr>
              <a:t>phát</a:t>
            </a:r>
            <a:r>
              <a:rPr lang="en-US" sz="1900" dirty="0">
                <a:latin typeface="Cambria" panose="02040503050406030204" pitchFamily="18" charset="0"/>
                <a:ea typeface="Cambria" panose="02040503050406030204" pitchFamily="18" charset="0"/>
              </a:rPr>
              <a:t> hiện.</a:t>
            </a:r>
          </a:p>
          <a:p>
            <a:pPr marL="0" indent="0" algn="just">
              <a:lnSpc>
                <a:spcPct val="100000"/>
              </a:lnSpc>
              <a:buFont typeface="Nunito"/>
              <a:buNone/>
            </a:pPr>
            <a:r>
              <a:rPr lang="en-US" sz="1900" dirty="0">
                <a:latin typeface="Cambria" panose="02040503050406030204" pitchFamily="18" charset="0"/>
                <a:ea typeface="Cambria" panose="02040503050406030204" pitchFamily="18" charset="0"/>
              </a:rPr>
              <a:t>Người </a:t>
            </a:r>
            <a:r>
              <a:rPr lang="en-US" sz="1900" dirty="0" err="1">
                <a:latin typeface="Cambria" panose="02040503050406030204" pitchFamily="18" charset="0"/>
                <a:ea typeface="Cambria" panose="02040503050406030204" pitchFamily="18" charset="0"/>
              </a:rPr>
              <a:t>anh</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trai</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không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còn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cảm</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thấy</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gần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gũi</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với</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em</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gái</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mà</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thường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ghen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tị</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đố</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kị</a:t>
            </a:r>
            <a:endParaRPr lang="en-US" sz="1900" dirty="0">
              <a:latin typeface="Cambria" panose="02040503050406030204" pitchFamily="18" charset="0"/>
              <a:ea typeface="Cambria" panose="02040503050406030204" pitchFamily="18" charset="0"/>
            </a:endParaRPr>
          </a:p>
        </p:txBody>
      </p:sp>
      <p:cxnSp>
        <p:nvCxnSpPr>
          <p:cNvPr id="9" name="Straight Connector 8"/>
          <p:cNvCxnSpPr/>
          <p:nvPr/>
        </p:nvCxnSpPr>
        <p:spPr>
          <a:xfrm>
            <a:off x="669760" y="1382233"/>
            <a:ext cx="0" cy="1674322"/>
          </a:xfrm>
          <a:prstGeom prst="line">
            <a:avLst/>
          </a:prstGeom>
          <a:ln w="38100">
            <a:solidFill>
              <a:schemeClr val="accent1">
                <a:lumMod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0912" y="3056555"/>
            <a:ext cx="0" cy="1759994"/>
          </a:xfrm>
          <a:prstGeom prst="line">
            <a:avLst/>
          </a:prstGeom>
          <a:ln w="38100">
            <a:solidFill>
              <a:schemeClr val="accent1">
                <a:lumMod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029200" y="1297172"/>
            <a:ext cx="0" cy="1708725"/>
          </a:xfrm>
          <a:prstGeom prst="line">
            <a:avLst/>
          </a:prstGeom>
          <a:ln w="38100">
            <a:solidFill>
              <a:schemeClr val="accent1">
                <a:lumMod val="1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Pencil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34" y="1882826"/>
            <a:ext cx="659881" cy="6598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lor palette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101" y="3205518"/>
            <a:ext cx="729770" cy="7297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ather premium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096" y="1517774"/>
            <a:ext cx="730103" cy="73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63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71"/>
                                        </p:tgtEl>
                                        <p:attrNameLst>
                                          <p:attrName>style.visibility</p:attrName>
                                        </p:attrNameLst>
                                      </p:cBhvr>
                                      <p:to>
                                        <p:strVal val="visible"/>
                                      </p:to>
                                    </p:set>
                                    <p:animEffect transition="in" filter="wipe(left)">
                                      <p:cBhvr>
                                        <p:cTn id="7" dur="500"/>
                                        <p:tgtEl>
                                          <p:spTgt spid="17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39"/>
                                        </p:tgtEl>
                                        <p:attrNameLst>
                                          <p:attrName>style.visibility</p:attrName>
                                        </p:attrNameLst>
                                      </p:cBhvr>
                                      <p:to>
                                        <p:strVal val="visible"/>
                                      </p:to>
                                    </p:set>
                                    <p:animEffect transition="in" filter="barn(inVertical)">
                                      <p:cBhvr>
                                        <p:cTn id="12" dur="500"/>
                                        <p:tgtEl>
                                          <p:spTgt spid="183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65">
                                            <p:txEl>
                                              <p:pRg st="0" end="0"/>
                                            </p:txEl>
                                          </p:spTgt>
                                        </p:tgtEl>
                                        <p:attrNameLst>
                                          <p:attrName>style.visibility</p:attrName>
                                        </p:attrNameLst>
                                      </p:cBhvr>
                                      <p:to>
                                        <p:strVal val="visible"/>
                                      </p:to>
                                    </p:set>
                                    <p:animEffect transition="in" filter="fade">
                                      <p:cBhvr>
                                        <p:cTn id="22" dur="1000"/>
                                        <p:tgtEl>
                                          <p:spTgt spid="1765">
                                            <p:txEl>
                                              <p:pRg st="0" end="0"/>
                                            </p:txEl>
                                          </p:spTgt>
                                        </p:tgtEl>
                                      </p:cBhvr>
                                    </p:animEffect>
                                    <p:anim calcmode="lin" valueType="num">
                                      <p:cBhvr>
                                        <p:cTn id="23" dur="1000" fill="hold"/>
                                        <p:tgtEl>
                                          <p:spTgt spid="176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76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1000"/>
                                        <p:tgtEl>
                                          <p:spTgt spid="7170"/>
                                        </p:tgtEl>
                                      </p:cBhvr>
                                    </p:animEffect>
                                    <p:anim calcmode="lin" valueType="num">
                                      <p:cBhvr>
                                        <p:cTn id="28" dur="1000" fill="hold"/>
                                        <p:tgtEl>
                                          <p:spTgt spid="7170"/>
                                        </p:tgtEl>
                                        <p:attrNameLst>
                                          <p:attrName>ppt_x</p:attrName>
                                        </p:attrNameLst>
                                      </p:cBhvr>
                                      <p:tavLst>
                                        <p:tav tm="0">
                                          <p:val>
                                            <p:strVal val="#ppt_x"/>
                                          </p:val>
                                        </p:tav>
                                        <p:tav tm="100000">
                                          <p:val>
                                            <p:strVal val="#ppt_x"/>
                                          </p:val>
                                        </p:tav>
                                      </p:tavLst>
                                    </p:anim>
                                    <p:anim calcmode="lin" valueType="num">
                                      <p:cBhvr>
                                        <p:cTn id="2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barn(inVertical)">
                                      <p:cBhvr>
                                        <p:cTn id="34" dur="500"/>
                                        <p:tgtEl>
                                          <p:spTgt spid="717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1000"/>
                                        <p:tgtEl>
                                          <p:spTgt spid="84"/>
                                        </p:tgtEl>
                                      </p:cBhvr>
                                    </p:animEffect>
                                    <p:anim calcmode="lin" valueType="num">
                                      <p:cBhvr>
                                        <p:cTn id="40" dur="1000" fill="hold"/>
                                        <p:tgtEl>
                                          <p:spTgt spid="84"/>
                                        </p:tgtEl>
                                        <p:attrNameLst>
                                          <p:attrName>ppt_x</p:attrName>
                                        </p:attrNameLst>
                                      </p:cBhvr>
                                      <p:tavLst>
                                        <p:tav tm="0">
                                          <p:val>
                                            <p:strVal val="#ppt_x"/>
                                          </p:val>
                                        </p:tav>
                                        <p:tav tm="100000">
                                          <p:val>
                                            <p:strVal val="#ppt_x"/>
                                          </p:val>
                                        </p:tav>
                                      </p:tavLst>
                                    </p:anim>
                                    <p:anim calcmode="lin" valueType="num">
                                      <p:cBhvr>
                                        <p:cTn id="41" dur="1000" fill="hold"/>
                                        <p:tgtEl>
                                          <p:spTgt spid="84"/>
                                        </p:tgtEl>
                                        <p:attrNameLst>
                                          <p:attrName>ppt_y</p:attrName>
                                        </p:attrNameLst>
                                      </p:cBhvr>
                                      <p:tavLst>
                                        <p:tav tm="0">
                                          <p:val>
                                            <p:strVal val="#ppt_y+.1"/>
                                          </p:val>
                                        </p:tav>
                                        <p:tav tm="100000">
                                          <p:val>
                                            <p:strVal val="#ppt_y"/>
                                          </p:val>
                                        </p:tav>
                                      </p:tavLst>
                                    </p:anim>
                                  </p:childTnLst>
                                </p:cTn>
                              </p:par>
                              <p:par>
                                <p:cTn id="42" presetID="16" presetClass="entr" presetSubtype="21" fill="hold" grpId="0" nodeType="with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barn(inVertical)">
                                      <p:cBhvr>
                                        <p:cTn id="44" dur="500"/>
                                        <p:tgtEl>
                                          <p:spTgt spid="7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174"/>
                                        </p:tgtEl>
                                        <p:attrNameLst>
                                          <p:attrName>style.visibility</p:attrName>
                                        </p:attrNameLst>
                                      </p:cBhvr>
                                      <p:to>
                                        <p:strVal val="visible"/>
                                      </p:to>
                                    </p:set>
                                    <p:animEffect transition="in" filter="barn(inVertical)">
                                      <p:cBhvr>
                                        <p:cTn id="49" dur="500"/>
                                        <p:tgtEl>
                                          <p:spTgt spid="717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fade">
                                      <p:cBhvr>
                                        <p:cTn id="54" dur="1000"/>
                                        <p:tgtEl>
                                          <p:spTgt spid="85"/>
                                        </p:tgtEl>
                                      </p:cBhvr>
                                    </p:animEffect>
                                    <p:anim calcmode="lin" valueType="num">
                                      <p:cBhvr>
                                        <p:cTn id="55" dur="1000" fill="hold"/>
                                        <p:tgtEl>
                                          <p:spTgt spid="85"/>
                                        </p:tgtEl>
                                        <p:attrNameLst>
                                          <p:attrName>ppt_x</p:attrName>
                                        </p:attrNameLst>
                                      </p:cBhvr>
                                      <p:tavLst>
                                        <p:tav tm="0">
                                          <p:val>
                                            <p:strVal val="#ppt_x"/>
                                          </p:val>
                                        </p:tav>
                                        <p:tav tm="100000">
                                          <p:val>
                                            <p:strVal val="#ppt_x"/>
                                          </p:val>
                                        </p:tav>
                                      </p:tavLst>
                                    </p:anim>
                                    <p:anim calcmode="lin" valueType="num">
                                      <p:cBhvr>
                                        <p:cTn id="56" dur="1000" fill="hold"/>
                                        <p:tgtEl>
                                          <p:spTgt spid="85"/>
                                        </p:tgtEl>
                                        <p:attrNameLst>
                                          <p:attrName>ppt_y</p:attrName>
                                        </p:attrNameLst>
                                      </p:cBhvr>
                                      <p:tavLst>
                                        <p:tav tm="0">
                                          <p:val>
                                            <p:strVal val="#ppt_y+.1"/>
                                          </p:val>
                                        </p:tav>
                                        <p:tav tm="100000">
                                          <p:val>
                                            <p:strVal val="#ppt_y"/>
                                          </p:val>
                                        </p:tav>
                                      </p:tavLst>
                                    </p:anim>
                                  </p:childTnLst>
                                </p:cTn>
                              </p:par>
                              <p:par>
                                <p:cTn id="57" presetID="16" presetClass="entr" presetSubtype="21" fill="hold" grpId="0" nodeType="withEffect">
                                  <p:stCondLst>
                                    <p:cond delay="0"/>
                                  </p:stCondLst>
                                  <p:childTnLst>
                                    <p:set>
                                      <p:cBhvr>
                                        <p:cTn id="58" dur="1" fill="hold">
                                          <p:stCondLst>
                                            <p:cond delay="0"/>
                                          </p:stCondLst>
                                        </p:cTn>
                                        <p:tgtEl>
                                          <p:spTgt spid="1767">
                                            <p:txEl>
                                              <p:pRg st="0" end="0"/>
                                            </p:txEl>
                                          </p:spTgt>
                                        </p:tgtEl>
                                        <p:attrNameLst>
                                          <p:attrName>style.visibility</p:attrName>
                                        </p:attrNameLst>
                                      </p:cBhvr>
                                      <p:to>
                                        <p:strVal val="visible"/>
                                      </p:to>
                                    </p:set>
                                    <p:animEffect transition="in" filter="barn(inVertical)">
                                      <p:cBhvr>
                                        <p:cTn id="59" dur="500"/>
                                        <p:tgtEl>
                                          <p:spTgt spid="17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5" grpId="0" build="p"/>
      <p:bldP spid="1767" grpId="0" build="p"/>
      <p:bldP spid="1839"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8" name="Google Shape;1528;p45"/>
          <p:cNvSpPr txBox="1">
            <a:spLocks noGrp="1"/>
          </p:cNvSpPr>
          <p:nvPr>
            <p:ph type="subTitle" idx="2"/>
          </p:nvPr>
        </p:nvSpPr>
        <p:spPr>
          <a:xfrm>
            <a:off x="274290" y="1094872"/>
            <a:ext cx="2381100" cy="4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vi-VN" b="1" dirty="0">
                <a:latin typeface="Cambria" panose="02040503050406030204" pitchFamily="18" charset="0"/>
                <a:ea typeface="Cambria" panose="02040503050406030204" pitchFamily="18" charset="0"/>
              </a:rPr>
              <a:t>Thể loại</a:t>
            </a:r>
            <a:endParaRPr b="1" dirty="0">
              <a:latin typeface="Cambria" panose="02040503050406030204" pitchFamily="18" charset="0"/>
              <a:ea typeface="Cambria" panose="02040503050406030204" pitchFamily="18" charset="0"/>
            </a:endParaRPr>
          </a:p>
        </p:txBody>
      </p:sp>
      <p:sp>
        <p:nvSpPr>
          <p:cNvPr id="1532" name="Google Shape;1532;p45"/>
          <p:cNvSpPr txBox="1">
            <a:spLocks noGrp="1"/>
          </p:cNvSpPr>
          <p:nvPr>
            <p:ph type="subTitle" idx="6"/>
          </p:nvPr>
        </p:nvSpPr>
        <p:spPr>
          <a:xfrm>
            <a:off x="6446616" y="1103437"/>
            <a:ext cx="2381100" cy="42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vi-VN" b="1" dirty="0">
                <a:latin typeface="Cambria" panose="02040503050406030204" pitchFamily="18" charset="0"/>
                <a:ea typeface="Cambria" panose="02040503050406030204" pitchFamily="18" charset="0"/>
              </a:rPr>
              <a:t>Ngôi kể</a:t>
            </a:r>
            <a:endParaRPr b="1" dirty="0">
              <a:latin typeface="Cambria" panose="02040503050406030204" pitchFamily="18" charset="0"/>
              <a:ea typeface="Cambria" panose="02040503050406030204" pitchFamily="18" charset="0"/>
            </a:endParaRPr>
          </a:p>
        </p:txBody>
      </p:sp>
      <p:sp>
        <p:nvSpPr>
          <p:cNvPr id="8" name="Subtitle 7"/>
          <p:cNvSpPr>
            <a:spLocks noGrp="1"/>
          </p:cNvSpPr>
          <p:nvPr>
            <p:ph type="subTitle" idx="15"/>
          </p:nvPr>
        </p:nvSpPr>
        <p:spPr>
          <a:xfrm>
            <a:off x="2583906" y="2209337"/>
            <a:ext cx="3862710" cy="422700"/>
          </a:xfrm>
        </p:spPr>
        <p:txBody>
          <a:bodyPr/>
          <a:lstStyle/>
          <a:p>
            <a:r>
              <a:rPr lang="en-US" b="1" dirty="0" err="1">
                <a:latin typeface="Cambria" panose="02040503050406030204" pitchFamily="18" charset="0"/>
                <a:ea typeface="Cambria" panose="02040503050406030204" pitchFamily="18" charset="0"/>
              </a:rPr>
              <a:t>Bố</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cục</a:t>
            </a:r>
            <a:endParaRPr lang="vi-VN" b="1" dirty="0">
              <a:latin typeface="Cambria" panose="02040503050406030204" pitchFamily="18" charset="0"/>
              <a:ea typeface="Cambria" panose="02040503050406030204" pitchFamily="18" charset="0"/>
            </a:endParaRPr>
          </a:p>
        </p:txBody>
      </p:sp>
      <p:sp>
        <p:nvSpPr>
          <p:cNvPr id="12" name="Rounded Rectangle 11"/>
          <p:cNvSpPr/>
          <p:nvPr/>
        </p:nvSpPr>
        <p:spPr>
          <a:xfrm>
            <a:off x="92047" y="1569527"/>
            <a:ext cx="2777395" cy="595451"/>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6" name="Rounded Rectangle 125"/>
          <p:cNvSpPr/>
          <p:nvPr/>
        </p:nvSpPr>
        <p:spPr>
          <a:xfrm>
            <a:off x="6248469" y="1559378"/>
            <a:ext cx="2777395" cy="699600"/>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ounded Rectangle 14"/>
          <p:cNvSpPr/>
          <p:nvPr/>
        </p:nvSpPr>
        <p:spPr>
          <a:xfrm>
            <a:off x="275155" y="2641864"/>
            <a:ext cx="8750709" cy="1875018"/>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Google Shape;1528;p45">
            <a:extLst>
              <a:ext uri="{FF2B5EF4-FFF2-40B4-BE49-F238E27FC236}">
                <a16:creationId xmlns:a16="http://schemas.microsoft.com/office/drawing/2014/main" id="{1846CFC4-A091-1B4F-F852-858E83A01A4E}"/>
              </a:ext>
            </a:extLst>
          </p:cNvPr>
          <p:cNvSpPr txBox="1">
            <a:spLocks/>
          </p:cNvSpPr>
          <p:nvPr/>
        </p:nvSpPr>
        <p:spPr>
          <a:xfrm>
            <a:off x="3364102" y="1113773"/>
            <a:ext cx="2381100" cy="42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EB5F1D"/>
              </a:buClr>
              <a:buSzPts val="1800"/>
              <a:buFont typeface="Barrio"/>
              <a:buNone/>
              <a:defRPr sz="2000" b="0" i="0" u="none" strike="noStrike" cap="none">
                <a:solidFill>
                  <a:schemeClr val="lt1"/>
                </a:solidFill>
                <a:latin typeface="Barrio"/>
                <a:ea typeface="Barrio"/>
                <a:cs typeface="Barrio"/>
                <a:sym typeface="Barrio"/>
              </a:defRPr>
            </a:lvl1pPr>
            <a:lvl2pPr marL="914400" marR="0" lvl="1" indent="-317500" algn="l" rtl="0">
              <a:lnSpc>
                <a:spcPct val="115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buClr>
                <a:schemeClr val="dk1"/>
              </a:buClr>
              <a:buSzPts val="1100"/>
              <a:buFont typeface="Arial"/>
              <a:buNone/>
            </a:pPr>
            <a:r>
              <a:rPr lang="en-US" b="1" dirty="0">
                <a:latin typeface="Cambria" panose="02040503050406030204" pitchFamily="18" charset="0"/>
                <a:ea typeface="Cambria" panose="02040503050406030204" pitchFamily="18" charset="0"/>
              </a:rPr>
              <a:t>PTBĐ </a:t>
            </a:r>
            <a:r>
              <a:rPr lang="en-US" b="1" dirty="0" err="1">
                <a:latin typeface="Cambria" panose="02040503050406030204" pitchFamily="18" charset="0"/>
                <a:ea typeface="Cambria" panose="02040503050406030204" pitchFamily="18" charset="0"/>
              </a:rPr>
              <a:t>chính</a:t>
            </a:r>
            <a:endParaRPr lang="vi-VN" b="1" dirty="0">
              <a:latin typeface="Cambria" panose="02040503050406030204" pitchFamily="18" charset="0"/>
              <a:ea typeface="Cambria" panose="02040503050406030204" pitchFamily="18" charset="0"/>
            </a:endParaRPr>
          </a:p>
        </p:txBody>
      </p:sp>
      <p:sp>
        <p:nvSpPr>
          <p:cNvPr id="3" name="Rounded Rectangle 11">
            <a:extLst>
              <a:ext uri="{FF2B5EF4-FFF2-40B4-BE49-F238E27FC236}">
                <a16:creationId xmlns:a16="http://schemas.microsoft.com/office/drawing/2014/main" id="{2EB35933-68BB-3DD7-E686-F8DB9DC0E997}"/>
              </a:ext>
            </a:extLst>
          </p:cNvPr>
          <p:cNvSpPr/>
          <p:nvPr/>
        </p:nvSpPr>
        <p:spPr>
          <a:xfrm>
            <a:off x="3169979" y="1573197"/>
            <a:ext cx="2777395" cy="595451"/>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Google Shape;1528;p45">
            <a:extLst>
              <a:ext uri="{FF2B5EF4-FFF2-40B4-BE49-F238E27FC236}">
                <a16:creationId xmlns:a16="http://schemas.microsoft.com/office/drawing/2014/main" id="{7DC4AD40-EE1D-09A1-56DE-F643827704FE}"/>
              </a:ext>
            </a:extLst>
          </p:cNvPr>
          <p:cNvSpPr txBox="1">
            <a:spLocks/>
          </p:cNvSpPr>
          <p:nvPr/>
        </p:nvSpPr>
        <p:spPr>
          <a:xfrm>
            <a:off x="3176541" y="30139"/>
            <a:ext cx="2381100" cy="42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EB5F1D"/>
              </a:buClr>
              <a:buSzPts val="1800"/>
              <a:buFont typeface="Barrio"/>
              <a:buNone/>
              <a:defRPr sz="2000" b="0" i="0" u="none" strike="noStrike" cap="none">
                <a:solidFill>
                  <a:schemeClr val="lt1"/>
                </a:solidFill>
                <a:latin typeface="Barrio"/>
                <a:ea typeface="Barrio"/>
                <a:cs typeface="Barrio"/>
                <a:sym typeface="Barrio"/>
              </a:defRPr>
            </a:lvl1pPr>
            <a:lvl2pPr marL="914400" marR="0" lvl="1" indent="-317500" algn="l" rtl="0">
              <a:lnSpc>
                <a:spcPct val="115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buClr>
                <a:schemeClr val="dk1"/>
              </a:buClr>
              <a:buSzPts val="1100"/>
              <a:buFont typeface="Arial"/>
              <a:buNone/>
            </a:pPr>
            <a:r>
              <a:rPr lang="en-US" b="1" dirty="0" err="1">
                <a:latin typeface="Cambria" panose="02040503050406030204" pitchFamily="18" charset="0"/>
                <a:ea typeface="Cambria" panose="02040503050406030204" pitchFamily="18" charset="0"/>
              </a:rPr>
              <a:t>Xuất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xứ</a:t>
            </a:r>
            <a:endParaRPr lang="vi-VN" b="1" dirty="0">
              <a:latin typeface="Cambria" panose="02040503050406030204" pitchFamily="18" charset="0"/>
              <a:ea typeface="Cambria" panose="02040503050406030204" pitchFamily="18" charset="0"/>
            </a:endParaRPr>
          </a:p>
        </p:txBody>
      </p:sp>
      <p:sp>
        <p:nvSpPr>
          <p:cNvPr id="6" name="Rounded Rectangle 11">
            <a:extLst>
              <a:ext uri="{FF2B5EF4-FFF2-40B4-BE49-F238E27FC236}">
                <a16:creationId xmlns:a16="http://schemas.microsoft.com/office/drawing/2014/main" id="{CD5662BA-C3D4-925C-BC14-7E38FF4A9D21}"/>
              </a:ext>
            </a:extLst>
          </p:cNvPr>
          <p:cNvSpPr/>
          <p:nvPr/>
        </p:nvSpPr>
        <p:spPr>
          <a:xfrm>
            <a:off x="2606907" y="499421"/>
            <a:ext cx="4305459" cy="595451"/>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id="{F819FDC2-594A-7DAA-7B8A-205B1FE650E5}"/>
              </a:ext>
            </a:extLst>
          </p:cNvPr>
          <p:cNvSpPr/>
          <p:nvPr/>
        </p:nvSpPr>
        <p:spPr>
          <a:xfrm>
            <a:off x="2606907" y="606391"/>
            <a:ext cx="4305459" cy="400110"/>
          </a:xfrm>
          <a:prstGeom prst="rect">
            <a:avLst/>
          </a:prstGeom>
        </p:spPr>
        <p:txBody>
          <a:bodyPr wrap="square">
            <a:spAutoFit/>
          </a:bodyPr>
          <a:lstStyle/>
          <a:p>
            <a:pPr algn="ctr"/>
            <a:r>
              <a:rPr lang="en-US" sz="2000" dirty="0">
                <a:latin typeface="Times New Roman" pitchFamily="18" charset="0"/>
                <a:ea typeface="Calibri" pitchFamily="34" charset="0"/>
                <a:cs typeface="Times New Roman" pitchFamily="18" charset="0"/>
              </a:rPr>
              <a:t>In </a:t>
            </a:r>
            <a:r>
              <a:rPr lang="en-US" sz="2000" dirty="0" err="1">
                <a:latin typeface="Times New Roman" pitchFamily="18" charset="0"/>
                <a:ea typeface="Calibri" pitchFamily="34" charset="0"/>
                <a:cs typeface="Times New Roman" pitchFamily="18" charset="0"/>
              </a:rPr>
              <a:t>trong</a:t>
            </a:r>
            <a:r>
              <a:rPr lang="en-US" sz="2000" dirty="0">
                <a:latin typeface="Times New Roman" pitchFamily="18" charset="0"/>
                <a:ea typeface="Calibri" pitchFamily="34" charset="0"/>
                <a:cs typeface="Times New Roman" pitchFamily="18" charset="0"/>
              </a:rPr>
              <a:t> </a:t>
            </a:r>
            <a:r>
              <a:rPr lang="en-US" sz="2000" dirty="0">
                <a:ea typeface="Calibri" pitchFamily="34" charset="0"/>
                <a:cs typeface="Times New Roman" pitchFamily="18" charset="0"/>
              </a:rPr>
              <a:t>“</a:t>
            </a:r>
            <a:r>
              <a:rPr lang="en-US" sz="2000" dirty="0">
                <a:latin typeface="Times New Roman" pitchFamily="18" charset="0"/>
                <a:ea typeface="Calibri" pitchFamily="34" charset="0"/>
                <a:cs typeface="Times New Roman" pitchFamily="18" charset="0"/>
              </a:rPr>
              <a:t> Con </a:t>
            </a:r>
            <a:r>
              <a:rPr lang="en-US" sz="2000" dirty="0" err="1">
                <a:latin typeface="Times New Roman" pitchFamily="18" charset="0"/>
                <a:ea typeface="Calibri" pitchFamily="34" charset="0"/>
                <a:cs typeface="Times New Roman" pitchFamily="18" charset="0"/>
              </a:rPr>
              <a:t>dế</a:t>
            </a:r>
            <a:r>
              <a:rPr lang="en-US" sz="2000" dirty="0">
                <a:latin typeface="Times New Roman" pitchFamily="18" charset="0"/>
                <a:ea typeface="Calibri" pitchFamily="34" charset="0"/>
                <a:cs typeface="Times New Roman" pitchFamily="18" charset="0"/>
              </a:rPr>
              <a:t> ma</a:t>
            </a:r>
            <a:r>
              <a:rPr lang="en-US" sz="2000" dirty="0">
                <a:ea typeface="Calibri" pitchFamily="34" charset="0"/>
                <a:cs typeface="Times New Roman" pitchFamily="18" charset="0"/>
              </a:rPr>
              <a:t>”</a:t>
            </a:r>
            <a:r>
              <a:rPr lang="en-US" sz="2000" dirty="0">
                <a:latin typeface="Times New Roman" pitchFamily="18" charset="0"/>
                <a:ea typeface="Calibri" pitchFamily="34" charset="0"/>
                <a:cs typeface="Times New Roman" pitchFamily="18" charset="0"/>
              </a:rPr>
              <a:t> (1999)</a:t>
            </a:r>
            <a:endParaRPr lang="en-US" sz="2000" dirty="0">
              <a:solidFill>
                <a:schemeClr val="tx1"/>
              </a:solidFill>
              <a:latin typeface="Cambria" panose="02040503050406030204" pitchFamily="18" charset="0"/>
              <a:ea typeface="Cambria" panose="02040503050406030204" pitchFamily="18" charset="0"/>
            </a:endParaRPr>
          </a:p>
        </p:txBody>
      </p:sp>
      <p:sp>
        <p:nvSpPr>
          <p:cNvPr id="26" name="Subtitle 1">
            <a:extLst>
              <a:ext uri="{FF2B5EF4-FFF2-40B4-BE49-F238E27FC236}">
                <a16:creationId xmlns:a16="http://schemas.microsoft.com/office/drawing/2014/main" id="{6A9364FB-D80D-7308-E35D-152D9997CEAF}"/>
              </a:ext>
            </a:extLst>
          </p:cNvPr>
          <p:cNvSpPr>
            <a:spLocks noGrp="1"/>
          </p:cNvSpPr>
          <p:nvPr>
            <p:ph type="subTitle" idx="1"/>
          </p:nvPr>
        </p:nvSpPr>
        <p:spPr>
          <a:xfrm>
            <a:off x="238930" y="1635597"/>
            <a:ext cx="2381100" cy="699600"/>
          </a:xfrm>
        </p:spPr>
        <p:txBody>
          <a:bodyPr/>
          <a:lstStyle/>
          <a:p>
            <a:pPr marL="114300" indent="0"/>
            <a:r>
              <a:rPr lang="vi-VN" sz="2000" dirty="0">
                <a:latin typeface="Cambria" panose="02040503050406030204" pitchFamily="18" charset="0"/>
                <a:ea typeface="Cambria" panose="02040503050406030204" pitchFamily="18" charset="0"/>
              </a:rPr>
              <a:t>Truyện ngắn</a:t>
            </a:r>
          </a:p>
        </p:txBody>
      </p:sp>
      <p:sp>
        <p:nvSpPr>
          <p:cNvPr id="27" name="Subtitle 1">
            <a:extLst>
              <a:ext uri="{FF2B5EF4-FFF2-40B4-BE49-F238E27FC236}">
                <a16:creationId xmlns:a16="http://schemas.microsoft.com/office/drawing/2014/main" id="{4A62541B-F37A-BFE5-8EEB-21AA592ACC2D}"/>
              </a:ext>
            </a:extLst>
          </p:cNvPr>
          <p:cNvSpPr txBox="1">
            <a:spLocks/>
          </p:cNvSpPr>
          <p:nvPr/>
        </p:nvSpPr>
        <p:spPr>
          <a:xfrm>
            <a:off x="6134761" y="1536473"/>
            <a:ext cx="2896078" cy="6569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6A2E1F"/>
              </a:buClr>
              <a:buSzPts val="1600"/>
              <a:buFont typeface="Nunito"/>
              <a:buNone/>
              <a:defRPr sz="1600" b="0" i="0" u="none" strike="noStrike" cap="none">
                <a:solidFill>
                  <a:srgbClr val="6A2E1F"/>
                </a:solidFill>
                <a:latin typeface="Nunito"/>
                <a:ea typeface="Nunito"/>
                <a:cs typeface="Nunito"/>
                <a:sym typeface="Nunito"/>
              </a:defRPr>
            </a:lvl1pPr>
            <a:lvl2pPr marL="914400" marR="0" lvl="1" indent="-317500" algn="l" rtl="0">
              <a:lnSpc>
                <a:spcPct val="115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114300" indent="0"/>
            <a:r>
              <a:rPr lang="vi-VN" dirty="0">
                <a:latin typeface="Cambria" panose="02040503050406030204" pitchFamily="18" charset="0"/>
                <a:ea typeface="Cambria" panose="02040503050406030204" pitchFamily="18" charset="0"/>
              </a:rPr>
              <a:t>Ngôi thứ nhất</a:t>
            </a:r>
          </a:p>
          <a:p>
            <a:pPr marL="114300" indent="0"/>
            <a:r>
              <a:rPr lang="vi-VN" dirty="0">
                <a:latin typeface="Cambria" panose="02040503050406030204" pitchFamily="18" charset="0"/>
                <a:ea typeface="Cambria" panose="02040503050406030204" pitchFamily="18" charset="0"/>
              </a:rPr>
              <a:t>(nhân vật anh trai – xưng tôi)</a:t>
            </a:r>
          </a:p>
        </p:txBody>
      </p:sp>
      <p:sp>
        <p:nvSpPr>
          <p:cNvPr id="28" name="Rectangle 27">
            <a:extLst>
              <a:ext uri="{FF2B5EF4-FFF2-40B4-BE49-F238E27FC236}">
                <a16:creationId xmlns:a16="http://schemas.microsoft.com/office/drawing/2014/main" id="{1E65AF20-BFE5-4122-917A-8B85E0A38F70}"/>
              </a:ext>
            </a:extLst>
          </p:cNvPr>
          <p:cNvSpPr/>
          <p:nvPr/>
        </p:nvSpPr>
        <p:spPr>
          <a:xfrm>
            <a:off x="3160078" y="1709713"/>
            <a:ext cx="2777395" cy="400110"/>
          </a:xfrm>
          <a:prstGeom prst="rect">
            <a:avLst/>
          </a:prstGeom>
        </p:spPr>
        <p:txBody>
          <a:bodyPr wrap="square">
            <a:spAutoFit/>
          </a:bodyPr>
          <a:lstStyle/>
          <a:p>
            <a:pPr algn="ctr"/>
            <a:r>
              <a:rPr lang="en-US" sz="2000" dirty="0" err="1">
                <a:solidFill>
                  <a:schemeClr val="tx1"/>
                </a:solidFill>
                <a:latin typeface="Cambria" panose="02040503050406030204" pitchFamily="18" charset="0"/>
                <a:ea typeface="Cambria" panose="02040503050406030204" pitchFamily="18" charset="0"/>
              </a:rPr>
              <a:t>Tự</a:t>
            </a:r>
            <a:r>
              <a:rPr lang="en-US" sz="2000" dirty="0">
                <a:solidFill>
                  <a:schemeClr val="tx1"/>
                </a:solidFill>
                <a:latin typeface="Cambria" panose="02040503050406030204" pitchFamily="18" charset="0"/>
                <a:ea typeface="Cambria" panose="02040503050406030204" pitchFamily="18" charset="0"/>
              </a:rPr>
              <a:t> </a:t>
            </a:r>
            <a:r>
              <a:rPr lang="en-US" sz="2000" dirty="0" err="1">
                <a:solidFill>
                  <a:schemeClr val="tx1"/>
                </a:solidFill>
                <a:latin typeface="Cambria" panose="02040503050406030204" pitchFamily="18" charset="0"/>
                <a:ea typeface="Cambria" panose="02040503050406030204" pitchFamily="18" charset="0"/>
              </a:rPr>
              <a:t>sự</a:t>
            </a:r>
            <a:endParaRPr lang="en-US" sz="2000" dirty="0">
              <a:solidFill>
                <a:schemeClr val="tx1"/>
              </a:solidFill>
              <a:latin typeface="Cambria" panose="02040503050406030204" pitchFamily="18" charset="0"/>
              <a:ea typeface="Cambria" panose="02040503050406030204" pitchFamily="18" charset="0"/>
            </a:endParaRPr>
          </a:p>
        </p:txBody>
      </p:sp>
      <p:sp>
        <p:nvSpPr>
          <p:cNvPr id="29" name="Title 3">
            <a:extLst>
              <a:ext uri="{FF2B5EF4-FFF2-40B4-BE49-F238E27FC236}">
                <a16:creationId xmlns:a16="http://schemas.microsoft.com/office/drawing/2014/main" id="{7EAF5B98-71E8-5029-DAEA-921930CD8A71}"/>
              </a:ext>
            </a:extLst>
          </p:cNvPr>
          <p:cNvSpPr txBox="1">
            <a:spLocks/>
          </p:cNvSpPr>
          <p:nvPr/>
        </p:nvSpPr>
        <p:spPr>
          <a:xfrm>
            <a:off x="274290" y="2763931"/>
            <a:ext cx="8684867" cy="2955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Barrio"/>
              <a:buNone/>
              <a:defRPr sz="33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9pPr>
          </a:lstStyle>
          <a:p>
            <a:pPr algn="just"/>
            <a:r>
              <a:rPr lang="en-US" sz="2000" b="1"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Phần 1: (Từ đầu -&gt; </a:t>
            </a:r>
            <a:r>
              <a:rPr lang="en-US" sz="2000" dirty="0" err="1">
                <a:latin typeface="Cambria" panose="02040503050406030204" pitchFamily="18" charset="0"/>
                <a:ea typeface="Cambria" panose="02040503050406030204" pitchFamily="18" charset="0"/>
              </a:rPr>
              <a:t>tài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năng</a:t>
            </a:r>
            <a:r>
              <a:rPr lang="vi-VN"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mọi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Phần 2: (Tiếp -&gt; đi nhận giải) Tâm trạng người anh khi tài năng của em được phát hiện.</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Phần 3: (Còn lại) Tâm trạng người anh khi đứng trước bức tranh đạt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229463" y="292622"/>
            <a:ext cx="2544195" cy="51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Barrio"/>
              <a:buNone/>
              <a:defRPr sz="33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9pPr>
          </a:lstStyle>
          <a:p>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Văn </a:t>
            </a:r>
            <a:r>
              <a:rPr lang="en-US" sz="24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bản</a:t>
            </a:r>
            <a:endParaRPr lang="vi-VN"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1" name="Title 3"/>
          <p:cNvSpPr txBox="1">
            <a:spLocks/>
          </p:cNvSpPr>
          <p:nvPr/>
        </p:nvSpPr>
        <p:spPr>
          <a:xfrm>
            <a:off x="3773658" y="2188372"/>
            <a:ext cx="5076028" cy="2955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Barrio"/>
              <a:buNone/>
              <a:defRPr sz="33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100"/>
              <a:buFont typeface="Barrio"/>
              <a:buNone/>
              <a:defRPr sz="3100" b="0" i="0" u="none" strike="noStrike" cap="none">
                <a:solidFill>
                  <a:schemeClr val="dk1"/>
                </a:solidFill>
                <a:latin typeface="Barrio"/>
                <a:ea typeface="Barrio"/>
                <a:cs typeface="Barrio"/>
                <a:sym typeface="Barrio"/>
              </a:defRPr>
            </a:lvl9pPr>
          </a:lstStyle>
          <a:p>
            <a:pPr algn="just"/>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Bố</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cục</a:t>
            </a:r>
            <a:r>
              <a:rPr lang="en-US" sz="2000" b="1" dirty="0">
                <a:latin typeface="Cambria" panose="02040503050406030204" pitchFamily="18" charset="0"/>
                <a:ea typeface="Cambria" panose="02040503050406030204" pitchFamily="18" charset="0"/>
              </a:rPr>
              <a:t>:</a:t>
            </a:r>
          </a:p>
          <a:p>
            <a:pPr algn="just"/>
            <a:r>
              <a:rPr lang="en-US" sz="2000" b="1" dirty="0">
                <a:latin typeface="Cambria" panose="02040503050406030204" pitchFamily="18" charset="0"/>
                <a:ea typeface="Cambria" panose="02040503050406030204" pitchFamily="18" charset="0"/>
              </a:rPr>
              <a:t> + </a:t>
            </a:r>
            <a:r>
              <a:rPr lang="vi-VN" sz="2000" dirty="0">
                <a:latin typeface="Cambria" panose="02040503050406030204" pitchFamily="18" charset="0"/>
                <a:ea typeface="Cambria" panose="02040503050406030204" pitchFamily="18" charset="0"/>
              </a:rPr>
              <a:t>Phần 1: (Từ đầu -&gt; </a:t>
            </a:r>
            <a:r>
              <a:rPr lang="en-US" sz="2000" dirty="0" err="1">
                <a:latin typeface="Cambria" panose="02040503050406030204" pitchFamily="18" charset="0"/>
                <a:ea typeface="Cambria" panose="02040503050406030204" pitchFamily="18" charset="0"/>
              </a:rPr>
              <a:t>tài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năng</a:t>
            </a:r>
            <a:r>
              <a:rPr lang="vi-VN"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mọi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Phần 2: (Tiếp -&gt; đi nhận giải) Tâm trạng người anh khi tài năng của em được phát hiện.</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Phần 3: (Còn lại) Tâm trạng người anh khi đứng trước bức tranh đạt giải.</a:t>
            </a:r>
          </a:p>
          <a:p>
            <a:pPr marL="342900" indent="-342900" algn="just">
              <a:buFontTx/>
              <a:buChar char="-"/>
            </a:pPr>
            <a:endParaRPr lang="vi-VN" sz="2000" b="1" dirty="0">
              <a:latin typeface="Cambria" panose="02040503050406030204" pitchFamily="18" charset="0"/>
              <a:ea typeface="Cambria" panose="02040503050406030204" pitchFamily="18" charset="0"/>
            </a:endParaRPr>
          </a:p>
        </p:txBody>
      </p:sp>
      <p:pic>
        <p:nvPicPr>
          <p:cNvPr id="12" name="Picture 4" descr="Có thể là hình minh họa về 1 người và trong nhà"/>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34" b="98344" l="0" r="89941">
                        <a14:foregroundMark x1="33301" y1="83278" x2="52783" y2="82533"/>
                        <a14:foregroundMark x1="28613" y1="84023" x2="36914" y2="88990"/>
                        <a14:foregroundMark x1="37354" y1="78394" x2="48096" y2="71937"/>
                        <a14:foregroundMark x1="49219" y1="73096" x2="62402" y2="81374"/>
                        <a14:backgroundMark x1="56543" y1="28063" x2="59424" y2="68212"/>
                      </a14:backgroundRemoval>
                    </a14:imgEffect>
                  </a14:imgLayer>
                </a14:imgProps>
              </a:ext>
              <a:ext uri="{28A0092B-C50C-407E-A947-70E740481C1C}">
                <a14:useLocalDpi xmlns:a14="http://schemas.microsoft.com/office/drawing/2010/main" val="0"/>
              </a:ext>
            </a:extLst>
          </a:blip>
          <a:srcRect r="36915" b="11386"/>
          <a:stretch/>
        </p:blipFill>
        <p:spPr bwMode="auto">
          <a:xfrm>
            <a:off x="0" y="2048161"/>
            <a:ext cx="3735878" cy="309533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03719" y="812522"/>
            <a:ext cx="6645324" cy="1323439"/>
          </a:xfrm>
          <a:prstGeom prst="rect">
            <a:avLst/>
          </a:prstGeom>
        </p:spPr>
        <p:txBody>
          <a:bodyPr wrap="square">
            <a:spAutoFit/>
          </a:bodyPr>
          <a:lstStyle/>
          <a:p>
            <a:pPr marL="342900" indent="-342900">
              <a:buFontTx/>
              <a:buChar char="-"/>
            </a:pPr>
            <a:r>
              <a:rPr lang="en-US" sz="2000" b="1" dirty="0" err="1">
                <a:solidFill>
                  <a:schemeClr val="tx1"/>
                </a:solidFill>
                <a:latin typeface="Cambria" panose="02040503050406030204" pitchFamily="18" charset="0"/>
                <a:ea typeface="Cambria" panose="02040503050406030204" pitchFamily="18" charset="0"/>
              </a:rPr>
              <a:t>Xuất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xứ</a:t>
            </a:r>
            <a:r>
              <a:rPr lang="en-US" sz="2000" b="1" dirty="0">
                <a:solidFill>
                  <a:schemeClr val="tx1"/>
                </a:solidFill>
                <a:latin typeface="Cambria" panose="02040503050406030204" pitchFamily="18" charset="0"/>
                <a:ea typeface="Cambria" panose="02040503050406030204" pitchFamily="18" charset="0"/>
              </a:rPr>
              <a:t>: </a:t>
            </a:r>
            <a:r>
              <a:rPr lang="en-US" sz="2000" dirty="0">
                <a:latin typeface="Times New Roman" pitchFamily="18" charset="0"/>
                <a:ea typeface="Calibri" pitchFamily="34" charset="0"/>
                <a:cs typeface="Times New Roman" pitchFamily="18" charset="0"/>
              </a:rPr>
              <a:t>In </a:t>
            </a:r>
            <a:r>
              <a:rPr lang="en-US" sz="2000" dirty="0" err="1">
                <a:latin typeface="Times New Roman" pitchFamily="18" charset="0"/>
                <a:ea typeface="Calibri" pitchFamily="34" charset="0"/>
                <a:cs typeface="Times New Roman" pitchFamily="18" charset="0"/>
              </a:rPr>
              <a:t>trong</a:t>
            </a:r>
            <a:r>
              <a:rPr lang="en-US" sz="2000" dirty="0">
                <a:latin typeface="Times New Roman" pitchFamily="18" charset="0"/>
                <a:ea typeface="Calibri" pitchFamily="34" charset="0"/>
                <a:cs typeface="Times New Roman" pitchFamily="18" charset="0"/>
              </a:rPr>
              <a:t> </a:t>
            </a:r>
            <a:r>
              <a:rPr lang="en-US" sz="2000" dirty="0">
                <a:ea typeface="Calibri" pitchFamily="34" charset="0"/>
                <a:cs typeface="Times New Roman" pitchFamily="18" charset="0"/>
              </a:rPr>
              <a:t>“</a:t>
            </a:r>
            <a:r>
              <a:rPr lang="en-US" sz="2000" dirty="0">
                <a:latin typeface="Times New Roman" pitchFamily="18" charset="0"/>
                <a:ea typeface="Calibri" pitchFamily="34" charset="0"/>
                <a:cs typeface="Times New Roman" pitchFamily="18" charset="0"/>
              </a:rPr>
              <a:t> Con </a:t>
            </a:r>
            <a:r>
              <a:rPr lang="en-US" sz="2000" dirty="0" err="1">
                <a:latin typeface="Times New Roman" pitchFamily="18" charset="0"/>
                <a:ea typeface="Calibri" pitchFamily="34" charset="0"/>
                <a:cs typeface="Times New Roman" pitchFamily="18" charset="0"/>
              </a:rPr>
              <a:t>dế</a:t>
            </a:r>
            <a:r>
              <a:rPr lang="en-US" sz="2000" dirty="0">
                <a:latin typeface="Times New Roman" pitchFamily="18" charset="0"/>
                <a:ea typeface="Calibri" pitchFamily="34" charset="0"/>
                <a:cs typeface="Times New Roman" pitchFamily="18" charset="0"/>
              </a:rPr>
              <a:t> ma</a:t>
            </a:r>
            <a:r>
              <a:rPr lang="en-US" sz="2000" dirty="0">
                <a:ea typeface="Calibri" pitchFamily="34" charset="0"/>
                <a:cs typeface="Times New Roman" pitchFamily="18" charset="0"/>
              </a:rPr>
              <a:t>”</a:t>
            </a:r>
            <a:r>
              <a:rPr lang="en-US" sz="2000" dirty="0">
                <a:latin typeface="Times New Roman" pitchFamily="18" charset="0"/>
                <a:ea typeface="Calibri" pitchFamily="34" charset="0"/>
                <a:cs typeface="Times New Roman" pitchFamily="18" charset="0"/>
              </a:rPr>
              <a:t> (1999) </a:t>
            </a:r>
          </a:p>
          <a:p>
            <a:pPr marL="342900" indent="-342900">
              <a:buFontTx/>
              <a:buChar char="-"/>
            </a:pPr>
            <a:r>
              <a:rPr lang="en-US" sz="2000" b="1" dirty="0" err="1">
                <a:solidFill>
                  <a:schemeClr val="tx1"/>
                </a:solidFill>
                <a:latin typeface="Cambria" panose="02040503050406030204" pitchFamily="18" charset="0"/>
                <a:ea typeface="Cambria" panose="02040503050406030204" pitchFamily="18" charset="0"/>
              </a:rPr>
              <a:t>Thể</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loại</a:t>
            </a:r>
            <a:r>
              <a:rPr lang="en-US" sz="2000" b="1" dirty="0">
                <a:solidFill>
                  <a:schemeClr val="tx1"/>
                </a:solidFill>
                <a:latin typeface="Cambria" panose="02040503050406030204" pitchFamily="18" charset="0"/>
                <a:ea typeface="Cambria" panose="02040503050406030204" pitchFamily="18" charset="0"/>
              </a:rPr>
              <a:t>: </a:t>
            </a:r>
            <a:r>
              <a:rPr lang="en-US" sz="2000" dirty="0" err="1">
                <a:solidFill>
                  <a:schemeClr val="tx1"/>
                </a:solidFill>
                <a:latin typeface="Cambria" panose="02040503050406030204" pitchFamily="18" charset="0"/>
                <a:ea typeface="Cambria" panose="02040503050406030204" pitchFamily="18" charset="0"/>
              </a:rPr>
              <a:t>Truyện</a:t>
            </a:r>
            <a:r>
              <a:rPr lang="en-US" sz="2000" dirty="0">
                <a:solidFill>
                  <a:schemeClr val="tx1"/>
                </a:solidFill>
                <a:latin typeface="Cambria" panose="02040503050406030204" pitchFamily="18" charset="0"/>
                <a:ea typeface="Cambria" panose="02040503050406030204" pitchFamily="18" charset="0"/>
              </a:rPr>
              <a:t> </a:t>
            </a:r>
            <a:r>
              <a:rPr lang="en-US" sz="2000" dirty="0" err="1">
                <a:solidFill>
                  <a:schemeClr val="tx1"/>
                </a:solidFill>
                <a:latin typeface="Cambria" panose="02040503050406030204" pitchFamily="18" charset="0"/>
                <a:ea typeface="Cambria" panose="02040503050406030204" pitchFamily="18" charset="0"/>
              </a:rPr>
              <a:t>ngắn</a:t>
            </a:r>
            <a:endParaRPr lang="en-US" sz="2000" dirty="0">
              <a:solidFill>
                <a:schemeClr val="tx1"/>
              </a:solidFill>
              <a:latin typeface="Cambria" panose="02040503050406030204" pitchFamily="18" charset="0"/>
              <a:ea typeface="Cambria" panose="02040503050406030204" pitchFamily="18" charset="0"/>
            </a:endParaRPr>
          </a:p>
          <a:p>
            <a:pPr marL="342900" indent="-342900">
              <a:buFontTx/>
              <a:buChar char="-"/>
            </a:pPr>
            <a:r>
              <a:rPr lang="en-US" sz="2000" b="1" dirty="0">
                <a:solidFill>
                  <a:schemeClr val="tx1"/>
                </a:solidFill>
                <a:latin typeface="Cambria" panose="02040503050406030204" pitchFamily="18" charset="0"/>
                <a:ea typeface="Cambria" panose="02040503050406030204" pitchFamily="18" charset="0"/>
              </a:rPr>
              <a:t>PTBĐ </a:t>
            </a:r>
            <a:r>
              <a:rPr lang="en-US" sz="2000" b="1" dirty="0" err="1">
                <a:solidFill>
                  <a:schemeClr val="tx1"/>
                </a:solidFill>
                <a:latin typeface="Cambria" panose="02040503050406030204" pitchFamily="18" charset="0"/>
                <a:ea typeface="Cambria" panose="02040503050406030204" pitchFamily="18" charset="0"/>
              </a:rPr>
              <a:t>chính</a:t>
            </a:r>
            <a:r>
              <a:rPr lang="en-US" sz="2000" b="1" dirty="0">
                <a:solidFill>
                  <a:schemeClr val="tx1"/>
                </a:solidFill>
                <a:latin typeface="Cambria" panose="02040503050406030204" pitchFamily="18" charset="0"/>
                <a:ea typeface="Cambria" panose="02040503050406030204" pitchFamily="18" charset="0"/>
              </a:rPr>
              <a:t>: </a:t>
            </a:r>
            <a:r>
              <a:rPr lang="en-US" sz="2000" dirty="0" err="1">
                <a:solidFill>
                  <a:schemeClr val="tx1"/>
                </a:solidFill>
                <a:latin typeface="Cambria" panose="02040503050406030204" pitchFamily="18" charset="0"/>
                <a:ea typeface="Cambria" panose="02040503050406030204" pitchFamily="18" charset="0"/>
              </a:rPr>
              <a:t>Tự</a:t>
            </a:r>
            <a:r>
              <a:rPr lang="en-US" sz="2000" dirty="0">
                <a:solidFill>
                  <a:schemeClr val="tx1"/>
                </a:solidFill>
                <a:latin typeface="Cambria" panose="02040503050406030204" pitchFamily="18" charset="0"/>
                <a:ea typeface="Cambria" panose="02040503050406030204" pitchFamily="18" charset="0"/>
              </a:rPr>
              <a:t> </a:t>
            </a:r>
            <a:r>
              <a:rPr lang="en-US" sz="2000" dirty="0" err="1">
                <a:solidFill>
                  <a:schemeClr val="tx1"/>
                </a:solidFill>
                <a:latin typeface="Cambria" panose="02040503050406030204" pitchFamily="18" charset="0"/>
                <a:ea typeface="Cambria" panose="02040503050406030204" pitchFamily="18" charset="0"/>
              </a:rPr>
              <a:t>sự</a:t>
            </a:r>
            <a:endParaRPr lang="en-US" sz="2000" dirty="0">
              <a:solidFill>
                <a:schemeClr val="tx1"/>
              </a:solidFill>
              <a:latin typeface="Cambria" panose="02040503050406030204" pitchFamily="18" charset="0"/>
              <a:ea typeface="Cambria" panose="02040503050406030204" pitchFamily="18" charset="0"/>
            </a:endParaRPr>
          </a:p>
          <a:p>
            <a:pPr marL="342900" indent="-342900">
              <a:buFontTx/>
              <a:buChar char="-"/>
            </a:pPr>
            <a:r>
              <a:rPr lang="en-US" sz="2000" b="1" dirty="0" err="1">
                <a:solidFill>
                  <a:schemeClr val="tx1"/>
                </a:solidFill>
                <a:latin typeface="Cambria" panose="02040503050406030204" pitchFamily="18" charset="0"/>
                <a:ea typeface="Cambria" panose="02040503050406030204" pitchFamily="18" charset="0"/>
              </a:rPr>
              <a:t>Ngôi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kể</a:t>
            </a:r>
            <a:r>
              <a:rPr lang="en-US" sz="2000" b="1" dirty="0">
                <a:solidFill>
                  <a:schemeClr val="tx1"/>
                </a:solidFill>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Ngôi thứ nhất(nhân vật anh trai – xưng tôi)</a:t>
            </a:r>
          </a:p>
        </p:txBody>
      </p:sp>
    </p:spTree>
    <p:extLst>
      <p:ext uri="{BB962C8B-B14F-4D97-AF65-F5344CB8AC3E}">
        <p14:creationId xmlns:p14="http://schemas.microsoft.com/office/powerpoint/2010/main" val="348626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1000"/>
                                        <p:tgtEl>
                                          <p:spTgt spid="11">
                                            <p:txEl>
                                              <p:pRg st="0" end="0"/>
                                            </p:txEl>
                                          </p:spTgt>
                                        </p:tgtEl>
                                      </p:cBhvr>
                                    </p:animEffect>
                                    <p:anim calcmode="lin" valueType="num">
                                      <p:cBhvr>
                                        <p:cTn id="2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Effect transition="in" filter="fade">
                                      <p:cBhvr>
                                        <p:cTn id="33" dur="1000"/>
                                        <p:tgtEl>
                                          <p:spTgt spid="11">
                                            <p:txEl>
                                              <p:pRg st="1" end="1"/>
                                            </p:txEl>
                                          </p:spTgt>
                                        </p:tgtEl>
                                      </p:cBhvr>
                                    </p:animEffect>
                                    <p:anim calcmode="lin" valueType="num">
                                      <p:cBhvr>
                                        <p:cTn id="3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1000"/>
                                        <p:tgtEl>
                                          <p:spTgt spid="11">
                                            <p:txEl>
                                              <p:pRg st="2" end="2"/>
                                            </p:txEl>
                                          </p:spTgt>
                                        </p:tgtEl>
                                      </p:cBhvr>
                                    </p:animEffect>
                                    <p:anim calcmode="lin" valueType="num">
                                      <p:cBhvr>
                                        <p:cTn id="4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1000"/>
                                        <p:tgtEl>
                                          <p:spTgt spid="11">
                                            <p:txEl>
                                              <p:pRg st="3" end="3"/>
                                            </p:txEl>
                                          </p:spTgt>
                                        </p:tgtEl>
                                      </p:cBhvr>
                                    </p:animEffect>
                                    <p:anim calcmode="lin" valueType="num">
                                      <p:cBhvr>
                                        <p:cTn id="4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p59"/>
          <p:cNvSpPr txBox="1">
            <a:spLocks noGrp="1"/>
          </p:cNvSpPr>
          <p:nvPr>
            <p:ph type="title" idx="2"/>
          </p:nvPr>
        </p:nvSpPr>
        <p:spPr>
          <a:xfrm>
            <a:off x="86954" y="1219200"/>
            <a:ext cx="5749956" cy="20259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6000" b="1" dirty="0">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 </a:t>
            </a:r>
            <a:r>
              <a:rPr lang="en-US" sz="6000" b="1" dirty="0" err="1">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Khám</a:t>
            </a:r>
            <a:r>
              <a:rPr lang="en-US" sz="6000" b="1" dirty="0">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6000" b="1" dirty="0" err="1">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phá</a:t>
            </a:r>
            <a:r>
              <a:rPr lang="en-US" sz="6000" b="1" dirty="0">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6000" b="1" dirty="0" err="1">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văn</a:t>
            </a:r>
            <a:r>
              <a:rPr lang="en-US" sz="6000" b="1" dirty="0">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6000" b="1" dirty="0" err="1">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bản</a:t>
            </a:r>
            <a:endParaRPr sz="6000" b="1" dirty="0">
              <a:solidFill>
                <a:schemeClr val="tx2">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4"/>
          </p:nvPr>
        </p:nvSpPr>
        <p:spPr>
          <a:xfrm>
            <a:off x="529025" y="726909"/>
            <a:ext cx="8025460" cy="422700"/>
          </a:xfrm>
        </p:spPr>
        <p:txBody>
          <a:bodyPr/>
          <a:lstStyle/>
          <a:p>
            <a:r>
              <a:rPr lang="vi-VN" sz="2400" b="1" dirty="0">
                <a:latin typeface="Cambria" panose="02040503050406030204" pitchFamily="18" charset="0"/>
                <a:ea typeface="Cambria" panose="02040503050406030204" pitchFamily="18" charset="0"/>
              </a:rPr>
              <a:t>a. Trước khi phát hiện tài năng hội họa của em gái.</a:t>
            </a:r>
          </a:p>
        </p:txBody>
      </p:sp>
      <p:sp>
        <p:nvSpPr>
          <p:cNvPr id="2" name="Title 1"/>
          <p:cNvSpPr>
            <a:spLocks noGrp="1"/>
          </p:cNvSpPr>
          <p:nvPr>
            <p:ph type="title"/>
          </p:nvPr>
        </p:nvSpPr>
        <p:spPr>
          <a:xfrm>
            <a:off x="79920" y="80890"/>
            <a:ext cx="7804240" cy="519900"/>
          </a:xfrm>
        </p:spPr>
        <p:txBody>
          <a:bodyPr/>
          <a:lstStyle/>
          <a:p>
            <a:r>
              <a:rPr lang="vi-VN" b="1" dirty="0">
                <a:latin typeface="Cambria" panose="02040503050406030204" pitchFamily="18" charset="0"/>
                <a:ea typeface="Cambria" panose="02040503050406030204" pitchFamily="18" charset="0"/>
              </a:rPr>
              <a:t>1. Tâm trạng người anh – nhân vật tôi.</a:t>
            </a:r>
          </a:p>
        </p:txBody>
      </p:sp>
      <p:sp>
        <p:nvSpPr>
          <p:cNvPr id="18" name="Right Arrow 17"/>
          <p:cNvSpPr/>
          <p:nvPr/>
        </p:nvSpPr>
        <p:spPr>
          <a:xfrm>
            <a:off x="4203390" y="1304788"/>
            <a:ext cx="338365" cy="564168"/>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Subtitle 9"/>
          <p:cNvSpPr>
            <a:spLocks noGrp="1"/>
          </p:cNvSpPr>
          <p:nvPr>
            <p:ph type="subTitle" idx="3"/>
          </p:nvPr>
        </p:nvSpPr>
        <p:spPr>
          <a:xfrm>
            <a:off x="2216684" y="3982941"/>
            <a:ext cx="3530712" cy="867300"/>
          </a:xfrm>
        </p:spPr>
        <p:txBody>
          <a:bodyPr/>
          <a:lstStyle/>
          <a:p>
            <a:pPr marL="114300" indent="0" algn="just"/>
            <a:r>
              <a:rPr lang="vi-VN" sz="2000" b="1" dirty="0">
                <a:latin typeface="Cambria" panose="02040503050406030204" pitchFamily="18" charset="0"/>
                <a:ea typeface="Cambria" panose="02040503050406030204" pitchFamily="18" charset="0"/>
              </a:rPr>
              <a:t>Người anh trai yêu thương </a:t>
            </a:r>
            <a:r>
              <a:rPr lang="en-US" sz="2000" b="1" dirty="0" err="1">
                <a:latin typeface="Cambria" panose="02040503050406030204" pitchFamily="18" charset="0"/>
                <a:ea typeface="Cambria" panose="02040503050406030204" pitchFamily="18" charset="0"/>
              </a:rPr>
              <a:t>em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gái</a:t>
            </a:r>
            <a:r>
              <a:rPr lang="en-US" sz="2000" b="1" dirty="0">
                <a:latin typeface="Cambria" panose="02040503050406030204" pitchFamily="18" charset="0"/>
                <a:ea typeface="Cambria" panose="02040503050406030204" pitchFamily="18" charset="0"/>
              </a:rPr>
              <a:t>.</a:t>
            </a:r>
            <a:endParaRPr lang="vi-VN" sz="2000" b="1" dirty="0">
              <a:latin typeface="Cambria" panose="02040503050406030204" pitchFamily="18" charset="0"/>
              <a:ea typeface="Cambria" panose="02040503050406030204" pitchFamily="18" charset="0"/>
            </a:endParaRPr>
          </a:p>
        </p:txBody>
      </p:sp>
      <p:sp>
        <p:nvSpPr>
          <p:cNvPr id="13" name="Right Arrow 12"/>
          <p:cNvSpPr/>
          <p:nvPr/>
        </p:nvSpPr>
        <p:spPr>
          <a:xfrm>
            <a:off x="1591377" y="4147261"/>
            <a:ext cx="498310" cy="5386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Rounded Corners 2">
            <a:extLst>
              <a:ext uri="{FF2B5EF4-FFF2-40B4-BE49-F238E27FC236}">
                <a16:creationId xmlns:a16="http://schemas.microsoft.com/office/drawing/2014/main" id="{BB6F41BF-9D87-4857-B142-DC3FD7A6341E}"/>
              </a:ext>
            </a:extLst>
          </p:cNvPr>
          <p:cNvSpPr/>
          <p:nvPr/>
        </p:nvSpPr>
        <p:spPr>
          <a:xfrm>
            <a:off x="246710" y="1268605"/>
            <a:ext cx="3685954" cy="636534"/>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r>
              <a:rPr lang="vi-VN" sz="1800">
                <a:solidFill>
                  <a:schemeClr val="tx1"/>
                </a:solidFill>
                <a:latin typeface="Cambria" panose="02040503050406030204" pitchFamily="18" charset="0"/>
                <a:ea typeface="Cambria" panose="02040503050406030204" pitchFamily="18" charset="0"/>
              </a:rPr>
              <a:t>- Đặt tên cho em gái là Mèo</a:t>
            </a:r>
            <a:endParaRPr lang="vi-VN" sz="1800" dirty="0">
              <a:solidFill>
                <a:schemeClr val="tx1"/>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A67888C3-CA5A-432C-848F-4DF1F205C5AA}"/>
              </a:ext>
            </a:extLst>
          </p:cNvPr>
          <p:cNvSpPr/>
          <p:nvPr/>
        </p:nvSpPr>
        <p:spPr>
          <a:xfrm>
            <a:off x="246710" y="2010508"/>
            <a:ext cx="3685954" cy="636534"/>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r>
              <a:rPr lang="vi-VN" sz="1800" dirty="0">
                <a:solidFill>
                  <a:schemeClr val="tx1"/>
                </a:solidFill>
                <a:latin typeface="Cambria" panose="02040503050406030204" pitchFamily="18" charset="0"/>
                <a:ea typeface="Cambria" panose="02040503050406030204" pitchFamily="18" charset="0"/>
              </a:rPr>
              <a:t>- Quan sát việc lục lọi đồ vật của Mèo.</a:t>
            </a:r>
          </a:p>
        </p:txBody>
      </p:sp>
      <p:sp>
        <p:nvSpPr>
          <p:cNvPr id="21" name="Rectangle: Rounded Corners 20">
            <a:extLst>
              <a:ext uri="{FF2B5EF4-FFF2-40B4-BE49-F238E27FC236}">
                <a16:creationId xmlns:a16="http://schemas.microsoft.com/office/drawing/2014/main" id="{66C0FAE9-5B71-4F21-A356-6549937E9DD7}"/>
              </a:ext>
            </a:extLst>
          </p:cNvPr>
          <p:cNvSpPr/>
          <p:nvPr/>
        </p:nvSpPr>
        <p:spPr>
          <a:xfrm>
            <a:off x="246710" y="2768640"/>
            <a:ext cx="3685954" cy="636534"/>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r>
              <a:rPr lang="vi-VN" sz="1800" dirty="0">
                <a:solidFill>
                  <a:schemeClr val="tx1"/>
                </a:solidFill>
                <a:latin typeface="Cambria" panose="02040503050406030204" pitchFamily="18" charset="0"/>
                <a:ea typeface="Cambria" panose="02040503050406030204" pitchFamily="18" charset="0"/>
              </a:rPr>
              <a:t>- Theo dõi quá trình chế màu vẽ - một bí mật của Mèo.</a:t>
            </a:r>
          </a:p>
        </p:txBody>
      </p:sp>
      <p:sp>
        <p:nvSpPr>
          <p:cNvPr id="23" name="Rectangle: Rounded Corners 22">
            <a:extLst>
              <a:ext uri="{FF2B5EF4-FFF2-40B4-BE49-F238E27FC236}">
                <a16:creationId xmlns:a16="http://schemas.microsoft.com/office/drawing/2014/main" id="{B02C2CD7-31D0-4258-ADB5-94839754C468}"/>
              </a:ext>
            </a:extLst>
          </p:cNvPr>
          <p:cNvSpPr/>
          <p:nvPr/>
        </p:nvSpPr>
        <p:spPr>
          <a:xfrm>
            <a:off x="4809922" y="1322590"/>
            <a:ext cx="3685954" cy="636534"/>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r>
              <a:rPr lang="vi-VN" sz="1800" dirty="0">
                <a:solidFill>
                  <a:schemeClr val="tx1"/>
                </a:solidFill>
                <a:latin typeface="Cambria" panose="02040503050406030204" pitchFamily="18" charset="0"/>
                <a:ea typeface="Cambria" panose="02040503050406030204" pitchFamily="18" charset="0"/>
              </a:rPr>
              <a:t>Sự yêu thương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thân</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thiết</a:t>
            </a:r>
            <a:r>
              <a:rPr lang="vi-VN" sz="1800" dirty="0">
                <a:solidFill>
                  <a:schemeClr val="tx1"/>
                </a:solidFill>
                <a:latin typeface="Cambria" panose="02040503050406030204" pitchFamily="18" charset="0"/>
                <a:ea typeface="Cambria" panose="02040503050406030204" pitchFamily="18" charset="0"/>
              </a:rPr>
              <a:t> của người anh trai với em gái.</a:t>
            </a:r>
          </a:p>
        </p:txBody>
      </p:sp>
      <p:sp>
        <p:nvSpPr>
          <p:cNvPr id="26" name="Right Brace 25">
            <a:extLst>
              <a:ext uri="{FF2B5EF4-FFF2-40B4-BE49-F238E27FC236}">
                <a16:creationId xmlns:a16="http://schemas.microsoft.com/office/drawing/2014/main" id="{75FFB445-B0CC-487F-84E2-140D3BE3B511}"/>
              </a:ext>
            </a:extLst>
          </p:cNvPr>
          <p:cNvSpPr/>
          <p:nvPr/>
        </p:nvSpPr>
        <p:spPr>
          <a:xfrm>
            <a:off x="3998457" y="2010508"/>
            <a:ext cx="204933" cy="1423614"/>
          </a:xfrm>
          <a:prstGeom prst="righ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Arrow 17">
            <a:extLst>
              <a:ext uri="{FF2B5EF4-FFF2-40B4-BE49-F238E27FC236}">
                <a16:creationId xmlns:a16="http://schemas.microsoft.com/office/drawing/2014/main" id="{AEC9DF6F-A84B-4F8E-8763-783EB4262C59}"/>
              </a:ext>
            </a:extLst>
          </p:cNvPr>
          <p:cNvSpPr/>
          <p:nvPr/>
        </p:nvSpPr>
        <p:spPr>
          <a:xfrm>
            <a:off x="4236406" y="2458229"/>
            <a:ext cx="338365" cy="564168"/>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Rounded Corners 27">
            <a:extLst>
              <a:ext uri="{FF2B5EF4-FFF2-40B4-BE49-F238E27FC236}">
                <a16:creationId xmlns:a16="http://schemas.microsoft.com/office/drawing/2014/main" id="{B580113C-860D-4F4C-8D12-F8ABEFFD11F5}"/>
              </a:ext>
            </a:extLst>
          </p:cNvPr>
          <p:cNvSpPr/>
          <p:nvPr/>
        </p:nvSpPr>
        <p:spPr>
          <a:xfrm>
            <a:off x="4809121" y="2485508"/>
            <a:ext cx="3685954" cy="636534"/>
          </a:xfrm>
          <a:prstGeom prst="roundRect">
            <a:avLst/>
          </a:prstGeom>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just"/>
            <a:r>
              <a:rPr lang="vi-VN" sz="1800" dirty="0">
                <a:solidFill>
                  <a:schemeClr val="tx1"/>
                </a:solidFill>
                <a:latin typeface="Cambria" panose="02040503050406030204" pitchFamily="18" charset="0"/>
                <a:ea typeface="Cambria" panose="02040503050406030204" pitchFamily="18" charset="0"/>
              </a:rPr>
              <a:t>Coi đó là những trò nghịch ngợm không đáng quan tâm.</a:t>
            </a:r>
          </a:p>
        </p:txBody>
      </p:sp>
      <p:pic>
        <p:nvPicPr>
          <p:cNvPr id="3074" name="Picture 2" descr="Brother Sibling Sister PNG, Clipart, Boy, Cartoon, Cheek, Child, Computer  Icons Free PNG Download">
            <a:extLst>
              <a:ext uri="{FF2B5EF4-FFF2-40B4-BE49-F238E27FC236}">
                <a16:creationId xmlns:a16="http://schemas.microsoft.com/office/drawing/2014/main" id="{A8DD9646-9EA6-49EE-A5E0-4FB51A9C9B6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04" b="98992" l="962" r="99176">
                        <a14:foregroundMark x1="34478" y1="9076" x2="9890" y2="29244"/>
                        <a14:foregroundMark x1="7418" y1="38151" x2="7418" y2="42689"/>
                        <a14:foregroundMark x1="91758" y1="37983" x2="98626" y2="43193"/>
                        <a14:foregroundMark x1="98626" y1="43193" x2="99176" y2="43361"/>
                        <a14:foregroundMark x1="29121" y1="1008" x2="32143" y2="5546"/>
                        <a14:foregroundMark x1="4670" y1="25546" x2="962" y2="26050"/>
                        <a14:foregroundMark x1="63736" y1="91092" x2="62637" y2="97647"/>
                        <a14:foregroundMark x1="71566" y1="94958" x2="72115" y2="98992"/>
                        <a14:foregroundMark x1="80907" y1="31429" x2="74451" y2="31765"/>
                        <a14:foregroundMark x1="65797" y1="60168" x2="61538" y2="60168"/>
                        <a14:foregroundMark x1="94780" y1="67227" x2="94780" y2="67227"/>
                      </a14:backgroundRemoval>
                    </a14:imgEffect>
                  </a14:imgLayer>
                </a14:imgProps>
              </a:ext>
              <a:ext uri="{28A0092B-C50C-407E-A947-70E740481C1C}">
                <a14:useLocalDpi xmlns:a14="http://schemas.microsoft.com/office/drawing/2010/main" val="0"/>
              </a:ext>
            </a:extLst>
          </a:blip>
          <a:srcRect/>
          <a:stretch>
            <a:fillRect/>
          </a:stretch>
        </p:blipFill>
        <p:spPr bwMode="auto">
          <a:xfrm>
            <a:off x="5747396" y="3122042"/>
            <a:ext cx="2401189" cy="196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47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2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2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circle(in)">
                                      <p:cBhvr>
                                        <p:cTn id="64" dur="2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3074"/>
                                        </p:tgtEl>
                                        <p:attrNameLst>
                                          <p:attrName>style.visibility</p:attrName>
                                        </p:attrNameLst>
                                      </p:cBhvr>
                                      <p:to>
                                        <p:strVal val="visible"/>
                                      </p:to>
                                    </p:set>
                                    <p:animEffect transition="in" filter="circle(in)">
                                      <p:cBhvr>
                                        <p:cTn id="69" dur="2000"/>
                                        <p:tgtEl>
                                          <p:spTgt spid="3074"/>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2">
                                            <p:txEl>
                                              <p:pRg st="0" end="0"/>
                                            </p:txEl>
                                          </p:spTgt>
                                        </p:tgtEl>
                                        <p:attrNameLst>
                                          <p:attrName>style.visibility</p:attrName>
                                        </p:attrNameLst>
                                      </p:cBhvr>
                                      <p:to>
                                        <p:strVal val="visible"/>
                                      </p:to>
                                    </p:set>
                                    <p:animEffect transition="in" filter="barn(inVertical)">
                                      <p:cBhvr>
                                        <p:cTn id="8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p:bldP spid="18" grpId="0" animBg="1"/>
      <p:bldP spid="12" grpId="0" build="p"/>
      <p:bldP spid="13" grpId="0" animBg="1"/>
      <p:bldP spid="3" grpId="0" animBg="1"/>
      <p:bldP spid="20" grpId="0" animBg="1"/>
      <p:bldP spid="21" grpId="0" animBg="1"/>
      <p:bldP spid="23" grpId="0" animBg="1"/>
      <p:bldP spid="26" grpId="0" animBg="1"/>
      <p:bldP spid="27" grpId="0" animBg="1"/>
      <p:bldP spid="28" grpId="0" animBg="1"/>
    </p:bldLst>
  </p:timing>
</p:sld>
</file>

<file path=ppt/theme/theme1.xml><?xml version="1.0" encoding="utf-8"?>
<a:theme xmlns:a="http://schemas.openxmlformats.org/drawingml/2006/main" name="Fall Forest by Slidesgo">
  <a:themeElements>
    <a:clrScheme name="Simple Light">
      <a:dk1>
        <a:srgbClr val="6A2E1F"/>
      </a:dk1>
      <a:lt1>
        <a:srgbClr val="EB5F1D"/>
      </a:lt1>
      <a:dk2>
        <a:srgbClr val="F28A1E"/>
      </a:dk2>
      <a:lt2>
        <a:srgbClr val="DA3915"/>
      </a:lt2>
      <a:accent1>
        <a:srgbClr val="FFECD7"/>
      </a:accent1>
      <a:accent2>
        <a:srgbClr val="784C33"/>
      </a:accent2>
      <a:accent3>
        <a:srgbClr val="F5B042"/>
      </a:accent3>
      <a:accent4>
        <a:srgbClr val="784C33"/>
      </a:accent4>
      <a:accent5>
        <a:srgbClr val="F6A31C"/>
      </a:accent5>
      <a:accent6>
        <a:srgbClr val="F0D2AD"/>
      </a:accent6>
      <a:hlink>
        <a:srgbClr val="6A2E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1143</Words>
  <Application>Microsoft Office PowerPoint</Application>
  <PresentationFormat>On-screen Show (16:9)</PresentationFormat>
  <Paragraphs>105</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Barrio</vt:lpstr>
      <vt:lpstr>Cambria</vt:lpstr>
      <vt:lpstr>Times New Roman</vt:lpstr>
      <vt:lpstr>Arial</vt:lpstr>
      <vt:lpstr>Nunito</vt:lpstr>
      <vt:lpstr>Fall Forest by Slidesgo</vt:lpstr>
      <vt:lpstr>BỨC TRANH CỦA EM GÁI TÔI</vt:lpstr>
      <vt:lpstr>I. TÌM HIỂU CHUNG</vt:lpstr>
      <vt:lpstr>1. Tác giả Tạ Duy Anh</vt:lpstr>
      <vt:lpstr>PowerPoint Presentation</vt:lpstr>
      <vt:lpstr>TÓM TẮT VĂN BẢN</vt:lpstr>
      <vt:lpstr>PowerPoint Presentation</vt:lpstr>
      <vt:lpstr>PowerPoint Presentation</vt:lpstr>
      <vt:lpstr>II. Khám phá văn bản</vt:lpstr>
      <vt:lpstr>1. Tâm trạng người anh – nhân vật tôi.</vt:lpstr>
      <vt:lpstr>1. Tâm trạng người anh – nhân vật tôi</vt:lpstr>
      <vt:lpstr>1. Tâm trạng người anh – nhân vật tôi</vt:lpstr>
      <vt:lpstr>1. Tâm trạng người anh – nhân vật tôi</vt:lpstr>
      <vt:lpstr>2. Nhân vật bé Mèo.</vt:lpstr>
      <vt:lpstr>2. Nhân vật bé Mèo.</vt:lpstr>
      <vt:lpstr>III. TỔNG KẾT</vt:lpstr>
      <vt:lpstr>Sau bài học văn bản Bức tranh của em gái tôi, em có suy nghĩ, bài học gì cho bản thân mình?</vt:lpstr>
      <vt:lpstr>LUYỆN TẬP  MỞ RỘNG</vt:lpstr>
      <vt:lpstr>EM HÃY LỰA CHỌN 1 NHIỆM VỤ DƯỚI ĐÂY VÀ HOÀN THÀNH VÀO VỞ 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Forest Presentation</dc:title>
  <cp:lastModifiedBy>Admin_01</cp:lastModifiedBy>
  <cp:revision>32</cp:revision>
  <dcterms:modified xsi:type="dcterms:W3CDTF">2023-05-31T08:33:24Z</dcterms:modified>
</cp:coreProperties>
</file>