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3"/>
  </p:notesMasterIdLst>
  <p:sldIdLst>
    <p:sldId id="256" r:id="rId2"/>
    <p:sldId id="293" r:id="rId3"/>
    <p:sldId id="300" r:id="rId4"/>
    <p:sldId id="301" r:id="rId5"/>
    <p:sldId id="302" r:id="rId6"/>
    <p:sldId id="292" r:id="rId7"/>
    <p:sldId id="261" r:id="rId8"/>
    <p:sldId id="259" r:id="rId9"/>
    <p:sldId id="281" r:id="rId10"/>
    <p:sldId id="268" r:id="rId11"/>
    <p:sldId id="280" r:id="rId12"/>
    <p:sldId id="294" r:id="rId13"/>
    <p:sldId id="296" r:id="rId14"/>
    <p:sldId id="297" r:id="rId15"/>
    <p:sldId id="299" r:id="rId16"/>
    <p:sldId id="298" r:id="rId17"/>
    <p:sldId id="309" r:id="rId18"/>
    <p:sldId id="310" r:id="rId19"/>
    <p:sldId id="311" r:id="rId20"/>
    <p:sldId id="273" r:id="rId21"/>
    <p:sldId id="283" r:id="rId2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Livvic" pitchFamily="2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  <p:embeddedFont>
      <p:font typeface="Proxima Nova Extrabold" panose="020B0604020202020204" charset="0"/>
      <p:bold r:id="rId36"/>
    </p:embeddedFont>
    <p:embeddedFont>
      <p:font typeface="Raleway Thin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B3A050-2C59-4DA4-860C-6A34E224EAB6}">
  <a:tblStyle styleId="{6DB3A050-2C59-4DA4-860C-6A34E224EA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B4B294-88B4-415D-B579-B709213C365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8" name="Google Shape;4998;gad7e3b268c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9" name="Google Shape;4999;gad7e3b268c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" name="Google Shape;6389;gb1cf99f3bc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0" name="Google Shape;6390;gb1cf99f3bc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028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" name="Google Shape;6389;gb1cf99f3bc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0" name="Google Shape;6390;gb1cf99f3bc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138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" name="Google Shape;6389;gb1cf99f3bc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0" name="Google Shape;6390;gb1cf99f3bc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660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" name="Google Shape;6389;gb1cf99f3bc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0" name="Google Shape;6390;gb1cf99f3bc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283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3" name="Google Shape;6593;gb1cf99f3bc_0_5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4" name="Google Shape;6594;gb1cf99f3bc_0_5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54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3" name="Google Shape;6143;gb55e48bd1a_0_4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4" name="Google Shape;6144;gb55e48bd1a_0_4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3" name="Google Shape;6593;gb1cf99f3bc_0_5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4" name="Google Shape;6594;gb1cf99f3bc_0_5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5" name="Google Shape;5295;gb1bf2dca95_1_1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6" name="Google Shape;5296;gb1bf2dca95_1_1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8" name="Google Shape;5168;gae204b0ec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9" name="Google Shape;5169;gae204b0ec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7" name="Google Shape;6467;gb1cf99f3bc_0_4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8" name="Google Shape;6468;gb1cf99f3bc_0_4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3" name="Google Shape;5943;gaa783588bf_0_1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4" name="Google Shape;5944;gaa783588bf_0_1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" name="Google Shape;6389;gb1cf99f3bc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0" name="Google Shape;6390;gb1cf99f3bc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Thầy</a:t>
            </a:r>
            <a:r>
              <a:rPr lang="vi-VN" baseline="0" dirty="0"/>
              <a:t>/cô có thể in phiếu để Hs làm bài cá nhân. Thời gian quy định: 3-5 phút.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" name="Google Shape;6389;gb1cf99f3bc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0" name="Google Shape;6390;gb1cf99f3bc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982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" name="Google Shape;6389;gb1cf99f3bc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0" name="Google Shape;6390;gb1cf99f3bc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911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" name="Google Shape;6389;gb1cf99f3bc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0" name="Google Shape;6390;gb1cf99f3bc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00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1461" y="98"/>
            <a:ext cx="9189794" cy="194069"/>
            <a:chOff x="-45827" y="98"/>
            <a:chExt cx="9189794" cy="19406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" name="Google Shape;89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4088700" cy="15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0" name="Google Shape;90;p2"/>
          <p:cNvSpPr txBox="1">
            <a:spLocks noGrp="1"/>
          </p:cNvSpPr>
          <p:nvPr>
            <p:ph type="subTitle" idx="1"/>
          </p:nvPr>
        </p:nvSpPr>
        <p:spPr>
          <a:xfrm>
            <a:off x="719950" y="2178100"/>
            <a:ext cx="40887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2" name="Google Shape;92;p2"/>
          <p:cNvGrpSpPr/>
          <p:nvPr/>
        </p:nvGrpSpPr>
        <p:grpSpPr>
          <a:xfrm>
            <a:off x="307592" y="729096"/>
            <a:ext cx="139150" cy="3806340"/>
            <a:chOff x="8697242" y="729096"/>
            <a:chExt cx="139150" cy="3806340"/>
          </a:xfrm>
        </p:grpSpPr>
        <p:sp>
          <p:nvSpPr>
            <p:cNvPr id="93" name="Google Shape;93;p2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chemeClr val="accent2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21286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212869" y="1251893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">
    <p:spTree>
      <p:nvGrpSpPr>
        <p:cNvPr id="1" name="Shape 4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6" name="Google Shape;4466;p30"/>
          <p:cNvGrpSpPr/>
          <p:nvPr/>
        </p:nvGrpSpPr>
        <p:grpSpPr>
          <a:xfrm rot="10800000" flipH="1">
            <a:off x="-11461" y="4949423"/>
            <a:ext cx="9189794" cy="194069"/>
            <a:chOff x="-45827" y="98"/>
            <a:chExt cx="9189794" cy="194069"/>
          </a:xfrm>
        </p:grpSpPr>
        <p:grpSp>
          <p:nvGrpSpPr>
            <p:cNvPr id="4467" name="Google Shape;4467;p30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4468" name="Google Shape;4468;p30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0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0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0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0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0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0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0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0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0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0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0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0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0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0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0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0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0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0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0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0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0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30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30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30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3" name="Google Shape;4493;p30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4494" name="Google Shape;4494;p30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0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0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0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0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0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0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0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0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0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0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0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30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30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30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30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30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30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30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30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30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30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30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30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30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9" name="Google Shape;4519;p30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4520" name="Google Shape;4520;p30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30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30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30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30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30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30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30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30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30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30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30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30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30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30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30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30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30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30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30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30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30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30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30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30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45" name="Google Shape;4545;p30"/>
          <p:cNvGrpSpPr/>
          <p:nvPr/>
        </p:nvGrpSpPr>
        <p:grpSpPr>
          <a:xfrm>
            <a:off x="-11461" y="98"/>
            <a:ext cx="9189794" cy="194069"/>
            <a:chOff x="-45827" y="98"/>
            <a:chExt cx="9189794" cy="194069"/>
          </a:xfrm>
        </p:grpSpPr>
        <p:grpSp>
          <p:nvGrpSpPr>
            <p:cNvPr id="4546" name="Google Shape;4546;p30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4547" name="Google Shape;4547;p30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30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30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30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0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0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0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0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0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0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0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0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0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0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0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30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30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30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30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30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30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30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30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0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0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2" name="Google Shape;4572;p30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4573" name="Google Shape;4573;p30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0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0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0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0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0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0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0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0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0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0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0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0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0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0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0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0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0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0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0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0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0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0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0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0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8" name="Google Shape;4598;p30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4599" name="Google Shape;4599;p30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0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0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0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0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0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0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0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0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0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0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0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0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0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0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0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0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0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0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0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0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0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0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0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0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24" name="Google Shape;4624;p30"/>
          <p:cNvGrpSpPr/>
          <p:nvPr/>
        </p:nvGrpSpPr>
        <p:grpSpPr>
          <a:xfrm>
            <a:off x="8697242" y="729096"/>
            <a:ext cx="139150" cy="3806340"/>
            <a:chOff x="8697242" y="729096"/>
            <a:chExt cx="139150" cy="3806340"/>
          </a:xfrm>
        </p:grpSpPr>
        <p:sp>
          <p:nvSpPr>
            <p:cNvPr id="4625" name="Google Shape;4625;p30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0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0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0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0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0" name="Google Shape;4630;p30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4631" name="Google Shape;4631;p30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rgbClr val="A3C4C8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0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0"/>
              <p:cNvSpPr/>
              <p:nvPr/>
            </p:nvSpPr>
            <p:spPr>
              <a:xfrm>
                <a:off x="721547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0"/>
              <p:cNvSpPr/>
              <p:nvPr/>
            </p:nvSpPr>
            <p:spPr>
              <a:xfrm>
                <a:off x="7215479" y="1257112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0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0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0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0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0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0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0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42" name="Google Shape;4642;p30"/>
          <p:cNvGrpSpPr/>
          <p:nvPr/>
        </p:nvGrpSpPr>
        <p:grpSpPr>
          <a:xfrm>
            <a:off x="307592" y="729096"/>
            <a:ext cx="139150" cy="3806340"/>
            <a:chOff x="8697242" y="729096"/>
            <a:chExt cx="139150" cy="3806340"/>
          </a:xfrm>
        </p:grpSpPr>
        <p:sp>
          <p:nvSpPr>
            <p:cNvPr id="4643" name="Google Shape;4643;p30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0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0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0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0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48" name="Google Shape;4648;p30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4649" name="Google Shape;4649;p30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chemeClr val="accent2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0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0"/>
              <p:cNvSpPr/>
              <p:nvPr/>
            </p:nvSpPr>
            <p:spPr>
              <a:xfrm>
                <a:off x="721286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0"/>
              <p:cNvSpPr/>
              <p:nvPr/>
            </p:nvSpPr>
            <p:spPr>
              <a:xfrm>
                <a:off x="7212869" y="1251893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0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0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0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0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0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0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0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_3">
    <p:spTree>
      <p:nvGrpSpPr>
        <p:cNvPr id="1" name="Shape 4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1" name="Google Shape;4661;p31"/>
          <p:cNvGrpSpPr/>
          <p:nvPr/>
        </p:nvGrpSpPr>
        <p:grpSpPr>
          <a:xfrm rot="10800000" flipH="1">
            <a:off x="-11461" y="4949423"/>
            <a:ext cx="9189794" cy="194069"/>
            <a:chOff x="-45827" y="98"/>
            <a:chExt cx="9189794" cy="194069"/>
          </a:xfrm>
        </p:grpSpPr>
        <p:grpSp>
          <p:nvGrpSpPr>
            <p:cNvPr id="4662" name="Google Shape;4662;p31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4663" name="Google Shape;4663;p31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1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1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1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31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31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31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31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31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31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31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31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31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31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31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31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31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31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31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31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31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31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31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31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31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8" name="Google Shape;4688;p31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4689" name="Google Shape;4689;p31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31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31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31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31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31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31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31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31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31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31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31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31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31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31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31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31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1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1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31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31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31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31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31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31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4" name="Google Shape;4714;p31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4715" name="Google Shape;4715;p31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31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31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31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31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31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31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31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31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31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31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31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31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31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31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31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1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1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1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1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1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1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1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1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1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40" name="Google Shape;4740;p31"/>
          <p:cNvGrpSpPr/>
          <p:nvPr/>
        </p:nvGrpSpPr>
        <p:grpSpPr>
          <a:xfrm>
            <a:off x="-11461" y="98"/>
            <a:ext cx="9189794" cy="194069"/>
            <a:chOff x="-45827" y="98"/>
            <a:chExt cx="9189794" cy="194069"/>
          </a:xfrm>
        </p:grpSpPr>
        <p:grpSp>
          <p:nvGrpSpPr>
            <p:cNvPr id="4741" name="Google Shape;4741;p31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4742" name="Google Shape;4742;p31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31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31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1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31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31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1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1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1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1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1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1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1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1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1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1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1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1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1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1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31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31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31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31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31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7" name="Google Shape;4767;p31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4768" name="Google Shape;4768;p31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1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1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31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31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31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31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31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31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31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31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31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31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1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31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31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1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1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1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1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1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31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31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31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31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3" name="Google Shape;4793;p31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4794" name="Google Shape;4794;p31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31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31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31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31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31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31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31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31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31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31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31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31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31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31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31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31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31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1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1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1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1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31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31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31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19" name="Google Shape;4819;p31"/>
          <p:cNvGrpSpPr/>
          <p:nvPr/>
        </p:nvGrpSpPr>
        <p:grpSpPr>
          <a:xfrm>
            <a:off x="8697242" y="729096"/>
            <a:ext cx="139150" cy="3806340"/>
            <a:chOff x="8697242" y="729096"/>
            <a:chExt cx="139150" cy="3806340"/>
          </a:xfrm>
        </p:grpSpPr>
        <p:sp>
          <p:nvSpPr>
            <p:cNvPr id="4820" name="Google Shape;4820;p31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1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1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1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1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5" name="Google Shape;4825;p31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4826" name="Google Shape;4826;p31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rgbClr val="A3C4C8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31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31"/>
              <p:cNvSpPr/>
              <p:nvPr/>
            </p:nvSpPr>
            <p:spPr>
              <a:xfrm>
                <a:off x="721547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31"/>
              <p:cNvSpPr/>
              <p:nvPr/>
            </p:nvSpPr>
            <p:spPr>
              <a:xfrm>
                <a:off x="7215479" y="1257112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31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31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31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31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1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31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31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37" name="Google Shape;4837;p31"/>
          <p:cNvGrpSpPr/>
          <p:nvPr/>
        </p:nvGrpSpPr>
        <p:grpSpPr>
          <a:xfrm>
            <a:off x="307592" y="729096"/>
            <a:ext cx="139150" cy="3806340"/>
            <a:chOff x="8697242" y="729096"/>
            <a:chExt cx="139150" cy="3806340"/>
          </a:xfrm>
        </p:grpSpPr>
        <p:sp>
          <p:nvSpPr>
            <p:cNvPr id="4838" name="Google Shape;4838;p31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1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1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1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1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3" name="Google Shape;4843;p31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4844" name="Google Shape;4844;p31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chemeClr val="accent2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1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1"/>
              <p:cNvSpPr/>
              <p:nvPr/>
            </p:nvSpPr>
            <p:spPr>
              <a:xfrm>
                <a:off x="721286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1"/>
              <p:cNvSpPr/>
              <p:nvPr/>
            </p:nvSpPr>
            <p:spPr>
              <a:xfrm>
                <a:off x="7212869" y="1251893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1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1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1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1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1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1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1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7_2">
    <p:spTree>
      <p:nvGrpSpPr>
        <p:cNvPr id="1" name="Shape 4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6" name="Google Shape;4856;p32"/>
          <p:cNvGrpSpPr/>
          <p:nvPr/>
        </p:nvGrpSpPr>
        <p:grpSpPr>
          <a:xfrm flipH="1">
            <a:off x="300873" y="238125"/>
            <a:ext cx="2493725" cy="2436625"/>
            <a:chOff x="4836650" y="238125"/>
            <a:chExt cx="2493725" cy="2436625"/>
          </a:xfrm>
        </p:grpSpPr>
        <p:sp>
          <p:nvSpPr>
            <p:cNvPr id="4857" name="Google Shape;4857;p32"/>
            <p:cNvSpPr/>
            <p:nvPr/>
          </p:nvSpPr>
          <p:spPr>
            <a:xfrm>
              <a:off x="4902275" y="303725"/>
              <a:ext cx="2354600" cy="25"/>
            </a:xfrm>
            <a:custGeom>
              <a:avLst/>
              <a:gdLst/>
              <a:ahLst/>
              <a:cxnLst/>
              <a:rect l="l" t="t" r="r" b="b"/>
              <a:pathLst>
                <a:path w="94184" h="1" fill="none" extrusionOk="0">
                  <a:moveTo>
                    <a:pt x="1" y="1"/>
                  </a:moveTo>
                  <a:lnTo>
                    <a:pt x="94184" y="1"/>
                  </a:lnTo>
                </a:path>
              </a:pathLst>
            </a:custGeom>
            <a:solidFill>
              <a:schemeClr val="accent2"/>
            </a:solidFill>
            <a:ln w="8525" cap="flat" cmpd="sng">
              <a:solidFill>
                <a:schemeClr val="accent2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2"/>
            <p:cNvSpPr/>
            <p:nvPr/>
          </p:nvSpPr>
          <p:spPr>
            <a:xfrm>
              <a:off x="7256850" y="303725"/>
              <a:ext cx="25" cy="2354625"/>
            </a:xfrm>
            <a:custGeom>
              <a:avLst/>
              <a:gdLst/>
              <a:ahLst/>
              <a:cxnLst/>
              <a:rect l="l" t="t" r="r" b="b"/>
              <a:pathLst>
                <a:path w="1" h="94185" fill="none" extrusionOk="0">
                  <a:moveTo>
                    <a:pt x="1" y="1"/>
                  </a:moveTo>
                  <a:lnTo>
                    <a:pt x="1" y="94184"/>
                  </a:lnTo>
                </a:path>
              </a:pathLst>
            </a:custGeom>
            <a:solidFill>
              <a:schemeClr val="accent2"/>
            </a:solidFill>
            <a:ln w="8525" cap="flat" cmpd="sng">
              <a:solidFill>
                <a:schemeClr val="accent2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2"/>
            <p:cNvSpPr/>
            <p:nvPr/>
          </p:nvSpPr>
          <p:spPr>
            <a:xfrm>
              <a:off x="7191225" y="238125"/>
              <a:ext cx="139150" cy="131250"/>
            </a:xfrm>
            <a:custGeom>
              <a:avLst/>
              <a:gdLst/>
              <a:ahLst/>
              <a:cxnLst/>
              <a:rect l="l" t="t" r="r" b="b"/>
              <a:pathLst>
                <a:path w="5566" h="5250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5250"/>
                  </a:lnTo>
                  <a:lnTo>
                    <a:pt x="5566" y="262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2"/>
            <p:cNvSpPr/>
            <p:nvPr/>
          </p:nvSpPr>
          <p:spPr>
            <a:xfrm>
              <a:off x="7059975" y="238125"/>
              <a:ext cx="139150" cy="131250"/>
            </a:xfrm>
            <a:custGeom>
              <a:avLst/>
              <a:gdLst/>
              <a:ahLst/>
              <a:cxnLst/>
              <a:rect l="l" t="t" r="r" b="b"/>
              <a:pathLst>
                <a:path w="5566" h="5250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5250"/>
                  </a:lnTo>
                  <a:lnTo>
                    <a:pt x="5566" y="262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2"/>
            <p:cNvSpPr/>
            <p:nvPr/>
          </p:nvSpPr>
          <p:spPr>
            <a:xfrm>
              <a:off x="5189725" y="238125"/>
              <a:ext cx="131250" cy="131250"/>
            </a:xfrm>
            <a:custGeom>
              <a:avLst/>
              <a:gdLst/>
              <a:ahLst/>
              <a:cxnLst/>
              <a:rect l="l" t="t" r="r" b="b"/>
              <a:pathLst>
                <a:path w="5250" h="5250" extrusionOk="0">
                  <a:moveTo>
                    <a:pt x="2625" y="0"/>
                  </a:moveTo>
                  <a:lnTo>
                    <a:pt x="0" y="2625"/>
                  </a:lnTo>
                  <a:lnTo>
                    <a:pt x="2625" y="5250"/>
                  </a:lnTo>
                  <a:lnTo>
                    <a:pt x="5250" y="2625"/>
                  </a:lnTo>
                  <a:lnTo>
                    <a:pt x="26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2"/>
            <p:cNvSpPr/>
            <p:nvPr/>
          </p:nvSpPr>
          <p:spPr>
            <a:xfrm>
              <a:off x="5312425" y="238125"/>
              <a:ext cx="131275" cy="131250"/>
            </a:xfrm>
            <a:custGeom>
              <a:avLst/>
              <a:gdLst/>
              <a:ahLst/>
              <a:cxnLst/>
              <a:rect l="l" t="t" r="r" b="b"/>
              <a:pathLst>
                <a:path w="5251" h="5250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5250"/>
                  </a:lnTo>
                  <a:lnTo>
                    <a:pt x="5251" y="262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2"/>
            <p:cNvSpPr/>
            <p:nvPr/>
          </p:nvSpPr>
          <p:spPr>
            <a:xfrm>
              <a:off x="6977950" y="270925"/>
              <a:ext cx="82050" cy="74175"/>
            </a:xfrm>
            <a:custGeom>
              <a:avLst/>
              <a:gdLst/>
              <a:ahLst/>
              <a:cxnLst/>
              <a:rect l="l" t="t" r="r" b="b"/>
              <a:pathLst>
                <a:path w="3282" h="2967" extrusionOk="0">
                  <a:moveTo>
                    <a:pt x="1628" y="0"/>
                  </a:moveTo>
                  <a:lnTo>
                    <a:pt x="1" y="1313"/>
                  </a:lnTo>
                  <a:lnTo>
                    <a:pt x="1628" y="2967"/>
                  </a:lnTo>
                  <a:lnTo>
                    <a:pt x="3282" y="1313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2"/>
            <p:cNvSpPr/>
            <p:nvPr/>
          </p:nvSpPr>
          <p:spPr>
            <a:xfrm>
              <a:off x="6174075" y="270925"/>
              <a:ext cx="73525" cy="74175"/>
            </a:xfrm>
            <a:custGeom>
              <a:avLst/>
              <a:gdLst/>
              <a:ahLst/>
              <a:cxnLst/>
              <a:rect l="l" t="t" r="r" b="b"/>
              <a:pathLst>
                <a:path w="2941" h="2967" extrusionOk="0">
                  <a:moveTo>
                    <a:pt x="1313" y="0"/>
                  </a:moveTo>
                  <a:lnTo>
                    <a:pt x="0" y="1313"/>
                  </a:lnTo>
                  <a:lnTo>
                    <a:pt x="1313" y="2967"/>
                  </a:lnTo>
                  <a:lnTo>
                    <a:pt x="2940" y="1313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2"/>
            <p:cNvSpPr/>
            <p:nvPr/>
          </p:nvSpPr>
          <p:spPr>
            <a:xfrm>
              <a:off x="7215479" y="508429"/>
              <a:ext cx="82050" cy="74200"/>
            </a:xfrm>
            <a:custGeom>
              <a:avLst/>
              <a:gdLst/>
              <a:ahLst/>
              <a:cxnLst/>
              <a:rect l="l" t="t" r="r" b="b"/>
              <a:pathLst>
                <a:path w="3282" h="2968" extrusionOk="0">
                  <a:moveTo>
                    <a:pt x="1628" y="1"/>
                  </a:moveTo>
                  <a:lnTo>
                    <a:pt x="0" y="1313"/>
                  </a:lnTo>
                  <a:lnTo>
                    <a:pt x="1628" y="2967"/>
                  </a:lnTo>
                  <a:lnTo>
                    <a:pt x="3281" y="1313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2"/>
            <p:cNvSpPr/>
            <p:nvPr/>
          </p:nvSpPr>
          <p:spPr>
            <a:xfrm>
              <a:off x="7218088" y="1337300"/>
              <a:ext cx="82050" cy="74200"/>
            </a:xfrm>
            <a:custGeom>
              <a:avLst/>
              <a:gdLst/>
              <a:ahLst/>
              <a:cxnLst/>
              <a:rect l="l" t="t" r="r" b="b"/>
              <a:pathLst>
                <a:path w="3282" h="2968" extrusionOk="0">
                  <a:moveTo>
                    <a:pt x="1628" y="1"/>
                  </a:moveTo>
                  <a:lnTo>
                    <a:pt x="0" y="1655"/>
                  </a:lnTo>
                  <a:lnTo>
                    <a:pt x="1628" y="2967"/>
                  </a:lnTo>
                  <a:lnTo>
                    <a:pt x="3281" y="1655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2"/>
            <p:cNvSpPr/>
            <p:nvPr/>
          </p:nvSpPr>
          <p:spPr>
            <a:xfrm>
              <a:off x="7191225" y="369350"/>
              <a:ext cx="139150" cy="131275"/>
            </a:xfrm>
            <a:custGeom>
              <a:avLst/>
              <a:gdLst/>
              <a:ahLst/>
              <a:cxnLst/>
              <a:rect l="l" t="t" r="r" b="b"/>
              <a:pathLst>
                <a:path w="5566" h="5251" extrusionOk="0">
                  <a:moveTo>
                    <a:pt x="2626" y="1"/>
                  </a:moveTo>
                  <a:lnTo>
                    <a:pt x="1" y="2626"/>
                  </a:lnTo>
                  <a:lnTo>
                    <a:pt x="2626" y="5251"/>
                  </a:lnTo>
                  <a:lnTo>
                    <a:pt x="5566" y="2626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2"/>
            <p:cNvSpPr/>
            <p:nvPr/>
          </p:nvSpPr>
          <p:spPr>
            <a:xfrm>
              <a:off x="7191225" y="2190425"/>
              <a:ext cx="139150" cy="131275"/>
            </a:xfrm>
            <a:custGeom>
              <a:avLst/>
              <a:gdLst/>
              <a:ahLst/>
              <a:cxnLst/>
              <a:rect l="l" t="t" r="r" b="b"/>
              <a:pathLst>
                <a:path w="5566" h="5251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5250"/>
                  </a:lnTo>
                  <a:lnTo>
                    <a:pt x="5566" y="262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2"/>
            <p:cNvSpPr/>
            <p:nvPr/>
          </p:nvSpPr>
          <p:spPr>
            <a:xfrm>
              <a:off x="7191225" y="2059175"/>
              <a:ext cx="139150" cy="131275"/>
            </a:xfrm>
            <a:custGeom>
              <a:avLst/>
              <a:gdLst/>
              <a:ahLst/>
              <a:cxnLst/>
              <a:rect l="l" t="t" r="r" b="b"/>
              <a:pathLst>
                <a:path w="5566" h="5251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5250"/>
                  </a:lnTo>
                  <a:lnTo>
                    <a:pt x="5566" y="262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2"/>
            <p:cNvSpPr/>
            <p:nvPr/>
          </p:nvSpPr>
          <p:spPr>
            <a:xfrm>
              <a:off x="4836650" y="238125"/>
              <a:ext cx="65650" cy="123375"/>
            </a:xfrm>
            <a:custGeom>
              <a:avLst/>
              <a:gdLst/>
              <a:ahLst/>
              <a:cxnLst/>
              <a:rect l="l" t="t" r="r" b="b"/>
              <a:pathLst>
                <a:path w="2626" h="4935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493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2"/>
            <p:cNvSpPr/>
            <p:nvPr/>
          </p:nvSpPr>
          <p:spPr>
            <a:xfrm>
              <a:off x="4902275" y="238125"/>
              <a:ext cx="65650" cy="123375"/>
            </a:xfrm>
            <a:custGeom>
              <a:avLst/>
              <a:gdLst/>
              <a:ahLst/>
              <a:cxnLst/>
              <a:rect l="l" t="t" r="r" b="b"/>
              <a:pathLst>
                <a:path w="2626" h="4935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493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2"/>
            <p:cNvSpPr/>
            <p:nvPr/>
          </p:nvSpPr>
          <p:spPr>
            <a:xfrm>
              <a:off x="4976425" y="238125"/>
              <a:ext cx="57125" cy="123375"/>
            </a:xfrm>
            <a:custGeom>
              <a:avLst/>
              <a:gdLst/>
              <a:ahLst/>
              <a:cxnLst/>
              <a:rect l="l" t="t" r="r" b="b"/>
              <a:pathLst>
                <a:path w="2285" h="4935" extrusionOk="0">
                  <a:moveTo>
                    <a:pt x="2285" y="0"/>
                  </a:moveTo>
                  <a:lnTo>
                    <a:pt x="1" y="2625"/>
                  </a:lnTo>
                  <a:lnTo>
                    <a:pt x="2285" y="4935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2"/>
            <p:cNvSpPr/>
            <p:nvPr/>
          </p:nvSpPr>
          <p:spPr>
            <a:xfrm>
              <a:off x="5042050" y="238125"/>
              <a:ext cx="57125" cy="123375"/>
            </a:xfrm>
            <a:custGeom>
              <a:avLst/>
              <a:gdLst/>
              <a:ahLst/>
              <a:cxnLst/>
              <a:rect l="l" t="t" r="r" b="b"/>
              <a:pathLst>
                <a:path w="2285" h="4935" extrusionOk="0">
                  <a:moveTo>
                    <a:pt x="2285" y="0"/>
                  </a:moveTo>
                  <a:lnTo>
                    <a:pt x="1" y="2625"/>
                  </a:lnTo>
                  <a:lnTo>
                    <a:pt x="2285" y="4935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2"/>
            <p:cNvSpPr/>
            <p:nvPr/>
          </p:nvSpPr>
          <p:spPr>
            <a:xfrm>
              <a:off x="7199100" y="2609100"/>
              <a:ext cx="123400" cy="65650"/>
            </a:xfrm>
            <a:custGeom>
              <a:avLst/>
              <a:gdLst/>
              <a:ahLst/>
              <a:cxnLst/>
              <a:rect l="l" t="t" r="r" b="b"/>
              <a:pathLst>
                <a:path w="4936" h="2626" extrusionOk="0">
                  <a:moveTo>
                    <a:pt x="1" y="1"/>
                  </a:moveTo>
                  <a:lnTo>
                    <a:pt x="2311" y="2626"/>
                  </a:lnTo>
                  <a:lnTo>
                    <a:pt x="4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2"/>
            <p:cNvSpPr/>
            <p:nvPr/>
          </p:nvSpPr>
          <p:spPr>
            <a:xfrm>
              <a:off x="7199100" y="2543475"/>
              <a:ext cx="123400" cy="65650"/>
            </a:xfrm>
            <a:custGeom>
              <a:avLst/>
              <a:gdLst/>
              <a:ahLst/>
              <a:cxnLst/>
              <a:rect l="l" t="t" r="r" b="b"/>
              <a:pathLst>
                <a:path w="4936" h="2626" extrusionOk="0">
                  <a:moveTo>
                    <a:pt x="1" y="1"/>
                  </a:moveTo>
                  <a:lnTo>
                    <a:pt x="2311" y="2626"/>
                  </a:lnTo>
                  <a:lnTo>
                    <a:pt x="4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2"/>
            <p:cNvSpPr/>
            <p:nvPr/>
          </p:nvSpPr>
          <p:spPr>
            <a:xfrm>
              <a:off x="7199100" y="2477850"/>
              <a:ext cx="123400" cy="65650"/>
            </a:xfrm>
            <a:custGeom>
              <a:avLst/>
              <a:gdLst/>
              <a:ahLst/>
              <a:cxnLst/>
              <a:rect l="l" t="t" r="r" b="b"/>
              <a:pathLst>
                <a:path w="4936" h="2626" extrusionOk="0">
                  <a:moveTo>
                    <a:pt x="1" y="1"/>
                  </a:moveTo>
                  <a:lnTo>
                    <a:pt x="2311" y="2626"/>
                  </a:lnTo>
                  <a:lnTo>
                    <a:pt x="4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2"/>
            <p:cNvSpPr/>
            <p:nvPr/>
          </p:nvSpPr>
          <p:spPr>
            <a:xfrm>
              <a:off x="7199100" y="2412225"/>
              <a:ext cx="123400" cy="65650"/>
            </a:xfrm>
            <a:custGeom>
              <a:avLst/>
              <a:gdLst/>
              <a:ahLst/>
              <a:cxnLst/>
              <a:rect l="l" t="t" r="r" b="b"/>
              <a:pathLst>
                <a:path w="4936" h="2626" extrusionOk="0">
                  <a:moveTo>
                    <a:pt x="1" y="1"/>
                  </a:moveTo>
                  <a:lnTo>
                    <a:pt x="2311" y="2626"/>
                  </a:lnTo>
                  <a:lnTo>
                    <a:pt x="4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8" name="Google Shape;4878;p32"/>
          <p:cNvGrpSpPr/>
          <p:nvPr/>
        </p:nvGrpSpPr>
        <p:grpSpPr>
          <a:xfrm>
            <a:off x="8697242" y="729096"/>
            <a:ext cx="139150" cy="3806340"/>
            <a:chOff x="8697242" y="729096"/>
            <a:chExt cx="139150" cy="3806340"/>
          </a:xfrm>
        </p:grpSpPr>
        <p:sp>
          <p:nvSpPr>
            <p:cNvPr id="4879" name="Google Shape;4879;p32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2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2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2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2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4" name="Google Shape;4884;p32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4885" name="Google Shape;4885;p32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rgbClr val="A3C4C8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2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2"/>
              <p:cNvSpPr/>
              <p:nvPr/>
            </p:nvSpPr>
            <p:spPr>
              <a:xfrm>
                <a:off x="721547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2"/>
              <p:cNvSpPr/>
              <p:nvPr/>
            </p:nvSpPr>
            <p:spPr>
              <a:xfrm>
                <a:off x="7215479" y="1257112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2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2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2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2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2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2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2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96" name="Google Shape;4896;p32"/>
          <p:cNvGrpSpPr/>
          <p:nvPr/>
        </p:nvGrpSpPr>
        <p:grpSpPr>
          <a:xfrm rot="10800000" flipH="1">
            <a:off x="-11461" y="4949423"/>
            <a:ext cx="9189794" cy="194069"/>
            <a:chOff x="-45827" y="98"/>
            <a:chExt cx="9189794" cy="194069"/>
          </a:xfrm>
        </p:grpSpPr>
        <p:grpSp>
          <p:nvGrpSpPr>
            <p:cNvPr id="4897" name="Google Shape;4897;p32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4898" name="Google Shape;4898;p32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2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32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32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2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2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2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2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2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2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2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2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2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2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2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2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2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2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2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2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2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2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2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2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2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3" name="Google Shape;4923;p32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4924" name="Google Shape;4924;p32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2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2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2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2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2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2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2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2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2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2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2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2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2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2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2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2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2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2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2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2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2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2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2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2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9" name="Google Shape;4949;p32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4950" name="Google Shape;4950;p32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2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2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2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2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2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2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2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2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2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2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2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2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2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2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2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2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2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2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2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2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2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2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2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2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75" name="Google Shape;4975;p32"/>
          <p:cNvGrpSpPr/>
          <p:nvPr/>
        </p:nvGrpSpPr>
        <p:grpSpPr>
          <a:xfrm>
            <a:off x="307592" y="729096"/>
            <a:ext cx="139150" cy="3806340"/>
            <a:chOff x="8697242" y="729096"/>
            <a:chExt cx="139150" cy="3806340"/>
          </a:xfrm>
        </p:grpSpPr>
        <p:sp>
          <p:nvSpPr>
            <p:cNvPr id="4976" name="Google Shape;4976;p32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2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2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2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2"/>
            <p:cNvSpPr/>
            <p:nvPr/>
          </p:nvSpPr>
          <p:spPr>
            <a:xfrm flipH="1">
              <a:off x="8716027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1" name="Google Shape;4981;p32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4982" name="Google Shape;4982;p32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2"/>
              <p:cNvSpPr/>
              <p:nvPr/>
            </p:nvSpPr>
            <p:spPr>
              <a:xfrm>
                <a:off x="721286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2"/>
              <p:cNvSpPr/>
              <p:nvPr/>
            </p:nvSpPr>
            <p:spPr>
              <a:xfrm>
                <a:off x="7212869" y="1251893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32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32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32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32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32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32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32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7_1">
    <p:spTree>
      <p:nvGrpSpPr>
        <p:cNvPr id="1" name="Shape 49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>
            <a:off x="-11461" y="-10340"/>
            <a:ext cx="9189794" cy="194069"/>
            <a:chOff x="-45827" y="98"/>
            <a:chExt cx="9189794" cy="194069"/>
          </a:xfrm>
        </p:grpSpPr>
        <p:grpSp>
          <p:nvGrpSpPr>
            <p:cNvPr id="112" name="Google Shape;112;p3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3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" name="Google Shape;164;p3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165" name="Google Shape;165;p3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0" name="Google Shape;190;p3"/>
          <p:cNvSpPr txBox="1">
            <a:spLocks noGrp="1"/>
          </p:cNvSpPr>
          <p:nvPr>
            <p:ph type="title"/>
          </p:nvPr>
        </p:nvSpPr>
        <p:spPr>
          <a:xfrm>
            <a:off x="5032925" y="680950"/>
            <a:ext cx="3390900" cy="9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3"/>
          <p:cNvSpPr txBox="1">
            <a:spLocks noGrp="1"/>
          </p:cNvSpPr>
          <p:nvPr>
            <p:ph type="subTitle" idx="1"/>
          </p:nvPr>
        </p:nvSpPr>
        <p:spPr>
          <a:xfrm>
            <a:off x="5880075" y="1830250"/>
            <a:ext cx="25437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title" idx="2" hasCustomPrompt="1"/>
          </p:nvPr>
        </p:nvSpPr>
        <p:spPr>
          <a:xfrm>
            <a:off x="719991" y="548212"/>
            <a:ext cx="1242900" cy="99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194" name="Google Shape;194;p3"/>
          <p:cNvGrpSpPr/>
          <p:nvPr/>
        </p:nvGrpSpPr>
        <p:grpSpPr>
          <a:xfrm>
            <a:off x="8697242" y="729096"/>
            <a:ext cx="139150" cy="3806340"/>
            <a:chOff x="8697242" y="729096"/>
            <a:chExt cx="139150" cy="3806340"/>
          </a:xfrm>
        </p:grpSpPr>
        <p:sp>
          <p:nvSpPr>
            <p:cNvPr id="195" name="Google Shape;195;p3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201" name="Google Shape;201;p3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rgbClr val="A3C4C8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721547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7215479" y="1257112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2" name="Google Shape;212;p3"/>
          <p:cNvSpPr/>
          <p:nvPr/>
        </p:nvSpPr>
        <p:spPr>
          <a:xfrm>
            <a:off x="-1720701" y="1431932"/>
            <a:ext cx="8692580" cy="3711652"/>
          </a:xfrm>
          <a:custGeom>
            <a:avLst/>
            <a:gdLst/>
            <a:ahLst/>
            <a:cxnLst/>
            <a:rect l="l" t="t" r="r" b="b"/>
            <a:pathLst>
              <a:path w="44765" h="19114" extrusionOk="0">
                <a:moveTo>
                  <a:pt x="28916" y="1"/>
                </a:moveTo>
                <a:cubicBezTo>
                  <a:pt x="27547" y="1"/>
                  <a:pt x="26190" y="749"/>
                  <a:pt x="25031" y="1745"/>
                </a:cubicBezTo>
                <a:cubicBezTo>
                  <a:pt x="22927" y="3533"/>
                  <a:pt x="21267" y="5771"/>
                  <a:pt x="18968" y="7303"/>
                </a:cubicBezTo>
                <a:cubicBezTo>
                  <a:pt x="17586" y="8295"/>
                  <a:pt x="15882" y="8821"/>
                  <a:pt x="14173" y="8821"/>
                </a:cubicBezTo>
                <a:cubicBezTo>
                  <a:pt x="13354" y="8821"/>
                  <a:pt x="12535" y="8701"/>
                  <a:pt x="11750" y="8453"/>
                </a:cubicBezTo>
                <a:cubicBezTo>
                  <a:pt x="10922" y="8197"/>
                  <a:pt x="10156" y="7814"/>
                  <a:pt x="9390" y="7559"/>
                </a:cubicBezTo>
                <a:cubicBezTo>
                  <a:pt x="8887" y="7442"/>
                  <a:pt x="8375" y="7387"/>
                  <a:pt x="7865" y="7387"/>
                </a:cubicBezTo>
                <a:cubicBezTo>
                  <a:pt x="5584" y="7387"/>
                  <a:pt x="3316" y="8481"/>
                  <a:pt x="1855" y="10046"/>
                </a:cubicBezTo>
                <a:cubicBezTo>
                  <a:pt x="256" y="11773"/>
                  <a:pt x="1" y="14261"/>
                  <a:pt x="450" y="16432"/>
                </a:cubicBezTo>
                <a:cubicBezTo>
                  <a:pt x="639" y="17392"/>
                  <a:pt x="1089" y="18286"/>
                  <a:pt x="1789" y="18925"/>
                </a:cubicBezTo>
                <a:lnTo>
                  <a:pt x="2110" y="19114"/>
                </a:lnTo>
                <a:lnTo>
                  <a:pt x="43616" y="19114"/>
                </a:lnTo>
                <a:cubicBezTo>
                  <a:pt x="43105" y="18669"/>
                  <a:pt x="42911" y="17709"/>
                  <a:pt x="43421" y="17198"/>
                </a:cubicBezTo>
                <a:cubicBezTo>
                  <a:pt x="43616" y="17009"/>
                  <a:pt x="43871" y="16881"/>
                  <a:pt x="44060" y="16687"/>
                </a:cubicBezTo>
                <a:cubicBezTo>
                  <a:pt x="44571" y="16304"/>
                  <a:pt x="44765" y="15665"/>
                  <a:pt x="44765" y="15027"/>
                </a:cubicBezTo>
                <a:cubicBezTo>
                  <a:pt x="44765" y="13433"/>
                  <a:pt x="43616" y="12028"/>
                  <a:pt x="42272" y="11134"/>
                </a:cubicBezTo>
                <a:cubicBezTo>
                  <a:pt x="40934" y="10174"/>
                  <a:pt x="39401" y="9602"/>
                  <a:pt x="38124" y="8708"/>
                </a:cubicBezTo>
                <a:cubicBezTo>
                  <a:pt x="35825" y="7048"/>
                  <a:pt x="34354" y="4555"/>
                  <a:pt x="32694" y="2323"/>
                </a:cubicBezTo>
                <a:cubicBezTo>
                  <a:pt x="32311" y="1812"/>
                  <a:pt x="31800" y="1362"/>
                  <a:pt x="31356" y="918"/>
                </a:cubicBezTo>
                <a:cubicBezTo>
                  <a:pt x="30564" y="270"/>
                  <a:pt x="29738" y="1"/>
                  <a:pt x="289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"/>
          <p:cNvSpPr/>
          <p:nvPr/>
        </p:nvSpPr>
        <p:spPr>
          <a:xfrm>
            <a:off x="5111927" y="2200130"/>
            <a:ext cx="384093" cy="345067"/>
          </a:xfrm>
          <a:custGeom>
            <a:avLst/>
            <a:gdLst/>
            <a:ahLst/>
            <a:cxnLst/>
            <a:rect l="l" t="t" r="r" b="b"/>
            <a:pathLst>
              <a:path w="1978" h="1777" extrusionOk="0">
                <a:moveTo>
                  <a:pt x="613" y="1"/>
                </a:moveTo>
                <a:cubicBezTo>
                  <a:pt x="554" y="1"/>
                  <a:pt x="498" y="9"/>
                  <a:pt x="445" y="27"/>
                </a:cubicBezTo>
                <a:cubicBezTo>
                  <a:pt x="1" y="155"/>
                  <a:pt x="128" y="665"/>
                  <a:pt x="318" y="921"/>
                </a:cubicBezTo>
                <a:cubicBezTo>
                  <a:pt x="573" y="1238"/>
                  <a:pt x="895" y="1559"/>
                  <a:pt x="1278" y="1687"/>
                </a:cubicBezTo>
                <a:cubicBezTo>
                  <a:pt x="1411" y="1730"/>
                  <a:pt x="1514" y="1776"/>
                  <a:pt x="1608" y="1776"/>
                </a:cubicBezTo>
                <a:cubicBezTo>
                  <a:pt x="1647" y="1776"/>
                  <a:pt x="1685" y="1768"/>
                  <a:pt x="1722" y="1748"/>
                </a:cubicBezTo>
                <a:cubicBezTo>
                  <a:pt x="1916" y="1621"/>
                  <a:pt x="1978" y="1493"/>
                  <a:pt x="1978" y="1304"/>
                </a:cubicBezTo>
                <a:cubicBezTo>
                  <a:pt x="1978" y="1110"/>
                  <a:pt x="1850" y="982"/>
                  <a:pt x="1789" y="854"/>
                </a:cubicBezTo>
                <a:cubicBezTo>
                  <a:pt x="1595" y="538"/>
                  <a:pt x="1339" y="282"/>
                  <a:pt x="1084" y="155"/>
                </a:cubicBezTo>
                <a:cubicBezTo>
                  <a:pt x="946" y="61"/>
                  <a:pt x="772" y="1"/>
                  <a:pt x="6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"/>
          <p:cNvSpPr/>
          <p:nvPr/>
        </p:nvSpPr>
        <p:spPr>
          <a:xfrm>
            <a:off x="945667" y="2570636"/>
            <a:ext cx="607403" cy="374389"/>
          </a:xfrm>
          <a:custGeom>
            <a:avLst/>
            <a:gdLst/>
            <a:ahLst/>
            <a:cxnLst/>
            <a:rect l="l" t="t" r="r" b="b"/>
            <a:pathLst>
              <a:path w="3128" h="1928" extrusionOk="0">
                <a:moveTo>
                  <a:pt x="2271" y="1"/>
                </a:moveTo>
                <a:cubicBezTo>
                  <a:pt x="1750" y="1"/>
                  <a:pt x="1236" y="219"/>
                  <a:pt x="767" y="479"/>
                </a:cubicBezTo>
                <a:cubicBezTo>
                  <a:pt x="512" y="607"/>
                  <a:pt x="318" y="801"/>
                  <a:pt x="190" y="990"/>
                </a:cubicBezTo>
                <a:cubicBezTo>
                  <a:pt x="1" y="1501"/>
                  <a:pt x="828" y="1756"/>
                  <a:pt x="1150" y="1822"/>
                </a:cubicBezTo>
                <a:cubicBezTo>
                  <a:pt x="1334" y="1897"/>
                  <a:pt x="1520" y="1928"/>
                  <a:pt x="1705" y="1928"/>
                </a:cubicBezTo>
                <a:cubicBezTo>
                  <a:pt x="1839" y="1928"/>
                  <a:pt x="1973" y="1912"/>
                  <a:pt x="2105" y="1884"/>
                </a:cubicBezTo>
                <a:cubicBezTo>
                  <a:pt x="2616" y="1756"/>
                  <a:pt x="2999" y="1312"/>
                  <a:pt x="3127" y="801"/>
                </a:cubicBezTo>
                <a:cubicBezTo>
                  <a:pt x="3127" y="607"/>
                  <a:pt x="3127" y="479"/>
                  <a:pt x="3066" y="351"/>
                </a:cubicBezTo>
                <a:cubicBezTo>
                  <a:pt x="2999" y="162"/>
                  <a:pt x="2810" y="35"/>
                  <a:pt x="2616" y="35"/>
                </a:cubicBezTo>
                <a:cubicBezTo>
                  <a:pt x="2501" y="11"/>
                  <a:pt x="2386" y="1"/>
                  <a:pt x="22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3" name="Google Shape;613;p6"/>
          <p:cNvSpPr txBox="1">
            <a:spLocks noGrp="1"/>
          </p:cNvSpPr>
          <p:nvPr>
            <p:ph type="title"/>
          </p:nvPr>
        </p:nvSpPr>
        <p:spPr>
          <a:xfrm>
            <a:off x="720000" y="5318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614" name="Google Shape;614;p6"/>
          <p:cNvGrpSpPr/>
          <p:nvPr/>
        </p:nvGrpSpPr>
        <p:grpSpPr>
          <a:xfrm rot="10800000" flipH="1">
            <a:off x="-11461" y="4949423"/>
            <a:ext cx="9189794" cy="194069"/>
            <a:chOff x="-45827" y="98"/>
            <a:chExt cx="9189794" cy="194069"/>
          </a:xfrm>
        </p:grpSpPr>
        <p:grpSp>
          <p:nvGrpSpPr>
            <p:cNvPr id="615" name="Google Shape;615;p6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616" name="Google Shape;616;p6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6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6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6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6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6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" name="Google Shape;641;p6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642" name="Google Shape;642;p6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6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6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6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6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6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7" name="Google Shape;667;p6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668" name="Google Shape;668;p6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3" name="Google Shape;693;p6"/>
          <p:cNvGrpSpPr/>
          <p:nvPr/>
        </p:nvGrpSpPr>
        <p:grpSpPr>
          <a:xfrm>
            <a:off x="-11461" y="98"/>
            <a:ext cx="9189794" cy="194069"/>
            <a:chOff x="-45827" y="98"/>
            <a:chExt cx="9189794" cy="194069"/>
          </a:xfrm>
        </p:grpSpPr>
        <p:grpSp>
          <p:nvGrpSpPr>
            <p:cNvPr id="694" name="Google Shape;694;p6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695" name="Google Shape;695;p6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6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6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0" name="Google Shape;720;p6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721" name="Google Shape;721;p6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6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6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6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6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6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6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6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6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6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6" name="Google Shape;746;p6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747" name="Google Shape;747;p6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6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9EFE7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8"/>
          <p:cNvGrpSpPr/>
          <p:nvPr/>
        </p:nvGrpSpPr>
        <p:grpSpPr>
          <a:xfrm rot="10800000" flipH="1">
            <a:off x="-11461" y="4949423"/>
            <a:ext cx="9189794" cy="194069"/>
            <a:chOff x="-45827" y="98"/>
            <a:chExt cx="9189794" cy="194069"/>
          </a:xfrm>
        </p:grpSpPr>
        <p:grpSp>
          <p:nvGrpSpPr>
            <p:cNvPr id="972" name="Google Shape;972;p8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973" name="Google Shape;973;p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" name="Google Shape;998;p8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999" name="Google Shape;999;p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8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1025" name="Google Shape;1025;p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0" name="Google Shape;1050;p8"/>
          <p:cNvGrpSpPr/>
          <p:nvPr/>
        </p:nvGrpSpPr>
        <p:grpSpPr>
          <a:xfrm>
            <a:off x="-477671" y="1739390"/>
            <a:ext cx="6028984" cy="3550232"/>
            <a:chOff x="1143275" y="1363649"/>
            <a:chExt cx="5672737" cy="3340452"/>
          </a:xfrm>
        </p:grpSpPr>
        <p:sp>
          <p:nvSpPr>
            <p:cNvPr id="1051" name="Google Shape;1051;p8"/>
            <p:cNvSpPr/>
            <p:nvPr/>
          </p:nvSpPr>
          <p:spPr>
            <a:xfrm>
              <a:off x="1658776" y="1363649"/>
              <a:ext cx="3465835" cy="2209255"/>
            </a:xfrm>
            <a:custGeom>
              <a:avLst/>
              <a:gdLst/>
              <a:ahLst/>
              <a:cxnLst/>
              <a:rect l="l" t="t" r="r" b="b"/>
              <a:pathLst>
                <a:path w="13115" h="8360" extrusionOk="0">
                  <a:moveTo>
                    <a:pt x="5639" y="1"/>
                  </a:moveTo>
                  <a:cubicBezTo>
                    <a:pt x="3182" y="1"/>
                    <a:pt x="1215" y="984"/>
                    <a:pt x="0" y="2623"/>
                  </a:cubicBezTo>
                  <a:lnTo>
                    <a:pt x="459" y="2623"/>
                  </a:lnTo>
                  <a:cubicBezTo>
                    <a:pt x="1477" y="2623"/>
                    <a:pt x="2558" y="2983"/>
                    <a:pt x="3247" y="3835"/>
                  </a:cubicBezTo>
                  <a:cubicBezTo>
                    <a:pt x="4559" y="5377"/>
                    <a:pt x="4428" y="6458"/>
                    <a:pt x="6754" y="7672"/>
                  </a:cubicBezTo>
                  <a:cubicBezTo>
                    <a:pt x="7803" y="8228"/>
                    <a:pt x="9049" y="8262"/>
                    <a:pt x="10329" y="8262"/>
                  </a:cubicBezTo>
                  <a:lnTo>
                    <a:pt x="10854" y="8262"/>
                  </a:lnTo>
                  <a:cubicBezTo>
                    <a:pt x="11575" y="8262"/>
                    <a:pt x="12328" y="8262"/>
                    <a:pt x="13049" y="8359"/>
                  </a:cubicBezTo>
                  <a:cubicBezTo>
                    <a:pt x="13114" y="8097"/>
                    <a:pt x="13114" y="7835"/>
                    <a:pt x="13114" y="7507"/>
                  </a:cubicBezTo>
                  <a:cubicBezTo>
                    <a:pt x="13114" y="3376"/>
                    <a:pt x="9770" y="1"/>
                    <a:pt x="5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1152106" y="1983627"/>
              <a:ext cx="5663906" cy="2693142"/>
            </a:xfrm>
            <a:custGeom>
              <a:avLst/>
              <a:gdLst/>
              <a:ahLst/>
              <a:cxnLst/>
              <a:rect l="l" t="t" r="r" b="b"/>
              <a:pathLst>
                <a:path w="20524" h="9759" extrusionOk="0">
                  <a:moveTo>
                    <a:pt x="2284" y="0"/>
                  </a:moveTo>
                  <a:cubicBezTo>
                    <a:pt x="1358" y="0"/>
                    <a:pt x="488" y="307"/>
                    <a:pt x="0" y="809"/>
                  </a:cubicBezTo>
                  <a:lnTo>
                    <a:pt x="0" y="9758"/>
                  </a:lnTo>
                  <a:lnTo>
                    <a:pt x="20524" y="9758"/>
                  </a:lnTo>
                  <a:cubicBezTo>
                    <a:pt x="20524" y="9758"/>
                    <a:pt x="19443" y="7628"/>
                    <a:pt x="16852" y="6349"/>
                  </a:cubicBezTo>
                  <a:cubicBezTo>
                    <a:pt x="15444" y="5661"/>
                    <a:pt x="13901" y="5661"/>
                    <a:pt x="12427" y="5661"/>
                  </a:cubicBezTo>
                  <a:cubicBezTo>
                    <a:pt x="11050" y="5661"/>
                    <a:pt x="9705" y="5661"/>
                    <a:pt x="8590" y="5071"/>
                  </a:cubicBezTo>
                  <a:cubicBezTo>
                    <a:pt x="6264" y="3857"/>
                    <a:pt x="6395" y="2776"/>
                    <a:pt x="5083" y="1234"/>
                  </a:cubicBezTo>
                  <a:cubicBezTo>
                    <a:pt x="4366" y="364"/>
                    <a:pt x="3292" y="0"/>
                    <a:pt x="2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1161489" y="3891936"/>
              <a:ext cx="4668776" cy="812165"/>
            </a:xfrm>
            <a:custGeom>
              <a:avLst/>
              <a:gdLst/>
              <a:ahLst/>
              <a:cxnLst/>
              <a:rect l="l" t="t" r="r" b="b"/>
              <a:pathLst>
                <a:path w="16918" h="2943" extrusionOk="0">
                  <a:moveTo>
                    <a:pt x="4351" y="1"/>
                  </a:moveTo>
                  <a:cubicBezTo>
                    <a:pt x="4244" y="1"/>
                    <a:pt x="4138" y="8"/>
                    <a:pt x="4032" y="24"/>
                  </a:cubicBezTo>
                  <a:cubicBezTo>
                    <a:pt x="3672" y="58"/>
                    <a:pt x="3344" y="189"/>
                    <a:pt x="3048" y="320"/>
                  </a:cubicBezTo>
                  <a:cubicBezTo>
                    <a:pt x="1999" y="745"/>
                    <a:pt x="1015" y="1238"/>
                    <a:pt x="32" y="1763"/>
                  </a:cubicBezTo>
                  <a:lnTo>
                    <a:pt x="0" y="2943"/>
                  </a:lnTo>
                  <a:lnTo>
                    <a:pt x="16918" y="2777"/>
                  </a:lnTo>
                  <a:cubicBezTo>
                    <a:pt x="16097" y="2156"/>
                    <a:pt x="15179" y="1631"/>
                    <a:pt x="14229" y="1238"/>
                  </a:cubicBezTo>
                  <a:cubicBezTo>
                    <a:pt x="13933" y="1107"/>
                    <a:pt x="13639" y="976"/>
                    <a:pt x="13311" y="910"/>
                  </a:cubicBezTo>
                  <a:cubicBezTo>
                    <a:pt x="12983" y="810"/>
                    <a:pt x="12656" y="779"/>
                    <a:pt x="12328" y="779"/>
                  </a:cubicBezTo>
                  <a:cubicBezTo>
                    <a:pt x="12013" y="799"/>
                    <a:pt x="11685" y="874"/>
                    <a:pt x="11369" y="874"/>
                  </a:cubicBezTo>
                  <a:cubicBezTo>
                    <a:pt x="11191" y="874"/>
                    <a:pt x="11017" y="850"/>
                    <a:pt x="10851" y="779"/>
                  </a:cubicBezTo>
                  <a:cubicBezTo>
                    <a:pt x="10785" y="779"/>
                    <a:pt x="10754" y="745"/>
                    <a:pt x="10688" y="713"/>
                  </a:cubicBezTo>
                  <a:cubicBezTo>
                    <a:pt x="10523" y="614"/>
                    <a:pt x="10361" y="517"/>
                    <a:pt x="10164" y="417"/>
                  </a:cubicBezTo>
                  <a:cubicBezTo>
                    <a:pt x="10014" y="360"/>
                    <a:pt x="9861" y="337"/>
                    <a:pt x="9707" y="337"/>
                  </a:cubicBezTo>
                  <a:cubicBezTo>
                    <a:pt x="9149" y="337"/>
                    <a:pt x="8565" y="635"/>
                    <a:pt x="8000" y="713"/>
                  </a:cubicBezTo>
                  <a:cubicBezTo>
                    <a:pt x="7887" y="729"/>
                    <a:pt x="7775" y="736"/>
                    <a:pt x="7663" y="736"/>
                  </a:cubicBezTo>
                  <a:cubicBezTo>
                    <a:pt x="7095" y="736"/>
                    <a:pt x="6547" y="550"/>
                    <a:pt x="5999" y="386"/>
                  </a:cubicBezTo>
                  <a:cubicBezTo>
                    <a:pt x="5449" y="192"/>
                    <a:pt x="4900" y="1"/>
                    <a:pt x="4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1143275" y="4024952"/>
              <a:ext cx="9107" cy="552482"/>
            </a:xfrm>
            <a:custGeom>
              <a:avLst/>
              <a:gdLst/>
              <a:ahLst/>
              <a:cxnLst/>
              <a:rect l="l" t="t" r="r" b="b"/>
              <a:pathLst>
                <a:path w="33" h="2002" extrusionOk="0">
                  <a:moveTo>
                    <a:pt x="1" y="1"/>
                  </a:moveTo>
                  <a:lnTo>
                    <a:pt x="1" y="2002"/>
                  </a:lnTo>
                  <a:lnTo>
                    <a:pt x="32" y="200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1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1152106" y="3545874"/>
              <a:ext cx="3465844" cy="1031557"/>
            </a:xfrm>
            <a:custGeom>
              <a:avLst/>
              <a:gdLst/>
              <a:ahLst/>
              <a:cxnLst/>
              <a:rect l="l" t="t" r="r" b="b"/>
              <a:pathLst>
                <a:path w="12559" h="3738" extrusionOk="0">
                  <a:moveTo>
                    <a:pt x="12558" y="0"/>
                  </a:moveTo>
                  <a:lnTo>
                    <a:pt x="0" y="197"/>
                  </a:lnTo>
                  <a:lnTo>
                    <a:pt x="0" y="1737"/>
                  </a:lnTo>
                  <a:lnTo>
                    <a:pt x="0" y="3738"/>
                  </a:lnTo>
                  <a:lnTo>
                    <a:pt x="34" y="3738"/>
                  </a:lnTo>
                  <a:lnTo>
                    <a:pt x="66" y="3017"/>
                  </a:lnTo>
                  <a:cubicBezTo>
                    <a:pt x="1049" y="2492"/>
                    <a:pt x="2033" y="1999"/>
                    <a:pt x="3082" y="1574"/>
                  </a:cubicBezTo>
                  <a:cubicBezTo>
                    <a:pt x="3378" y="1443"/>
                    <a:pt x="3706" y="1312"/>
                    <a:pt x="4066" y="1278"/>
                  </a:cubicBezTo>
                  <a:cubicBezTo>
                    <a:pt x="4165" y="1278"/>
                    <a:pt x="4262" y="1246"/>
                    <a:pt x="4362" y="1246"/>
                  </a:cubicBezTo>
                  <a:cubicBezTo>
                    <a:pt x="4918" y="1246"/>
                    <a:pt x="5477" y="1443"/>
                    <a:pt x="6033" y="1640"/>
                  </a:cubicBezTo>
                  <a:cubicBezTo>
                    <a:pt x="6426" y="1771"/>
                    <a:pt x="6854" y="1902"/>
                    <a:pt x="7247" y="1967"/>
                  </a:cubicBezTo>
                  <a:cubicBezTo>
                    <a:pt x="7509" y="1868"/>
                    <a:pt x="7837" y="1771"/>
                    <a:pt x="8034" y="1640"/>
                  </a:cubicBezTo>
                  <a:cubicBezTo>
                    <a:pt x="8262" y="1508"/>
                    <a:pt x="8328" y="1278"/>
                    <a:pt x="8590" y="1146"/>
                  </a:cubicBezTo>
                  <a:cubicBezTo>
                    <a:pt x="8755" y="1081"/>
                    <a:pt x="8952" y="1015"/>
                    <a:pt x="9149" y="984"/>
                  </a:cubicBezTo>
                  <a:cubicBezTo>
                    <a:pt x="9705" y="853"/>
                    <a:pt x="10263" y="753"/>
                    <a:pt x="10854" y="688"/>
                  </a:cubicBezTo>
                  <a:cubicBezTo>
                    <a:pt x="11016" y="656"/>
                    <a:pt x="11213" y="656"/>
                    <a:pt x="11344" y="590"/>
                  </a:cubicBezTo>
                  <a:lnTo>
                    <a:pt x="11541" y="491"/>
                  </a:lnTo>
                  <a:cubicBezTo>
                    <a:pt x="11968" y="360"/>
                    <a:pt x="12262" y="197"/>
                    <a:pt x="12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1161489" y="3889728"/>
              <a:ext cx="1990812" cy="687705"/>
            </a:xfrm>
            <a:custGeom>
              <a:avLst/>
              <a:gdLst/>
              <a:ahLst/>
              <a:cxnLst/>
              <a:rect l="l" t="t" r="r" b="b"/>
              <a:pathLst>
                <a:path w="7214" h="2492" extrusionOk="0">
                  <a:moveTo>
                    <a:pt x="4328" y="0"/>
                  </a:moveTo>
                  <a:cubicBezTo>
                    <a:pt x="4228" y="0"/>
                    <a:pt x="4131" y="32"/>
                    <a:pt x="4032" y="32"/>
                  </a:cubicBezTo>
                  <a:cubicBezTo>
                    <a:pt x="3672" y="66"/>
                    <a:pt x="3344" y="197"/>
                    <a:pt x="3048" y="328"/>
                  </a:cubicBezTo>
                  <a:cubicBezTo>
                    <a:pt x="1999" y="753"/>
                    <a:pt x="1015" y="1246"/>
                    <a:pt x="32" y="1771"/>
                  </a:cubicBezTo>
                  <a:lnTo>
                    <a:pt x="0" y="2492"/>
                  </a:lnTo>
                  <a:lnTo>
                    <a:pt x="132" y="2492"/>
                  </a:lnTo>
                  <a:cubicBezTo>
                    <a:pt x="459" y="2492"/>
                    <a:pt x="753" y="2426"/>
                    <a:pt x="1015" y="2295"/>
                  </a:cubicBezTo>
                  <a:cubicBezTo>
                    <a:pt x="1312" y="2164"/>
                    <a:pt x="1540" y="1999"/>
                    <a:pt x="1902" y="1902"/>
                  </a:cubicBezTo>
                  <a:cubicBezTo>
                    <a:pt x="2130" y="1868"/>
                    <a:pt x="2392" y="1836"/>
                    <a:pt x="2655" y="1802"/>
                  </a:cubicBezTo>
                  <a:cubicBezTo>
                    <a:pt x="3476" y="1705"/>
                    <a:pt x="4328" y="1639"/>
                    <a:pt x="5146" y="1540"/>
                  </a:cubicBezTo>
                  <a:cubicBezTo>
                    <a:pt x="5312" y="1540"/>
                    <a:pt x="5474" y="1508"/>
                    <a:pt x="5639" y="1474"/>
                  </a:cubicBezTo>
                  <a:cubicBezTo>
                    <a:pt x="5836" y="1443"/>
                    <a:pt x="5999" y="1343"/>
                    <a:pt x="6196" y="1277"/>
                  </a:cubicBezTo>
                  <a:cubicBezTo>
                    <a:pt x="6392" y="1246"/>
                    <a:pt x="6623" y="1212"/>
                    <a:pt x="6754" y="1115"/>
                  </a:cubicBezTo>
                  <a:cubicBezTo>
                    <a:pt x="6851" y="1049"/>
                    <a:pt x="6851" y="984"/>
                    <a:pt x="6917" y="918"/>
                  </a:cubicBezTo>
                  <a:cubicBezTo>
                    <a:pt x="6982" y="818"/>
                    <a:pt x="7082" y="753"/>
                    <a:pt x="7213" y="721"/>
                  </a:cubicBezTo>
                  <a:cubicBezTo>
                    <a:pt x="6820" y="656"/>
                    <a:pt x="6392" y="525"/>
                    <a:pt x="5999" y="394"/>
                  </a:cubicBezTo>
                  <a:cubicBezTo>
                    <a:pt x="5443" y="197"/>
                    <a:pt x="4884" y="0"/>
                    <a:pt x="4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1143275" y="1675649"/>
              <a:ext cx="3591960" cy="1951624"/>
            </a:xfrm>
            <a:custGeom>
              <a:avLst/>
              <a:gdLst/>
              <a:ahLst/>
              <a:cxnLst/>
              <a:rect l="l" t="t" r="r" b="b"/>
              <a:pathLst>
                <a:path w="13016" h="7072" extrusionOk="0">
                  <a:moveTo>
                    <a:pt x="193" y="0"/>
                  </a:moveTo>
                  <a:cubicBezTo>
                    <a:pt x="129" y="0"/>
                    <a:pt x="65" y="8"/>
                    <a:pt x="1" y="24"/>
                  </a:cubicBezTo>
                  <a:lnTo>
                    <a:pt x="66" y="7071"/>
                  </a:lnTo>
                  <a:lnTo>
                    <a:pt x="13015" y="7040"/>
                  </a:lnTo>
                  <a:cubicBezTo>
                    <a:pt x="12687" y="6646"/>
                    <a:pt x="12000" y="6777"/>
                    <a:pt x="11607" y="6481"/>
                  </a:cubicBezTo>
                  <a:cubicBezTo>
                    <a:pt x="11507" y="6415"/>
                    <a:pt x="11442" y="6350"/>
                    <a:pt x="11376" y="6284"/>
                  </a:cubicBezTo>
                  <a:cubicBezTo>
                    <a:pt x="11245" y="6187"/>
                    <a:pt x="11048" y="6153"/>
                    <a:pt x="10886" y="6122"/>
                  </a:cubicBezTo>
                  <a:cubicBezTo>
                    <a:pt x="10295" y="5991"/>
                    <a:pt x="9737" y="5760"/>
                    <a:pt x="9181" y="5497"/>
                  </a:cubicBezTo>
                  <a:cubicBezTo>
                    <a:pt x="8984" y="5432"/>
                    <a:pt x="8787" y="5335"/>
                    <a:pt x="8656" y="5204"/>
                  </a:cubicBezTo>
                  <a:cubicBezTo>
                    <a:pt x="8360" y="4941"/>
                    <a:pt x="8294" y="4482"/>
                    <a:pt x="8066" y="4186"/>
                  </a:cubicBezTo>
                  <a:cubicBezTo>
                    <a:pt x="7738" y="3793"/>
                    <a:pt x="7180" y="3630"/>
                    <a:pt x="6983" y="3171"/>
                  </a:cubicBezTo>
                  <a:cubicBezTo>
                    <a:pt x="6917" y="3071"/>
                    <a:pt x="6917" y="2909"/>
                    <a:pt x="6852" y="2809"/>
                  </a:cubicBezTo>
                  <a:cubicBezTo>
                    <a:pt x="6721" y="2612"/>
                    <a:pt x="6458" y="2547"/>
                    <a:pt x="6262" y="2416"/>
                  </a:cubicBezTo>
                  <a:cubicBezTo>
                    <a:pt x="6065" y="2319"/>
                    <a:pt x="5902" y="2122"/>
                    <a:pt x="5705" y="2022"/>
                  </a:cubicBezTo>
                  <a:cubicBezTo>
                    <a:pt x="5540" y="1957"/>
                    <a:pt x="5378" y="1925"/>
                    <a:pt x="5212" y="1891"/>
                  </a:cubicBezTo>
                  <a:cubicBezTo>
                    <a:pt x="4394" y="1729"/>
                    <a:pt x="3573" y="1563"/>
                    <a:pt x="2721" y="1401"/>
                  </a:cubicBezTo>
                  <a:cubicBezTo>
                    <a:pt x="2458" y="1367"/>
                    <a:pt x="2196" y="1301"/>
                    <a:pt x="1968" y="1170"/>
                  </a:cubicBezTo>
                  <a:cubicBezTo>
                    <a:pt x="1606" y="1007"/>
                    <a:pt x="1378" y="680"/>
                    <a:pt x="1081" y="417"/>
                  </a:cubicBezTo>
                  <a:cubicBezTo>
                    <a:pt x="835" y="198"/>
                    <a:pt x="520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8"/>
          <p:cNvGrpSpPr/>
          <p:nvPr/>
        </p:nvGrpSpPr>
        <p:grpSpPr>
          <a:xfrm>
            <a:off x="2561126" y="1231535"/>
            <a:ext cx="715286" cy="374752"/>
            <a:chOff x="5807701" y="962410"/>
            <a:chExt cx="715286" cy="374752"/>
          </a:xfrm>
        </p:grpSpPr>
        <p:sp>
          <p:nvSpPr>
            <p:cNvPr id="1059" name="Google Shape;1059;p8"/>
            <p:cNvSpPr/>
            <p:nvPr/>
          </p:nvSpPr>
          <p:spPr>
            <a:xfrm>
              <a:off x="6223288" y="962410"/>
              <a:ext cx="299699" cy="149798"/>
            </a:xfrm>
            <a:custGeom>
              <a:avLst/>
              <a:gdLst/>
              <a:ahLst/>
              <a:cxnLst/>
              <a:rect l="l" t="t" r="r" b="b"/>
              <a:pathLst>
                <a:path w="2899" h="1449" extrusionOk="0">
                  <a:moveTo>
                    <a:pt x="2898" y="0"/>
                  </a:moveTo>
                  <a:cubicBezTo>
                    <a:pt x="2171" y="263"/>
                    <a:pt x="1713" y="1054"/>
                    <a:pt x="1713" y="1054"/>
                  </a:cubicBezTo>
                  <a:cubicBezTo>
                    <a:pt x="1405" y="966"/>
                    <a:pt x="1113" y="937"/>
                    <a:pt x="859" y="937"/>
                  </a:cubicBezTo>
                  <a:cubicBezTo>
                    <a:pt x="352" y="937"/>
                    <a:pt x="1" y="1054"/>
                    <a:pt x="1" y="1054"/>
                  </a:cubicBezTo>
                  <a:lnTo>
                    <a:pt x="1845" y="1449"/>
                  </a:lnTo>
                  <a:lnTo>
                    <a:pt x="28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5807701" y="1269034"/>
              <a:ext cx="190736" cy="68127"/>
            </a:xfrm>
            <a:custGeom>
              <a:avLst/>
              <a:gdLst/>
              <a:ahLst/>
              <a:cxnLst/>
              <a:rect l="l" t="t" r="r" b="b"/>
              <a:pathLst>
                <a:path w="1845" h="659" extrusionOk="0">
                  <a:moveTo>
                    <a:pt x="1" y="0"/>
                  </a:moveTo>
                  <a:lnTo>
                    <a:pt x="923" y="659"/>
                  </a:lnTo>
                  <a:lnTo>
                    <a:pt x="1845" y="63"/>
                  </a:lnTo>
                  <a:cubicBezTo>
                    <a:pt x="1386" y="63"/>
                    <a:pt x="923" y="395"/>
                    <a:pt x="923" y="395"/>
                  </a:cubicBezTo>
                  <a:cubicBezTo>
                    <a:pt x="464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8"/>
          <p:cNvSpPr/>
          <p:nvPr/>
        </p:nvSpPr>
        <p:spPr>
          <a:xfrm>
            <a:off x="4178317" y="3633808"/>
            <a:ext cx="787366" cy="309180"/>
          </a:xfrm>
          <a:custGeom>
            <a:avLst/>
            <a:gdLst/>
            <a:ahLst/>
            <a:cxnLst/>
            <a:rect l="l" t="t" r="r" b="b"/>
            <a:pathLst>
              <a:path w="6718" h="2638" extrusionOk="0">
                <a:moveTo>
                  <a:pt x="3527" y="1"/>
                </a:moveTo>
                <a:cubicBezTo>
                  <a:pt x="3493" y="1"/>
                  <a:pt x="3459" y="1"/>
                  <a:pt x="3425" y="3"/>
                </a:cubicBezTo>
                <a:cubicBezTo>
                  <a:pt x="1844" y="135"/>
                  <a:pt x="1976" y="1784"/>
                  <a:pt x="1976" y="1784"/>
                </a:cubicBezTo>
                <a:cubicBezTo>
                  <a:pt x="1669" y="1631"/>
                  <a:pt x="1408" y="1569"/>
                  <a:pt x="1185" y="1569"/>
                </a:cubicBezTo>
                <a:cubicBezTo>
                  <a:pt x="257" y="1569"/>
                  <a:pt x="0" y="2637"/>
                  <a:pt x="0" y="2637"/>
                </a:cubicBezTo>
                <a:lnTo>
                  <a:pt x="6717" y="2637"/>
                </a:lnTo>
                <a:cubicBezTo>
                  <a:pt x="6474" y="2077"/>
                  <a:pt x="6042" y="1946"/>
                  <a:pt x="5691" y="1946"/>
                </a:cubicBezTo>
                <a:cubicBezTo>
                  <a:pt x="5383" y="1946"/>
                  <a:pt x="5137" y="2047"/>
                  <a:pt x="5137" y="2047"/>
                </a:cubicBezTo>
                <a:cubicBezTo>
                  <a:pt x="5266" y="1465"/>
                  <a:pt x="5017" y="1"/>
                  <a:pt x="3527" y="1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-11461" y="98"/>
            <a:ext cx="9189794" cy="194069"/>
            <a:chOff x="-45827" y="98"/>
            <a:chExt cx="9189794" cy="194069"/>
          </a:xfrm>
        </p:grpSpPr>
        <p:grpSp>
          <p:nvGrpSpPr>
            <p:cNvPr id="1063" name="Google Shape;1063;p8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1064" name="Google Shape;1064;p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8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1090" name="Google Shape;1090;p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5" name="Google Shape;1115;p8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1116" name="Google Shape;1116;p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1" name="Google Shape;1141;p8"/>
          <p:cNvSpPr txBox="1">
            <a:spLocks noGrp="1"/>
          </p:cNvSpPr>
          <p:nvPr>
            <p:ph type="title"/>
          </p:nvPr>
        </p:nvSpPr>
        <p:spPr>
          <a:xfrm>
            <a:off x="3176725" y="1063525"/>
            <a:ext cx="5247300" cy="16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42" name="Google Shape;11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2">
  <p:cSld name="CUSTOM_26"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" name="Google Shape;1485;p13"/>
          <p:cNvGrpSpPr/>
          <p:nvPr/>
        </p:nvGrpSpPr>
        <p:grpSpPr>
          <a:xfrm>
            <a:off x="-11461" y="-10340"/>
            <a:ext cx="9189794" cy="194069"/>
            <a:chOff x="-45827" y="98"/>
            <a:chExt cx="9189794" cy="194069"/>
          </a:xfrm>
        </p:grpSpPr>
        <p:grpSp>
          <p:nvGrpSpPr>
            <p:cNvPr id="1486" name="Google Shape;1486;p13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1487" name="Google Shape;1487;p13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3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3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3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3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3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3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3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3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3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3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3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3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3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3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3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3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3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3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3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3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3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3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3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3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3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1513" name="Google Shape;1513;p13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3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3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3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3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3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3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3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3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3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3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3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3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3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3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3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3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3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3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3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3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3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3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3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3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8" name="Google Shape;1538;p13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1539" name="Google Shape;1539;p13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3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3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3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3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3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3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3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3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3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3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3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3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3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3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3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3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3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3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3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3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3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3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3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3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4" name="Google Shape;1564;p13"/>
          <p:cNvSpPr txBox="1">
            <a:spLocks noGrp="1"/>
          </p:cNvSpPr>
          <p:nvPr>
            <p:ph type="title"/>
          </p:nvPr>
        </p:nvSpPr>
        <p:spPr>
          <a:xfrm>
            <a:off x="720000" y="680950"/>
            <a:ext cx="3390900" cy="9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3"/>
          <p:cNvSpPr txBox="1">
            <a:spLocks noGrp="1"/>
          </p:cNvSpPr>
          <p:nvPr>
            <p:ph type="subTitle" idx="1"/>
          </p:nvPr>
        </p:nvSpPr>
        <p:spPr>
          <a:xfrm>
            <a:off x="720000" y="1830250"/>
            <a:ext cx="25437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566" name="Google Shape;1566;p13"/>
          <p:cNvSpPr txBox="1">
            <a:spLocks noGrp="1"/>
          </p:cNvSpPr>
          <p:nvPr>
            <p:ph type="title" idx="2" hasCustomPrompt="1"/>
          </p:nvPr>
        </p:nvSpPr>
        <p:spPr>
          <a:xfrm>
            <a:off x="7001476" y="548200"/>
            <a:ext cx="1422300" cy="99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1567" name="Google Shape;1567;p13"/>
          <p:cNvGrpSpPr/>
          <p:nvPr/>
        </p:nvGrpSpPr>
        <p:grpSpPr>
          <a:xfrm>
            <a:off x="307592" y="729096"/>
            <a:ext cx="139150" cy="3806340"/>
            <a:chOff x="8697242" y="729096"/>
            <a:chExt cx="139150" cy="3806340"/>
          </a:xfrm>
        </p:grpSpPr>
        <p:sp>
          <p:nvSpPr>
            <p:cNvPr id="1568" name="Google Shape;1568;p13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3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3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3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3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3" name="Google Shape;1573;p13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1574" name="Google Shape;1574;p13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chemeClr val="accent2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3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3"/>
              <p:cNvSpPr/>
              <p:nvPr/>
            </p:nvSpPr>
            <p:spPr>
              <a:xfrm>
                <a:off x="721286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3"/>
              <p:cNvSpPr/>
              <p:nvPr/>
            </p:nvSpPr>
            <p:spPr>
              <a:xfrm>
                <a:off x="7212869" y="1251893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3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3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3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3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3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3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3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5" name="Google Shape;1585;p13"/>
          <p:cNvSpPr/>
          <p:nvPr/>
        </p:nvSpPr>
        <p:spPr>
          <a:xfrm>
            <a:off x="9140377" y="4113170"/>
            <a:ext cx="308829" cy="425211"/>
          </a:xfrm>
          <a:custGeom>
            <a:avLst/>
            <a:gdLst/>
            <a:ahLst/>
            <a:cxnLst/>
            <a:rect l="l" t="t" r="r" b="b"/>
            <a:pathLst>
              <a:path w="2635" h="3628" extrusionOk="0">
                <a:moveTo>
                  <a:pt x="1813" y="1"/>
                </a:moveTo>
                <a:cubicBezTo>
                  <a:pt x="1655" y="1"/>
                  <a:pt x="1507" y="58"/>
                  <a:pt x="1386" y="140"/>
                </a:cubicBezTo>
                <a:cubicBezTo>
                  <a:pt x="1186" y="203"/>
                  <a:pt x="991" y="403"/>
                  <a:pt x="859" y="598"/>
                </a:cubicBezTo>
                <a:cubicBezTo>
                  <a:pt x="332" y="1257"/>
                  <a:pt x="1" y="2774"/>
                  <a:pt x="1" y="3628"/>
                </a:cubicBezTo>
                <a:cubicBezTo>
                  <a:pt x="396" y="3564"/>
                  <a:pt x="791" y="3301"/>
                  <a:pt x="1186" y="3038"/>
                </a:cubicBezTo>
                <a:cubicBezTo>
                  <a:pt x="1581" y="2706"/>
                  <a:pt x="1976" y="2442"/>
                  <a:pt x="2240" y="1984"/>
                </a:cubicBezTo>
                <a:cubicBezTo>
                  <a:pt x="2503" y="1589"/>
                  <a:pt x="2635" y="1062"/>
                  <a:pt x="2503" y="598"/>
                </a:cubicBezTo>
                <a:cubicBezTo>
                  <a:pt x="2440" y="335"/>
                  <a:pt x="2308" y="140"/>
                  <a:pt x="2108" y="71"/>
                </a:cubicBezTo>
                <a:cubicBezTo>
                  <a:pt x="2008" y="22"/>
                  <a:pt x="1909" y="1"/>
                  <a:pt x="1813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13"/>
          <p:cNvSpPr/>
          <p:nvPr/>
        </p:nvSpPr>
        <p:spPr>
          <a:xfrm>
            <a:off x="9148464" y="4555723"/>
            <a:ext cx="262534" cy="345747"/>
          </a:xfrm>
          <a:custGeom>
            <a:avLst/>
            <a:gdLst/>
            <a:ahLst/>
            <a:cxnLst/>
            <a:rect l="l" t="t" r="r" b="b"/>
            <a:pathLst>
              <a:path w="2240" h="2950" extrusionOk="0">
                <a:moveTo>
                  <a:pt x="1480" y="1"/>
                </a:moveTo>
                <a:cubicBezTo>
                  <a:pt x="1382" y="1"/>
                  <a:pt x="1283" y="18"/>
                  <a:pt x="1185" y="52"/>
                </a:cubicBezTo>
                <a:cubicBezTo>
                  <a:pt x="1054" y="184"/>
                  <a:pt x="854" y="315"/>
                  <a:pt x="790" y="447"/>
                </a:cubicBezTo>
                <a:cubicBezTo>
                  <a:pt x="327" y="1037"/>
                  <a:pt x="0" y="2222"/>
                  <a:pt x="63" y="2950"/>
                </a:cubicBezTo>
                <a:cubicBezTo>
                  <a:pt x="395" y="2818"/>
                  <a:pt x="722" y="2618"/>
                  <a:pt x="985" y="2423"/>
                </a:cubicBezTo>
                <a:cubicBezTo>
                  <a:pt x="1380" y="2222"/>
                  <a:pt x="1712" y="1959"/>
                  <a:pt x="1907" y="1632"/>
                </a:cubicBezTo>
                <a:cubicBezTo>
                  <a:pt x="2171" y="1237"/>
                  <a:pt x="2239" y="842"/>
                  <a:pt x="2107" y="447"/>
                </a:cubicBezTo>
                <a:cubicBezTo>
                  <a:pt x="2039" y="247"/>
                  <a:pt x="1976" y="115"/>
                  <a:pt x="1776" y="52"/>
                </a:cubicBezTo>
                <a:cubicBezTo>
                  <a:pt x="1678" y="18"/>
                  <a:pt x="1579" y="1"/>
                  <a:pt x="1480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13"/>
          <p:cNvSpPr/>
          <p:nvPr/>
        </p:nvSpPr>
        <p:spPr>
          <a:xfrm>
            <a:off x="3443681" y="4101672"/>
            <a:ext cx="1968064" cy="1883444"/>
          </a:xfrm>
          <a:custGeom>
            <a:avLst/>
            <a:gdLst/>
            <a:ahLst/>
            <a:cxnLst/>
            <a:rect l="l" t="t" r="r" b="b"/>
            <a:pathLst>
              <a:path w="16792" h="16070" extrusionOk="0">
                <a:moveTo>
                  <a:pt x="11855" y="1"/>
                </a:moveTo>
                <a:cubicBezTo>
                  <a:pt x="11855" y="1"/>
                  <a:pt x="11128" y="527"/>
                  <a:pt x="8825" y="1054"/>
                </a:cubicBezTo>
                <a:cubicBezTo>
                  <a:pt x="6586" y="1518"/>
                  <a:pt x="1" y="15084"/>
                  <a:pt x="1" y="15084"/>
                </a:cubicBezTo>
                <a:lnTo>
                  <a:pt x="1" y="15743"/>
                </a:lnTo>
                <a:lnTo>
                  <a:pt x="16791" y="16069"/>
                </a:lnTo>
                <a:lnTo>
                  <a:pt x="11855" y="1"/>
                </a:ln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13"/>
          <p:cNvSpPr/>
          <p:nvPr/>
        </p:nvSpPr>
        <p:spPr>
          <a:xfrm rot="-1221709">
            <a:off x="7280637" y="2915912"/>
            <a:ext cx="1633026" cy="858060"/>
          </a:xfrm>
          <a:custGeom>
            <a:avLst/>
            <a:gdLst/>
            <a:ahLst/>
            <a:cxnLst/>
            <a:rect l="l" t="t" r="r" b="b"/>
            <a:pathLst>
              <a:path w="8431" h="4430" extrusionOk="0">
                <a:moveTo>
                  <a:pt x="4216" y="1667"/>
                </a:moveTo>
                <a:lnTo>
                  <a:pt x="4216" y="1864"/>
                </a:lnTo>
                <a:cubicBezTo>
                  <a:pt x="4153" y="1864"/>
                  <a:pt x="4084" y="1864"/>
                  <a:pt x="4021" y="1927"/>
                </a:cubicBezTo>
                <a:cubicBezTo>
                  <a:pt x="4067" y="1832"/>
                  <a:pt x="4148" y="1736"/>
                  <a:pt x="4216" y="1667"/>
                </a:cubicBezTo>
                <a:close/>
                <a:moveTo>
                  <a:pt x="5733" y="3181"/>
                </a:moveTo>
                <a:cubicBezTo>
                  <a:pt x="5928" y="3312"/>
                  <a:pt x="6260" y="3376"/>
                  <a:pt x="6523" y="3444"/>
                </a:cubicBezTo>
                <a:cubicBezTo>
                  <a:pt x="6455" y="3507"/>
                  <a:pt x="6323" y="3576"/>
                  <a:pt x="6192" y="3639"/>
                </a:cubicBezTo>
                <a:cubicBezTo>
                  <a:pt x="6149" y="3685"/>
                  <a:pt x="6104" y="3700"/>
                  <a:pt x="6060" y="3725"/>
                </a:cubicBezTo>
                <a:lnTo>
                  <a:pt x="6060" y="3725"/>
                </a:lnTo>
                <a:cubicBezTo>
                  <a:pt x="6059" y="3608"/>
                  <a:pt x="6052" y="3492"/>
                  <a:pt x="5997" y="3376"/>
                </a:cubicBezTo>
                <a:cubicBezTo>
                  <a:pt x="5865" y="3244"/>
                  <a:pt x="5733" y="3244"/>
                  <a:pt x="5601" y="3181"/>
                </a:cubicBezTo>
                <a:close/>
                <a:moveTo>
                  <a:pt x="5997" y="3839"/>
                </a:moveTo>
                <a:cubicBezTo>
                  <a:pt x="5997" y="3875"/>
                  <a:pt x="5974" y="3891"/>
                  <a:pt x="5955" y="3898"/>
                </a:cubicBezTo>
                <a:lnTo>
                  <a:pt x="5955" y="3898"/>
                </a:lnTo>
                <a:cubicBezTo>
                  <a:pt x="5971" y="3881"/>
                  <a:pt x="5985" y="3862"/>
                  <a:pt x="5997" y="3839"/>
                </a:cubicBezTo>
                <a:close/>
                <a:moveTo>
                  <a:pt x="3710" y="1"/>
                </a:moveTo>
                <a:cubicBezTo>
                  <a:pt x="3550" y="1"/>
                  <a:pt x="3389" y="108"/>
                  <a:pt x="3231" y="215"/>
                </a:cubicBezTo>
                <a:cubicBezTo>
                  <a:pt x="3099" y="415"/>
                  <a:pt x="2967" y="678"/>
                  <a:pt x="2835" y="873"/>
                </a:cubicBezTo>
                <a:cubicBezTo>
                  <a:pt x="2835" y="741"/>
                  <a:pt x="2704" y="610"/>
                  <a:pt x="2635" y="547"/>
                </a:cubicBezTo>
                <a:cubicBezTo>
                  <a:pt x="2504" y="478"/>
                  <a:pt x="2372" y="478"/>
                  <a:pt x="2240" y="478"/>
                </a:cubicBezTo>
                <a:cubicBezTo>
                  <a:pt x="1913" y="478"/>
                  <a:pt x="1650" y="741"/>
                  <a:pt x="1450" y="1005"/>
                </a:cubicBezTo>
                <a:cubicBezTo>
                  <a:pt x="1318" y="1268"/>
                  <a:pt x="1255" y="1600"/>
                  <a:pt x="1318" y="1927"/>
                </a:cubicBezTo>
                <a:cubicBezTo>
                  <a:pt x="1186" y="1795"/>
                  <a:pt x="1123" y="1732"/>
                  <a:pt x="991" y="1663"/>
                </a:cubicBezTo>
                <a:cubicBezTo>
                  <a:pt x="926" y="1632"/>
                  <a:pt x="876" y="1616"/>
                  <a:pt x="826" y="1616"/>
                </a:cubicBezTo>
                <a:cubicBezTo>
                  <a:pt x="775" y="1616"/>
                  <a:pt x="725" y="1632"/>
                  <a:pt x="660" y="1663"/>
                </a:cubicBezTo>
                <a:cubicBezTo>
                  <a:pt x="528" y="1732"/>
                  <a:pt x="528" y="1864"/>
                  <a:pt x="528" y="1995"/>
                </a:cubicBezTo>
                <a:cubicBezTo>
                  <a:pt x="528" y="2127"/>
                  <a:pt x="660" y="2259"/>
                  <a:pt x="728" y="2322"/>
                </a:cubicBezTo>
                <a:cubicBezTo>
                  <a:pt x="596" y="2259"/>
                  <a:pt x="465" y="2259"/>
                  <a:pt x="333" y="2259"/>
                </a:cubicBezTo>
                <a:cubicBezTo>
                  <a:pt x="201" y="2322"/>
                  <a:pt x="69" y="2390"/>
                  <a:pt x="69" y="2522"/>
                </a:cubicBezTo>
                <a:cubicBezTo>
                  <a:pt x="1" y="2654"/>
                  <a:pt x="69" y="2849"/>
                  <a:pt x="133" y="2981"/>
                </a:cubicBezTo>
                <a:cubicBezTo>
                  <a:pt x="333" y="3312"/>
                  <a:pt x="923" y="3639"/>
                  <a:pt x="1255" y="3771"/>
                </a:cubicBezTo>
                <a:cubicBezTo>
                  <a:pt x="1414" y="3800"/>
                  <a:pt x="1564" y="3813"/>
                  <a:pt x="1704" y="3813"/>
                </a:cubicBezTo>
                <a:cubicBezTo>
                  <a:pt x="2197" y="3813"/>
                  <a:pt x="2562" y="3649"/>
                  <a:pt x="2767" y="3444"/>
                </a:cubicBezTo>
                <a:cubicBezTo>
                  <a:pt x="2835" y="3444"/>
                  <a:pt x="2835" y="3376"/>
                  <a:pt x="2899" y="3376"/>
                </a:cubicBezTo>
                <a:cubicBezTo>
                  <a:pt x="3099" y="3444"/>
                  <a:pt x="3362" y="3444"/>
                  <a:pt x="3626" y="3507"/>
                </a:cubicBezTo>
                <a:cubicBezTo>
                  <a:pt x="3821" y="3639"/>
                  <a:pt x="4021" y="3839"/>
                  <a:pt x="4284" y="3971"/>
                </a:cubicBezTo>
                <a:cubicBezTo>
                  <a:pt x="4527" y="4052"/>
                  <a:pt x="4869" y="4107"/>
                  <a:pt x="5172" y="4107"/>
                </a:cubicBezTo>
                <a:cubicBezTo>
                  <a:pt x="5363" y="4107"/>
                  <a:pt x="5539" y="4085"/>
                  <a:pt x="5665" y="4034"/>
                </a:cubicBezTo>
                <a:cubicBezTo>
                  <a:pt x="5761" y="3988"/>
                  <a:pt x="5857" y="3976"/>
                  <a:pt x="5929" y="3921"/>
                </a:cubicBezTo>
                <a:lnTo>
                  <a:pt x="5929" y="3921"/>
                </a:lnTo>
                <a:cubicBezTo>
                  <a:pt x="5935" y="4047"/>
                  <a:pt x="6003" y="4172"/>
                  <a:pt x="6128" y="4298"/>
                </a:cubicBezTo>
                <a:cubicBezTo>
                  <a:pt x="6192" y="4366"/>
                  <a:pt x="6323" y="4366"/>
                  <a:pt x="6455" y="4429"/>
                </a:cubicBezTo>
                <a:cubicBezTo>
                  <a:pt x="6850" y="4429"/>
                  <a:pt x="7445" y="4298"/>
                  <a:pt x="7904" y="3839"/>
                </a:cubicBezTo>
                <a:cubicBezTo>
                  <a:pt x="8167" y="3507"/>
                  <a:pt x="8431" y="2917"/>
                  <a:pt x="8367" y="2522"/>
                </a:cubicBezTo>
                <a:cubicBezTo>
                  <a:pt x="8367" y="2390"/>
                  <a:pt x="8367" y="2190"/>
                  <a:pt x="8236" y="2127"/>
                </a:cubicBezTo>
                <a:cubicBezTo>
                  <a:pt x="8195" y="2049"/>
                  <a:pt x="8111" y="2017"/>
                  <a:pt x="8021" y="2017"/>
                </a:cubicBezTo>
                <a:cubicBezTo>
                  <a:pt x="7959" y="2017"/>
                  <a:pt x="7895" y="2033"/>
                  <a:pt x="7841" y="2059"/>
                </a:cubicBezTo>
                <a:cubicBezTo>
                  <a:pt x="7709" y="2127"/>
                  <a:pt x="7640" y="2190"/>
                  <a:pt x="7577" y="2322"/>
                </a:cubicBezTo>
                <a:cubicBezTo>
                  <a:pt x="7577" y="2190"/>
                  <a:pt x="7577" y="2059"/>
                  <a:pt x="7509" y="1927"/>
                </a:cubicBezTo>
                <a:cubicBezTo>
                  <a:pt x="7509" y="1820"/>
                  <a:pt x="7422" y="1713"/>
                  <a:pt x="7319" y="1713"/>
                </a:cubicBezTo>
                <a:cubicBezTo>
                  <a:pt x="7295" y="1713"/>
                  <a:pt x="7270" y="1719"/>
                  <a:pt x="7245" y="1732"/>
                </a:cubicBezTo>
                <a:cubicBezTo>
                  <a:pt x="7114" y="1732"/>
                  <a:pt x="7050" y="1795"/>
                  <a:pt x="6982" y="1864"/>
                </a:cubicBezTo>
                <a:cubicBezTo>
                  <a:pt x="6919" y="1995"/>
                  <a:pt x="6850" y="2127"/>
                  <a:pt x="6850" y="2322"/>
                </a:cubicBezTo>
                <a:cubicBezTo>
                  <a:pt x="6718" y="1995"/>
                  <a:pt x="6523" y="1732"/>
                  <a:pt x="6192" y="1600"/>
                </a:cubicBezTo>
                <a:cubicBezTo>
                  <a:pt x="6128" y="1532"/>
                  <a:pt x="5997" y="1532"/>
                  <a:pt x="5865" y="1532"/>
                </a:cubicBezTo>
                <a:cubicBezTo>
                  <a:pt x="5865" y="1268"/>
                  <a:pt x="5796" y="942"/>
                  <a:pt x="5601" y="810"/>
                </a:cubicBezTo>
                <a:cubicBezTo>
                  <a:pt x="5470" y="678"/>
                  <a:pt x="5401" y="610"/>
                  <a:pt x="5270" y="610"/>
                </a:cubicBezTo>
                <a:cubicBezTo>
                  <a:pt x="5075" y="610"/>
                  <a:pt x="4811" y="678"/>
                  <a:pt x="4679" y="873"/>
                </a:cubicBezTo>
                <a:lnTo>
                  <a:pt x="4479" y="1073"/>
                </a:lnTo>
                <a:cubicBezTo>
                  <a:pt x="4479" y="741"/>
                  <a:pt x="4416" y="415"/>
                  <a:pt x="4153" y="151"/>
                </a:cubicBezTo>
                <a:cubicBezTo>
                  <a:pt x="4084" y="83"/>
                  <a:pt x="3952" y="20"/>
                  <a:pt x="3821" y="20"/>
                </a:cubicBezTo>
                <a:cubicBezTo>
                  <a:pt x="3784" y="7"/>
                  <a:pt x="3747" y="1"/>
                  <a:pt x="3710" y="1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13"/>
          <p:cNvSpPr/>
          <p:nvPr/>
        </p:nvSpPr>
        <p:spPr>
          <a:xfrm>
            <a:off x="5188448" y="2964844"/>
            <a:ext cx="3967539" cy="2053271"/>
          </a:xfrm>
          <a:custGeom>
            <a:avLst/>
            <a:gdLst/>
            <a:ahLst/>
            <a:cxnLst/>
            <a:rect l="l" t="t" r="r" b="b"/>
            <a:pathLst>
              <a:path w="33852" h="17519" extrusionOk="0">
                <a:moveTo>
                  <a:pt x="33851" y="1"/>
                </a:moveTo>
                <a:cubicBezTo>
                  <a:pt x="33851" y="1"/>
                  <a:pt x="28915" y="1"/>
                  <a:pt x="21802" y="3425"/>
                </a:cubicBezTo>
                <a:cubicBezTo>
                  <a:pt x="14753" y="6781"/>
                  <a:pt x="1" y="10469"/>
                  <a:pt x="1" y="10469"/>
                </a:cubicBezTo>
                <a:lnTo>
                  <a:pt x="33851" y="17518"/>
                </a:lnTo>
                <a:lnTo>
                  <a:pt x="33851" y="1"/>
                </a:ln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13"/>
          <p:cNvSpPr/>
          <p:nvPr/>
        </p:nvSpPr>
        <p:spPr>
          <a:xfrm>
            <a:off x="7457710" y="2995785"/>
            <a:ext cx="1698264" cy="1451201"/>
          </a:xfrm>
          <a:custGeom>
            <a:avLst/>
            <a:gdLst/>
            <a:ahLst/>
            <a:cxnLst/>
            <a:rect l="l" t="t" r="r" b="b"/>
            <a:pathLst>
              <a:path w="14490" h="12382" extrusionOk="0">
                <a:moveTo>
                  <a:pt x="14489" y="0"/>
                </a:moveTo>
                <a:cubicBezTo>
                  <a:pt x="12645" y="659"/>
                  <a:pt x="11133" y="1976"/>
                  <a:pt x="9816" y="3425"/>
                </a:cubicBezTo>
                <a:cubicBezTo>
                  <a:pt x="8367" y="4937"/>
                  <a:pt x="6982" y="6649"/>
                  <a:pt x="5338" y="7903"/>
                </a:cubicBezTo>
                <a:cubicBezTo>
                  <a:pt x="3689" y="9088"/>
                  <a:pt x="1913" y="9810"/>
                  <a:pt x="1" y="10537"/>
                </a:cubicBezTo>
                <a:cubicBezTo>
                  <a:pt x="201" y="10600"/>
                  <a:pt x="333" y="10732"/>
                  <a:pt x="528" y="10864"/>
                </a:cubicBezTo>
                <a:cubicBezTo>
                  <a:pt x="1450" y="11522"/>
                  <a:pt x="3294" y="11986"/>
                  <a:pt x="5338" y="12381"/>
                </a:cubicBezTo>
                <a:cubicBezTo>
                  <a:pt x="5996" y="11986"/>
                  <a:pt x="6655" y="11522"/>
                  <a:pt x="7377" y="10932"/>
                </a:cubicBezTo>
                <a:cubicBezTo>
                  <a:pt x="8167" y="10337"/>
                  <a:pt x="9289" y="9088"/>
                  <a:pt x="9879" y="8298"/>
                </a:cubicBezTo>
                <a:cubicBezTo>
                  <a:pt x="10406" y="7508"/>
                  <a:pt x="10801" y="6717"/>
                  <a:pt x="11196" y="5859"/>
                </a:cubicBezTo>
                <a:cubicBezTo>
                  <a:pt x="12055" y="4146"/>
                  <a:pt x="13172" y="2634"/>
                  <a:pt x="14489" y="1380"/>
                </a:cubicBezTo>
                <a:lnTo>
                  <a:pt x="14489" y="0"/>
                </a:ln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3"/>
          <p:cNvSpPr/>
          <p:nvPr/>
        </p:nvSpPr>
        <p:spPr>
          <a:xfrm>
            <a:off x="6848261" y="2964844"/>
            <a:ext cx="2307717" cy="1211639"/>
          </a:xfrm>
          <a:custGeom>
            <a:avLst/>
            <a:gdLst/>
            <a:ahLst/>
            <a:cxnLst/>
            <a:rect l="l" t="t" r="r" b="b"/>
            <a:pathLst>
              <a:path w="19690" h="10338" extrusionOk="0">
                <a:moveTo>
                  <a:pt x="19689" y="1"/>
                </a:moveTo>
                <a:lnTo>
                  <a:pt x="19689" y="1"/>
                </a:lnTo>
                <a:cubicBezTo>
                  <a:pt x="18636" y="132"/>
                  <a:pt x="17650" y="264"/>
                  <a:pt x="16728" y="528"/>
                </a:cubicBezTo>
                <a:cubicBezTo>
                  <a:pt x="17650" y="327"/>
                  <a:pt x="18704" y="132"/>
                  <a:pt x="19689" y="1"/>
                </a:cubicBezTo>
                <a:close/>
                <a:moveTo>
                  <a:pt x="16728" y="528"/>
                </a:moveTo>
                <a:cubicBezTo>
                  <a:pt x="11786" y="1644"/>
                  <a:pt x="7508" y="3557"/>
                  <a:pt x="3294" y="6718"/>
                </a:cubicBezTo>
                <a:cubicBezTo>
                  <a:pt x="2240" y="7508"/>
                  <a:pt x="1186" y="8362"/>
                  <a:pt x="64" y="9020"/>
                </a:cubicBezTo>
                <a:cubicBezTo>
                  <a:pt x="64" y="9020"/>
                  <a:pt x="1" y="9020"/>
                  <a:pt x="1" y="9089"/>
                </a:cubicBezTo>
                <a:cubicBezTo>
                  <a:pt x="1644" y="9484"/>
                  <a:pt x="3162" y="9879"/>
                  <a:pt x="4347" y="10337"/>
                </a:cubicBezTo>
                <a:cubicBezTo>
                  <a:pt x="6060" y="7903"/>
                  <a:pt x="8035" y="5596"/>
                  <a:pt x="10406" y="3820"/>
                </a:cubicBezTo>
                <a:cubicBezTo>
                  <a:pt x="12513" y="2171"/>
                  <a:pt x="14421" y="1118"/>
                  <a:pt x="16728" y="528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3"/>
          <p:cNvSpPr/>
          <p:nvPr/>
        </p:nvSpPr>
        <p:spPr>
          <a:xfrm>
            <a:off x="8592693" y="3157524"/>
            <a:ext cx="563275" cy="1373965"/>
          </a:xfrm>
          <a:custGeom>
            <a:avLst/>
            <a:gdLst/>
            <a:ahLst/>
            <a:cxnLst/>
            <a:rect l="l" t="t" r="r" b="b"/>
            <a:pathLst>
              <a:path w="4806" h="11723" extrusionOk="0">
                <a:moveTo>
                  <a:pt x="4805" y="0"/>
                </a:moveTo>
                <a:cubicBezTo>
                  <a:pt x="4410" y="1386"/>
                  <a:pt x="2303" y="7972"/>
                  <a:pt x="1644" y="9220"/>
                </a:cubicBezTo>
                <a:cubicBezTo>
                  <a:pt x="1249" y="10079"/>
                  <a:pt x="659" y="10869"/>
                  <a:pt x="0" y="11459"/>
                </a:cubicBezTo>
                <a:cubicBezTo>
                  <a:pt x="2635" y="11723"/>
                  <a:pt x="4805" y="11723"/>
                  <a:pt x="4805" y="11723"/>
                </a:cubicBezTo>
                <a:lnTo>
                  <a:pt x="4805" y="0"/>
                </a:ln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3"/>
          <p:cNvSpPr/>
          <p:nvPr/>
        </p:nvSpPr>
        <p:spPr>
          <a:xfrm>
            <a:off x="4477987" y="3641051"/>
            <a:ext cx="5148120" cy="2206103"/>
          </a:xfrm>
          <a:custGeom>
            <a:avLst/>
            <a:gdLst/>
            <a:ahLst/>
            <a:cxnLst/>
            <a:rect l="l" t="t" r="r" b="b"/>
            <a:pathLst>
              <a:path w="43925" h="18823" extrusionOk="0">
                <a:moveTo>
                  <a:pt x="9823" y="0"/>
                </a:moveTo>
                <a:cubicBezTo>
                  <a:pt x="8495" y="0"/>
                  <a:pt x="7211" y="332"/>
                  <a:pt x="6122" y="978"/>
                </a:cubicBezTo>
                <a:cubicBezTo>
                  <a:pt x="3752" y="2427"/>
                  <a:pt x="0" y="4334"/>
                  <a:pt x="0" y="4334"/>
                </a:cubicBezTo>
                <a:lnTo>
                  <a:pt x="0" y="18823"/>
                </a:lnTo>
                <a:lnTo>
                  <a:pt x="43924" y="18823"/>
                </a:lnTo>
                <a:lnTo>
                  <a:pt x="43924" y="8681"/>
                </a:lnTo>
                <a:cubicBezTo>
                  <a:pt x="43924" y="8681"/>
                  <a:pt x="32797" y="8549"/>
                  <a:pt x="29963" y="6442"/>
                </a:cubicBezTo>
                <a:cubicBezTo>
                  <a:pt x="27065" y="4271"/>
                  <a:pt x="17450" y="3481"/>
                  <a:pt x="14684" y="1568"/>
                </a:cubicBezTo>
                <a:cubicBezTo>
                  <a:pt x="13190" y="512"/>
                  <a:pt x="11472" y="0"/>
                  <a:pt x="9823" y="0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3"/>
          <p:cNvSpPr/>
          <p:nvPr/>
        </p:nvSpPr>
        <p:spPr>
          <a:xfrm>
            <a:off x="8908786" y="3730038"/>
            <a:ext cx="255150" cy="1478158"/>
          </a:xfrm>
          <a:custGeom>
            <a:avLst/>
            <a:gdLst/>
            <a:ahLst/>
            <a:cxnLst/>
            <a:rect l="l" t="t" r="r" b="b"/>
            <a:pathLst>
              <a:path w="2177" h="12612" extrusionOk="0">
                <a:moveTo>
                  <a:pt x="35" y="0"/>
                </a:moveTo>
                <a:cubicBezTo>
                  <a:pt x="18" y="0"/>
                  <a:pt x="1" y="16"/>
                  <a:pt x="1" y="48"/>
                </a:cubicBezTo>
                <a:cubicBezTo>
                  <a:pt x="69" y="179"/>
                  <a:pt x="69" y="248"/>
                  <a:pt x="133" y="311"/>
                </a:cubicBezTo>
                <a:cubicBezTo>
                  <a:pt x="464" y="1101"/>
                  <a:pt x="791" y="1892"/>
                  <a:pt x="991" y="2682"/>
                </a:cubicBezTo>
                <a:cubicBezTo>
                  <a:pt x="1255" y="3472"/>
                  <a:pt x="1450" y="4262"/>
                  <a:pt x="1650" y="5121"/>
                </a:cubicBezTo>
                <a:cubicBezTo>
                  <a:pt x="1782" y="5911"/>
                  <a:pt x="1913" y="6765"/>
                  <a:pt x="1977" y="7555"/>
                </a:cubicBezTo>
                <a:cubicBezTo>
                  <a:pt x="2045" y="8414"/>
                  <a:pt x="2045" y="9267"/>
                  <a:pt x="2045" y="10058"/>
                </a:cubicBezTo>
                <a:cubicBezTo>
                  <a:pt x="2045" y="10917"/>
                  <a:pt x="1913" y="11770"/>
                  <a:pt x="1782" y="12560"/>
                </a:cubicBezTo>
                <a:cubicBezTo>
                  <a:pt x="1782" y="12595"/>
                  <a:pt x="1815" y="12612"/>
                  <a:pt x="1847" y="12612"/>
                </a:cubicBezTo>
                <a:cubicBezTo>
                  <a:pt x="1880" y="12612"/>
                  <a:pt x="1913" y="12595"/>
                  <a:pt x="1913" y="12560"/>
                </a:cubicBezTo>
                <a:cubicBezTo>
                  <a:pt x="1913" y="12497"/>
                  <a:pt x="1913" y="12365"/>
                  <a:pt x="1977" y="12297"/>
                </a:cubicBezTo>
                <a:cubicBezTo>
                  <a:pt x="2045" y="11443"/>
                  <a:pt x="2108" y="10585"/>
                  <a:pt x="2177" y="9794"/>
                </a:cubicBezTo>
                <a:cubicBezTo>
                  <a:pt x="2177" y="8941"/>
                  <a:pt x="2108" y="8082"/>
                  <a:pt x="2045" y="7292"/>
                </a:cubicBezTo>
                <a:cubicBezTo>
                  <a:pt x="1977" y="6438"/>
                  <a:pt x="1845" y="5580"/>
                  <a:pt x="1713" y="4789"/>
                </a:cubicBezTo>
                <a:cubicBezTo>
                  <a:pt x="1518" y="3936"/>
                  <a:pt x="1318" y="3146"/>
                  <a:pt x="1055" y="2355"/>
                </a:cubicBezTo>
                <a:cubicBezTo>
                  <a:pt x="791" y="1565"/>
                  <a:pt x="464" y="775"/>
                  <a:pt x="69" y="48"/>
                </a:cubicBezTo>
                <a:cubicBezTo>
                  <a:pt x="69" y="16"/>
                  <a:pt x="52" y="0"/>
                  <a:pt x="35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3"/>
          <p:cNvSpPr/>
          <p:nvPr/>
        </p:nvSpPr>
        <p:spPr>
          <a:xfrm>
            <a:off x="8716224" y="3488603"/>
            <a:ext cx="293358" cy="432360"/>
          </a:xfrm>
          <a:custGeom>
            <a:avLst/>
            <a:gdLst/>
            <a:ahLst/>
            <a:cxnLst/>
            <a:rect l="l" t="t" r="r" b="b"/>
            <a:pathLst>
              <a:path w="2503" h="3689" extrusionOk="0">
                <a:moveTo>
                  <a:pt x="922" y="0"/>
                </a:moveTo>
                <a:cubicBezTo>
                  <a:pt x="722" y="0"/>
                  <a:pt x="458" y="0"/>
                  <a:pt x="263" y="132"/>
                </a:cubicBezTo>
                <a:cubicBezTo>
                  <a:pt x="132" y="264"/>
                  <a:pt x="0" y="527"/>
                  <a:pt x="0" y="791"/>
                </a:cubicBezTo>
                <a:cubicBezTo>
                  <a:pt x="0" y="991"/>
                  <a:pt x="63" y="1254"/>
                  <a:pt x="195" y="1449"/>
                </a:cubicBezTo>
                <a:cubicBezTo>
                  <a:pt x="527" y="2239"/>
                  <a:pt x="1644" y="3293"/>
                  <a:pt x="2371" y="3688"/>
                </a:cubicBezTo>
                <a:cubicBezTo>
                  <a:pt x="2503" y="3293"/>
                  <a:pt x="2434" y="2835"/>
                  <a:pt x="2434" y="2440"/>
                </a:cubicBezTo>
                <a:cubicBezTo>
                  <a:pt x="2371" y="1913"/>
                  <a:pt x="2302" y="1386"/>
                  <a:pt x="2039" y="922"/>
                </a:cubicBezTo>
                <a:cubicBezTo>
                  <a:pt x="1844" y="527"/>
                  <a:pt x="1449" y="132"/>
                  <a:pt x="922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3"/>
          <p:cNvSpPr/>
          <p:nvPr/>
        </p:nvSpPr>
        <p:spPr>
          <a:xfrm>
            <a:off x="8630901" y="3915217"/>
            <a:ext cx="447831" cy="277301"/>
          </a:xfrm>
          <a:custGeom>
            <a:avLst/>
            <a:gdLst/>
            <a:ahLst/>
            <a:cxnLst/>
            <a:rect l="l" t="t" r="r" b="b"/>
            <a:pathLst>
              <a:path w="3821" h="2366" extrusionOk="0">
                <a:moveTo>
                  <a:pt x="1097" y="1"/>
                </a:moveTo>
                <a:cubicBezTo>
                  <a:pt x="903" y="1"/>
                  <a:pt x="710" y="38"/>
                  <a:pt x="528" y="117"/>
                </a:cubicBezTo>
                <a:cubicBezTo>
                  <a:pt x="333" y="180"/>
                  <a:pt x="133" y="380"/>
                  <a:pt x="69" y="575"/>
                </a:cubicBezTo>
                <a:cubicBezTo>
                  <a:pt x="1" y="775"/>
                  <a:pt x="69" y="1039"/>
                  <a:pt x="201" y="1234"/>
                </a:cubicBezTo>
                <a:cubicBezTo>
                  <a:pt x="333" y="1434"/>
                  <a:pt x="528" y="1629"/>
                  <a:pt x="728" y="1760"/>
                </a:cubicBezTo>
                <a:cubicBezTo>
                  <a:pt x="1321" y="2116"/>
                  <a:pt x="2661" y="2365"/>
                  <a:pt x="3545" y="2365"/>
                </a:cubicBezTo>
                <a:cubicBezTo>
                  <a:pt x="3643" y="2365"/>
                  <a:pt x="3736" y="2362"/>
                  <a:pt x="3821" y="2356"/>
                </a:cubicBezTo>
                <a:cubicBezTo>
                  <a:pt x="3689" y="1961"/>
                  <a:pt x="3362" y="1566"/>
                  <a:pt x="3099" y="1234"/>
                </a:cubicBezTo>
                <a:cubicBezTo>
                  <a:pt x="2767" y="839"/>
                  <a:pt x="2440" y="512"/>
                  <a:pt x="1977" y="248"/>
                </a:cubicBezTo>
                <a:cubicBezTo>
                  <a:pt x="1699" y="89"/>
                  <a:pt x="1396" y="1"/>
                  <a:pt x="1097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3"/>
          <p:cNvSpPr/>
          <p:nvPr/>
        </p:nvSpPr>
        <p:spPr>
          <a:xfrm>
            <a:off x="8669812" y="4270220"/>
            <a:ext cx="470685" cy="250110"/>
          </a:xfrm>
          <a:custGeom>
            <a:avLst/>
            <a:gdLst/>
            <a:ahLst/>
            <a:cxnLst/>
            <a:rect l="l" t="t" r="r" b="b"/>
            <a:pathLst>
              <a:path w="4016" h="2134" extrusionOk="0">
                <a:moveTo>
                  <a:pt x="1181" y="1"/>
                </a:moveTo>
                <a:cubicBezTo>
                  <a:pt x="935" y="1"/>
                  <a:pt x="690" y="49"/>
                  <a:pt x="459" y="180"/>
                </a:cubicBezTo>
                <a:cubicBezTo>
                  <a:pt x="264" y="312"/>
                  <a:pt x="133" y="444"/>
                  <a:pt x="64" y="707"/>
                </a:cubicBezTo>
                <a:cubicBezTo>
                  <a:pt x="1" y="907"/>
                  <a:pt x="133" y="1171"/>
                  <a:pt x="264" y="1366"/>
                </a:cubicBezTo>
                <a:cubicBezTo>
                  <a:pt x="396" y="1566"/>
                  <a:pt x="659" y="1698"/>
                  <a:pt x="854" y="1761"/>
                </a:cubicBezTo>
                <a:cubicBezTo>
                  <a:pt x="1361" y="2014"/>
                  <a:pt x="2167" y="2133"/>
                  <a:pt x="2905" y="2133"/>
                </a:cubicBezTo>
                <a:cubicBezTo>
                  <a:pt x="3318" y="2133"/>
                  <a:pt x="3709" y="2096"/>
                  <a:pt x="4016" y="2024"/>
                </a:cubicBezTo>
                <a:cubicBezTo>
                  <a:pt x="3821" y="1629"/>
                  <a:pt x="3489" y="1302"/>
                  <a:pt x="3162" y="971"/>
                </a:cubicBezTo>
                <a:cubicBezTo>
                  <a:pt x="2767" y="644"/>
                  <a:pt x="2372" y="312"/>
                  <a:pt x="1908" y="117"/>
                </a:cubicBezTo>
                <a:cubicBezTo>
                  <a:pt x="1677" y="51"/>
                  <a:pt x="1429" y="1"/>
                  <a:pt x="1181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3"/>
          <p:cNvSpPr/>
          <p:nvPr/>
        </p:nvSpPr>
        <p:spPr>
          <a:xfrm>
            <a:off x="8191277" y="4546347"/>
            <a:ext cx="725718" cy="624924"/>
          </a:xfrm>
          <a:custGeom>
            <a:avLst/>
            <a:gdLst/>
            <a:ahLst/>
            <a:cxnLst/>
            <a:rect l="l" t="t" r="r" b="b"/>
            <a:pathLst>
              <a:path w="6192" h="5332" extrusionOk="0">
                <a:moveTo>
                  <a:pt x="2108" y="0"/>
                </a:moveTo>
                <a:cubicBezTo>
                  <a:pt x="1318" y="0"/>
                  <a:pt x="528" y="527"/>
                  <a:pt x="264" y="1317"/>
                </a:cubicBezTo>
                <a:cubicBezTo>
                  <a:pt x="1" y="2039"/>
                  <a:pt x="196" y="2961"/>
                  <a:pt x="723" y="3556"/>
                </a:cubicBezTo>
                <a:cubicBezTo>
                  <a:pt x="1249" y="4278"/>
                  <a:pt x="2171" y="4673"/>
                  <a:pt x="3030" y="4937"/>
                </a:cubicBezTo>
                <a:cubicBezTo>
                  <a:pt x="3489" y="5068"/>
                  <a:pt x="3752" y="5068"/>
                  <a:pt x="4347" y="5137"/>
                </a:cubicBezTo>
                <a:cubicBezTo>
                  <a:pt x="4742" y="5269"/>
                  <a:pt x="5796" y="5332"/>
                  <a:pt x="6191" y="5332"/>
                </a:cubicBezTo>
                <a:cubicBezTo>
                  <a:pt x="5859" y="2898"/>
                  <a:pt x="4806" y="1117"/>
                  <a:pt x="3294" y="327"/>
                </a:cubicBezTo>
                <a:cubicBezTo>
                  <a:pt x="2962" y="132"/>
                  <a:pt x="2567" y="0"/>
                  <a:pt x="2108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3"/>
          <p:cNvSpPr/>
          <p:nvPr/>
        </p:nvSpPr>
        <p:spPr>
          <a:xfrm>
            <a:off x="8600077" y="4407346"/>
            <a:ext cx="641098" cy="741071"/>
          </a:xfrm>
          <a:custGeom>
            <a:avLst/>
            <a:gdLst/>
            <a:ahLst/>
            <a:cxnLst/>
            <a:rect l="l" t="t" r="r" b="b"/>
            <a:pathLst>
              <a:path w="5470" h="6323" extrusionOk="0">
                <a:moveTo>
                  <a:pt x="2240" y="1"/>
                </a:moveTo>
                <a:cubicBezTo>
                  <a:pt x="1913" y="64"/>
                  <a:pt x="1581" y="396"/>
                  <a:pt x="1449" y="723"/>
                </a:cubicBezTo>
                <a:cubicBezTo>
                  <a:pt x="1186" y="1249"/>
                  <a:pt x="1123" y="1776"/>
                  <a:pt x="1186" y="2372"/>
                </a:cubicBezTo>
                <a:cubicBezTo>
                  <a:pt x="1254" y="2898"/>
                  <a:pt x="1386" y="3425"/>
                  <a:pt x="1650" y="3884"/>
                </a:cubicBezTo>
                <a:cubicBezTo>
                  <a:pt x="1449" y="3884"/>
                  <a:pt x="1254" y="3689"/>
                  <a:pt x="991" y="3620"/>
                </a:cubicBezTo>
                <a:cubicBezTo>
                  <a:pt x="850" y="3576"/>
                  <a:pt x="677" y="3528"/>
                  <a:pt x="520" y="3528"/>
                </a:cubicBezTo>
                <a:cubicBezTo>
                  <a:pt x="454" y="3528"/>
                  <a:pt x="390" y="3537"/>
                  <a:pt x="332" y="3557"/>
                </a:cubicBezTo>
                <a:cubicBezTo>
                  <a:pt x="132" y="3689"/>
                  <a:pt x="1" y="3952"/>
                  <a:pt x="1" y="4147"/>
                </a:cubicBezTo>
                <a:cubicBezTo>
                  <a:pt x="1" y="4410"/>
                  <a:pt x="132" y="4611"/>
                  <a:pt x="264" y="4806"/>
                </a:cubicBezTo>
                <a:cubicBezTo>
                  <a:pt x="596" y="5464"/>
                  <a:pt x="1386" y="6123"/>
                  <a:pt x="2635" y="6323"/>
                </a:cubicBezTo>
                <a:cubicBezTo>
                  <a:pt x="3293" y="6254"/>
                  <a:pt x="4479" y="5991"/>
                  <a:pt x="5006" y="5596"/>
                </a:cubicBezTo>
                <a:cubicBezTo>
                  <a:pt x="5269" y="5401"/>
                  <a:pt x="5469" y="5138"/>
                  <a:pt x="5469" y="4874"/>
                </a:cubicBezTo>
                <a:cubicBezTo>
                  <a:pt x="5469" y="4611"/>
                  <a:pt x="5338" y="4410"/>
                  <a:pt x="5137" y="4279"/>
                </a:cubicBezTo>
                <a:cubicBezTo>
                  <a:pt x="4874" y="4147"/>
                  <a:pt x="4679" y="4147"/>
                  <a:pt x="4416" y="4147"/>
                </a:cubicBezTo>
                <a:cubicBezTo>
                  <a:pt x="4611" y="4015"/>
                  <a:pt x="4811" y="3884"/>
                  <a:pt x="4942" y="3689"/>
                </a:cubicBezTo>
                <a:cubicBezTo>
                  <a:pt x="5074" y="3488"/>
                  <a:pt x="5074" y="3162"/>
                  <a:pt x="4942" y="3030"/>
                </a:cubicBezTo>
                <a:cubicBezTo>
                  <a:pt x="4811" y="2830"/>
                  <a:pt x="4611" y="2830"/>
                  <a:pt x="4416" y="2830"/>
                </a:cubicBezTo>
                <a:cubicBezTo>
                  <a:pt x="4152" y="2830"/>
                  <a:pt x="3889" y="2962"/>
                  <a:pt x="3689" y="3162"/>
                </a:cubicBezTo>
                <a:cubicBezTo>
                  <a:pt x="3952" y="2635"/>
                  <a:pt x="4084" y="1976"/>
                  <a:pt x="3952" y="1450"/>
                </a:cubicBezTo>
                <a:cubicBezTo>
                  <a:pt x="3820" y="854"/>
                  <a:pt x="3494" y="327"/>
                  <a:pt x="2967" y="132"/>
                </a:cubicBezTo>
                <a:cubicBezTo>
                  <a:pt x="2703" y="1"/>
                  <a:pt x="2503" y="1"/>
                  <a:pt x="2240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3"/>
          <p:cNvSpPr/>
          <p:nvPr/>
        </p:nvSpPr>
        <p:spPr>
          <a:xfrm>
            <a:off x="4191298" y="1951417"/>
            <a:ext cx="602208" cy="601706"/>
          </a:xfrm>
          <a:custGeom>
            <a:avLst/>
            <a:gdLst/>
            <a:ahLst/>
            <a:cxnLst/>
            <a:rect l="l" t="t" r="r" b="b"/>
            <a:pathLst>
              <a:path w="5996" h="5991" extrusionOk="0">
                <a:moveTo>
                  <a:pt x="3030" y="1"/>
                </a:moveTo>
                <a:cubicBezTo>
                  <a:pt x="1386" y="1"/>
                  <a:pt x="0" y="1318"/>
                  <a:pt x="0" y="2962"/>
                </a:cubicBezTo>
                <a:cubicBezTo>
                  <a:pt x="0" y="4611"/>
                  <a:pt x="1386" y="5991"/>
                  <a:pt x="3030" y="5991"/>
                </a:cubicBezTo>
                <a:cubicBezTo>
                  <a:pt x="4679" y="5991"/>
                  <a:pt x="5996" y="4611"/>
                  <a:pt x="5996" y="2962"/>
                </a:cubicBezTo>
                <a:cubicBezTo>
                  <a:pt x="5996" y="1318"/>
                  <a:pt x="4679" y="1"/>
                  <a:pt x="3030" y="1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3"/>
          <p:cNvSpPr/>
          <p:nvPr/>
        </p:nvSpPr>
        <p:spPr>
          <a:xfrm>
            <a:off x="1430001" y="3270156"/>
            <a:ext cx="1721002" cy="601014"/>
          </a:xfrm>
          <a:custGeom>
            <a:avLst/>
            <a:gdLst/>
            <a:ahLst/>
            <a:cxnLst/>
            <a:rect l="l" t="t" r="r" b="b"/>
            <a:pathLst>
              <a:path w="14684" h="5128" extrusionOk="0">
                <a:moveTo>
                  <a:pt x="4530" y="1"/>
                </a:moveTo>
                <a:cubicBezTo>
                  <a:pt x="4132" y="1"/>
                  <a:pt x="3694" y="115"/>
                  <a:pt x="3224" y="385"/>
                </a:cubicBezTo>
                <a:cubicBezTo>
                  <a:pt x="1117" y="1571"/>
                  <a:pt x="1976" y="3942"/>
                  <a:pt x="1976" y="3942"/>
                </a:cubicBezTo>
                <a:cubicBezTo>
                  <a:pt x="1813" y="3909"/>
                  <a:pt x="1663" y="3894"/>
                  <a:pt x="1526" y="3894"/>
                </a:cubicBezTo>
                <a:cubicBezTo>
                  <a:pt x="265" y="3894"/>
                  <a:pt x="0" y="5127"/>
                  <a:pt x="0" y="5127"/>
                </a:cubicBezTo>
                <a:lnTo>
                  <a:pt x="14683" y="5127"/>
                </a:lnTo>
                <a:cubicBezTo>
                  <a:pt x="14256" y="3702"/>
                  <a:pt x="13115" y="3375"/>
                  <a:pt x="12159" y="3375"/>
                </a:cubicBezTo>
                <a:cubicBezTo>
                  <a:pt x="11348" y="3375"/>
                  <a:pt x="10669" y="3610"/>
                  <a:pt x="10669" y="3610"/>
                </a:cubicBezTo>
                <a:cubicBezTo>
                  <a:pt x="10047" y="2310"/>
                  <a:pt x="9201" y="1951"/>
                  <a:pt x="8456" y="1951"/>
                </a:cubicBezTo>
                <a:cubicBezTo>
                  <a:pt x="7541" y="1951"/>
                  <a:pt x="6781" y="2493"/>
                  <a:pt x="6781" y="2493"/>
                </a:cubicBezTo>
                <a:cubicBezTo>
                  <a:pt x="6884" y="1509"/>
                  <a:pt x="5976" y="1"/>
                  <a:pt x="4530" y="1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3"/>
          <p:cNvSpPr/>
          <p:nvPr/>
        </p:nvSpPr>
        <p:spPr>
          <a:xfrm>
            <a:off x="4098848" y="2135339"/>
            <a:ext cx="1065245" cy="423681"/>
          </a:xfrm>
          <a:custGeom>
            <a:avLst/>
            <a:gdLst/>
            <a:ahLst/>
            <a:cxnLst/>
            <a:rect l="l" t="t" r="r" b="b"/>
            <a:pathLst>
              <a:path w="12451" h="4952" extrusionOk="0">
                <a:moveTo>
                  <a:pt x="6665" y="0"/>
                </a:moveTo>
                <a:cubicBezTo>
                  <a:pt x="6576" y="0"/>
                  <a:pt x="6485" y="3"/>
                  <a:pt x="6391" y="10"/>
                </a:cubicBezTo>
                <a:cubicBezTo>
                  <a:pt x="3425" y="210"/>
                  <a:pt x="3625" y="3302"/>
                  <a:pt x="3625" y="3302"/>
                </a:cubicBezTo>
                <a:cubicBezTo>
                  <a:pt x="3066" y="3011"/>
                  <a:pt x="2588" y="2893"/>
                  <a:pt x="2180" y="2893"/>
                </a:cubicBezTo>
                <a:cubicBezTo>
                  <a:pt x="474" y="2893"/>
                  <a:pt x="1" y="4951"/>
                  <a:pt x="1" y="4951"/>
                </a:cubicBezTo>
                <a:lnTo>
                  <a:pt x="12450" y="4951"/>
                </a:lnTo>
                <a:cubicBezTo>
                  <a:pt x="12055" y="3841"/>
                  <a:pt x="11234" y="3587"/>
                  <a:pt x="10566" y="3587"/>
                </a:cubicBezTo>
                <a:cubicBezTo>
                  <a:pt x="10005" y="3587"/>
                  <a:pt x="9552" y="3766"/>
                  <a:pt x="9552" y="3766"/>
                </a:cubicBezTo>
                <a:cubicBezTo>
                  <a:pt x="9741" y="2746"/>
                  <a:pt x="9318" y="0"/>
                  <a:pt x="6665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3"/>
          <p:cNvSpPr/>
          <p:nvPr/>
        </p:nvSpPr>
        <p:spPr>
          <a:xfrm>
            <a:off x="3581892" y="2811583"/>
            <a:ext cx="787366" cy="309180"/>
          </a:xfrm>
          <a:custGeom>
            <a:avLst/>
            <a:gdLst/>
            <a:ahLst/>
            <a:cxnLst/>
            <a:rect l="l" t="t" r="r" b="b"/>
            <a:pathLst>
              <a:path w="6718" h="2638" extrusionOk="0">
                <a:moveTo>
                  <a:pt x="3527" y="1"/>
                </a:moveTo>
                <a:cubicBezTo>
                  <a:pt x="3493" y="1"/>
                  <a:pt x="3459" y="1"/>
                  <a:pt x="3425" y="3"/>
                </a:cubicBezTo>
                <a:cubicBezTo>
                  <a:pt x="1844" y="135"/>
                  <a:pt x="1976" y="1784"/>
                  <a:pt x="1976" y="1784"/>
                </a:cubicBezTo>
                <a:cubicBezTo>
                  <a:pt x="1669" y="1631"/>
                  <a:pt x="1408" y="1569"/>
                  <a:pt x="1185" y="1569"/>
                </a:cubicBezTo>
                <a:cubicBezTo>
                  <a:pt x="257" y="1569"/>
                  <a:pt x="0" y="2637"/>
                  <a:pt x="0" y="2637"/>
                </a:cubicBezTo>
                <a:lnTo>
                  <a:pt x="6717" y="2637"/>
                </a:lnTo>
                <a:cubicBezTo>
                  <a:pt x="6474" y="2077"/>
                  <a:pt x="6042" y="1946"/>
                  <a:pt x="5691" y="1946"/>
                </a:cubicBezTo>
                <a:cubicBezTo>
                  <a:pt x="5383" y="1946"/>
                  <a:pt x="5137" y="2047"/>
                  <a:pt x="5137" y="2047"/>
                </a:cubicBezTo>
                <a:cubicBezTo>
                  <a:pt x="5266" y="1465"/>
                  <a:pt x="5017" y="1"/>
                  <a:pt x="3527" y="1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3"/>
          <p:cNvSpPr/>
          <p:nvPr/>
        </p:nvSpPr>
        <p:spPr>
          <a:xfrm>
            <a:off x="7814436" y="1900019"/>
            <a:ext cx="339770" cy="169826"/>
          </a:xfrm>
          <a:custGeom>
            <a:avLst/>
            <a:gdLst/>
            <a:ahLst/>
            <a:cxnLst/>
            <a:rect l="l" t="t" r="r" b="b"/>
            <a:pathLst>
              <a:path w="2899" h="1449" extrusionOk="0">
                <a:moveTo>
                  <a:pt x="2898" y="0"/>
                </a:moveTo>
                <a:cubicBezTo>
                  <a:pt x="2171" y="263"/>
                  <a:pt x="1713" y="1054"/>
                  <a:pt x="1713" y="1054"/>
                </a:cubicBezTo>
                <a:cubicBezTo>
                  <a:pt x="1405" y="966"/>
                  <a:pt x="1113" y="937"/>
                  <a:pt x="859" y="937"/>
                </a:cubicBezTo>
                <a:cubicBezTo>
                  <a:pt x="352" y="937"/>
                  <a:pt x="1" y="1054"/>
                  <a:pt x="1" y="1054"/>
                </a:cubicBezTo>
                <a:lnTo>
                  <a:pt x="1845" y="1449"/>
                </a:lnTo>
                <a:lnTo>
                  <a:pt x="2898" y="0"/>
                </a:ln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3"/>
          <p:cNvSpPr/>
          <p:nvPr/>
        </p:nvSpPr>
        <p:spPr>
          <a:xfrm>
            <a:off x="8076851" y="2432818"/>
            <a:ext cx="139119" cy="69267"/>
          </a:xfrm>
          <a:custGeom>
            <a:avLst/>
            <a:gdLst/>
            <a:ahLst/>
            <a:cxnLst/>
            <a:rect l="l" t="t" r="r" b="b"/>
            <a:pathLst>
              <a:path w="1187" h="591" extrusionOk="0">
                <a:moveTo>
                  <a:pt x="1186" y="1"/>
                </a:moveTo>
                <a:lnTo>
                  <a:pt x="1186" y="1"/>
                </a:lnTo>
                <a:cubicBezTo>
                  <a:pt x="854" y="132"/>
                  <a:pt x="659" y="459"/>
                  <a:pt x="659" y="459"/>
                </a:cubicBezTo>
                <a:cubicBezTo>
                  <a:pt x="528" y="415"/>
                  <a:pt x="410" y="401"/>
                  <a:pt x="313" y="401"/>
                </a:cubicBezTo>
                <a:cubicBezTo>
                  <a:pt x="118" y="401"/>
                  <a:pt x="1" y="459"/>
                  <a:pt x="1" y="459"/>
                </a:cubicBezTo>
                <a:lnTo>
                  <a:pt x="722" y="591"/>
                </a:lnTo>
                <a:lnTo>
                  <a:pt x="1186" y="1"/>
                </a:ln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3"/>
          <p:cNvSpPr/>
          <p:nvPr/>
        </p:nvSpPr>
        <p:spPr>
          <a:xfrm>
            <a:off x="7343285" y="2247639"/>
            <a:ext cx="216239" cy="77236"/>
          </a:xfrm>
          <a:custGeom>
            <a:avLst/>
            <a:gdLst/>
            <a:ahLst/>
            <a:cxnLst/>
            <a:rect l="l" t="t" r="r" b="b"/>
            <a:pathLst>
              <a:path w="1845" h="659" extrusionOk="0">
                <a:moveTo>
                  <a:pt x="1" y="0"/>
                </a:moveTo>
                <a:lnTo>
                  <a:pt x="923" y="659"/>
                </a:lnTo>
                <a:lnTo>
                  <a:pt x="1845" y="63"/>
                </a:lnTo>
                <a:cubicBezTo>
                  <a:pt x="1386" y="63"/>
                  <a:pt x="923" y="395"/>
                  <a:pt x="923" y="395"/>
                </a:cubicBezTo>
                <a:cubicBezTo>
                  <a:pt x="464" y="0"/>
                  <a:pt x="1" y="0"/>
                  <a:pt x="1" y="0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3"/>
          <p:cNvSpPr/>
          <p:nvPr/>
        </p:nvSpPr>
        <p:spPr>
          <a:xfrm>
            <a:off x="9055757" y="3725936"/>
            <a:ext cx="254564" cy="465411"/>
          </a:xfrm>
          <a:custGeom>
            <a:avLst/>
            <a:gdLst/>
            <a:ahLst/>
            <a:cxnLst/>
            <a:rect l="l" t="t" r="r" b="b"/>
            <a:pathLst>
              <a:path w="2172" h="3971" extrusionOk="0">
                <a:moveTo>
                  <a:pt x="1233" y="1"/>
                </a:moveTo>
                <a:cubicBezTo>
                  <a:pt x="1023" y="1"/>
                  <a:pt x="829" y="108"/>
                  <a:pt x="723" y="214"/>
                </a:cubicBezTo>
                <a:cubicBezTo>
                  <a:pt x="528" y="415"/>
                  <a:pt x="396" y="610"/>
                  <a:pt x="327" y="810"/>
                </a:cubicBezTo>
                <a:cubicBezTo>
                  <a:pt x="1" y="1600"/>
                  <a:pt x="1" y="3181"/>
                  <a:pt x="196" y="3971"/>
                </a:cubicBezTo>
                <a:cubicBezTo>
                  <a:pt x="591" y="3771"/>
                  <a:pt x="923" y="3444"/>
                  <a:pt x="1186" y="3112"/>
                </a:cubicBezTo>
                <a:cubicBezTo>
                  <a:pt x="1513" y="2717"/>
                  <a:pt x="1845" y="2322"/>
                  <a:pt x="1976" y="1863"/>
                </a:cubicBezTo>
                <a:cubicBezTo>
                  <a:pt x="2171" y="1400"/>
                  <a:pt x="2171" y="810"/>
                  <a:pt x="1908" y="415"/>
                </a:cubicBezTo>
                <a:cubicBezTo>
                  <a:pt x="1776" y="214"/>
                  <a:pt x="1581" y="19"/>
                  <a:pt x="1381" y="19"/>
                </a:cubicBezTo>
                <a:cubicBezTo>
                  <a:pt x="1331" y="7"/>
                  <a:pt x="1282" y="1"/>
                  <a:pt x="1233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4"/>
          <p:cNvSpPr txBox="1">
            <a:spLocks noGrp="1"/>
          </p:cNvSpPr>
          <p:nvPr>
            <p:ph type="ctrTitle"/>
          </p:nvPr>
        </p:nvSpPr>
        <p:spPr>
          <a:xfrm>
            <a:off x="720025" y="1814075"/>
            <a:ext cx="28290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18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10" name="Google Shape;1610;p14"/>
          <p:cNvSpPr txBox="1">
            <a:spLocks noGrp="1"/>
          </p:cNvSpPr>
          <p:nvPr>
            <p:ph type="subTitle" idx="1"/>
          </p:nvPr>
        </p:nvSpPr>
        <p:spPr>
          <a:xfrm>
            <a:off x="720000" y="2162605"/>
            <a:ext cx="24615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611" name="Google Shape;1611;p14"/>
          <p:cNvSpPr txBox="1">
            <a:spLocks noGrp="1"/>
          </p:cNvSpPr>
          <p:nvPr>
            <p:ph type="ctrTitle" idx="2"/>
          </p:nvPr>
        </p:nvSpPr>
        <p:spPr>
          <a:xfrm>
            <a:off x="720025" y="3437050"/>
            <a:ext cx="28290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18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12" name="Google Shape;1612;p14"/>
          <p:cNvSpPr txBox="1">
            <a:spLocks noGrp="1"/>
          </p:cNvSpPr>
          <p:nvPr>
            <p:ph type="subTitle" idx="3"/>
          </p:nvPr>
        </p:nvSpPr>
        <p:spPr>
          <a:xfrm>
            <a:off x="720000" y="3779597"/>
            <a:ext cx="24615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613" name="Google Shape;1613;p14"/>
          <p:cNvSpPr txBox="1">
            <a:spLocks noGrp="1"/>
          </p:cNvSpPr>
          <p:nvPr>
            <p:ph type="ctrTitle" idx="4"/>
          </p:nvPr>
        </p:nvSpPr>
        <p:spPr>
          <a:xfrm>
            <a:off x="6112025" y="1814075"/>
            <a:ext cx="28290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18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14" name="Google Shape;1614;p14"/>
          <p:cNvSpPr txBox="1">
            <a:spLocks noGrp="1"/>
          </p:cNvSpPr>
          <p:nvPr>
            <p:ph type="subTitle" idx="5"/>
          </p:nvPr>
        </p:nvSpPr>
        <p:spPr>
          <a:xfrm>
            <a:off x="6112024" y="2162605"/>
            <a:ext cx="24615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615" name="Google Shape;1615;p14"/>
          <p:cNvSpPr txBox="1">
            <a:spLocks noGrp="1"/>
          </p:cNvSpPr>
          <p:nvPr>
            <p:ph type="ctrTitle" idx="6"/>
          </p:nvPr>
        </p:nvSpPr>
        <p:spPr>
          <a:xfrm>
            <a:off x="6112025" y="3433652"/>
            <a:ext cx="28290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18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oxima Nova"/>
              <a:buNone/>
              <a:defRPr sz="24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16" name="Google Shape;1616;p14"/>
          <p:cNvSpPr txBox="1">
            <a:spLocks noGrp="1"/>
          </p:cNvSpPr>
          <p:nvPr>
            <p:ph type="subTitle" idx="7"/>
          </p:nvPr>
        </p:nvSpPr>
        <p:spPr>
          <a:xfrm>
            <a:off x="6112024" y="3779597"/>
            <a:ext cx="24615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617" name="Google Shape;1617;p14"/>
          <p:cNvSpPr txBox="1">
            <a:spLocks noGrp="1"/>
          </p:cNvSpPr>
          <p:nvPr>
            <p:ph type="title" idx="8" hasCustomPrompt="1"/>
          </p:nvPr>
        </p:nvSpPr>
        <p:spPr>
          <a:xfrm>
            <a:off x="720025" y="1461727"/>
            <a:ext cx="24615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sp>
        <p:nvSpPr>
          <p:cNvPr id="1618" name="Google Shape;1618;p14"/>
          <p:cNvSpPr txBox="1">
            <a:spLocks noGrp="1"/>
          </p:cNvSpPr>
          <p:nvPr>
            <p:ph type="title" idx="9" hasCustomPrompt="1"/>
          </p:nvPr>
        </p:nvSpPr>
        <p:spPr>
          <a:xfrm>
            <a:off x="720025" y="3105601"/>
            <a:ext cx="24615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sp>
        <p:nvSpPr>
          <p:cNvPr id="1619" name="Google Shape;1619;p14"/>
          <p:cNvSpPr txBox="1">
            <a:spLocks noGrp="1"/>
          </p:cNvSpPr>
          <p:nvPr>
            <p:ph type="title" idx="13" hasCustomPrompt="1"/>
          </p:nvPr>
        </p:nvSpPr>
        <p:spPr>
          <a:xfrm>
            <a:off x="6112002" y="1461727"/>
            <a:ext cx="24615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sp>
        <p:nvSpPr>
          <p:cNvPr id="1620" name="Google Shape;1620;p14"/>
          <p:cNvSpPr txBox="1">
            <a:spLocks noGrp="1"/>
          </p:cNvSpPr>
          <p:nvPr>
            <p:ph type="title" idx="14" hasCustomPrompt="1"/>
          </p:nvPr>
        </p:nvSpPr>
        <p:spPr>
          <a:xfrm>
            <a:off x="6112002" y="3105601"/>
            <a:ext cx="24615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grpSp>
        <p:nvGrpSpPr>
          <p:cNvPr id="1621" name="Google Shape;1621;p14"/>
          <p:cNvGrpSpPr/>
          <p:nvPr/>
        </p:nvGrpSpPr>
        <p:grpSpPr>
          <a:xfrm rot="10800000" flipH="1">
            <a:off x="-11461" y="4949423"/>
            <a:ext cx="9189794" cy="194069"/>
            <a:chOff x="-45827" y="98"/>
            <a:chExt cx="9189794" cy="194069"/>
          </a:xfrm>
        </p:grpSpPr>
        <p:grpSp>
          <p:nvGrpSpPr>
            <p:cNvPr id="1622" name="Google Shape;1622;p14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1623" name="Google Shape;1623;p14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4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4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4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4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4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4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4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4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4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4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4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4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4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4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4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4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4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4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4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4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4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4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4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4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8" name="Google Shape;1648;p14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1649" name="Google Shape;1649;p14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4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4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4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4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4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4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4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4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4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4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4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4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4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4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4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4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4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4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4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4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4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4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4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4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14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1675" name="Google Shape;1675;p14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4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4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4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4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4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4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4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4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4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4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4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4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4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4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4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4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4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4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4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4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4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4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4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4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0" name="Google Shape;1700;p14"/>
          <p:cNvGrpSpPr/>
          <p:nvPr/>
        </p:nvGrpSpPr>
        <p:grpSpPr>
          <a:xfrm>
            <a:off x="-11461" y="98"/>
            <a:ext cx="9189794" cy="194069"/>
            <a:chOff x="-45827" y="98"/>
            <a:chExt cx="9189794" cy="194069"/>
          </a:xfrm>
        </p:grpSpPr>
        <p:grpSp>
          <p:nvGrpSpPr>
            <p:cNvPr id="1701" name="Google Shape;1701;p14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1702" name="Google Shape;1702;p14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4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4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4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4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4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4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4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4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4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4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4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4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4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4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4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4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4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4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4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4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4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7" name="Google Shape;1727;p14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1728" name="Google Shape;1728;p14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4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4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4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4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4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4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4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4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4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14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1754" name="Google Shape;1754;p14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9" name="Google Shape;1779;p14"/>
          <p:cNvGrpSpPr/>
          <p:nvPr/>
        </p:nvGrpSpPr>
        <p:grpSpPr>
          <a:xfrm>
            <a:off x="307592" y="729096"/>
            <a:ext cx="139150" cy="3806340"/>
            <a:chOff x="8697242" y="729096"/>
            <a:chExt cx="139150" cy="3806340"/>
          </a:xfrm>
        </p:grpSpPr>
        <p:sp>
          <p:nvSpPr>
            <p:cNvPr id="1780" name="Google Shape;1780;p14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5" name="Google Shape;1785;p14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1786" name="Google Shape;1786;p14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chemeClr val="accent2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21286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7212869" y="1251893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14"/>
          <p:cNvGrpSpPr/>
          <p:nvPr/>
        </p:nvGrpSpPr>
        <p:grpSpPr>
          <a:xfrm>
            <a:off x="8697242" y="729096"/>
            <a:ext cx="139150" cy="3806340"/>
            <a:chOff x="8697242" y="729096"/>
            <a:chExt cx="139150" cy="3806340"/>
          </a:xfrm>
        </p:grpSpPr>
        <p:sp>
          <p:nvSpPr>
            <p:cNvPr id="1798" name="Google Shape;1798;p14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3" name="Google Shape;1803;p14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1804" name="Google Shape;1804;p14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rgbClr val="A3C4C8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721547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7215479" y="1257112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5" name="Google Shape;1815;p14"/>
          <p:cNvSpPr txBox="1">
            <a:spLocks noGrp="1"/>
          </p:cNvSpPr>
          <p:nvPr>
            <p:ph type="title" idx="15"/>
          </p:nvPr>
        </p:nvSpPr>
        <p:spPr>
          <a:xfrm>
            <a:off x="720000" y="5318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1_1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16"/>
          <p:cNvSpPr txBox="1">
            <a:spLocks noGrp="1"/>
          </p:cNvSpPr>
          <p:nvPr>
            <p:ph type="title"/>
          </p:nvPr>
        </p:nvSpPr>
        <p:spPr>
          <a:xfrm>
            <a:off x="720000" y="5318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948" name="Google Shape;1948;p16"/>
          <p:cNvGrpSpPr/>
          <p:nvPr/>
        </p:nvGrpSpPr>
        <p:grpSpPr>
          <a:xfrm>
            <a:off x="8697242" y="729096"/>
            <a:ext cx="139150" cy="3806340"/>
            <a:chOff x="8697242" y="729096"/>
            <a:chExt cx="139150" cy="3806340"/>
          </a:xfrm>
        </p:grpSpPr>
        <p:sp>
          <p:nvSpPr>
            <p:cNvPr id="1949" name="Google Shape;1949;p16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6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6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6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6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4" name="Google Shape;1954;p16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1955" name="Google Shape;1955;p16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rgbClr val="A3C4C8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6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6"/>
              <p:cNvSpPr/>
              <p:nvPr/>
            </p:nvSpPr>
            <p:spPr>
              <a:xfrm>
                <a:off x="721547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6"/>
              <p:cNvSpPr/>
              <p:nvPr/>
            </p:nvSpPr>
            <p:spPr>
              <a:xfrm>
                <a:off x="7215479" y="1257112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6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6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6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6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6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6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6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6" name="Google Shape;1966;p16"/>
          <p:cNvGrpSpPr/>
          <p:nvPr/>
        </p:nvGrpSpPr>
        <p:grpSpPr>
          <a:xfrm rot="10800000" flipH="1">
            <a:off x="-11461" y="4949423"/>
            <a:ext cx="9189794" cy="194069"/>
            <a:chOff x="-45827" y="98"/>
            <a:chExt cx="9189794" cy="194069"/>
          </a:xfrm>
        </p:grpSpPr>
        <p:grpSp>
          <p:nvGrpSpPr>
            <p:cNvPr id="1967" name="Google Shape;1967;p16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1968" name="Google Shape;1968;p16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6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6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6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6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6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6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6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6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6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6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6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6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6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6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6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6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6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6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6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6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6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6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6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6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3" name="Google Shape;1993;p16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1994" name="Google Shape;1994;p16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6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6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6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6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6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6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6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6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6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6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6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6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6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6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6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6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6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6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6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6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6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6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6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6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9" name="Google Shape;2019;p16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2020" name="Google Shape;2020;p16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6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6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6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6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6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6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6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6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6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6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6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16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6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16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16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6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6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16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6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6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6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6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6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6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5" name="Google Shape;2045;p16"/>
          <p:cNvGrpSpPr/>
          <p:nvPr/>
        </p:nvGrpSpPr>
        <p:grpSpPr>
          <a:xfrm flipH="1">
            <a:off x="300873" y="238125"/>
            <a:ext cx="2493725" cy="2436625"/>
            <a:chOff x="4836650" y="238125"/>
            <a:chExt cx="2493725" cy="2436625"/>
          </a:xfrm>
        </p:grpSpPr>
        <p:sp>
          <p:nvSpPr>
            <p:cNvPr id="2046" name="Google Shape;2046;p16"/>
            <p:cNvSpPr/>
            <p:nvPr/>
          </p:nvSpPr>
          <p:spPr>
            <a:xfrm>
              <a:off x="4902275" y="303725"/>
              <a:ext cx="2354600" cy="25"/>
            </a:xfrm>
            <a:custGeom>
              <a:avLst/>
              <a:gdLst/>
              <a:ahLst/>
              <a:cxnLst/>
              <a:rect l="l" t="t" r="r" b="b"/>
              <a:pathLst>
                <a:path w="94184" h="1" fill="none" extrusionOk="0">
                  <a:moveTo>
                    <a:pt x="1" y="1"/>
                  </a:moveTo>
                  <a:lnTo>
                    <a:pt x="94184" y="1"/>
                  </a:lnTo>
                </a:path>
              </a:pathLst>
            </a:custGeom>
            <a:solidFill>
              <a:schemeClr val="accent2"/>
            </a:solidFill>
            <a:ln w="8525" cap="flat" cmpd="sng">
              <a:solidFill>
                <a:schemeClr val="accent2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7256850" y="303725"/>
              <a:ext cx="25" cy="2354625"/>
            </a:xfrm>
            <a:custGeom>
              <a:avLst/>
              <a:gdLst/>
              <a:ahLst/>
              <a:cxnLst/>
              <a:rect l="l" t="t" r="r" b="b"/>
              <a:pathLst>
                <a:path w="1" h="94185" fill="none" extrusionOk="0">
                  <a:moveTo>
                    <a:pt x="1" y="1"/>
                  </a:moveTo>
                  <a:lnTo>
                    <a:pt x="1" y="94184"/>
                  </a:lnTo>
                </a:path>
              </a:pathLst>
            </a:custGeom>
            <a:solidFill>
              <a:schemeClr val="accent2"/>
            </a:solidFill>
            <a:ln w="8525" cap="flat" cmpd="sng">
              <a:solidFill>
                <a:schemeClr val="accent2"/>
              </a:solidFill>
              <a:prstDash val="solid"/>
              <a:miter lim="262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7191225" y="238125"/>
              <a:ext cx="139150" cy="131250"/>
            </a:xfrm>
            <a:custGeom>
              <a:avLst/>
              <a:gdLst/>
              <a:ahLst/>
              <a:cxnLst/>
              <a:rect l="l" t="t" r="r" b="b"/>
              <a:pathLst>
                <a:path w="5566" h="5250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5250"/>
                  </a:lnTo>
                  <a:lnTo>
                    <a:pt x="5566" y="262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7059975" y="238125"/>
              <a:ext cx="139150" cy="131250"/>
            </a:xfrm>
            <a:custGeom>
              <a:avLst/>
              <a:gdLst/>
              <a:ahLst/>
              <a:cxnLst/>
              <a:rect l="l" t="t" r="r" b="b"/>
              <a:pathLst>
                <a:path w="5566" h="5250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5250"/>
                  </a:lnTo>
                  <a:lnTo>
                    <a:pt x="5566" y="262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5189725" y="238125"/>
              <a:ext cx="131250" cy="131250"/>
            </a:xfrm>
            <a:custGeom>
              <a:avLst/>
              <a:gdLst/>
              <a:ahLst/>
              <a:cxnLst/>
              <a:rect l="l" t="t" r="r" b="b"/>
              <a:pathLst>
                <a:path w="5250" h="5250" extrusionOk="0">
                  <a:moveTo>
                    <a:pt x="2625" y="0"/>
                  </a:moveTo>
                  <a:lnTo>
                    <a:pt x="0" y="2625"/>
                  </a:lnTo>
                  <a:lnTo>
                    <a:pt x="2625" y="5250"/>
                  </a:lnTo>
                  <a:lnTo>
                    <a:pt x="5250" y="2625"/>
                  </a:lnTo>
                  <a:lnTo>
                    <a:pt x="26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6"/>
            <p:cNvSpPr/>
            <p:nvPr/>
          </p:nvSpPr>
          <p:spPr>
            <a:xfrm>
              <a:off x="5312425" y="238125"/>
              <a:ext cx="131275" cy="131250"/>
            </a:xfrm>
            <a:custGeom>
              <a:avLst/>
              <a:gdLst/>
              <a:ahLst/>
              <a:cxnLst/>
              <a:rect l="l" t="t" r="r" b="b"/>
              <a:pathLst>
                <a:path w="5251" h="5250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5250"/>
                  </a:lnTo>
                  <a:lnTo>
                    <a:pt x="5251" y="262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6"/>
            <p:cNvSpPr/>
            <p:nvPr/>
          </p:nvSpPr>
          <p:spPr>
            <a:xfrm>
              <a:off x="6977950" y="270925"/>
              <a:ext cx="82050" cy="74175"/>
            </a:xfrm>
            <a:custGeom>
              <a:avLst/>
              <a:gdLst/>
              <a:ahLst/>
              <a:cxnLst/>
              <a:rect l="l" t="t" r="r" b="b"/>
              <a:pathLst>
                <a:path w="3282" h="2967" extrusionOk="0">
                  <a:moveTo>
                    <a:pt x="1628" y="0"/>
                  </a:moveTo>
                  <a:lnTo>
                    <a:pt x="1" y="1313"/>
                  </a:lnTo>
                  <a:lnTo>
                    <a:pt x="1628" y="2967"/>
                  </a:lnTo>
                  <a:lnTo>
                    <a:pt x="3282" y="1313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6"/>
            <p:cNvSpPr/>
            <p:nvPr/>
          </p:nvSpPr>
          <p:spPr>
            <a:xfrm>
              <a:off x="6174075" y="270925"/>
              <a:ext cx="73525" cy="74175"/>
            </a:xfrm>
            <a:custGeom>
              <a:avLst/>
              <a:gdLst/>
              <a:ahLst/>
              <a:cxnLst/>
              <a:rect l="l" t="t" r="r" b="b"/>
              <a:pathLst>
                <a:path w="2941" h="2967" extrusionOk="0">
                  <a:moveTo>
                    <a:pt x="1313" y="0"/>
                  </a:moveTo>
                  <a:lnTo>
                    <a:pt x="0" y="1313"/>
                  </a:lnTo>
                  <a:lnTo>
                    <a:pt x="1313" y="2967"/>
                  </a:lnTo>
                  <a:lnTo>
                    <a:pt x="2940" y="1313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6"/>
            <p:cNvSpPr/>
            <p:nvPr/>
          </p:nvSpPr>
          <p:spPr>
            <a:xfrm>
              <a:off x="7215479" y="508429"/>
              <a:ext cx="82050" cy="74200"/>
            </a:xfrm>
            <a:custGeom>
              <a:avLst/>
              <a:gdLst/>
              <a:ahLst/>
              <a:cxnLst/>
              <a:rect l="l" t="t" r="r" b="b"/>
              <a:pathLst>
                <a:path w="3282" h="2968" extrusionOk="0">
                  <a:moveTo>
                    <a:pt x="1628" y="1"/>
                  </a:moveTo>
                  <a:lnTo>
                    <a:pt x="0" y="1313"/>
                  </a:lnTo>
                  <a:lnTo>
                    <a:pt x="1628" y="2967"/>
                  </a:lnTo>
                  <a:lnTo>
                    <a:pt x="3281" y="1313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6"/>
            <p:cNvSpPr/>
            <p:nvPr/>
          </p:nvSpPr>
          <p:spPr>
            <a:xfrm>
              <a:off x="7218088" y="1337300"/>
              <a:ext cx="82050" cy="74200"/>
            </a:xfrm>
            <a:custGeom>
              <a:avLst/>
              <a:gdLst/>
              <a:ahLst/>
              <a:cxnLst/>
              <a:rect l="l" t="t" r="r" b="b"/>
              <a:pathLst>
                <a:path w="3282" h="2968" extrusionOk="0">
                  <a:moveTo>
                    <a:pt x="1628" y="1"/>
                  </a:moveTo>
                  <a:lnTo>
                    <a:pt x="0" y="1655"/>
                  </a:lnTo>
                  <a:lnTo>
                    <a:pt x="1628" y="2967"/>
                  </a:lnTo>
                  <a:lnTo>
                    <a:pt x="3281" y="1655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6"/>
            <p:cNvSpPr/>
            <p:nvPr/>
          </p:nvSpPr>
          <p:spPr>
            <a:xfrm>
              <a:off x="7191225" y="369350"/>
              <a:ext cx="139150" cy="131275"/>
            </a:xfrm>
            <a:custGeom>
              <a:avLst/>
              <a:gdLst/>
              <a:ahLst/>
              <a:cxnLst/>
              <a:rect l="l" t="t" r="r" b="b"/>
              <a:pathLst>
                <a:path w="5566" h="5251" extrusionOk="0">
                  <a:moveTo>
                    <a:pt x="2626" y="1"/>
                  </a:moveTo>
                  <a:lnTo>
                    <a:pt x="1" y="2626"/>
                  </a:lnTo>
                  <a:lnTo>
                    <a:pt x="2626" y="5251"/>
                  </a:lnTo>
                  <a:lnTo>
                    <a:pt x="5566" y="2626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6"/>
            <p:cNvSpPr/>
            <p:nvPr/>
          </p:nvSpPr>
          <p:spPr>
            <a:xfrm>
              <a:off x="7191225" y="2190425"/>
              <a:ext cx="139150" cy="131275"/>
            </a:xfrm>
            <a:custGeom>
              <a:avLst/>
              <a:gdLst/>
              <a:ahLst/>
              <a:cxnLst/>
              <a:rect l="l" t="t" r="r" b="b"/>
              <a:pathLst>
                <a:path w="5566" h="5251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5250"/>
                  </a:lnTo>
                  <a:lnTo>
                    <a:pt x="5566" y="262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6"/>
            <p:cNvSpPr/>
            <p:nvPr/>
          </p:nvSpPr>
          <p:spPr>
            <a:xfrm>
              <a:off x="7191225" y="2059175"/>
              <a:ext cx="139150" cy="131275"/>
            </a:xfrm>
            <a:custGeom>
              <a:avLst/>
              <a:gdLst/>
              <a:ahLst/>
              <a:cxnLst/>
              <a:rect l="l" t="t" r="r" b="b"/>
              <a:pathLst>
                <a:path w="5566" h="5251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5250"/>
                  </a:lnTo>
                  <a:lnTo>
                    <a:pt x="5566" y="262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>
              <a:off x="4836650" y="238125"/>
              <a:ext cx="65650" cy="123375"/>
            </a:xfrm>
            <a:custGeom>
              <a:avLst/>
              <a:gdLst/>
              <a:ahLst/>
              <a:cxnLst/>
              <a:rect l="l" t="t" r="r" b="b"/>
              <a:pathLst>
                <a:path w="2626" h="4935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493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>
              <a:off x="4902275" y="238125"/>
              <a:ext cx="65650" cy="123375"/>
            </a:xfrm>
            <a:custGeom>
              <a:avLst/>
              <a:gdLst/>
              <a:ahLst/>
              <a:cxnLst/>
              <a:rect l="l" t="t" r="r" b="b"/>
              <a:pathLst>
                <a:path w="2626" h="4935" extrusionOk="0">
                  <a:moveTo>
                    <a:pt x="2626" y="0"/>
                  </a:moveTo>
                  <a:lnTo>
                    <a:pt x="1" y="2625"/>
                  </a:lnTo>
                  <a:lnTo>
                    <a:pt x="2626" y="4935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>
              <a:off x="4976425" y="238125"/>
              <a:ext cx="57125" cy="123375"/>
            </a:xfrm>
            <a:custGeom>
              <a:avLst/>
              <a:gdLst/>
              <a:ahLst/>
              <a:cxnLst/>
              <a:rect l="l" t="t" r="r" b="b"/>
              <a:pathLst>
                <a:path w="2285" h="4935" extrusionOk="0">
                  <a:moveTo>
                    <a:pt x="2285" y="0"/>
                  </a:moveTo>
                  <a:lnTo>
                    <a:pt x="1" y="2625"/>
                  </a:lnTo>
                  <a:lnTo>
                    <a:pt x="2285" y="4935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>
              <a:off x="5042050" y="238125"/>
              <a:ext cx="57125" cy="123375"/>
            </a:xfrm>
            <a:custGeom>
              <a:avLst/>
              <a:gdLst/>
              <a:ahLst/>
              <a:cxnLst/>
              <a:rect l="l" t="t" r="r" b="b"/>
              <a:pathLst>
                <a:path w="2285" h="4935" extrusionOk="0">
                  <a:moveTo>
                    <a:pt x="2285" y="0"/>
                  </a:moveTo>
                  <a:lnTo>
                    <a:pt x="1" y="2625"/>
                  </a:lnTo>
                  <a:lnTo>
                    <a:pt x="2285" y="4935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>
              <a:off x="7199100" y="2609100"/>
              <a:ext cx="123400" cy="65650"/>
            </a:xfrm>
            <a:custGeom>
              <a:avLst/>
              <a:gdLst/>
              <a:ahLst/>
              <a:cxnLst/>
              <a:rect l="l" t="t" r="r" b="b"/>
              <a:pathLst>
                <a:path w="4936" h="2626" extrusionOk="0">
                  <a:moveTo>
                    <a:pt x="1" y="1"/>
                  </a:moveTo>
                  <a:lnTo>
                    <a:pt x="2311" y="2626"/>
                  </a:lnTo>
                  <a:lnTo>
                    <a:pt x="4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>
              <a:off x="7199100" y="2543475"/>
              <a:ext cx="123400" cy="65650"/>
            </a:xfrm>
            <a:custGeom>
              <a:avLst/>
              <a:gdLst/>
              <a:ahLst/>
              <a:cxnLst/>
              <a:rect l="l" t="t" r="r" b="b"/>
              <a:pathLst>
                <a:path w="4936" h="2626" extrusionOk="0">
                  <a:moveTo>
                    <a:pt x="1" y="1"/>
                  </a:moveTo>
                  <a:lnTo>
                    <a:pt x="2311" y="2626"/>
                  </a:lnTo>
                  <a:lnTo>
                    <a:pt x="4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>
              <a:off x="7199100" y="2477850"/>
              <a:ext cx="123400" cy="65650"/>
            </a:xfrm>
            <a:custGeom>
              <a:avLst/>
              <a:gdLst/>
              <a:ahLst/>
              <a:cxnLst/>
              <a:rect l="l" t="t" r="r" b="b"/>
              <a:pathLst>
                <a:path w="4936" h="2626" extrusionOk="0">
                  <a:moveTo>
                    <a:pt x="1" y="1"/>
                  </a:moveTo>
                  <a:lnTo>
                    <a:pt x="2311" y="2626"/>
                  </a:lnTo>
                  <a:lnTo>
                    <a:pt x="4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>
              <a:off x="7199100" y="2412225"/>
              <a:ext cx="123400" cy="65650"/>
            </a:xfrm>
            <a:custGeom>
              <a:avLst/>
              <a:gdLst/>
              <a:ahLst/>
              <a:cxnLst/>
              <a:rect l="l" t="t" r="r" b="b"/>
              <a:pathLst>
                <a:path w="4936" h="2626" extrusionOk="0">
                  <a:moveTo>
                    <a:pt x="1" y="1"/>
                  </a:moveTo>
                  <a:lnTo>
                    <a:pt x="2311" y="2626"/>
                  </a:lnTo>
                  <a:lnTo>
                    <a:pt x="4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16"/>
          <p:cNvGrpSpPr/>
          <p:nvPr/>
        </p:nvGrpSpPr>
        <p:grpSpPr>
          <a:xfrm>
            <a:off x="307592" y="729096"/>
            <a:ext cx="139150" cy="3806340"/>
            <a:chOff x="8697242" y="729096"/>
            <a:chExt cx="139150" cy="3806340"/>
          </a:xfrm>
        </p:grpSpPr>
        <p:sp>
          <p:nvSpPr>
            <p:cNvPr id="2068" name="Google Shape;2068;p16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 flipH="1">
              <a:off x="8716027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3" name="Google Shape;2073;p16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2074" name="Google Shape;2074;p16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6"/>
              <p:cNvSpPr/>
              <p:nvPr/>
            </p:nvSpPr>
            <p:spPr>
              <a:xfrm>
                <a:off x="721286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6"/>
              <p:cNvSpPr/>
              <p:nvPr/>
            </p:nvSpPr>
            <p:spPr>
              <a:xfrm>
                <a:off x="7212869" y="1251893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6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6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6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6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6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6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6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_1"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8"/>
          <p:cNvSpPr txBox="1">
            <a:spLocks noGrp="1"/>
          </p:cNvSpPr>
          <p:nvPr>
            <p:ph type="title"/>
          </p:nvPr>
        </p:nvSpPr>
        <p:spPr>
          <a:xfrm>
            <a:off x="720000" y="5318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282" name="Google Shape;2282;p18"/>
          <p:cNvGrpSpPr/>
          <p:nvPr/>
        </p:nvGrpSpPr>
        <p:grpSpPr>
          <a:xfrm rot="10800000" flipH="1">
            <a:off x="-11461" y="4949423"/>
            <a:ext cx="9189794" cy="194069"/>
            <a:chOff x="-45827" y="98"/>
            <a:chExt cx="9189794" cy="194069"/>
          </a:xfrm>
        </p:grpSpPr>
        <p:grpSp>
          <p:nvGrpSpPr>
            <p:cNvPr id="2283" name="Google Shape;2283;p18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2284" name="Google Shape;2284;p1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9" name="Google Shape;2309;p18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2310" name="Google Shape;2310;p1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5" name="Google Shape;2335;p18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2336" name="Google Shape;2336;p1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61" name="Google Shape;2361;p18"/>
          <p:cNvGrpSpPr/>
          <p:nvPr/>
        </p:nvGrpSpPr>
        <p:grpSpPr>
          <a:xfrm>
            <a:off x="-11461" y="98"/>
            <a:ext cx="9189794" cy="194069"/>
            <a:chOff x="-45827" y="98"/>
            <a:chExt cx="9189794" cy="194069"/>
          </a:xfrm>
        </p:grpSpPr>
        <p:grpSp>
          <p:nvGrpSpPr>
            <p:cNvPr id="2362" name="Google Shape;2362;p18"/>
            <p:cNvGrpSpPr/>
            <p:nvPr/>
          </p:nvGrpSpPr>
          <p:grpSpPr>
            <a:xfrm>
              <a:off x="-45827" y="98"/>
              <a:ext cx="3063242" cy="194069"/>
              <a:chOff x="308625" y="3240400"/>
              <a:chExt cx="4019475" cy="254650"/>
            </a:xfrm>
          </p:grpSpPr>
          <p:sp>
            <p:nvSpPr>
              <p:cNvPr id="2363" name="Google Shape;2363;p1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1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1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8" name="Google Shape;2388;p18"/>
            <p:cNvGrpSpPr/>
            <p:nvPr/>
          </p:nvGrpSpPr>
          <p:grpSpPr>
            <a:xfrm>
              <a:off x="3017448" y="98"/>
              <a:ext cx="3063242" cy="194069"/>
              <a:chOff x="308625" y="3240400"/>
              <a:chExt cx="4019475" cy="254650"/>
            </a:xfrm>
          </p:grpSpPr>
          <p:sp>
            <p:nvSpPr>
              <p:cNvPr id="2389" name="Google Shape;2389;p1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4" name="Google Shape;2414;p18"/>
            <p:cNvGrpSpPr/>
            <p:nvPr/>
          </p:nvGrpSpPr>
          <p:grpSpPr>
            <a:xfrm>
              <a:off x="6080724" y="98"/>
              <a:ext cx="3063242" cy="194069"/>
              <a:chOff x="308625" y="3240400"/>
              <a:chExt cx="4019475" cy="254650"/>
            </a:xfrm>
          </p:grpSpPr>
          <p:sp>
            <p:nvSpPr>
              <p:cNvPr id="2415" name="Google Shape;2415;p18"/>
              <p:cNvSpPr/>
              <p:nvPr/>
            </p:nvSpPr>
            <p:spPr>
              <a:xfrm>
                <a:off x="39917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2941" y="0"/>
                    </a:moveTo>
                    <a:lnTo>
                      <a:pt x="1" y="2966"/>
                    </a:lnTo>
                    <a:lnTo>
                      <a:pt x="2941" y="2966"/>
                    </a:lnTo>
                    <a:lnTo>
                      <a:pt x="55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8"/>
              <p:cNvSpPr/>
              <p:nvPr/>
            </p:nvSpPr>
            <p:spPr>
              <a:xfrm>
                <a:off x="68595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626" y="2966"/>
                    </a:lnTo>
                    <a:lnTo>
                      <a:pt x="5592" y="2966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8"/>
              <p:cNvSpPr/>
              <p:nvPr/>
            </p:nvSpPr>
            <p:spPr>
              <a:xfrm>
                <a:off x="5219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8"/>
              <p:cNvSpPr/>
              <p:nvPr/>
            </p:nvSpPr>
            <p:spPr>
              <a:xfrm>
                <a:off x="891375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8"/>
              <p:cNvSpPr/>
              <p:nvPr/>
            </p:nvSpPr>
            <p:spPr>
              <a:xfrm>
                <a:off x="11781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8"/>
              <p:cNvSpPr/>
              <p:nvPr/>
            </p:nvSpPr>
            <p:spPr>
              <a:xfrm>
                <a:off x="1014075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8"/>
              <p:cNvSpPr/>
              <p:nvPr/>
            </p:nvSpPr>
            <p:spPr>
              <a:xfrm>
                <a:off x="1375000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8"/>
              <p:cNvSpPr/>
              <p:nvPr/>
            </p:nvSpPr>
            <p:spPr>
              <a:xfrm>
                <a:off x="1653900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8"/>
              <p:cNvSpPr/>
              <p:nvPr/>
            </p:nvSpPr>
            <p:spPr>
              <a:xfrm>
                <a:off x="1489850" y="3355250"/>
                <a:ext cx="18902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560" y="5591"/>
                    </a:lnTo>
                    <a:lnTo>
                      <a:pt x="7560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8"/>
              <p:cNvSpPr/>
              <p:nvPr/>
            </p:nvSpPr>
            <p:spPr>
              <a:xfrm>
                <a:off x="18671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8"/>
              <p:cNvSpPr/>
              <p:nvPr/>
            </p:nvSpPr>
            <p:spPr>
              <a:xfrm>
                <a:off x="2146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1" y="0"/>
                    </a:moveTo>
                    <a:lnTo>
                      <a:pt x="2967" y="2966"/>
                    </a:lnTo>
                    <a:lnTo>
                      <a:pt x="5592" y="2966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8"/>
              <p:cNvSpPr/>
              <p:nvPr/>
            </p:nvSpPr>
            <p:spPr>
              <a:xfrm>
                <a:off x="19905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8"/>
              <p:cNvSpPr/>
              <p:nvPr/>
            </p:nvSpPr>
            <p:spPr>
              <a:xfrm>
                <a:off x="235150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8"/>
              <p:cNvSpPr/>
              <p:nvPr/>
            </p:nvSpPr>
            <p:spPr>
              <a:xfrm>
                <a:off x="2638275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8"/>
              <p:cNvSpPr/>
              <p:nvPr/>
            </p:nvSpPr>
            <p:spPr>
              <a:xfrm>
                <a:off x="24742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623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623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8"/>
              <p:cNvSpPr/>
              <p:nvPr/>
            </p:nvSpPr>
            <p:spPr>
              <a:xfrm>
                <a:off x="283512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2626" y="0"/>
                    </a:moveTo>
                    <a:lnTo>
                      <a:pt x="1" y="2966"/>
                    </a:lnTo>
                    <a:lnTo>
                      <a:pt x="2626" y="2966"/>
                    </a:lnTo>
                    <a:lnTo>
                      <a:pt x="5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8"/>
              <p:cNvSpPr/>
              <p:nvPr/>
            </p:nvSpPr>
            <p:spPr>
              <a:xfrm>
                <a:off x="3122575" y="3355250"/>
                <a:ext cx="1312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250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8"/>
              <p:cNvSpPr/>
              <p:nvPr/>
            </p:nvSpPr>
            <p:spPr>
              <a:xfrm>
                <a:off x="295850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8"/>
              <p:cNvSpPr/>
              <p:nvPr/>
            </p:nvSpPr>
            <p:spPr>
              <a:xfrm>
                <a:off x="3319450" y="3355250"/>
                <a:ext cx="1312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967" extrusionOk="0">
                    <a:moveTo>
                      <a:pt x="2625" y="0"/>
                    </a:moveTo>
                    <a:lnTo>
                      <a:pt x="0" y="2966"/>
                    </a:lnTo>
                    <a:lnTo>
                      <a:pt x="2625" y="2966"/>
                    </a:lnTo>
                    <a:lnTo>
                      <a:pt x="5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8"/>
              <p:cNvSpPr/>
              <p:nvPr/>
            </p:nvSpPr>
            <p:spPr>
              <a:xfrm>
                <a:off x="3598350" y="3355250"/>
                <a:ext cx="1391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67" extrusionOk="0">
                    <a:moveTo>
                      <a:pt x="0" y="0"/>
                    </a:moveTo>
                    <a:lnTo>
                      <a:pt x="2940" y="2966"/>
                    </a:lnTo>
                    <a:lnTo>
                      <a:pt x="5565" y="2966"/>
                    </a:lnTo>
                    <a:lnTo>
                      <a:pt x="2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8"/>
              <p:cNvSpPr/>
              <p:nvPr/>
            </p:nvSpPr>
            <p:spPr>
              <a:xfrm>
                <a:off x="3442150" y="3355250"/>
                <a:ext cx="18050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5592" extrusionOk="0">
                    <a:moveTo>
                      <a:pt x="3282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282" y="2310"/>
                    </a:lnTo>
                    <a:lnTo>
                      <a:pt x="7219" y="5591"/>
                    </a:lnTo>
                    <a:lnTo>
                      <a:pt x="7219" y="2966"/>
                    </a:lnTo>
                    <a:lnTo>
                      <a:pt x="32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8"/>
              <p:cNvSpPr/>
              <p:nvPr/>
            </p:nvSpPr>
            <p:spPr>
              <a:xfrm>
                <a:off x="3803075" y="3355250"/>
                <a:ext cx="13982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2967" extrusionOk="0">
                    <a:moveTo>
                      <a:pt x="2967" y="0"/>
                    </a:moveTo>
                    <a:lnTo>
                      <a:pt x="1" y="2966"/>
                    </a:lnTo>
                    <a:lnTo>
                      <a:pt x="2967" y="2966"/>
                    </a:lnTo>
                    <a:lnTo>
                      <a:pt x="5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8"/>
              <p:cNvSpPr/>
              <p:nvPr/>
            </p:nvSpPr>
            <p:spPr>
              <a:xfrm>
                <a:off x="4090525" y="3355250"/>
                <a:ext cx="13915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2967" extrusionOk="0">
                    <a:moveTo>
                      <a:pt x="0" y="0"/>
                    </a:moveTo>
                    <a:lnTo>
                      <a:pt x="2625" y="2966"/>
                    </a:lnTo>
                    <a:lnTo>
                      <a:pt x="5565" y="2966"/>
                    </a:lnTo>
                    <a:lnTo>
                      <a:pt x="26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8"/>
              <p:cNvSpPr/>
              <p:nvPr/>
            </p:nvSpPr>
            <p:spPr>
              <a:xfrm>
                <a:off x="3926450" y="3355250"/>
                <a:ext cx="1883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5592" extrusionOk="0">
                    <a:moveTo>
                      <a:pt x="3597" y="0"/>
                    </a:moveTo>
                    <a:lnTo>
                      <a:pt x="1" y="2966"/>
                    </a:lnTo>
                    <a:lnTo>
                      <a:pt x="1" y="5591"/>
                    </a:lnTo>
                    <a:lnTo>
                      <a:pt x="3597" y="2310"/>
                    </a:lnTo>
                    <a:lnTo>
                      <a:pt x="7534" y="5591"/>
                    </a:lnTo>
                    <a:lnTo>
                      <a:pt x="7534" y="2966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8"/>
              <p:cNvSpPr/>
              <p:nvPr/>
            </p:nvSpPr>
            <p:spPr>
              <a:xfrm>
                <a:off x="308625" y="3240400"/>
                <a:ext cx="40194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60779" h="3282" extrusionOk="0">
                    <a:moveTo>
                      <a:pt x="0" y="1"/>
                    </a:moveTo>
                    <a:lnTo>
                      <a:pt x="0" y="3282"/>
                    </a:lnTo>
                    <a:lnTo>
                      <a:pt x="160778" y="3282"/>
                    </a:lnTo>
                    <a:lnTo>
                      <a:pt x="1607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0" name="Google Shape;2440;p18"/>
          <p:cNvGrpSpPr/>
          <p:nvPr/>
        </p:nvGrpSpPr>
        <p:grpSpPr>
          <a:xfrm>
            <a:off x="307592" y="729096"/>
            <a:ext cx="139150" cy="3806340"/>
            <a:chOff x="8697242" y="729096"/>
            <a:chExt cx="139150" cy="3806340"/>
          </a:xfrm>
        </p:grpSpPr>
        <p:sp>
          <p:nvSpPr>
            <p:cNvPr id="2441" name="Google Shape;2441;p18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8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8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8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8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6" name="Google Shape;2446;p18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2447" name="Google Shape;2447;p18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chemeClr val="accent2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8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8"/>
              <p:cNvSpPr/>
              <p:nvPr/>
            </p:nvSpPr>
            <p:spPr>
              <a:xfrm>
                <a:off x="721286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8"/>
              <p:cNvSpPr/>
              <p:nvPr/>
            </p:nvSpPr>
            <p:spPr>
              <a:xfrm>
                <a:off x="7212869" y="1251893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8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8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8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8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8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8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8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58" name="Google Shape;2458;p18"/>
          <p:cNvGrpSpPr/>
          <p:nvPr/>
        </p:nvGrpSpPr>
        <p:grpSpPr>
          <a:xfrm>
            <a:off x="8697242" y="729096"/>
            <a:ext cx="139150" cy="3806340"/>
            <a:chOff x="8697242" y="729096"/>
            <a:chExt cx="139150" cy="3806340"/>
          </a:xfrm>
        </p:grpSpPr>
        <p:sp>
          <p:nvSpPr>
            <p:cNvPr id="2459" name="Google Shape;2459;p18"/>
            <p:cNvSpPr/>
            <p:nvPr/>
          </p:nvSpPr>
          <p:spPr>
            <a:xfrm flipH="1">
              <a:off x="8746131" y="4381919"/>
              <a:ext cx="52200" cy="522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8"/>
            <p:cNvSpPr/>
            <p:nvPr/>
          </p:nvSpPr>
          <p:spPr>
            <a:xfrm flipH="1">
              <a:off x="8746131" y="4483237"/>
              <a:ext cx="52200" cy="52200"/>
            </a:xfrm>
            <a:prstGeom prst="ellipse">
              <a:avLst/>
            </a:pr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8"/>
            <p:cNvSpPr/>
            <p:nvPr/>
          </p:nvSpPr>
          <p:spPr>
            <a:xfrm flipH="1">
              <a:off x="8708199" y="729096"/>
              <a:ext cx="111300" cy="11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8"/>
            <p:cNvSpPr/>
            <p:nvPr/>
          </p:nvSpPr>
          <p:spPr>
            <a:xfrm flipH="1">
              <a:off x="8708199" y="953078"/>
              <a:ext cx="111300" cy="11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8"/>
            <p:cNvSpPr/>
            <p:nvPr/>
          </p:nvSpPr>
          <p:spPr>
            <a:xfrm flipH="1">
              <a:off x="8708199" y="1190501"/>
              <a:ext cx="111300" cy="11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4" name="Google Shape;2464;p18"/>
            <p:cNvGrpSpPr/>
            <p:nvPr/>
          </p:nvGrpSpPr>
          <p:grpSpPr>
            <a:xfrm>
              <a:off x="8697242" y="1521714"/>
              <a:ext cx="139150" cy="2436625"/>
              <a:chOff x="7191225" y="238125"/>
              <a:chExt cx="139150" cy="2436625"/>
            </a:xfrm>
          </p:grpSpPr>
          <p:sp>
            <p:nvSpPr>
              <p:cNvPr id="2465" name="Google Shape;2465;p18"/>
              <p:cNvSpPr/>
              <p:nvPr/>
            </p:nvSpPr>
            <p:spPr>
              <a:xfrm>
                <a:off x="7256850" y="303725"/>
                <a:ext cx="25" cy="2354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5" fill="none" extrusionOk="0">
                    <a:moveTo>
                      <a:pt x="1" y="1"/>
                    </a:moveTo>
                    <a:lnTo>
                      <a:pt x="1" y="94184"/>
                    </a:lnTo>
                  </a:path>
                </a:pathLst>
              </a:custGeom>
              <a:solidFill>
                <a:srgbClr val="A2C4C9"/>
              </a:solidFill>
              <a:ln w="8525" cap="flat" cmpd="sng">
                <a:solidFill>
                  <a:srgbClr val="A3C4C8"/>
                </a:solidFill>
                <a:prstDash val="solid"/>
                <a:miter lim="262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8"/>
              <p:cNvSpPr/>
              <p:nvPr/>
            </p:nvSpPr>
            <p:spPr>
              <a:xfrm>
                <a:off x="7191225" y="238125"/>
                <a:ext cx="139150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0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8"/>
              <p:cNvSpPr/>
              <p:nvPr/>
            </p:nvSpPr>
            <p:spPr>
              <a:xfrm>
                <a:off x="7215479" y="500600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313"/>
                    </a:lnTo>
                    <a:lnTo>
                      <a:pt x="1628" y="2967"/>
                    </a:lnTo>
                    <a:lnTo>
                      <a:pt x="3281" y="1313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8"/>
              <p:cNvSpPr/>
              <p:nvPr/>
            </p:nvSpPr>
            <p:spPr>
              <a:xfrm>
                <a:off x="7215479" y="1257112"/>
                <a:ext cx="8205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968" extrusionOk="0">
                    <a:moveTo>
                      <a:pt x="1628" y="1"/>
                    </a:moveTo>
                    <a:lnTo>
                      <a:pt x="0" y="1655"/>
                    </a:lnTo>
                    <a:lnTo>
                      <a:pt x="1628" y="2967"/>
                    </a:lnTo>
                    <a:lnTo>
                      <a:pt x="3281" y="1655"/>
                    </a:lnTo>
                    <a:lnTo>
                      <a:pt x="16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8"/>
              <p:cNvSpPr/>
              <p:nvPr/>
            </p:nvSpPr>
            <p:spPr>
              <a:xfrm>
                <a:off x="7191225" y="369350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1"/>
                    </a:moveTo>
                    <a:lnTo>
                      <a:pt x="1" y="2626"/>
                    </a:lnTo>
                    <a:lnTo>
                      <a:pt x="2626" y="5251"/>
                    </a:lnTo>
                    <a:lnTo>
                      <a:pt x="5566" y="2626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8"/>
              <p:cNvSpPr/>
              <p:nvPr/>
            </p:nvSpPr>
            <p:spPr>
              <a:xfrm>
                <a:off x="7191225" y="219042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8"/>
              <p:cNvSpPr/>
              <p:nvPr/>
            </p:nvSpPr>
            <p:spPr>
              <a:xfrm>
                <a:off x="7191225" y="2059175"/>
                <a:ext cx="13915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251" extrusionOk="0">
                    <a:moveTo>
                      <a:pt x="2626" y="0"/>
                    </a:moveTo>
                    <a:lnTo>
                      <a:pt x="1" y="2625"/>
                    </a:lnTo>
                    <a:lnTo>
                      <a:pt x="2626" y="5250"/>
                    </a:lnTo>
                    <a:lnTo>
                      <a:pt x="5566" y="2625"/>
                    </a:lnTo>
                    <a:lnTo>
                      <a:pt x="26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8"/>
              <p:cNvSpPr/>
              <p:nvPr/>
            </p:nvSpPr>
            <p:spPr>
              <a:xfrm>
                <a:off x="7199100" y="260910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8"/>
              <p:cNvSpPr/>
              <p:nvPr/>
            </p:nvSpPr>
            <p:spPr>
              <a:xfrm>
                <a:off x="7199100" y="254347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8"/>
              <p:cNvSpPr/>
              <p:nvPr/>
            </p:nvSpPr>
            <p:spPr>
              <a:xfrm>
                <a:off x="7199100" y="2477850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8"/>
              <p:cNvSpPr/>
              <p:nvPr/>
            </p:nvSpPr>
            <p:spPr>
              <a:xfrm>
                <a:off x="7199100" y="2412225"/>
                <a:ext cx="1234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2626" extrusionOk="0">
                    <a:moveTo>
                      <a:pt x="1" y="1"/>
                    </a:moveTo>
                    <a:lnTo>
                      <a:pt x="2311" y="2626"/>
                    </a:lnTo>
                    <a:lnTo>
                      <a:pt x="4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6" name="Google Shape;2476;p18"/>
          <p:cNvGrpSpPr/>
          <p:nvPr/>
        </p:nvGrpSpPr>
        <p:grpSpPr>
          <a:xfrm flipH="1">
            <a:off x="-133096" y="3840126"/>
            <a:ext cx="9355696" cy="2744750"/>
            <a:chOff x="-25815" y="4334951"/>
            <a:chExt cx="9355696" cy="2744750"/>
          </a:xfrm>
        </p:grpSpPr>
        <p:sp>
          <p:nvSpPr>
            <p:cNvPr id="2477" name="Google Shape;2477;p18"/>
            <p:cNvSpPr/>
            <p:nvPr/>
          </p:nvSpPr>
          <p:spPr>
            <a:xfrm>
              <a:off x="1686426" y="4456524"/>
              <a:ext cx="4336627" cy="2363403"/>
            </a:xfrm>
            <a:custGeom>
              <a:avLst/>
              <a:gdLst/>
              <a:ahLst/>
              <a:cxnLst/>
              <a:rect l="l" t="t" r="r" b="b"/>
              <a:pathLst>
                <a:path w="25543" h="13921" extrusionOk="0">
                  <a:moveTo>
                    <a:pt x="6514" y="0"/>
                  </a:moveTo>
                  <a:cubicBezTo>
                    <a:pt x="5814" y="0"/>
                    <a:pt x="5175" y="384"/>
                    <a:pt x="4537" y="767"/>
                  </a:cubicBezTo>
                  <a:cubicBezTo>
                    <a:pt x="3132" y="1727"/>
                    <a:pt x="1855" y="2876"/>
                    <a:pt x="450" y="3898"/>
                  </a:cubicBezTo>
                  <a:cubicBezTo>
                    <a:pt x="322" y="4026"/>
                    <a:pt x="195" y="4087"/>
                    <a:pt x="1" y="4215"/>
                  </a:cubicBezTo>
                  <a:cubicBezTo>
                    <a:pt x="67" y="4215"/>
                    <a:pt x="67" y="4215"/>
                    <a:pt x="128" y="4281"/>
                  </a:cubicBezTo>
                  <a:cubicBezTo>
                    <a:pt x="322" y="4409"/>
                    <a:pt x="384" y="4598"/>
                    <a:pt x="511" y="4792"/>
                  </a:cubicBezTo>
                  <a:cubicBezTo>
                    <a:pt x="1089" y="5747"/>
                    <a:pt x="1727" y="6708"/>
                    <a:pt x="2366" y="7601"/>
                  </a:cubicBezTo>
                  <a:cubicBezTo>
                    <a:pt x="2555" y="7857"/>
                    <a:pt x="2810" y="8174"/>
                    <a:pt x="3193" y="8174"/>
                  </a:cubicBezTo>
                  <a:cubicBezTo>
                    <a:pt x="3213" y="8176"/>
                    <a:pt x="3233" y="8177"/>
                    <a:pt x="3252" y="8177"/>
                  </a:cubicBezTo>
                  <a:cubicBezTo>
                    <a:pt x="3844" y="8177"/>
                    <a:pt x="4044" y="7206"/>
                    <a:pt x="4598" y="6835"/>
                  </a:cubicBezTo>
                  <a:cubicBezTo>
                    <a:pt x="4776" y="6722"/>
                    <a:pt x="4967" y="6674"/>
                    <a:pt x="5162" y="6674"/>
                  </a:cubicBezTo>
                  <a:cubicBezTo>
                    <a:pt x="5739" y="6674"/>
                    <a:pt x="6358" y="7092"/>
                    <a:pt x="6836" y="7474"/>
                  </a:cubicBezTo>
                  <a:cubicBezTo>
                    <a:pt x="10156" y="10345"/>
                    <a:pt x="13921" y="13026"/>
                    <a:pt x="18329" y="13920"/>
                  </a:cubicBezTo>
                  <a:cubicBezTo>
                    <a:pt x="15836" y="11816"/>
                    <a:pt x="13221" y="9451"/>
                    <a:pt x="12582" y="6324"/>
                  </a:cubicBezTo>
                  <a:lnTo>
                    <a:pt x="12582" y="6324"/>
                  </a:lnTo>
                  <a:cubicBezTo>
                    <a:pt x="13155" y="6386"/>
                    <a:pt x="13665" y="6513"/>
                    <a:pt x="14176" y="6641"/>
                  </a:cubicBezTo>
                  <a:cubicBezTo>
                    <a:pt x="14115" y="6130"/>
                    <a:pt x="14753" y="5747"/>
                    <a:pt x="15326" y="5747"/>
                  </a:cubicBezTo>
                  <a:cubicBezTo>
                    <a:pt x="15836" y="5814"/>
                    <a:pt x="16347" y="6130"/>
                    <a:pt x="16797" y="6452"/>
                  </a:cubicBezTo>
                  <a:cubicBezTo>
                    <a:pt x="19351" y="8174"/>
                    <a:pt x="22416" y="9389"/>
                    <a:pt x="25542" y="9706"/>
                  </a:cubicBezTo>
                  <a:cubicBezTo>
                    <a:pt x="25287" y="9578"/>
                    <a:pt x="25031" y="9517"/>
                    <a:pt x="24842" y="9389"/>
                  </a:cubicBezTo>
                  <a:cubicBezTo>
                    <a:pt x="22033" y="8112"/>
                    <a:pt x="19412" y="6580"/>
                    <a:pt x="16986" y="4726"/>
                  </a:cubicBezTo>
                  <a:cubicBezTo>
                    <a:pt x="16158" y="4087"/>
                    <a:pt x="15326" y="3387"/>
                    <a:pt x="14243" y="3321"/>
                  </a:cubicBezTo>
                  <a:cubicBezTo>
                    <a:pt x="14115" y="3300"/>
                    <a:pt x="13987" y="3294"/>
                    <a:pt x="13857" y="3294"/>
                  </a:cubicBezTo>
                  <a:cubicBezTo>
                    <a:pt x="13597" y="3294"/>
                    <a:pt x="13326" y="3321"/>
                    <a:pt x="13027" y="3321"/>
                  </a:cubicBezTo>
                  <a:cubicBezTo>
                    <a:pt x="12327" y="3193"/>
                    <a:pt x="11688" y="2810"/>
                    <a:pt x="11111" y="2427"/>
                  </a:cubicBezTo>
                  <a:cubicBezTo>
                    <a:pt x="10284" y="1916"/>
                    <a:pt x="9517" y="1405"/>
                    <a:pt x="8685" y="894"/>
                  </a:cubicBezTo>
                  <a:cubicBezTo>
                    <a:pt x="8046" y="450"/>
                    <a:pt x="7346" y="0"/>
                    <a:pt x="6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8"/>
            <p:cNvSpPr/>
            <p:nvPr/>
          </p:nvSpPr>
          <p:spPr>
            <a:xfrm>
              <a:off x="-15230" y="4334951"/>
              <a:ext cx="9215183" cy="2647602"/>
            </a:xfrm>
            <a:custGeom>
              <a:avLst/>
              <a:gdLst/>
              <a:ahLst/>
              <a:cxnLst/>
              <a:rect l="l" t="t" r="r" b="b"/>
              <a:pathLst>
                <a:path w="54278" h="15595" extrusionOk="0">
                  <a:moveTo>
                    <a:pt x="8799" y="1"/>
                  </a:moveTo>
                  <a:cubicBezTo>
                    <a:pt x="6824" y="1"/>
                    <a:pt x="4934" y="1027"/>
                    <a:pt x="3383" y="2246"/>
                  </a:cubicBezTo>
                  <a:cubicBezTo>
                    <a:pt x="2233" y="3140"/>
                    <a:pt x="1150" y="4228"/>
                    <a:pt x="1" y="5250"/>
                  </a:cubicBezTo>
                  <a:lnTo>
                    <a:pt x="1" y="15594"/>
                  </a:lnTo>
                  <a:lnTo>
                    <a:pt x="54277" y="15594"/>
                  </a:lnTo>
                  <a:lnTo>
                    <a:pt x="54277" y="10420"/>
                  </a:lnTo>
                  <a:cubicBezTo>
                    <a:pt x="52040" y="10358"/>
                    <a:pt x="43805" y="10231"/>
                    <a:pt x="38119" y="9847"/>
                  </a:cubicBezTo>
                  <a:cubicBezTo>
                    <a:pt x="35438" y="9653"/>
                    <a:pt x="32694" y="8887"/>
                    <a:pt x="30329" y="7676"/>
                  </a:cubicBezTo>
                  <a:cubicBezTo>
                    <a:pt x="28030" y="6588"/>
                    <a:pt x="25415" y="6205"/>
                    <a:pt x="23116" y="4995"/>
                  </a:cubicBezTo>
                  <a:cubicBezTo>
                    <a:pt x="22095" y="4484"/>
                    <a:pt x="21134" y="3845"/>
                    <a:pt x="19985" y="3590"/>
                  </a:cubicBezTo>
                  <a:cubicBezTo>
                    <a:pt x="19091" y="3396"/>
                    <a:pt x="18136" y="3462"/>
                    <a:pt x="17175" y="3334"/>
                  </a:cubicBezTo>
                  <a:cubicBezTo>
                    <a:pt x="14493" y="2885"/>
                    <a:pt x="12389" y="525"/>
                    <a:pt x="9707" y="75"/>
                  </a:cubicBezTo>
                  <a:cubicBezTo>
                    <a:pt x="9403" y="25"/>
                    <a:pt x="9100" y="1"/>
                    <a:pt x="8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8"/>
            <p:cNvSpPr/>
            <p:nvPr/>
          </p:nvSpPr>
          <p:spPr>
            <a:xfrm>
              <a:off x="-15230" y="5415739"/>
              <a:ext cx="3371442" cy="1273633"/>
            </a:xfrm>
            <a:custGeom>
              <a:avLst/>
              <a:gdLst/>
              <a:ahLst/>
              <a:cxnLst/>
              <a:rect l="l" t="t" r="r" b="b"/>
              <a:pathLst>
                <a:path w="19858" h="7502" extrusionOk="0">
                  <a:moveTo>
                    <a:pt x="597" y="1"/>
                  </a:moveTo>
                  <a:cubicBezTo>
                    <a:pt x="394" y="1"/>
                    <a:pt x="62" y="1883"/>
                    <a:pt x="62" y="1883"/>
                  </a:cubicBezTo>
                  <a:lnTo>
                    <a:pt x="1" y="1949"/>
                  </a:lnTo>
                  <a:lnTo>
                    <a:pt x="1" y="7502"/>
                  </a:lnTo>
                  <a:cubicBezTo>
                    <a:pt x="4021" y="6863"/>
                    <a:pt x="18391" y="2904"/>
                    <a:pt x="19091" y="2904"/>
                  </a:cubicBezTo>
                  <a:cubicBezTo>
                    <a:pt x="19857" y="2843"/>
                    <a:pt x="15643" y="1883"/>
                    <a:pt x="14493" y="1183"/>
                  </a:cubicBezTo>
                  <a:cubicBezTo>
                    <a:pt x="14179" y="1000"/>
                    <a:pt x="14015" y="929"/>
                    <a:pt x="13945" y="929"/>
                  </a:cubicBezTo>
                  <a:cubicBezTo>
                    <a:pt x="13744" y="929"/>
                    <a:pt x="14304" y="1504"/>
                    <a:pt x="14304" y="1694"/>
                  </a:cubicBezTo>
                  <a:cubicBezTo>
                    <a:pt x="14304" y="1736"/>
                    <a:pt x="14286" y="1756"/>
                    <a:pt x="14253" y="1756"/>
                  </a:cubicBezTo>
                  <a:cubicBezTo>
                    <a:pt x="14087" y="1756"/>
                    <a:pt x="13537" y="1276"/>
                    <a:pt x="12900" y="800"/>
                  </a:cubicBezTo>
                  <a:cubicBezTo>
                    <a:pt x="12750" y="696"/>
                    <a:pt x="12660" y="652"/>
                    <a:pt x="12614" y="652"/>
                  </a:cubicBezTo>
                  <a:cubicBezTo>
                    <a:pt x="12401" y="652"/>
                    <a:pt x="13089" y="1568"/>
                    <a:pt x="13089" y="1883"/>
                  </a:cubicBezTo>
                  <a:cubicBezTo>
                    <a:pt x="13089" y="1933"/>
                    <a:pt x="13056" y="1955"/>
                    <a:pt x="13000" y="1955"/>
                  </a:cubicBezTo>
                  <a:cubicBezTo>
                    <a:pt x="12694" y="1955"/>
                    <a:pt x="11680" y="1303"/>
                    <a:pt x="11301" y="927"/>
                  </a:cubicBezTo>
                  <a:cubicBezTo>
                    <a:pt x="11228" y="842"/>
                    <a:pt x="11181" y="805"/>
                    <a:pt x="11152" y="805"/>
                  </a:cubicBezTo>
                  <a:cubicBezTo>
                    <a:pt x="11028" y="805"/>
                    <a:pt x="11239" y="1481"/>
                    <a:pt x="11239" y="1949"/>
                  </a:cubicBezTo>
                  <a:cubicBezTo>
                    <a:pt x="11239" y="2087"/>
                    <a:pt x="11198" y="2144"/>
                    <a:pt x="11128" y="2144"/>
                  </a:cubicBezTo>
                  <a:cubicBezTo>
                    <a:pt x="10877" y="2144"/>
                    <a:pt x="10263" y="1389"/>
                    <a:pt x="9962" y="989"/>
                  </a:cubicBezTo>
                  <a:cubicBezTo>
                    <a:pt x="9879" y="894"/>
                    <a:pt x="9813" y="852"/>
                    <a:pt x="9756" y="852"/>
                  </a:cubicBezTo>
                  <a:cubicBezTo>
                    <a:pt x="9506" y="852"/>
                    <a:pt x="9424" y="1654"/>
                    <a:pt x="8746" y="2332"/>
                  </a:cubicBezTo>
                  <a:cubicBezTo>
                    <a:pt x="8519" y="2543"/>
                    <a:pt x="8411" y="2621"/>
                    <a:pt x="8378" y="2621"/>
                  </a:cubicBezTo>
                  <a:cubicBezTo>
                    <a:pt x="8279" y="2621"/>
                    <a:pt x="8813" y="1949"/>
                    <a:pt x="8813" y="1949"/>
                  </a:cubicBezTo>
                  <a:lnTo>
                    <a:pt x="8813" y="1949"/>
                  </a:lnTo>
                  <a:lnTo>
                    <a:pt x="6897" y="2138"/>
                  </a:lnTo>
                  <a:cubicBezTo>
                    <a:pt x="6897" y="2138"/>
                    <a:pt x="6831" y="1244"/>
                    <a:pt x="6959" y="927"/>
                  </a:cubicBezTo>
                  <a:cubicBezTo>
                    <a:pt x="6985" y="874"/>
                    <a:pt x="6991" y="851"/>
                    <a:pt x="6980" y="851"/>
                  </a:cubicBezTo>
                  <a:cubicBezTo>
                    <a:pt x="6911" y="851"/>
                    <a:pt x="6179" y="1764"/>
                    <a:pt x="5681" y="2204"/>
                  </a:cubicBezTo>
                  <a:cubicBezTo>
                    <a:pt x="5596" y="2290"/>
                    <a:pt x="5505" y="2327"/>
                    <a:pt x="5411" y="2327"/>
                  </a:cubicBezTo>
                  <a:cubicBezTo>
                    <a:pt x="4876" y="2327"/>
                    <a:pt x="4258" y="1125"/>
                    <a:pt x="4149" y="800"/>
                  </a:cubicBezTo>
                  <a:cubicBezTo>
                    <a:pt x="4120" y="742"/>
                    <a:pt x="4096" y="716"/>
                    <a:pt x="4073" y="716"/>
                  </a:cubicBezTo>
                  <a:cubicBezTo>
                    <a:pt x="3945" y="716"/>
                    <a:pt x="3863" y="1525"/>
                    <a:pt x="3321" y="2010"/>
                  </a:cubicBezTo>
                  <a:cubicBezTo>
                    <a:pt x="3204" y="2140"/>
                    <a:pt x="3121" y="2196"/>
                    <a:pt x="3062" y="2196"/>
                  </a:cubicBezTo>
                  <a:cubicBezTo>
                    <a:pt x="2830" y="2196"/>
                    <a:pt x="2961" y="1332"/>
                    <a:pt x="2811" y="672"/>
                  </a:cubicBezTo>
                  <a:cubicBezTo>
                    <a:pt x="2770" y="484"/>
                    <a:pt x="2724" y="406"/>
                    <a:pt x="2671" y="406"/>
                  </a:cubicBezTo>
                  <a:cubicBezTo>
                    <a:pt x="2475" y="406"/>
                    <a:pt x="2192" y="1506"/>
                    <a:pt x="1789" y="2010"/>
                  </a:cubicBezTo>
                  <a:cubicBezTo>
                    <a:pt x="1722" y="2103"/>
                    <a:pt x="1656" y="2144"/>
                    <a:pt x="1591" y="2144"/>
                  </a:cubicBezTo>
                  <a:cubicBezTo>
                    <a:pt x="1164" y="2144"/>
                    <a:pt x="804" y="366"/>
                    <a:pt x="640" y="33"/>
                  </a:cubicBezTo>
                  <a:cubicBezTo>
                    <a:pt x="626" y="11"/>
                    <a:pt x="612" y="1"/>
                    <a:pt x="597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8"/>
            <p:cNvSpPr/>
            <p:nvPr/>
          </p:nvSpPr>
          <p:spPr>
            <a:xfrm>
              <a:off x="2683855" y="5149872"/>
              <a:ext cx="1387761" cy="672299"/>
            </a:xfrm>
            <a:custGeom>
              <a:avLst/>
              <a:gdLst/>
              <a:ahLst/>
              <a:cxnLst/>
              <a:rect l="l" t="t" r="r" b="b"/>
              <a:pathLst>
                <a:path w="8174" h="3960" extrusionOk="0">
                  <a:moveTo>
                    <a:pt x="4087" y="1"/>
                  </a:moveTo>
                  <a:cubicBezTo>
                    <a:pt x="4087" y="1"/>
                    <a:pt x="6197" y="895"/>
                    <a:pt x="6835" y="2172"/>
                  </a:cubicBezTo>
                  <a:cubicBezTo>
                    <a:pt x="6835" y="2172"/>
                    <a:pt x="5795" y="892"/>
                    <a:pt x="3362" y="892"/>
                  </a:cubicBezTo>
                  <a:cubicBezTo>
                    <a:pt x="3306" y="892"/>
                    <a:pt x="3250" y="893"/>
                    <a:pt x="3193" y="894"/>
                  </a:cubicBezTo>
                  <a:cubicBezTo>
                    <a:pt x="3193" y="894"/>
                    <a:pt x="4536" y="1599"/>
                    <a:pt x="4853" y="2427"/>
                  </a:cubicBezTo>
                  <a:cubicBezTo>
                    <a:pt x="4853" y="2427"/>
                    <a:pt x="3642" y="1472"/>
                    <a:pt x="2043" y="1472"/>
                  </a:cubicBezTo>
                  <a:cubicBezTo>
                    <a:pt x="2043" y="1472"/>
                    <a:pt x="2748" y="1983"/>
                    <a:pt x="2937" y="2810"/>
                  </a:cubicBezTo>
                  <a:cubicBezTo>
                    <a:pt x="2937" y="2810"/>
                    <a:pt x="1955" y="1214"/>
                    <a:pt x="112" y="1214"/>
                  </a:cubicBezTo>
                  <a:cubicBezTo>
                    <a:pt x="75" y="1214"/>
                    <a:pt x="38" y="1215"/>
                    <a:pt x="0" y="1216"/>
                  </a:cubicBezTo>
                  <a:cubicBezTo>
                    <a:pt x="0" y="1216"/>
                    <a:pt x="1854" y="1727"/>
                    <a:pt x="1982" y="3260"/>
                  </a:cubicBezTo>
                  <a:cubicBezTo>
                    <a:pt x="1982" y="3260"/>
                    <a:pt x="1405" y="2621"/>
                    <a:pt x="322" y="2366"/>
                  </a:cubicBezTo>
                  <a:lnTo>
                    <a:pt x="322" y="2366"/>
                  </a:lnTo>
                  <a:cubicBezTo>
                    <a:pt x="322" y="2366"/>
                    <a:pt x="1277" y="3066"/>
                    <a:pt x="1277" y="3959"/>
                  </a:cubicBezTo>
                  <a:lnTo>
                    <a:pt x="8173" y="2876"/>
                  </a:lnTo>
                  <a:cubicBezTo>
                    <a:pt x="8173" y="2876"/>
                    <a:pt x="7407" y="322"/>
                    <a:pt x="4087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8"/>
            <p:cNvSpPr/>
            <p:nvPr/>
          </p:nvSpPr>
          <p:spPr>
            <a:xfrm>
              <a:off x="3659552" y="5290445"/>
              <a:ext cx="954150" cy="347864"/>
            </a:xfrm>
            <a:custGeom>
              <a:avLst/>
              <a:gdLst/>
              <a:ahLst/>
              <a:cxnLst/>
              <a:rect l="l" t="t" r="r" b="b"/>
              <a:pathLst>
                <a:path w="5620" h="2049" extrusionOk="0">
                  <a:moveTo>
                    <a:pt x="1380" y="1"/>
                  </a:moveTo>
                  <a:cubicBezTo>
                    <a:pt x="1314" y="1"/>
                    <a:pt x="1277" y="5"/>
                    <a:pt x="1277" y="5"/>
                  </a:cubicBezTo>
                  <a:cubicBezTo>
                    <a:pt x="1982" y="261"/>
                    <a:pt x="2493" y="1216"/>
                    <a:pt x="2493" y="1216"/>
                  </a:cubicBezTo>
                  <a:cubicBezTo>
                    <a:pt x="1769" y="734"/>
                    <a:pt x="1102" y="623"/>
                    <a:pt x="641" y="623"/>
                  </a:cubicBezTo>
                  <a:cubicBezTo>
                    <a:pt x="245" y="623"/>
                    <a:pt x="0" y="705"/>
                    <a:pt x="0" y="705"/>
                  </a:cubicBezTo>
                  <a:cubicBezTo>
                    <a:pt x="1471" y="899"/>
                    <a:pt x="2426" y="2048"/>
                    <a:pt x="2426" y="2048"/>
                  </a:cubicBezTo>
                  <a:lnTo>
                    <a:pt x="4536" y="1854"/>
                  </a:lnTo>
                  <a:cubicBezTo>
                    <a:pt x="4853" y="1088"/>
                    <a:pt x="5619" y="705"/>
                    <a:pt x="5619" y="705"/>
                  </a:cubicBezTo>
                  <a:cubicBezTo>
                    <a:pt x="4664" y="705"/>
                    <a:pt x="4214" y="1410"/>
                    <a:pt x="4214" y="1410"/>
                  </a:cubicBezTo>
                  <a:cubicBezTo>
                    <a:pt x="4342" y="833"/>
                    <a:pt x="4981" y="261"/>
                    <a:pt x="4981" y="261"/>
                  </a:cubicBezTo>
                  <a:lnTo>
                    <a:pt x="4981" y="261"/>
                  </a:lnTo>
                  <a:cubicBezTo>
                    <a:pt x="3898" y="705"/>
                    <a:pt x="3704" y="1471"/>
                    <a:pt x="3704" y="1471"/>
                  </a:cubicBezTo>
                  <a:cubicBezTo>
                    <a:pt x="3515" y="577"/>
                    <a:pt x="2621" y="133"/>
                    <a:pt x="2621" y="133"/>
                  </a:cubicBezTo>
                  <a:lnTo>
                    <a:pt x="2621" y="133"/>
                  </a:lnTo>
                  <a:cubicBezTo>
                    <a:pt x="2937" y="450"/>
                    <a:pt x="3065" y="960"/>
                    <a:pt x="3065" y="960"/>
                  </a:cubicBezTo>
                  <a:cubicBezTo>
                    <a:pt x="2445" y="84"/>
                    <a:pt x="1658" y="1"/>
                    <a:pt x="1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8"/>
            <p:cNvSpPr/>
            <p:nvPr/>
          </p:nvSpPr>
          <p:spPr>
            <a:xfrm>
              <a:off x="2358566" y="5421342"/>
              <a:ext cx="932418" cy="433769"/>
            </a:xfrm>
            <a:custGeom>
              <a:avLst/>
              <a:gdLst/>
              <a:ahLst/>
              <a:cxnLst/>
              <a:rect l="l" t="t" r="r" b="b"/>
              <a:pathLst>
                <a:path w="5492" h="2555" extrusionOk="0">
                  <a:moveTo>
                    <a:pt x="4026" y="0"/>
                  </a:moveTo>
                  <a:cubicBezTo>
                    <a:pt x="4026" y="0"/>
                    <a:pt x="3065" y="128"/>
                    <a:pt x="2555" y="1339"/>
                  </a:cubicBezTo>
                  <a:cubicBezTo>
                    <a:pt x="2555" y="1339"/>
                    <a:pt x="2555" y="828"/>
                    <a:pt x="2810" y="384"/>
                  </a:cubicBezTo>
                  <a:lnTo>
                    <a:pt x="2810" y="384"/>
                  </a:lnTo>
                  <a:cubicBezTo>
                    <a:pt x="2810" y="384"/>
                    <a:pt x="2044" y="1084"/>
                    <a:pt x="2044" y="2044"/>
                  </a:cubicBezTo>
                  <a:cubicBezTo>
                    <a:pt x="2044" y="2044"/>
                    <a:pt x="1661" y="1277"/>
                    <a:pt x="511" y="1150"/>
                  </a:cubicBezTo>
                  <a:lnTo>
                    <a:pt x="511" y="1150"/>
                  </a:lnTo>
                  <a:cubicBezTo>
                    <a:pt x="511" y="1150"/>
                    <a:pt x="1344" y="1467"/>
                    <a:pt x="1533" y="2044"/>
                  </a:cubicBezTo>
                  <a:cubicBezTo>
                    <a:pt x="1533" y="2044"/>
                    <a:pt x="1126" y="1680"/>
                    <a:pt x="421" y="1680"/>
                  </a:cubicBezTo>
                  <a:cubicBezTo>
                    <a:pt x="291" y="1680"/>
                    <a:pt x="150" y="1692"/>
                    <a:pt x="1" y="1722"/>
                  </a:cubicBezTo>
                  <a:cubicBezTo>
                    <a:pt x="1" y="1722"/>
                    <a:pt x="894" y="1916"/>
                    <a:pt x="1344" y="2555"/>
                  </a:cubicBezTo>
                  <a:lnTo>
                    <a:pt x="3449" y="2233"/>
                  </a:lnTo>
                  <a:cubicBezTo>
                    <a:pt x="3449" y="2233"/>
                    <a:pt x="4087" y="828"/>
                    <a:pt x="5492" y="317"/>
                  </a:cubicBezTo>
                  <a:cubicBezTo>
                    <a:pt x="5492" y="317"/>
                    <a:pt x="5482" y="317"/>
                    <a:pt x="5462" y="317"/>
                  </a:cubicBezTo>
                  <a:cubicBezTo>
                    <a:pt x="5270" y="317"/>
                    <a:pt x="4181" y="367"/>
                    <a:pt x="3193" y="1466"/>
                  </a:cubicBezTo>
                  <a:cubicBezTo>
                    <a:pt x="3193" y="1466"/>
                    <a:pt x="3449" y="384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8"/>
            <p:cNvSpPr/>
            <p:nvPr/>
          </p:nvSpPr>
          <p:spPr>
            <a:xfrm>
              <a:off x="7855374" y="4911338"/>
              <a:ext cx="1029531" cy="607276"/>
            </a:xfrm>
            <a:custGeom>
              <a:avLst/>
              <a:gdLst/>
              <a:ahLst/>
              <a:cxnLst/>
              <a:rect l="l" t="t" r="r" b="b"/>
              <a:pathLst>
                <a:path w="6064" h="3577" extrusionOk="0">
                  <a:moveTo>
                    <a:pt x="3321" y="1"/>
                  </a:moveTo>
                  <a:cubicBezTo>
                    <a:pt x="3321" y="1"/>
                    <a:pt x="4787" y="1278"/>
                    <a:pt x="5108" y="2683"/>
                  </a:cubicBezTo>
                  <a:cubicBezTo>
                    <a:pt x="5108" y="2683"/>
                    <a:pt x="4470" y="1150"/>
                    <a:pt x="2427" y="767"/>
                  </a:cubicBezTo>
                  <a:lnTo>
                    <a:pt x="2427" y="767"/>
                  </a:lnTo>
                  <a:cubicBezTo>
                    <a:pt x="2427" y="767"/>
                    <a:pt x="3448" y="1661"/>
                    <a:pt x="3510" y="2555"/>
                  </a:cubicBezTo>
                  <a:cubicBezTo>
                    <a:pt x="3510" y="2555"/>
                    <a:pt x="2743" y="1406"/>
                    <a:pt x="1533" y="1150"/>
                  </a:cubicBezTo>
                  <a:lnTo>
                    <a:pt x="1533" y="1150"/>
                  </a:lnTo>
                  <a:cubicBezTo>
                    <a:pt x="1533" y="1150"/>
                    <a:pt x="1977" y="1789"/>
                    <a:pt x="2043" y="2621"/>
                  </a:cubicBezTo>
                  <a:cubicBezTo>
                    <a:pt x="2043" y="2621"/>
                    <a:pt x="1466" y="767"/>
                    <a:pt x="0" y="578"/>
                  </a:cubicBezTo>
                  <a:lnTo>
                    <a:pt x="0" y="578"/>
                  </a:lnTo>
                  <a:cubicBezTo>
                    <a:pt x="0" y="578"/>
                    <a:pt x="1277" y="1406"/>
                    <a:pt x="1211" y="2877"/>
                  </a:cubicBezTo>
                  <a:cubicBezTo>
                    <a:pt x="1211" y="2877"/>
                    <a:pt x="828" y="2172"/>
                    <a:pt x="61" y="1727"/>
                  </a:cubicBezTo>
                  <a:lnTo>
                    <a:pt x="61" y="1727"/>
                  </a:lnTo>
                  <a:cubicBezTo>
                    <a:pt x="62" y="1728"/>
                    <a:pt x="700" y="2621"/>
                    <a:pt x="572" y="3515"/>
                  </a:cubicBezTo>
                  <a:lnTo>
                    <a:pt x="6064" y="3577"/>
                  </a:lnTo>
                  <a:cubicBezTo>
                    <a:pt x="6064" y="3577"/>
                    <a:pt x="5808" y="895"/>
                    <a:pt x="3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8"/>
            <p:cNvSpPr/>
            <p:nvPr/>
          </p:nvSpPr>
          <p:spPr>
            <a:xfrm>
              <a:off x="8592537" y="5149872"/>
              <a:ext cx="737344" cy="401682"/>
            </a:xfrm>
            <a:custGeom>
              <a:avLst/>
              <a:gdLst/>
              <a:ahLst/>
              <a:cxnLst/>
              <a:rect l="l" t="t" r="r" b="b"/>
              <a:pathLst>
                <a:path w="4343" h="2366" extrusionOk="0">
                  <a:moveTo>
                    <a:pt x="1083" y="1"/>
                  </a:moveTo>
                  <a:lnTo>
                    <a:pt x="1083" y="1"/>
                  </a:lnTo>
                  <a:cubicBezTo>
                    <a:pt x="1594" y="384"/>
                    <a:pt x="1849" y="1405"/>
                    <a:pt x="1849" y="1405"/>
                  </a:cubicBezTo>
                  <a:cubicBezTo>
                    <a:pt x="1118" y="465"/>
                    <a:pt x="346" y="379"/>
                    <a:pt x="89" y="379"/>
                  </a:cubicBezTo>
                  <a:cubicBezTo>
                    <a:pt x="32" y="379"/>
                    <a:pt x="0" y="384"/>
                    <a:pt x="0" y="384"/>
                  </a:cubicBezTo>
                  <a:cubicBezTo>
                    <a:pt x="1150" y="833"/>
                    <a:pt x="1722" y="2172"/>
                    <a:pt x="1722" y="2172"/>
                  </a:cubicBezTo>
                  <a:lnTo>
                    <a:pt x="3382" y="2366"/>
                  </a:lnTo>
                  <a:cubicBezTo>
                    <a:pt x="3704" y="1661"/>
                    <a:pt x="4342" y="1405"/>
                    <a:pt x="4342" y="1405"/>
                  </a:cubicBezTo>
                  <a:cubicBezTo>
                    <a:pt x="4272" y="1393"/>
                    <a:pt x="4204" y="1387"/>
                    <a:pt x="4140" y="1387"/>
                  </a:cubicBezTo>
                  <a:cubicBezTo>
                    <a:pt x="3553" y="1387"/>
                    <a:pt x="3193" y="1855"/>
                    <a:pt x="3193" y="1855"/>
                  </a:cubicBezTo>
                  <a:cubicBezTo>
                    <a:pt x="3321" y="1278"/>
                    <a:pt x="3959" y="895"/>
                    <a:pt x="3959" y="894"/>
                  </a:cubicBezTo>
                  <a:lnTo>
                    <a:pt x="3959" y="894"/>
                  </a:lnTo>
                  <a:cubicBezTo>
                    <a:pt x="3065" y="1089"/>
                    <a:pt x="2810" y="1855"/>
                    <a:pt x="2810" y="1855"/>
                  </a:cubicBezTo>
                  <a:cubicBezTo>
                    <a:pt x="2743" y="895"/>
                    <a:pt x="2105" y="323"/>
                    <a:pt x="2105" y="322"/>
                  </a:cubicBezTo>
                  <a:lnTo>
                    <a:pt x="2105" y="322"/>
                  </a:lnTo>
                  <a:cubicBezTo>
                    <a:pt x="2360" y="705"/>
                    <a:pt x="2360" y="1216"/>
                    <a:pt x="2360" y="1216"/>
                  </a:cubicBezTo>
                  <a:cubicBezTo>
                    <a:pt x="1916" y="67"/>
                    <a:pt x="1083" y="1"/>
                    <a:pt x="1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8"/>
            <p:cNvSpPr/>
            <p:nvPr/>
          </p:nvSpPr>
          <p:spPr>
            <a:xfrm>
              <a:off x="7551816" y="5128140"/>
              <a:ext cx="747700" cy="358390"/>
            </a:xfrm>
            <a:custGeom>
              <a:avLst/>
              <a:gdLst/>
              <a:ahLst/>
              <a:cxnLst/>
              <a:rect l="l" t="t" r="r" b="b"/>
              <a:pathLst>
                <a:path w="4404" h="2111" extrusionOk="0">
                  <a:moveTo>
                    <a:pt x="3360" y="0"/>
                  </a:moveTo>
                  <a:cubicBezTo>
                    <a:pt x="3225" y="0"/>
                    <a:pt x="2505" y="50"/>
                    <a:pt x="2044" y="1089"/>
                  </a:cubicBezTo>
                  <a:cubicBezTo>
                    <a:pt x="2044" y="1089"/>
                    <a:pt x="2044" y="578"/>
                    <a:pt x="2299" y="195"/>
                  </a:cubicBezTo>
                  <a:lnTo>
                    <a:pt x="2299" y="195"/>
                  </a:lnTo>
                  <a:cubicBezTo>
                    <a:pt x="2299" y="195"/>
                    <a:pt x="1660" y="706"/>
                    <a:pt x="1533" y="1661"/>
                  </a:cubicBezTo>
                  <a:cubicBezTo>
                    <a:pt x="1533" y="1661"/>
                    <a:pt x="1339" y="895"/>
                    <a:pt x="445" y="512"/>
                  </a:cubicBezTo>
                  <a:lnTo>
                    <a:pt x="445" y="512"/>
                  </a:lnTo>
                  <a:cubicBezTo>
                    <a:pt x="445" y="512"/>
                    <a:pt x="1022" y="1023"/>
                    <a:pt x="1150" y="1600"/>
                  </a:cubicBezTo>
                  <a:cubicBezTo>
                    <a:pt x="1150" y="1600"/>
                    <a:pt x="801" y="1018"/>
                    <a:pt x="103" y="1018"/>
                  </a:cubicBezTo>
                  <a:cubicBezTo>
                    <a:pt x="70" y="1018"/>
                    <a:pt x="35" y="1020"/>
                    <a:pt x="0" y="1022"/>
                  </a:cubicBezTo>
                  <a:cubicBezTo>
                    <a:pt x="0" y="1022"/>
                    <a:pt x="639" y="1344"/>
                    <a:pt x="894" y="2111"/>
                  </a:cubicBezTo>
                  <a:lnTo>
                    <a:pt x="2554" y="2111"/>
                  </a:lnTo>
                  <a:cubicBezTo>
                    <a:pt x="2554" y="2111"/>
                    <a:pt x="3254" y="833"/>
                    <a:pt x="4404" y="578"/>
                  </a:cubicBezTo>
                  <a:cubicBezTo>
                    <a:pt x="4404" y="578"/>
                    <a:pt x="4270" y="530"/>
                    <a:pt x="4047" y="530"/>
                  </a:cubicBezTo>
                  <a:cubicBezTo>
                    <a:pt x="3693" y="530"/>
                    <a:pt x="3115" y="651"/>
                    <a:pt x="2488" y="1278"/>
                  </a:cubicBezTo>
                  <a:cubicBezTo>
                    <a:pt x="2488" y="1278"/>
                    <a:pt x="2810" y="323"/>
                    <a:pt x="3382" y="1"/>
                  </a:cubicBezTo>
                  <a:cubicBezTo>
                    <a:pt x="3382" y="1"/>
                    <a:pt x="3374" y="0"/>
                    <a:pt x="3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8"/>
            <p:cNvSpPr/>
            <p:nvPr/>
          </p:nvSpPr>
          <p:spPr>
            <a:xfrm>
              <a:off x="4756266" y="4992920"/>
              <a:ext cx="1073843" cy="628837"/>
            </a:xfrm>
            <a:custGeom>
              <a:avLst/>
              <a:gdLst/>
              <a:ahLst/>
              <a:cxnLst/>
              <a:rect l="l" t="t" r="r" b="b"/>
              <a:pathLst>
                <a:path w="6325" h="3704" extrusionOk="0">
                  <a:moveTo>
                    <a:pt x="3260" y="0"/>
                  </a:moveTo>
                  <a:lnTo>
                    <a:pt x="3260" y="0"/>
                  </a:lnTo>
                  <a:cubicBezTo>
                    <a:pt x="3260" y="0"/>
                    <a:pt x="4853" y="1150"/>
                    <a:pt x="5303" y="2488"/>
                  </a:cubicBezTo>
                  <a:cubicBezTo>
                    <a:pt x="5303" y="2488"/>
                    <a:pt x="4470" y="1022"/>
                    <a:pt x="2493" y="828"/>
                  </a:cubicBezTo>
                  <a:lnTo>
                    <a:pt x="2493" y="828"/>
                  </a:lnTo>
                  <a:cubicBezTo>
                    <a:pt x="2493" y="828"/>
                    <a:pt x="3515" y="1661"/>
                    <a:pt x="3704" y="2488"/>
                  </a:cubicBezTo>
                  <a:cubicBezTo>
                    <a:pt x="3704" y="2488"/>
                    <a:pt x="2810" y="1466"/>
                    <a:pt x="1599" y="1277"/>
                  </a:cubicBezTo>
                  <a:lnTo>
                    <a:pt x="1599" y="1277"/>
                  </a:lnTo>
                  <a:cubicBezTo>
                    <a:pt x="1599" y="1277"/>
                    <a:pt x="2110" y="1850"/>
                    <a:pt x="2238" y="2682"/>
                  </a:cubicBezTo>
                  <a:cubicBezTo>
                    <a:pt x="2238" y="2682"/>
                    <a:pt x="1472" y="956"/>
                    <a:pt x="0" y="828"/>
                  </a:cubicBezTo>
                  <a:lnTo>
                    <a:pt x="0" y="828"/>
                  </a:lnTo>
                  <a:cubicBezTo>
                    <a:pt x="1" y="828"/>
                    <a:pt x="1405" y="1533"/>
                    <a:pt x="1405" y="3065"/>
                  </a:cubicBezTo>
                  <a:cubicBezTo>
                    <a:pt x="1405" y="3065"/>
                    <a:pt x="1022" y="2360"/>
                    <a:pt x="195" y="1977"/>
                  </a:cubicBezTo>
                  <a:lnTo>
                    <a:pt x="195" y="1977"/>
                  </a:lnTo>
                  <a:cubicBezTo>
                    <a:pt x="195" y="1977"/>
                    <a:pt x="894" y="2810"/>
                    <a:pt x="833" y="3704"/>
                  </a:cubicBezTo>
                  <a:lnTo>
                    <a:pt x="6325" y="3254"/>
                  </a:lnTo>
                  <a:cubicBezTo>
                    <a:pt x="6325" y="3254"/>
                    <a:pt x="5814" y="700"/>
                    <a:pt x="3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8"/>
            <p:cNvSpPr/>
            <p:nvPr/>
          </p:nvSpPr>
          <p:spPr>
            <a:xfrm>
              <a:off x="5383618" y="5149872"/>
              <a:ext cx="747700" cy="368746"/>
            </a:xfrm>
            <a:custGeom>
              <a:avLst/>
              <a:gdLst/>
              <a:ahLst/>
              <a:cxnLst/>
              <a:rect l="l" t="t" r="r" b="b"/>
              <a:pathLst>
                <a:path w="4404" h="2172" extrusionOk="0">
                  <a:moveTo>
                    <a:pt x="1022" y="1"/>
                  </a:moveTo>
                  <a:lnTo>
                    <a:pt x="1022" y="1"/>
                  </a:lnTo>
                  <a:cubicBezTo>
                    <a:pt x="1594" y="384"/>
                    <a:pt x="1916" y="1344"/>
                    <a:pt x="1916" y="1344"/>
                  </a:cubicBezTo>
                  <a:cubicBezTo>
                    <a:pt x="1235" y="663"/>
                    <a:pt x="611" y="549"/>
                    <a:pt x="270" y="549"/>
                  </a:cubicBezTo>
                  <a:cubicBezTo>
                    <a:pt x="100" y="549"/>
                    <a:pt x="0" y="578"/>
                    <a:pt x="0" y="578"/>
                  </a:cubicBezTo>
                  <a:cubicBezTo>
                    <a:pt x="1150" y="894"/>
                    <a:pt x="1850" y="2110"/>
                    <a:pt x="1850" y="2110"/>
                  </a:cubicBezTo>
                  <a:lnTo>
                    <a:pt x="3510" y="2172"/>
                  </a:lnTo>
                  <a:cubicBezTo>
                    <a:pt x="3765" y="1472"/>
                    <a:pt x="4404" y="1216"/>
                    <a:pt x="4404" y="1216"/>
                  </a:cubicBezTo>
                  <a:cubicBezTo>
                    <a:pt x="4327" y="1203"/>
                    <a:pt x="4254" y="1198"/>
                    <a:pt x="4185" y="1198"/>
                  </a:cubicBezTo>
                  <a:cubicBezTo>
                    <a:pt x="3564" y="1198"/>
                    <a:pt x="3254" y="1661"/>
                    <a:pt x="3254" y="1661"/>
                  </a:cubicBezTo>
                  <a:cubicBezTo>
                    <a:pt x="3382" y="1150"/>
                    <a:pt x="3959" y="639"/>
                    <a:pt x="3959" y="639"/>
                  </a:cubicBezTo>
                  <a:lnTo>
                    <a:pt x="3959" y="639"/>
                  </a:lnTo>
                  <a:cubicBezTo>
                    <a:pt x="3065" y="961"/>
                    <a:pt x="2871" y="1727"/>
                    <a:pt x="2871" y="1727"/>
                  </a:cubicBezTo>
                  <a:cubicBezTo>
                    <a:pt x="2744" y="833"/>
                    <a:pt x="2044" y="256"/>
                    <a:pt x="2044" y="256"/>
                  </a:cubicBezTo>
                  <a:lnTo>
                    <a:pt x="2044" y="256"/>
                  </a:lnTo>
                  <a:cubicBezTo>
                    <a:pt x="2299" y="639"/>
                    <a:pt x="2360" y="1150"/>
                    <a:pt x="2360" y="1150"/>
                  </a:cubicBezTo>
                  <a:cubicBezTo>
                    <a:pt x="1850" y="1"/>
                    <a:pt x="1022" y="1"/>
                    <a:pt x="1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8"/>
            <p:cNvSpPr/>
            <p:nvPr/>
          </p:nvSpPr>
          <p:spPr>
            <a:xfrm>
              <a:off x="-25815" y="5429150"/>
              <a:ext cx="9247214" cy="1488396"/>
            </a:xfrm>
            <a:custGeom>
              <a:avLst/>
              <a:gdLst/>
              <a:ahLst/>
              <a:cxnLst/>
              <a:rect l="l" t="t" r="r" b="b"/>
              <a:pathLst>
                <a:path w="53766" h="8767" extrusionOk="0">
                  <a:moveTo>
                    <a:pt x="42080" y="1"/>
                  </a:moveTo>
                  <a:cubicBezTo>
                    <a:pt x="22053" y="1"/>
                    <a:pt x="6072" y="3991"/>
                    <a:pt x="1" y="5762"/>
                  </a:cubicBezTo>
                  <a:lnTo>
                    <a:pt x="1" y="8766"/>
                  </a:lnTo>
                  <a:lnTo>
                    <a:pt x="53766" y="8766"/>
                  </a:lnTo>
                  <a:lnTo>
                    <a:pt x="53766" y="465"/>
                  </a:lnTo>
                  <a:cubicBezTo>
                    <a:pt x="49753" y="142"/>
                    <a:pt x="45845" y="1"/>
                    <a:pt x="42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8"/>
            <p:cNvSpPr/>
            <p:nvPr/>
          </p:nvSpPr>
          <p:spPr>
            <a:xfrm>
              <a:off x="-15230" y="5507331"/>
              <a:ext cx="9247271" cy="1279406"/>
            </a:xfrm>
            <a:custGeom>
              <a:avLst/>
              <a:gdLst/>
              <a:ahLst/>
              <a:cxnLst/>
              <a:rect l="l" t="t" r="r" b="b"/>
              <a:pathLst>
                <a:path w="54467" h="7536" extrusionOk="0">
                  <a:moveTo>
                    <a:pt x="49996" y="1"/>
                  </a:moveTo>
                  <a:cubicBezTo>
                    <a:pt x="49996" y="1"/>
                    <a:pt x="49996" y="956"/>
                    <a:pt x="50190" y="1084"/>
                  </a:cubicBezTo>
                  <a:cubicBezTo>
                    <a:pt x="50197" y="1091"/>
                    <a:pt x="50196" y="1094"/>
                    <a:pt x="50188" y="1094"/>
                  </a:cubicBezTo>
                  <a:cubicBezTo>
                    <a:pt x="50125" y="1094"/>
                    <a:pt x="49616" y="873"/>
                    <a:pt x="49102" y="700"/>
                  </a:cubicBezTo>
                  <a:cubicBezTo>
                    <a:pt x="48581" y="492"/>
                    <a:pt x="48060" y="283"/>
                    <a:pt x="47886" y="283"/>
                  </a:cubicBezTo>
                  <a:cubicBezTo>
                    <a:pt x="47847" y="283"/>
                    <a:pt x="47825" y="294"/>
                    <a:pt x="47825" y="317"/>
                  </a:cubicBezTo>
                  <a:cubicBezTo>
                    <a:pt x="47825" y="437"/>
                    <a:pt x="48328" y="1224"/>
                    <a:pt x="48083" y="1224"/>
                  </a:cubicBezTo>
                  <a:cubicBezTo>
                    <a:pt x="48066" y="1224"/>
                    <a:pt x="48045" y="1220"/>
                    <a:pt x="48019" y="1211"/>
                  </a:cubicBezTo>
                  <a:cubicBezTo>
                    <a:pt x="47706" y="1057"/>
                    <a:pt x="47262" y="556"/>
                    <a:pt x="46868" y="556"/>
                  </a:cubicBezTo>
                  <a:cubicBezTo>
                    <a:pt x="46780" y="556"/>
                    <a:pt x="46695" y="581"/>
                    <a:pt x="46615" y="639"/>
                  </a:cubicBezTo>
                  <a:cubicBezTo>
                    <a:pt x="46309" y="944"/>
                    <a:pt x="45719" y="1370"/>
                    <a:pt x="45362" y="1370"/>
                  </a:cubicBezTo>
                  <a:cubicBezTo>
                    <a:pt x="45271" y="1370"/>
                    <a:pt x="45195" y="1342"/>
                    <a:pt x="45143" y="1278"/>
                  </a:cubicBezTo>
                  <a:cubicBezTo>
                    <a:pt x="44990" y="1016"/>
                    <a:pt x="45086" y="714"/>
                    <a:pt x="44889" y="714"/>
                  </a:cubicBezTo>
                  <a:cubicBezTo>
                    <a:pt x="44843" y="714"/>
                    <a:pt x="44782" y="730"/>
                    <a:pt x="44699" y="767"/>
                  </a:cubicBezTo>
                  <a:cubicBezTo>
                    <a:pt x="44361" y="909"/>
                    <a:pt x="44026" y="1089"/>
                    <a:pt x="43852" y="1089"/>
                  </a:cubicBezTo>
                  <a:cubicBezTo>
                    <a:pt x="43795" y="1089"/>
                    <a:pt x="43755" y="1069"/>
                    <a:pt x="43739" y="1022"/>
                  </a:cubicBezTo>
                  <a:cubicBezTo>
                    <a:pt x="43633" y="917"/>
                    <a:pt x="43527" y="591"/>
                    <a:pt x="43459" y="591"/>
                  </a:cubicBezTo>
                  <a:cubicBezTo>
                    <a:pt x="43445" y="591"/>
                    <a:pt x="43432" y="605"/>
                    <a:pt x="43422" y="639"/>
                  </a:cubicBezTo>
                  <a:cubicBezTo>
                    <a:pt x="43365" y="860"/>
                    <a:pt x="43357" y="1175"/>
                    <a:pt x="43273" y="1175"/>
                  </a:cubicBezTo>
                  <a:cubicBezTo>
                    <a:pt x="43260" y="1175"/>
                    <a:pt x="43245" y="1167"/>
                    <a:pt x="43228" y="1150"/>
                  </a:cubicBezTo>
                  <a:cubicBezTo>
                    <a:pt x="43123" y="1096"/>
                    <a:pt x="42675" y="702"/>
                    <a:pt x="42517" y="702"/>
                  </a:cubicBezTo>
                  <a:cubicBezTo>
                    <a:pt x="42482" y="702"/>
                    <a:pt x="42461" y="721"/>
                    <a:pt x="42461" y="767"/>
                  </a:cubicBezTo>
                  <a:cubicBezTo>
                    <a:pt x="42461" y="966"/>
                    <a:pt x="42694" y="1397"/>
                    <a:pt x="42616" y="1397"/>
                  </a:cubicBezTo>
                  <a:cubicBezTo>
                    <a:pt x="42593" y="1397"/>
                    <a:pt x="42546" y="1362"/>
                    <a:pt x="42461" y="1278"/>
                  </a:cubicBezTo>
                  <a:cubicBezTo>
                    <a:pt x="42113" y="925"/>
                    <a:pt x="41839" y="455"/>
                    <a:pt x="41552" y="455"/>
                  </a:cubicBezTo>
                  <a:cubicBezTo>
                    <a:pt x="41474" y="455"/>
                    <a:pt x="41394" y="490"/>
                    <a:pt x="41312" y="573"/>
                  </a:cubicBezTo>
                  <a:cubicBezTo>
                    <a:pt x="41008" y="829"/>
                    <a:pt x="40342" y="1242"/>
                    <a:pt x="40017" y="1242"/>
                  </a:cubicBezTo>
                  <a:cubicBezTo>
                    <a:pt x="39933" y="1242"/>
                    <a:pt x="39872" y="1215"/>
                    <a:pt x="39846" y="1150"/>
                  </a:cubicBezTo>
                  <a:cubicBezTo>
                    <a:pt x="39700" y="863"/>
                    <a:pt x="39951" y="719"/>
                    <a:pt x="39870" y="719"/>
                  </a:cubicBezTo>
                  <a:cubicBezTo>
                    <a:pt x="39843" y="719"/>
                    <a:pt x="39780" y="735"/>
                    <a:pt x="39652" y="767"/>
                  </a:cubicBezTo>
                  <a:cubicBezTo>
                    <a:pt x="39080" y="828"/>
                    <a:pt x="38375" y="828"/>
                    <a:pt x="38375" y="828"/>
                  </a:cubicBezTo>
                  <a:lnTo>
                    <a:pt x="37864" y="639"/>
                  </a:lnTo>
                  <a:cubicBezTo>
                    <a:pt x="37864" y="639"/>
                    <a:pt x="37561" y="1043"/>
                    <a:pt x="37451" y="1043"/>
                  </a:cubicBezTo>
                  <a:cubicBezTo>
                    <a:pt x="37437" y="1043"/>
                    <a:pt x="37426" y="1036"/>
                    <a:pt x="37420" y="1022"/>
                  </a:cubicBezTo>
                  <a:cubicBezTo>
                    <a:pt x="37292" y="895"/>
                    <a:pt x="36781" y="573"/>
                    <a:pt x="36781" y="573"/>
                  </a:cubicBezTo>
                  <a:cubicBezTo>
                    <a:pt x="36781" y="573"/>
                    <a:pt x="36781" y="1099"/>
                    <a:pt x="36708" y="1099"/>
                  </a:cubicBezTo>
                  <a:cubicBezTo>
                    <a:pt x="36693" y="1099"/>
                    <a:pt x="36675" y="1076"/>
                    <a:pt x="36653" y="1022"/>
                  </a:cubicBezTo>
                  <a:cubicBezTo>
                    <a:pt x="36601" y="819"/>
                    <a:pt x="36471" y="253"/>
                    <a:pt x="36355" y="253"/>
                  </a:cubicBezTo>
                  <a:cubicBezTo>
                    <a:pt x="36325" y="253"/>
                    <a:pt x="36296" y="291"/>
                    <a:pt x="36270" y="384"/>
                  </a:cubicBezTo>
                  <a:cubicBezTo>
                    <a:pt x="36168" y="738"/>
                    <a:pt x="35985" y="1177"/>
                    <a:pt x="35915" y="1177"/>
                  </a:cubicBezTo>
                  <a:cubicBezTo>
                    <a:pt x="35898" y="1177"/>
                    <a:pt x="35887" y="1149"/>
                    <a:pt x="35887" y="1084"/>
                  </a:cubicBezTo>
                  <a:cubicBezTo>
                    <a:pt x="35887" y="817"/>
                    <a:pt x="35840" y="183"/>
                    <a:pt x="35672" y="183"/>
                  </a:cubicBezTo>
                  <a:cubicBezTo>
                    <a:pt x="35641" y="183"/>
                    <a:pt x="35605" y="205"/>
                    <a:pt x="35565" y="256"/>
                  </a:cubicBezTo>
                  <a:cubicBezTo>
                    <a:pt x="35313" y="508"/>
                    <a:pt x="34896" y="1006"/>
                    <a:pt x="34672" y="1006"/>
                  </a:cubicBezTo>
                  <a:cubicBezTo>
                    <a:pt x="34615" y="1006"/>
                    <a:pt x="34570" y="973"/>
                    <a:pt x="34544" y="895"/>
                  </a:cubicBezTo>
                  <a:cubicBezTo>
                    <a:pt x="34497" y="652"/>
                    <a:pt x="34268" y="229"/>
                    <a:pt x="34158" y="229"/>
                  </a:cubicBezTo>
                  <a:cubicBezTo>
                    <a:pt x="34122" y="229"/>
                    <a:pt x="34099" y="273"/>
                    <a:pt x="34099" y="384"/>
                  </a:cubicBezTo>
                  <a:cubicBezTo>
                    <a:pt x="34099" y="689"/>
                    <a:pt x="34300" y="1114"/>
                    <a:pt x="34157" y="1114"/>
                  </a:cubicBezTo>
                  <a:cubicBezTo>
                    <a:pt x="34121" y="1114"/>
                    <a:pt x="34062" y="1087"/>
                    <a:pt x="33971" y="1022"/>
                  </a:cubicBezTo>
                  <a:cubicBezTo>
                    <a:pt x="33657" y="813"/>
                    <a:pt x="32656" y="301"/>
                    <a:pt x="32447" y="301"/>
                  </a:cubicBezTo>
                  <a:cubicBezTo>
                    <a:pt x="32401" y="301"/>
                    <a:pt x="32393" y="326"/>
                    <a:pt x="32439" y="384"/>
                  </a:cubicBezTo>
                  <a:cubicBezTo>
                    <a:pt x="32664" y="663"/>
                    <a:pt x="33134" y="1045"/>
                    <a:pt x="33027" y="1045"/>
                  </a:cubicBezTo>
                  <a:cubicBezTo>
                    <a:pt x="33013" y="1045"/>
                    <a:pt x="32988" y="1037"/>
                    <a:pt x="32950" y="1022"/>
                  </a:cubicBezTo>
                  <a:cubicBezTo>
                    <a:pt x="32635" y="917"/>
                    <a:pt x="31843" y="508"/>
                    <a:pt x="31643" y="508"/>
                  </a:cubicBezTo>
                  <a:cubicBezTo>
                    <a:pt x="31599" y="508"/>
                    <a:pt x="31584" y="527"/>
                    <a:pt x="31606" y="573"/>
                  </a:cubicBezTo>
                  <a:cubicBezTo>
                    <a:pt x="31659" y="828"/>
                    <a:pt x="31628" y="1159"/>
                    <a:pt x="31583" y="1159"/>
                  </a:cubicBezTo>
                  <a:cubicBezTo>
                    <a:pt x="31571" y="1159"/>
                    <a:pt x="31558" y="1137"/>
                    <a:pt x="31545" y="1084"/>
                  </a:cubicBezTo>
                  <a:cubicBezTo>
                    <a:pt x="31451" y="896"/>
                    <a:pt x="31564" y="536"/>
                    <a:pt x="31350" y="536"/>
                  </a:cubicBezTo>
                  <a:cubicBezTo>
                    <a:pt x="31273" y="536"/>
                    <a:pt x="31154" y="583"/>
                    <a:pt x="30968" y="700"/>
                  </a:cubicBezTo>
                  <a:cubicBezTo>
                    <a:pt x="30410" y="1059"/>
                    <a:pt x="29729" y="1414"/>
                    <a:pt x="29475" y="1414"/>
                  </a:cubicBezTo>
                  <a:cubicBezTo>
                    <a:pt x="29411" y="1414"/>
                    <a:pt x="29374" y="1391"/>
                    <a:pt x="29374" y="1339"/>
                  </a:cubicBezTo>
                  <a:cubicBezTo>
                    <a:pt x="29374" y="1192"/>
                    <a:pt x="29411" y="774"/>
                    <a:pt x="29368" y="774"/>
                  </a:cubicBezTo>
                  <a:cubicBezTo>
                    <a:pt x="29355" y="774"/>
                    <a:pt x="29336" y="809"/>
                    <a:pt x="29308" y="895"/>
                  </a:cubicBezTo>
                  <a:cubicBezTo>
                    <a:pt x="29166" y="1182"/>
                    <a:pt x="29202" y="1541"/>
                    <a:pt x="29147" y="1541"/>
                  </a:cubicBezTo>
                  <a:cubicBezTo>
                    <a:pt x="29129" y="1541"/>
                    <a:pt x="29101" y="1501"/>
                    <a:pt x="29052" y="1405"/>
                  </a:cubicBezTo>
                  <a:cubicBezTo>
                    <a:pt x="28909" y="1115"/>
                    <a:pt x="28653" y="677"/>
                    <a:pt x="28539" y="677"/>
                  </a:cubicBezTo>
                  <a:cubicBezTo>
                    <a:pt x="28502" y="677"/>
                    <a:pt x="28480" y="721"/>
                    <a:pt x="28480" y="828"/>
                  </a:cubicBezTo>
                  <a:cubicBezTo>
                    <a:pt x="28480" y="1152"/>
                    <a:pt x="28512" y="1540"/>
                    <a:pt x="28386" y="1540"/>
                  </a:cubicBezTo>
                  <a:cubicBezTo>
                    <a:pt x="28337" y="1540"/>
                    <a:pt x="28265" y="1482"/>
                    <a:pt x="28158" y="1339"/>
                  </a:cubicBezTo>
                  <a:cubicBezTo>
                    <a:pt x="27856" y="888"/>
                    <a:pt x="27516" y="476"/>
                    <a:pt x="27228" y="476"/>
                  </a:cubicBezTo>
                  <a:cubicBezTo>
                    <a:pt x="27151" y="476"/>
                    <a:pt x="27077" y="506"/>
                    <a:pt x="27009" y="573"/>
                  </a:cubicBezTo>
                  <a:cubicBezTo>
                    <a:pt x="26788" y="851"/>
                    <a:pt x="26663" y="1175"/>
                    <a:pt x="26510" y="1175"/>
                  </a:cubicBezTo>
                  <a:cubicBezTo>
                    <a:pt x="26487" y="1175"/>
                    <a:pt x="26462" y="1167"/>
                    <a:pt x="26437" y="1150"/>
                  </a:cubicBezTo>
                  <a:cubicBezTo>
                    <a:pt x="26348" y="1015"/>
                    <a:pt x="26227" y="821"/>
                    <a:pt x="26099" y="821"/>
                  </a:cubicBezTo>
                  <a:cubicBezTo>
                    <a:pt x="26042" y="821"/>
                    <a:pt x="25984" y="859"/>
                    <a:pt x="25926" y="956"/>
                  </a:cubicBezTo>
                  <a:cubicBezTo>
                    <a:pt x="25785" y="1189"/>
                    <a:pt x="25647" y="1353"/>
                    <a:pt x="25556" y="1353"/>
                  </a:cubicBezTo>
                  <a:cubicBezTo>
                    <a:pt x="25522" y="1353"/>
                    <a:pt x="25494" y="1330"/>
                    <a:pt x="25476" y="1278"/>
                  </a:cubicBezTo>
                  <a:cubicBezTo>
                    <a:pt x="25431" y="1184"/>
                    <a:pt x="25350" y="882"/>
                    <a:pt x="25284" y="882"/>
                  </a:cubicBezTo>
                  <a:cubicBezTo>
                    <a:pt x="25260" y="882"/>
                    <a:pt x="25238" y="921"/>
                    <a:pt x="25221" y="1022"/>
                  </a:cubicBezTo>
                  <a:cubicBezTo>
                    <a:pt x="25172" y="1374"/>
                    <a:pt x="25561" y="1489"/>
                    <a:pt x="25411" y="1489"/>
                  </a:cubicBezTo>
                  <a:cubicBezTo>
                    <a:pt x="25371" y="1489"/>
                    <a:pt x="25293" y="1481"/>
                    <a:pt x="25160" y="1467"/>
                  </a:cubicBezTo>
                  <a:cubicBezTo>
                    <a:pt x="24729" y="1371"/>
                    <a:pt x="24335" y="1100"/>
                    <a:pt x="24190" y="1100"/>
                  </a:cubicBezTo>
                  <a:cubicBezTo>
                    <a:pt x="24141" y="1100"/>
                    <a:pt x="24121" y="1131"/>
                    <a:pt x="24138" y="1211"/>
                  </a:cubicBezTo>
                  <a:cubicBezTo>
                    <a:pt x="24138" y="1451"/>
                    <a:pt x="24101" y="1688"/>
                    <a:pt x="23977" y="1688"/>
                  </a:cubicBezTo>
                  <a:cubicBezTo>
                    <a:pt x="23934" y="1688"/>
                    <a:pt x="23881" y="1660"/>
                    <a:pt x="23816" y="1594"/>
                  </a:cubicBezTo>
                  <a:cubicBezTo>
                    <a:pt x="23634" y="1412"/>
                    <a:pt x="23516" y="1099"/>
                    <a:pt x="23256" y="1099"/>
                  </a:cubicBezTo>
                  <a:cubicBezTo>
                    <a:pt x="23151" y="1099"/>
                    <a:pt x="23024" y="1149"/>
                    <a:pt x="22861" y="1278"/>
                  </a:cubicBezTo>
                  <a:cubicBezTo>
                    <a:pt x="22484" y="1606"/>
                    <a:pt x="22279" y="1797"/>
                    <a:pt x="22147" y="1797"/>
                  </a:cubicBezTo>
                  <a:cubicBezTo>
                    <a:pt x="22100" y="1797"/>
                    <a:pt x="22062" y="1773"/>
                    <a:pt x="22028" y="1722"/>
                  </a:cubicBezTo>
                  <a:cubicBezTo>
                    <a:pt x="21989" y="1640"/>
                    <a:pt x="21816" y="1505"/>
                    <a:pt x="21664" y="1505"/>
                  </a:cubicBezTo>
                  <a:cubicBezTo>
                    <a:pt x="21579" y="1505"/>
                    <a:pt x="21501" y="1546"/>
                    <a:pt x="21456" y="1661"/>
                  </a:cubicBezTo>
                  <a:cubicBezTo>
                    <a:pt x="21405" y="1902"/>
                    <a:pt x="21432" y="2108"/>
                    <a:pt x="21304" y="2108"/>
                  </a:cubicBezTo>
                  <a:cubicBezTo>
                    <a:pt x="21265" y="2108"/>
                    <a:pt x="21210" y="2089"/>
                    <a:pt x="21134" y="2044"/>
                  </a:cubicBezTo>
                  <a:cubicBezTo>
                    <a:pt x="20956" y="1908"/>
                    <a:pt x="20465" y="1742"/>
                    <a:pt x="20252" y="1742"/>
                  </a:cubicBezTo>
                  <a:cubicBezTo>
                    <a:pt x="20161" y="1742"/>
                    <a:pt x="20121" y="1773"/>
                    <a:pt x="20179" y="1850"/>
                  </a:cubicBezTo>
                  <a:cubicBezTo>
                    <a:pt x="20307" y="2044"/>
                    <a:pt x="20179" y="2299"/>
                    <a:pt x="19985" y="2299"/>
                  </a:cubicBezTo>
                  <a:cubicBezTo>
                    <a:pt x="19793" y="2299"/>
                    <a:pt x="19207" y="1974"/>
                    <a:pt x="18898" y="1974"/>
                  </a:cubicBezTo>
                  <a:cubicBezTo>
                    <a:pt x="18796" y="1974"/>
                    <a:pt x="18724" y="2010"/>
                    <a:pt x="18708" y="2105"/>
                  </a:cubicBezTo>
                  <a:cubicBezTo>
                    <a:pt x="18653" y="2450"/>
                    <a:pt x="18337" y="2692"/>
                    <a:pt x="18132" y="2692"/>
                  </a:cubicBezTo>
                  <a:cubicBezTo>
                    <a:pt x="18110" y="2692"/>
                    <a:pt x="18089" y="2689"/>
                    <a:pt x="18069" y="2682"/>
                  </a:cubicBezTo>
                  <a:cubicBezTo>
                    <a:pt x="17904" y="2600"/>
                    <a:pt x="17578" y="2464"/>
                    <a:pt x="17318" y="2464"/>
                  </a:cubicBezTo>
                  <a:cubicBezTo>
                    <a:pt x="17176" y="2464"/>
                    <a:pt x="17053" y="2504"/>
                    <a:pt x="16986" y="2616"/>
                  </a:cubicBezTo>
                  <a:cubicBezTo>
                    <a:pt x="16731" y="2938"/>
                    <a:pt x="15965" y="2938"/>
                    <a:pt x="15965" y="2938"/>
                  </a:cubicBezTo>
                  <a:cubicBezTo>
                    <a:pt x="15965" y="2938"/>
                    <a:pt x="14451" y="2611"/>
                    <a:pt x="14042" y="2611"/>
                  </a:cubicBezTo>
                  <a:cubicBezTo>
                    <a:pt x="13939" y="2611"/>
                    <a:pt x="13906" y="2631"/>
                    <a:pt x="13983" y="2682"/>
                  </a:cubicBezTo>
                  <a:cubicBezTo>
                    <a:pt x="14366" y="2871"/>
                    <a:pt x="14493" y="3321"/>
                    <a:pt x="14493" y="3321"/>
                  </a:cubicBezTo>
                  <a:cubicBezTo>
                    <a:pt x="14493" y="3321"/>
                    <a:pt x="14206" y="3105"/>
                    <a:pt x="14008" y="3105"/>
                  </a:cubicBezTo>
                  <a:cubicBezTo>
                    <a:pt x="13943" y="3105"/>
                    <a:pt x="13887" y="3129"/>
                    <a:pt x="13855" y="3193"/>
                  </a:cubicBezTo>
                  <a:cubicBezTo>
                    <a:pt x="13745" y="3414"/>
                    <a:pt x="13160" y="3869"/>
                    <a:pt x="13043" y="3869"/>
                  </a:cubicBezTo>
                  <a:cubicBezTo>
                    <a:pt x="13025" y="3869"/>
                    <a:pt x="13018" y="3858"/>
                    <a:pt x="13027" y="3832"/>
                  </a:cubicBezTo>
                  <a:cubicBezTo>
                    <a:pt x="13027" y="3725"/>
                    <a:pt x="13027" y="3037"/>
                    <a:pt x="12953" y="3037"/>
                  </a:cubicBezTo>
                  <a:cubicBezTo>
                    <a:pt x="12938" y="3037"/>
                    <a:pt x="12921" y="3064"/>
                    <a:pt x="12900" y="3127"/>
                  </a:cubicBezTo>
                  <a:cubicBezTo>
                    <a:pt x="12741" y="3495"/>
                    <a:pt x="12585" y="4202"/>
                    <a:pt x="12427" y="4202"/>
                  </a:cubicBezTo>
                  <a:cubicBezTo>
                    <a:pt x="12392" y="4202"/>
                    <a:pt x="12357" y="4168"/>
                    <a:pt x="12322" y="4087"/>
                  </a:cubicBezTo>
                  <a:cubicBezTo>
                    <a:pt x="12122" y="3734"/>
                    <a:pt x="11606" y="3265"/>
                    <a:pt x="11456" y="3265"/>
                  </a:cubicBezTo>
                  <a:cubicBezTo>
                    <a:pt x="11415" y="3265"/>
                    <a:pt x="11401" y="3300"/>
                    <a:pt x="11428" y="3382"/>
                  </a:cubicBezTo>
                  <a:cubicBezTo>
                    <a:pt x="11486" y="3660"/>
                    <a:pt x="11730" y="4125"/>
                    <a:pt x="11631" y="4125"/>
                  </a:cubicBezTo>
                  <a:cubicBezTo>
                    <a:pt x="11615" y="4125"/>
                    <a:pt x="11591" y="4113"/>
                    <a:pt x="11556" y="4087"/>
                  </a:cubicBezTo>
                  <a:cubicBezTo>
                    <a:pt x="11358" y="3936"/>
                    <a:pt x="10543" y="3518"/>
                    <a:pt x="10400" y="3518"/>
                  </a:cubicBezTo>
                  <a:cubicBezTo>
                    <a:pt x="10358" y="3518"/>
                    <a:pt x="10373" y="3552"/>
                    <a:pt x="10473" y="3638"/>
                  </a:cubicBezTo>
                  <a:cubicBezTo>
                    <a:pt x="10918" y="4087"/>
                    <a:pt x="11301" y="4087"/>
                    <a:pt x="10918" y="4087"/>
                  </a:cubicBezTo>
                  <a:cubicBezTo>
                    <a:pt x="10687" y="4087"/>
                    <a:pt x="9814" y="3817"/>
                    <a:pt x="9502" y="3817"/>
                  </a:cubicBezTo>
                  <a:cubicBezTo>
                    <a:pt x="9385" y="3817"/>
                    <a:pt x="9347" y="3855"/>
                    <a:pt x="9451" y="3959"/>
                  </a:cubicBezTo>
                  <a:cubicBezTo>
                    <a:pt x="9835" y="4276"/>
                    <a:pt x="10218" y="4404"/>
                    <a:pt x="10024" y="4404"/>
                  </a:cubicBezTo>
                  <a:cubicBezTo>
                    <a:pt x="9819" y="4404"/>
                    <a:pt x="8798" y="4077"/>
                    <a:pt x="8462" y="4077"/>
                  </a:cubicBezTo>
                  <a:cubicBezTo>
                    <a:pt x="8379" y="4077"/>
                    <a:pt x="8338" y="4097"/>
                    <a:pt x="8363" y="4148"/>
                  </a:cubicBezTo>
                  <a:cubicBezTo>
                    <a:pt x="8405" y="4309"/>
                    <a:pt x="8344" y="4724"/>
                    <a:pt x="8309" y="4929"/>
                  </a:cubicBezTo>
                  <a:lnTo>
                    <a:pt x="8309" y="4929"/>
                  </a:lnTo>
                  <a:cubicBezTo>
                    <a:pt x="8333" y="4637"/>
                    <a:pt x="8168" y="4078"/>
                    <a:pt x="7971" y="4078"/>
                  </a:cubicBezTo>
                  <a:cubicBezTo>
                    <a:pt x="7932" y="4078"/>
                    <a:pt x="7892" y="4099"/>
                    <a:pt x="7853" y="4148"/>
                  </a:cubicBezTo>
                  <a:cubicBezTo>
                    <a:pt x="7695" y="4468"/>
                    <a:pt x="7313" y="4834"/>
                    <a:pt x="7191" y="4834"/>
                  </a:cubicBezTo>
                  <a:cubicBezTo>
                    <a:pt x="7167" y="4834"/>
                    <a:pt x="7153" y="4819"/>
                    <a:pt x="7153" y="4787"/>
                  </a:cubicBezTo>
                  <a:cubicBezTo>
                    <a:pt x="7200" y="4640"/>
                    <a:pt x="7329" y="3869"/>
                    <a:pt x="7231" y="3869"/>
                  </a:cubicBezTo>
                  <a:cubicBezTo>
                    <a:pt x="7203" y="3869"/>
                    <a:pt x="7157" y="3931"/>
                    <a:pt x="7086" y="4087"/>
                  </a:cubicBezTo>
                  <a:cubicBezTo>
                    <a:pt x="6827" y="4611"/>
                    <a:pt x="6735" y="5048"/>
                    <a:pt x="6640" y="5048"/>
                  </a:cubicBezTo>
                  <a:cubicBezTo>
                    <a:pt x="6619" y="5048"/>
                    <a:pt x="6598" y="5027"/>
                    <a:pt x="6575" y="4981"/>
                  </a:cubicBezTo>
                  <a:cubicBezTo>
                    <a:pt x="6476" y="4783"/>
                    <a:pt x="6147" y="4161"/>
                    <a:pt x="6004" y="4161"/>
                  </a:cubicBezTo>
                  <a:cubicBezTo>
                    <a:pt x="5963" y="4161"/>
                    <a:pt x="5937" y="4213"/>
                    <a:pt x="5937" y="4343"/>
                  </a:cubicBezTo>
                  <a:cubicBezTo>
                    <a:pt x="5937" y="4831"/>
                    <a:pt x="6030" y="5137"/>
                    <a:pt x="5940" y="5137"/>
                  </a:cubicBezTo>
                  <a:cubicBezTo>
                    <a:pt x="5924" y="5137"/>
                    <a:pt x="5903" y="5128"/>
                    <a:pt x="5876" y="5109"/>
                  </a:cubicBezTo>
                  <a:cubicBezTo>
                    <a:pt x="5734" y="5016"/>
                    <a:pt x="5290" y="4685"/>
                    <a:pt x="5133" y="4685"/>
                  </a:cubicBezTo>
                  <a:cubicBezTo>
                    <a:pt x="5075" y="4685"/>
                    <a:pt x="5057" y="4731"/>
                    <a:pt x="5109" y="4853"/>
                  </a:cubicBezTo>
                  <a:cubicBezTo>
                    <a:pt x="5298" y="5237"/>
                    <a:pt x="5365" y="5492"/>
                    <a:pt x="5365" y="5492"/>
                  </a:cubicBezTo>
                  <a:cubicBezTo>
                    <a:pt x="5365" y="5492"/>
                    <a:pt x="4570" y="5114"/>
                    <a:pt x="4377" y="5114"/>
                  </a:cubicBezTo>
                  <a:cubicBezTo>
                    <a:pt x="4320" y="5114"/>
                    <a:pt x="4316" y="5148"/>
                    <a:pt x="4404" y="5237"/>
                  </a:cubicBezTo>
                  <a:cubicBezTo>
                    <a:pt x="4750" y="5637"/>
                    <a:pt x="5149" y="5884"/>
                    <a:pt x="4895" y="5884"/>
                  </a:cubicBezTo>
                  <a:cubicBezTo>
                    <a:pt x="4868" y="5884"/>
                    <a:pt x="4832" y="5881"/>
                    <a:pt x="4788" y="5875"/>
                  </a:cubicBezTo>
                  <a:cubicBezTo>
                    <a:pt x="4441" y="5823"/>
                    <a:pt x="3665" y="5541"/>
                    <a:pt x="3280" y="5541"/>
                  </a:cubicBezTo>
                  <a:cubicBezTo>
                    <a:pt x="3171" y="5541"/>
                    <a:pt x="3094" y="5564"/>
                    <a:pt x="3066" y="5620"/>
                  </a:cubicBezTo>
                  <a:cubicBezTo>
                    <a:pt x="3013" y="5822"/>
                    <a:pt x="2762" y="6224"/>
                    <a:pt x="2660" y="6224"/>
                  </a:cubicBezTo>
                  <a:cubicBezTo>
                    <a:pt x="2633" y="6224"/>
                    <a:pt x="2616" y="6196"/>
                    <a:pt x="2616" y="6131"/>
                  </a:cubicBezTo>
                  <a:cubicBezTo>
                    <a:pt x="2616" y="5874"/>
                    <a:pt x="2778" y="5217"/>
                    <a:pt x="2685" y="5217"/>
                  </a:cubicBezTo>
                  <a:cubicBezTo>
                    <a:pt x="2661" y="5217"/>
                    <a:pt x="2620" y="5260"/>
                    <a:pt x="2555" y="5364"/>
                  </a:cubicBezTo>
                  <a:cubicBezTo>
                    <a:pt x="2241" y="5729"/>
                    <a:pt x="2140" y="6052"/>
                    <a:pt x="2043" y="6052"/>
                  </a:cubicBezTo>
                  <a:cubicBezTo>
                    <a:pt x="2022" y="6052"/>
                    <a:pt x="2001" y="6037"/>
                    <a:pt x="1978" y="6003"/>
                  </a:cubicBezTo>
                  <a:cubicBezTo>
                    <a:pt x="1930" y="5850"/>
                    <a:pt x="1840" y="5543"/>
                    <a:pt x="1772" y="5543"/>
                  </a:cubicBezTo>
                  <a:cubicBezTo>
                    <a:pt x="1754" y="5543"/>
                    <a:pt x="1737" y="5565"/>
                    <a:pt x="1723" y="5620"/>
                  </a:cubicBezTo>
                  <a:cubicBezTo>
                    <a:pt x="1661" y="5936"/>
                    <a:pt x="1406" y="6131"/>
                    <a:pt x="1278" y="6131"/>
                  </a:cubicBezTo>
                  <a:cubicBezTo>
                    <a:pt x="1084" y="6131"/>
                    <a:pt x="190" y="5809"/>
                    <a:pt x="190" y="5809"/>
                  </a:cubicBezTo>
                  <a:lnTo>
                    <a:pt x="1" y="7213"/>
                  </a:lnTo>
                  <a:lnTo>
                    <a:pt x="1" y="7535"/>
                  </a:lnTo>
                  <a:lnTo>
                    <a:pt x="54466" y="7535"/>
                  </a:lnTo>
                  <a:lnTo>
                    <a:pt x="54466" y="1533"/>
                  </a:lnTo>
                  <a:cubicBezTo>
                    <a:pt x="54466" y="1533"/>
                    <a:pt x="52745" y="767"/>
                    <a:pt x="52745" y="384"/>
                  </a:cubicBezTo>
                  <a:lnTo>
                    <a:pt x="52678" y="1278"/>
                  </a:lnTo>
                  <a:cubicBezTo>
                    <a:pt x="52678" y="1278"/>
                    <a:pt x="51820" y="370"/>
                    <a:pt x="51630" y="370"/>
                  </a:cubicBezTo>
                  <a:cubicBezTo>
                    <a:pt x="51600" y="370"/>
                    <a:pt x="51586" y="393"/>
                    <a:pt x="51595" y="445"/>
                  </a:cubicBezTo>
                  <a:cubicBezTo>
                    <a:pt x="51723" y="767"/>
                    <a:pt x="51723" y="1084"/>
                    <a:pt x="51723" y="1084"/>
                  </a:cubicBezTo>
                  <a:cubicBezTo>
                    <a:pt x="51723" y="1084"/>
                    <a:pt x="51242" y="602"/>
                    <a:pt x="51115" y="602"/>
                  </a:cubicBezTo>
                  <a:cubicBezTo>
                    <a:pt x="51095" y="602"/>
                    <a:pt x="51084" y="614"/>
                    <a:pt x="51084" y="639"/>
                  </a:cubicBezTo>
                  <a:cubicBezTo>
                    <a:pt x="51084" y="832"/>
                    <a:pt x="51157" y="1132"/>
                    <a:pt x="51138" y="1132"/>
                  </a:cubicBezTo>
                  <a:cubicBezTo>
                    <a:pt x="51132" y="1132"/>
                    <a:pt x="51116" y="1100"/>
                    <a:pt x="51084" y="1022"/>
                  </a:cubicBezTo>
                  <a:cubicBezTo>
                    <a:pt x="50890" y="767"/>
                    <a:pt x="50063" y="317"/>
                    <a:pt x="49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8"/>
            <p:cNvSpPr/>
            <p:nvPr/>
          </p:nvSpPr>
          <p:spPr>
            <a:xfrm>
              <a:off x="8635830" y="6125569"/>
              <a:ext cx="170" cy="17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3A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8"/>
            <p:cNvSpPr/>
            <p:nvPr/>
          </p:nvSpPr>
          <p:spPr>
            <a:xfrm>
              <a:off x="8115469" y="5670232"/>
              <a:ext cx="184039" cy="368746"/>
            </a:xfrm>
            <a:custGeom>
              <a:avLst/>
              <a:gdLst/>
              <a:ahLst/>
              <a:cxnLst/>
              <a:rect l="l" t="t" r="r" b="b"/>
              <a:pathLst>
                <a:path w="1084" h="2172" extrusionOk="0">
                  <a:moveTo>
                    <a:pt x="1" y="0"/>
                  </a:moveTo>
                  <a:cubicBezTo>
                    <a:pt x="62" y="767"/>
                    <a:pt x="1084" y="2110"/>
                    <a:pt x="1084" y="2171"/>
                  </a:cubicBezTo>
                  <a:cubicBezTo>
                    <a:pt x="1084" y="2110"/>
                    <a:pt x="62" y="767"/>
                    <a:pt x="1" y="0"/>
                  </a:cubicBezTo>
                  <a:close/>
                </a:path>
              </a:pathLst>
            </a:custGeom>
            <a:solidFill>
              <a:srgbClr val="BB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8"/>
            <p:cNvSpPr/>
            <p:nvPr/>
          </p:nvSpPr>
          <p:spPr>
            <a:xfrm>
              <a:off x="8212581" y="6201798"/>
              <a:ext cx="108658" cy="65193"/>
            </a:xfrm>
            <a:custGeom>
              <a:avLst/>
              <a:gdLst/>
              <a:ahLst/>
              <a:cxnLst/>
              <a:rect l="l" t="t" r="r" b="b"/>
              <a:pathLst>
                <a:path w="640" h="384" extrusionOk="0">
                  <a:moveTo>
                    <a:pt x="1" y="256"/>
                  </a:moveTo>
                  <a:cubicBezTo>
                    <a:pt x="1" y="318"/>
                    <a:pt x="1" y="318"/>
                    <a:pt x="67" y="384"/>
                  </a:cubicBezTo>
                  <a:cubicBezTo>
                    <a:pt x="1" y="318"/>
                    <a:pt x="1" y="318"/>
                    <a:pt x="1" y="256"/>
                  </a:cubicBezTo>
                  <a:close/>
                  <a:moveTo>
                    <a:pt x="578" y="1"/>
                  </a:moveTo>
                  <a:cubicBezTo>
                    <a:pt x="578" y="1"/>
                    <a:pt x="639" y="1"/>
                    <a:pt x="639" y="62"/>
                  </a:cubicBezTo>
                  <a:cubicBezTo>
                    <a:pt x="639" y="1"/>
                    <a:pt x="578" y="1"/>
                    <a:pt x="578" y="1"/>
                  </a:cubicBezTo>
                  <a:close/>
                  <a:moveTo>
                    <a:pt x="578" y="1"/>
                  </a:moveTo>
                  <a:lnTo>
                    <a:pt x="578" y="1"/>
                  </a:ln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8"/>
            <p:cNvSpPr/>
            <p:nvPr/>
          </p:nvSpPr>
          <p:spPr>
            <a:xfrm>
              <a:off x="8299336" y="6342372"/>
              <a:ext cx="130219" cy="119859"/>
            </a:xfrm>
            <a:custGeom>
              <a:avLst/>
              <a:gdLst/>
              <a:ahLst/>
              <a:cxnLst/>
              <a:rect l="l" t="t" r="r" b="b"/>
              <a:pathLst>
                <a:path w="767" h="706" extrusionOk="0">
                  <a:moveTo>
                    <a:pt x="1" y="0"/>
                  </a:moveTo>
                  <a:lnTo>
                    <a:pt x="1" y="0"/>
                  </a:lnTo>
                  <a:cubicBezTo>
                    <a:pt x="384" y="383"/>
                    <a:pt x="767" y="705"/>
                    <a:pt x="767" y="705"/>
                  </a:cubicBezTo>
                  <a:cubicBezTo>
                    <a:pt x="767" y="705"/>
                    <a:pt x="384" y="383"/>
                    <a:pt x="1" y="0"/>
                  </a:cubicBezTo>
                  <a:close/>
                </a:path>
              </a:pathLst>
            </a:custGeom>
            <a:solidFill>
              <a:srgbClr val="4CA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8"/>
            <p:cNvSpPr/>
            <p:nvPr/>
          </p:nvSpPr>
          <p:spPr>
            <a:xfrm>
              <a:off x="8223956" y="6266822"/>
              <a:ext cx="21732" cy="21901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0" y="1"/>
                  </a:moveTo>
                  <a:cubicBezTo>
                    <a:pt x="61" y="62"/>
                    <a:pt x="61" y="129"/>
                    <a:pt x="128" y="129"/>
                  </a:cubicBezTo>
                  <a:lnTo>
                    <a:pt x="128" y="129"/>
                  </a:lnTo>
                  <a:cubicBezTo>
                    <a:pt x="61" y="129"/>
                    <a:pt x="61" y="62"/>
                    <a:pt x="0" y="1"/>
                  </a:cubicBez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8"/>
            <p:cNvSpPr/>
            <p:nvPr/>
          </p:nvSpPr>
          <p:spPr>
            <a:xfrm>
              <a:off x="8245517" y="6288553"/>
              <a:ext cx="97283" cy="205764"/>
            </a:xfrm>
            <a:custGeom>
              <a:avLst/>
              <a:gdLst/>
              <a:ahLst/>
              <a:cxnLst/>
              <a:rect l="l" t="t" r="r" b="b"/>
              <a:pathLst>
                <a:path w="573" h="1212" extrusionOk="0">
                  <a:moveTo>
                    <a:pt x="445" y="956"/>
                  </a:moveTo>
                  <a:cubicBezTo>
                    <a:pt x="445" y="956"/>
                    <a:pt x="445" y="1084"/>
                    <a:pt x="573" y="1211"/>
                  </a:cubicBezTo>
                  <a:cubicBezTo>
                    <a:pt x="445" y="1084"/>
                    <a:pt x="445" y="956"/>
                    <a:pt x="445" y="956"/>
                  </a:cubicBezTo>
                  <a:close/>
                  <a:moveTo>
                    <a:pt x="1" y="1"/>
                  </a:moveTo>
                  <a:cubicBezTo>
                    <a:pt x="62" y="128"/>
                    <a:pt x="190" y="256"/>
                    <a:pt x="318" y="317"/>
                  </a:cubicBezTo>
                  <a:lnTo>
                    <a:pt x="318" y="317"/>
                  </a:lnTo>
                  <a:cubicBezTo>
                    <a:pt x="190" y="256"/>
                    <a:pt x="62" y="128"/>
                    <a:pt x="1" y="1"/>
                  </a:cubicBezTo>
                  <a:close/>
                </a:path>
              </a:pathLst>
            </a:custGeom>
            <a:solidFill>
              <a:srgbClr val="1B4E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8"/>
            <p:cNvSpPr/>
            <p:nvPr/>
          </p:nvSpPr>
          <p:spPr>
            <a:xfrm>
              <a:off x="8505782" y="6754246"/>
              <a:ext cx="227332" cy="293367"/>
            </a:xfrm>
            <a:custGeom>
              <a:avLst/>
              <a:gdLst/>
              <a:ahLst/>
              <a:cxnLst/>
              <a:rect l="l" t="t" r="r" b="b"/>
              <a:pathLst>
                <a:path w="1339" h="1728" extrusionOk="0">
                  <a:moveTo>
                    <a:pt x="511" y="639"/>
                  </a:moveTo>
                  <a:lnTo>
                    <a:pt x="511" y="639"/>
                  </a:lnTo>
                  <a:cubicBezTo>
                    <a:pt x="767" y="1022"/>
                    <a:pt x="1150" y="1472"/>
                    <a:pt x="1339" y="1727"/>
                  </a:cubicBezTo>
                  <a:lnTo>
                    <a:pt x="1339" y="1727"/>
                  </a:lnTo>
                  <a:cubicBezTo>
                    <a:pt x="1150" y="1472"/>
                    <a:pt x="767" y="1022"/>
                    <a:pt x="511" y="639"/>
                  </a:cubicBezTo>
                  <a:close/>
                  <a:moveTo>
                    <a:pt x="0" y="1"/>
                  </a:moveTo>
                  <a:cubicBezTo>
                    <a:pt x="62" y="129"/>
                    <a:pt x="189" y="256"/>
                    <a:pt x="384" y="512"/>
                  </a:cubicBezTo>
                  <a:lnTo>
                    <a:pt x="384" y="512"/>
                  </a:lnTo>
                  <a:cubicBezTo>
                    <a:pt x="189" y="256"/>
                    <a:pt x="62" y="129"/>
                    <a:pt x="0" y="1"/>
                  </a:cubicBezTo>
                  <a:close/>
                </a:path>
              </a:pathLst>
            </a:custGeom>
            <a:solidFill>
              <a:srgbClr val="1B4E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8"/>
            <p:cNvSpPr/>
            <p:nvPr/>
          </p:nvSpPr>
          <p:spPr>
            <a:xfrm>
              <a:off x="8570806" y="6841001"/>
              <a:ext cx="184039" cy="238700"/>
            </a:xfrm>
            <a:custGeom>
              <a:avLst/>
              <a:gdLst/>
              <a:ahLst/>
              <a:cxnLst/>
              <a:rect l="l" t="t" r="r" b="b"/>
              <a:pathLst>
                <a:path w="1084" h="1406" extrusionOk="0">
                  <a:moveTo>
                    <a:pt x="956" y="1216"/>
                  </a:moveTo>
                  <a:cubicBezTo>
                    <a:pt x="1022" y="1344"/>
                    <a:pt x="1083" y="1405"/>
                    <a:pt x="1083" y="1405"/>
                  </a:cubicBezTo>
                  <a:cubicBezTo>
                    <a:pt x="1083" y="1405"/>
                    <a:pt x="1022" y="1344"/>
                    <a:pt x="956" y="1216"/>
                  </a:cubicBezTo>
                  <a:lnTo>
                    <a:pt x="956" y="1216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4CA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EFE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183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roxima Nova Extrabold"/>
              <a:buNone/>
              <a:defRPr sz="4800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roxima Nova Extrabold"/>
              <a:buNone/>
              <a:defRPr sz="4800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roxima Nova Extrabold"/>
              <a:buNone/>
              <a:defRPr sz="4800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roxima Nova Extrabold"/>
              <a:buNone/>
              <a:defRPr sz="4800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roxima Nova Extrabold"/>
              <a:buNone/>
              <a:defRPr sz="4800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roxima Nova Extrabold"/>
              <a:buNone/>
              <a:defRPr sz="4800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roxima Nova Extrabold"/>
              <a:buNone/>
              <a:defRPr sz="4800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roxima Nova Extrabold"/>
              <a:buNone/>
              <a:defRPr sz="4800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roxima Nova Extrabold"/>
              <a:buNone/>
              <a:defRPr sz="4800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922850"/>
            <a:ext cx="770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 Thin"/>
              <a:buChar char="●"/>
              <a:defRPr>
                <a:solidFill>
                  <a:schemeClr val="accent4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 Thin"/>
              <a:buChar char="○"/>
              <a:defRPr>
                <a:solidFill>
                  <a:schemeClr val="accent4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 Thin"/>
              <a:buChar char="■"/>
              <a:defRPr>
                <a:solidFill>
                  <a:schemeClr val="accent4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 Thin"/>
              <a:buChar char="●"/>
              <a:defRPr>
                <a:solidFill>
                  <a:schemeClr val="accent4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 Thin"/>
              <a:buChar char="○"/>
              <a:defRPr>
                <a:solidFill>
                  <a:schemeClr val="accent4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 Thin"/>
              <a:buChar char="■"/>
              <a:defRPr>
                <a:solidFill>
                  <a:schemeClr val="accent4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 Thin"/>
              <a:buChar char="●"/>
              <a:defRPr>
                <a:solidFill>
                  <a:schemeClr val="accent4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 Thin"/>
              <a:buChar char="○"/>
              <a:defRPr>
                <a:solidFill>
                  <a:schemeClr val="accent4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 Thin"/>
              <a:buChar char="■"/>
              <a:defRPr>
                <a:solidFill>
                  <a:schemeClr val="accent4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  <p:sldLayoutId id="2147483659" r:id="rId6"/>
    <p:sldLayoutId id="2147483660" r:id="rId7"/>
    <p:sldLayoutId id="2147483662" r:id="rId8"/>
    <p:sldLayoutId id="2147483664" r:id="rId9"/>
    <p:sldLayoutId id="2147483676" r:id="rId10"/>
    <p:sldLayoutId id="2147483677" r:id="rId11"/>
    <p:sldLayoutId id="2147483678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FE7"/>
        </a:solidFill>
        <a:effectLst/>
      </p:bgPr>
    </p:bg>
    <p:spTree>
      <p:nvGrpSpPr>
        <p:cNvPr id="1" name="Shape 5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1" name="Google Shape;5001;p36"/>
          <p:cNvSpPr txBox="1">
            <a:spLocks noGrp="1"/>
          </p:cNvSpPr>
          <p:nvPr>
            <p:ph type="ctrTitle"/>
          </p:nvPr>
        </p:nvSpPr>
        <p:spPr>
          <a:xfrm>
            <a:off x="395607" y="132256"/>
            <a:ext cx="5947949" cy="11638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E066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b="1" dirty="0">
                <a:solidFill>
                  <a:srgbClr val="E066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E066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b="1" dirty="0">
                <a:solidFill>
                  <a:srgbClr val="E066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b="1" dirty="0" err="1">
                <a:solidFill>
                  <a:srgbClr val="E066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endParaRPr b="1" dirty="0">
              <a:solidFill>
                <a:srgbClr val="E066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003" name="Google Shape;5003;p36"/>
          <p:cNvGrpSpPr/>
          <p:nvPr/>
        </p:nvGrpSpPr>
        <p:grpSpPr>
          <a:xfrm>
            <a:off x="7657176" y="1739660"/>
            <a:ext cx="715286" cy="374752"/>
            <a:chOff x="5807701" y="962410"/>
            <a:chExt cx="715286" cy="374752"/>
          </a:xfrm>
        </p:grpSpPr>
        <p:sp>
          <p:nvSpPr>
            <p:cNvPr id="5004" name="Google Shape;5004;p36"/>
            <p:cNvSpPr/>
            <p:nvPr/>
          </p:nvSpPr>
          <p:spPr>
            <a:xfrm>
              <a:off x="6223288" y="962410"/>
              <a:ext cx="299699" cy="149798"/>
            </a:xfrm>
            <a:custGeom>
              <a:avLst/>
              <a:gdLst/>
              <a:ahLst/>
              <a:cxnLst/>
              <a:rect l="l" t="t" r="r" b="b"/>
              <a:pathLst>
                <a:path w="2899" h="1449" extrusionOk="0">
                  <a:moveTo>
                    <a:pt x="2898" y="0"/>
                  </a:moveTo>
                  <a:cubicBezTo>
                    <a:pt x="2171" y="263"/>
                    <a:pt x="1713" y="1054"/>
                    <a:pt x="1713" y="1054"/>
                  </a:cubicBezTo>
                  <a:cubicBezTo>
                    <a:pt x="1405" y="966"/>
                    <a:pt x="1113" y="937"/>
                    <a:pt x="859" y="937"/>
                  </a:cubicBezTo>
                  <a:cubicBezTo>
                    <a:pt x="352" y="937"/>
                    <a:pt x="1" y="1054"/>
                    <a:pt x="1" y="1054"/>
                  </a:cubicBezTo>
                  <a:lnTo>
                    <a:pt x="1845" y="1449"/>
                  </a:lnTo>
                  <a:lnTo>
                    <a:pt x="2898" y="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5" name="Google Shape;5005;p36"/>
            <p:cNvSpPr/>
            <p:nvPr/>
          </p:nvSpPr>
          <p:spPr>
            <a:xfrm>
              <a:off x="5807701" y="1269034"/>
              <a:ext cx="190736" cy="68127"/>
            </a:xfrm>
            <a:custGeom>
              <a:avLst/>
              <a:gdLst/>
              <a:ahLst/>
              <a:cxnLst/>
              <a:rect l="l" t="t" r="r" b="b"/>
              <a:pathLst>
                <a:path w="1845" h="659" extrusionOk="0">
                  <a:moveTo>
                    <a:pt x="1" y="0"/>
                  </a:moveTo>
                  <a:lnTo>
                    <a:pt x="923" y="659"/>
                  </a:lnTo>
                  <a:lnTo>
                    <a:pt x="1845" y="63"/>
                  </a:lnTo>
                  <a:cubicBezTo>
                    <a:pt x="1386" y="63"/>
                    <a:pt x="923" y="395"/>
                    <a:pt x="923" y="395"/>
                  </a:cubicBezTo>
                  <a:cubicBezTo>
                    <a:pt x="46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06" name="Google Shape;5006;p36"/>
          <p:cNvGrpSpPr/>
          <p:nvPr/>
        </p:nvGrpSpPr>
        <p:grpSpPr>
          <a:xfrm>
            <a:off x="1709871" y="1739660"/>
            <a:ext cx="8571096" cy="4455844"/>
            <a:chOff x="1076623" y="1900425"/>
            <a:chExt cx="8571096" cy="4455844"/>
          </a:xfrm>
        </p:grpSpPr>
        <p:sp>
          <p:nvSpPr>
            <p:cNvPr id="5007" name="Google Shape;5007;p36"/>
            <p:cNvSpPr/>
            <p:nvPr/>
          </p:nvSpPr>
          <p:spPr>
            <a:xfrm>
              <a:off x="2307800" y="1900425"/>
              <a:ext cx="6900098" cy="4455839"/>
            </a:xfrm>
            <a:custGeom>
              <a:avLst/>
              <a:gdLst/>
              <a:ahLst/>
              <a:cxnLst/>
              <a:rect l="l" t="t" r="r" b="b"/>
              <a:pathLst>
                <a:path w="25181" h="16261" extrusionOk="0">
                  <a:moveTo>
                    <a:pt x="16160" y="4867"/>
                  </a:moveTo>
                  <a:cubicBezTo>
                    <a:pt x="16254" y="5014"/>
                    <a:pt x="16378" y="5158"/>
                    <a:pt x="16556" y="5245"/>
                  </a:cubicBezTo>
                  <a:cubicBezTo>
                    <a:pt x="16385" y="5147"/>
                    <a:pt x="16268" y="5008"/>
                    <a:pt x="16160" y="4867"/>
                  </a:cubicBezTo>
                  <a:close/>
                  <a:moveTo>
                    <a:pt x="13312" y="4787"/>
                  </a:moveTo>
                  <a:lnTo>
                    <a:pt x="13147" y="6525"/>
                  </a:lnTo>
                  <a:lnTo>
                    <a:pt x="13409" y="7278"/>
                  </a:lnTo>
                  <a:lnTo>
                    <a:pt x="12918" y="11771"/>
                  </a:lnTo>
                  <a:lnTo>
                    <a:pt x="12753" y="12033"/>
                  </a:lnTo>
                  <a:lnTo>
                    <a:pt x="12918" y="7640"/>
                  </a:lnTo>
                  <a:lnTo>
                    <a:pt x="12590" y="7344"/>
                  </a:lnTo>
                  <a:lnTo>
                    <a:pt x="12656" y="6754"/>
                  </a:lnTo>
                  <a:lnTo>
                    <a:pt x="13015" y="5442"/>
                  </a:lnTo>
                  <a:lnTo>
                    <a:pt x="13312" y="4787"/>
                  </a:lnTo>
                  <a:close/>
                  <a:moveTo>
                    <a:pt x="2558" y="7147"/>
                  </a:moveTo>
                  <a:lnTo>
                    <a:pt x="2983" y="7409"/>
                  </a:lnTo>
                  <a:lnTo>
                    <a:pt x="3279" y="7968"/>
                  </a:lnTo>
                  <a:lnTo>
                    <a:pt x="3508" y="8065"/>
                  </a:lnTo>
                  <a:lnTo>
                    <a:pt x="5050" y="11443"/>
                  </a:lnTo>
                  <a:lnTo>
                    <a:pt x="3542" y="12196"/>
                  </a:lnTo>
                  <a:lnTo>
                    <a:pt x="3083" y="8196"/>
                  </a:lnTo>
                  <a:lnTo>
                    <a:pt x="2655" y="7968"/>
                  </a:lnTo>
                  <a:lnTo>
                    <a:pt x="2558" y="7147"/>
                  </a:lnTo>
                  <a:close/>
                  <a:moveTo>
                    <a:pt x="13933" y="5673"/>
                  </a:moveTo>
                  <a:lnTo>
                    <a:pt x="13999" y="5704"/>
                  </a:lnTo>
                  <a:lnTo>
                    <a:pt x="14164" y="8458"/>
                  </a:lnTo>
                  <a:lnTo>
                    <a:pt x="14492" y="8689"/>
                  </a:lnTo>
                  <a:lnTo>
                    <a:pt x="14786" y="12589"/>
                  </a:lnTo>
                  <a:lnTo>
                    <a:pt x="13640" y="12427"/>
                  </a:lnTo>
                  <a:lnTo>
                    <a:pt x="13836" y="9770"/>
                  </a:lnTo>
                  <a:lnTo>
                    <a:pt x="13771" y="7868"/>
                  </a:lnTo>
                  <a:lnTo>
                    <a:pt x="13443" y="11115"/>
                  </a:lnTo>
                  <a:lnTo>
                    <a:pt x="13278" y="11015"/>
                  </a:lnTo>
                  <a:lnTo>
                    <a:pt x="13737" y="6622"/>
                  </a:lnTo>
                  <a:lnTo>
                    <a:pt x="13902" y="6360"/>
                  </a:lnTo>
                  <a:lnTo>
                    <a:pt x="13933" y="5673"/>
                  </a:lnTo>
                  <a:close/>
                  <a:moveTo>
                    <a:pt x="2427" y="7672"/>
                  </a:moveTo>
                  <a:lnTo>
                    <a:pt x="2327" y="8296"/>
                  </a:lnTo>
                  <a:lnTo>
                    <a:pt x="2590" y="8983"/>
                  </a:lnTo>
                  <a:lnTo>
                    <a:pt x="2689" y="12886"/>
                  </a:lnTo>
                  <a:lnTo>
                    <a:pt x="2493" y="12917"/>
                  </a:lnTo>
                  <a:lnTo>
                    <a:pt x="2327" y="8951"/>
                  </a:lnTo>
                  <a:lnTo>
                    <a:pt x="2065" y="8130"/>
                  </a:lnTo>
                  <a:lnTo>
                    <a:pt x="2196" y="7803"/>
                  </a:lnTo>
                  <a:lnTo>
                    <a:pt x="2427" y="7672"/>
                  </a:lnTo>
                  <a:close/>
                  <a:moveTo>
                    <a:pt x="6624" y="8427"/>
                  </a:moveTo>
                  <a:lnTo>
                    <a:pt x="6983" y="8721"/>
                  </a:lnTo>
                  <a:lnTo>
                    <a:pt x="7410" y="10000"/>
                  </a:lnTo>
                  <a:lnTo>
                    <a:pt x="7770" y="10656"/>
                  </a:lnTo>
                  <a:lnTo>
                    <a:pt x="8263" y="13082"/>
                  </a:lnTo>
                  <a:lnTo>
                    <a:pt x="8263" y="13082"/>
                  </a:lnTo>
                  <a:lnTo>
                    <a:pt x="6427" y="12886"/>
                  </a:lnTo>
                  <a:lnTo>
                    <a:pt x="5868" y="9935"/>
                  </a:lnTo>
                  <a:lnTo>
                    <a:pt x="6262" y="9114"/>
                  </a:lnTo>
                  <a:lnTo>
                    <a:pt x="6624" y="8427"/>
                  </a:lnTo>
                  <a:close/>
                  <a:moveTo>
                    <a:pt x="7442" y="8524"/>
                  </a:moveTo>
                  <a:lnTo>
                    <a:pt x="7770" y="8589"/>
                  </a:lnTo>
                  <a:lnTo>
                    <a:pt x="8787" y="10819"/>
                  </a:lnTo>
                  <a:lnTo>
                    <a:pt x="8984" y="10918"/>
                  </a:lnTo>
                  <a:lnTo>
                    <a:pt x="8984" y="10918"/>
                  </a:lnTo>
                  <a:lnTo>
                    <a:pt x="8132" y="8786"/>
                  </a:lnTo>
                  <a:lnTo>
                    <a:pt x="8819" y="9048"/>
                  </a:lnTo>
                  <a:lnTo>
                    <a:pt x="9181" y="9673"/>
                  </a:lnTo>
                  <a:lnTo>
                    <a:pt x="10230" y="10557"/>
                  </a:lnTo>
                  <a:lnTo>
                    <a:pt x="10720" y="11868"/>
                  </a:lnTo>
                  <a:lnTo>
                    <a:pt x="11279" y="12099"/>
                  </a:lnTo>
                  <a:lnTo>
                    <a:pt x="11410" y="13442"/>
                  </a:lnTo>
                  <a:lnTo>
                    <a:pt x="8622" y="12558"/>
                  </a:lnTo>
                  <a:lnTo>
                    <a:pt x="7442" y="8524"/>
                  </a:lnTo>
                  <a:close/>
                  <a:moveTo>
                    <a:pt x="12491" y="0"/>
                  </a:moveTo>
                  <a:cubicBezTo>
                    <a:pt x="11966" y="0"/>
                    <a:pt x="11213" y="887"/>
                    <a:pt x="10427" y="2033"/>
                  </a:cubicBezTo>
                  <a:lnTo>
                    <a:pt x="10458" y="2001"/>
                  </a:lnTo>
                  <a:lnTo>
                    <a:pt x="10458" y="2001"/>
                  </a:lnTo>
                  <a:lnTo>
                    <a:pt x="9443" y="3803"/>
                  </a:lnTo>
                  <a:cubicBezTo>
                    <a:pt x="9606" y="3772"/>
                    <a:pt x="9737" y="3672"/>
                    <a:pt x="9934" y="3640"/>
                  </a:cubicBezTo>
                  <a:cubicBezTo>
                    <a:pt x="10427" y="3541"/>
                    <a:pt x="10524" y="3016"/>
                    <a:pt x="10720" y="2819"/>
                  </a:cubicBezTo>
                  <a:cubicBezTo>
                    <a:pt x="10886" y="2657"/>
                    <a:pt x="11869" y="590"/>
                    <a:pt x="12328" y="590"/>
                  </a:cubicBezTo>
                  <a:cubicBezTo>
                    <a:pt x="12394" y="590"/>
                    <a:pt x="12459" y="656"/>
                    <a:pt x="12491" y="852"/>
                  </a:cubicBezTo>
                  <a:cubicBezTo>
                    <a:pt x="12525" y="918"/>
                    <a:pt x="12525" y="984"/>
                    <a:pt x="12525" y="1049"/>
                  </a:cubicBezTo>
                  <a:cubicBezTo>
                    <a:pt x="12525" y="2033"/>
                    <a:pt x="11410" y="3444"/>
                    <a:pt x="11410" y="4034"/>
                  </a:cubicBezTo>
                  <a:cubicBezTo>
                    <a:pt x="11410" y="4131"/>
                    <a:pt x="11442" y="4196"/>
                    <a:pt x="11507" y="4230"/>
                  </a:cubicBezTo>
                  <a:cubicBezTo>
                    <a:pt x="11541" y="4262"/>
                    <a:pt x="11573" y="4262"/>
                    <a:pt x="11607" y="4262"/>
                  </a:cubicBezTo>
                  <a:cubicBezTo>
                    <a:pt x="12097" y="4262"/>
                    <a:pt x="13015" y="2623"/>
                    <a:pt x="13015" y="2623"/>
                  </a:cubicBezTo>
                  <a:lnTo>
                    <a:pt x="13015" y="2623"/>
                  </a:lnTo>
                  <a:cubicBezTo>
                    <a:pt x="13015" y="2623"/>
                    <a:pt x="12753" y="4952"/>
                    <a:pt x="12425" y="5049"/>
                  </a:cubicBezTo>
                  <a:cubicBezTo>
                    <a:pt x="12163" y="5148"/>
                    <a:pt x="11410" y="5573"/>
                    <a:pt x="11410" y="5804"/>
                  </a:cubicBezTo>
                  <a:cubicBezTo>
                    <a:pt x="11410" y="5836"/>
                    <a:pt x="11442" y="5901"/>
                    <a:pt x="11573" y="5935"/>
                  </a:cubicBezTo>
                  <a:cubicBezTo>
                    <a:pt x="11738" y="5967"/>
                    <a:pt x="11804" y="6066"/>
                    <a:pt x="11804" y="6163"/>
                  </a:cubicBezTo>
                  <a:cubicBezTo>
                    <a:pt x="11804" y="6426"/>
                    <a:pt x="11541" y="6754"/>
                    <a:pt x="11442" y="6919"/>
                  </a:cubicBezTo>
                  <a:cubicBezTo>
                    <a:pt x="11410" y="6984"/>
                    <a:pt x="11376" y="7050"/>
                    <a:pt x="11376" y="7081"/>
                  </a:cubicBezTo>
                  <a:cubicBezTo>
                    <a:pt x="11376" y="7344"/>
                    <a:pt x="11607" y="7672"/>
                    <a:pt x="11738" y="8065"/>
                  </a:cubicBezTo>
                  <a:cubicBezTo>
                    <a:pt x="11770" y="8196"/>
                    <a:pt x="11804" y="8361"/>
                    <a:pt x="11804" y="8589"/>
                  </a:cubicBezTo>
                  <a:cubicBezTo>
                    <a:pt x="11804" y="9279"/>
                    <a:pt x="11607" y="10263"/>
                    <a:pt x="11442" y="10263"/>
                  </a:cubicBezTo>
                  <a:cubicBezTo>
                    <a:pt x="11213" y="10098"/>
                    <a:pt x="10099" y="9607"/>
                    <a:pt x="9802" y="9311"/>
                  </a:cubicBezTo>
                  <a:cubicBezTo>
                    <a:pt x="9540" y="9048"/>
                    <a:pt x="9409" y="8165"/>
                    <a:pt x="8950" y="7771"/>
                  </a:cubicBezTo>
                  <a:lnTo>
                    <a:pt x="8525" y="7640"/>
                  </a:lnTo>
                  <a:lnTo>
                    <a:pt x="8491" y="7640"/>
                  </a:lnTo>
                  <a:cubicBezTo>
                    <a:pt x="7935" y="7640"/>
                    <a:pt x="7245" y="7999"/>
                    <a:pt x="7245" y="7999"/>
                  </a:cubicBezTo>
                  <a:cubicBezTo>
                    <a:pt x="7245" y="7999"/>
                    <a:pt x="6786" y="7672"/>
                    <a:pt x="6558" y="7443"/>
                  </a:cubicBezTo>
                  <a:lnTo>
                    <a:pt x="6492" y="7378"/>
                  </a:lnTo>
                  <a:cubicBezTo>
                    <a:pt x="6230" y="7378"/>
                    <a:pt x="5868" y="8196"/>
                    <a:pt x="5671" y="8886"/>
                  </a:cubicBezTo>
                  <a:cubicBezTo>
                    <a:pt x="5540" y="9245"/>
                    <a:pt x="5278" y="9345"/>
                    <a:pt x="5050" y="9345"/>
                  </a:cubicBezTo>
                  <a:cubicBezTo>
                    <a:pt x="4853" y="9345"/>
                    <a:pt x="4656" y="9279"/>
                    <a:pt x="4656" y="9279"/>
                  </a:cubicBezTo>
                  <a:cubicBezTo>
                    <a:pt x="4263" y="9279"/>
                    <a:pt x="3245" y="5870"/>
                    <a:pt x="1803" y="5442"/>
                  </a:cubicBezTo>
                  <a:lnTo>
                    <a:pt x="1803" y="5442"/>
                  </a:lnTo>
                  <a:lnTo>
                    <a:pt x="2196" y="5639"/>
                  </a:lnTo>
                  <a:lnTo>
                    <a:pt x="1934" y="5639"/>
                  </a:lnTo>
                  <a:cubicBezTo>
                    <a:pt x="1771" y="5639"/>
                    <a:pt x="1575" y="5639"/>
                    <a:pt x="1443" y="5704"/>
                  </a:cubicBezTo>
                  <a:cubicBezTo>
                    <a:pt x="1081" y="5901"/>
                    <a:pt x="394" y="6591"/>
                    <a:pt x="460" y="6722"/>
                  </a:cubicBezTo>
                  <a:cubicBezTo>
                    <a:pt x="491" y="6885"/>
                    <a:pt x="394" y="7344"/>
                    <a:pt x="622" y="7409"/>
                  </a:cubicBezTo>
                  <a:cubicBezTo>
                    <a:pt x="885" y="7443"/>
                    <a:pt x="329" y="9476"/>
                    <a:pt x="163" y="9738"/>
                  </a:cubicBezTo>
                  <a:cubicBezTo>
                    <a:pt x="1" y="10032"/>
                    <a:pt x="788" y="10328"/>
                    <a:pt x="754" y="10491"/>
                  </a:cubicBezTo>
                  <a:cubicBezTo>
                    <a:pt x="754" y="10622"/>
                    <a:pt x="426" y="13376"/>
                    <a:pt x="229" y="16130"/>
                  </a:cubicBezTo>
                  <a:lnTo>
                    <a:pt x="25180" y="16261"/>
                  </a:lnTo>
                  <a:lnTo>
                    <a:pt x="17868" y="16195"/>
                  </a:lnTo>
                  <a:lnTo>
                    <a:pt x="16818" y="8033"/>
                  </a:lnTo>
                  <a:lnTo>
                    <a:pt x="17443" y="14787"/>
                  </a:lnTo>
                  <a:lnTo>
                    <a:pt x="16656" y="8558"/>
                  </a:lnTo>
                  <a:lnTo>
                    <a:pt x="16262" y="8065"/>
                  </a:lnTo>
                  <a:lnTo>
                    <a:pt x="16132" y="4830"/>
                  </a:lnTo>
                  <a:lnTo>
                    <a:pt x="16132" y="4830"/>
                  </a:lnTo>
                  <a:cubicBezTo>
                    <a:pt x="16141" y="4842"/>
                    <a:pt x="16151" y="4855"/>
                    <a:pt x="16160" y="4867"/>
                  </a:cubicBezTo>
                  <a:lnTo>
                    <a:pt x="16160" y="4867"/>
                  </a:lnTo>
                  <a:cubicBezTo>
                    <a:pt x="16150" y="4852"/>
                    <a:pt x="16141" y="4836"/>
                    <a:pt x="16131" y="4821"/>
                  </a:cubicBezTo>
                  <a:lnTo>
                    <a:pt x="16131" y="4821"/>
                  </a:lnTo>
                  <a:lnTo>
                    <a:pt x="16132" y="4830"/>
                  </a:lnTo>
                  <a:lnTo>
                    <a:pt x="16132" y="4830"/>
                  </a:lnTo>
                  <a:cubicBezTo>
                    <a:pt x="15963" y="4606"/>
                    <a:pt x="15805" y="4387"/>
                    <a:pt x="15476" y="4328"/>
                  </a:cubicBezTo>
                  <a:lnTo>
                    <a:pt x="15476" y="4328"/>
                  </a:lnTo>
                  <a:lnTo>
                    <a:pt x="15573" y="5345"/>
                  </a:lnTo>
                  <a:lnTo>
                    <a:pt x="15376" y="5770"/>
                  </a:lnTo>
                  <a:lnTo>
                    <a:pt x="15769" y="10360"/>
                  </a:lnTo>
                  <a:lnTo>
                    <a:pt x="15344" y="7247"/>
                  </a:lnTo>
                  <a:lnTo>
                    <a:pt x="15082" y="6984"/>
                  </a:lnTo>
                  <a:lnTo>
                    <a:pt x="14951" y="5411"/>
                  </a:lnTo>
                  <a:lnTo>
                    <a:pt x="14720" y="3278"/>
                  </a:lnTo>
                  <a:cubicBezTo>
                    <a:pt x="14164" y="2067"/>
                    <a:pt x="13508" y="131"/>
                    <a:pt x="12556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8" name="Google Shape;5008;p36"/>
            <p:cNvSpPr/>
            <p:nvPr/>
          </p:nvSpPr>
          <p:spPr>
            <a:xfrm>
              <a:off x="5945980" y="3454672"/>
              <a:ext cx="413496" cy="1895670"/>
            </a:xfrm>
            <a:custGeom>
              <a:avLst/>
              <a:gdLst/>
              <a:ahLst/>
              <a:cxnLst/>
              <a:rect l="l" t="t" r="r" b="b"/>
              <a:pathLst>
                <a:path w="1509" h="6918" extrusionOk="0">
                  <a:moveTo>
                    <a:pt x="656" y="1"/>
                  </a:moveTo>
                  <a:lnTo>
                    <a:pt x="625" y="688"/>
                  </a:lnTo>
                  <a:lnTo>
                    <a:pt x="460" y="950"/>
                  </a:lnTo>
                  <a:lnTo>
                    <a:pt x="1" y="5343"/>
                  </a:lnTo>
                  <a:lnTo>
                    <a:pt x="166" y="5443"/>
                  </a:lnTo>
                  <a:lnTo>
                    <a:pt x="494" y="2196"/>
                  </a:lnTo>
                  <a:lnTo>
                    <a:pt x="559" y="4098"/>
                  </a:lnTo>
                  <a:lnTo>
                    <a:pt x="363" y="6755"/>
                  </a:lnTo>
                  <a:lnTo>
                    <a:pt x="1509" y="6917"/>
                  </a:lnTo>
                  <a:lnTo>
                    <a:pt x="1215" y="3017"/>
                  </a:lnTo>
                  <a:lnTo>
                    <a:pt x="887" y="2786"/>
                  </a:lnTo>
                  <a:lnTo>
                    <a:pt x="722" y="32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9" name="Google Shape;5009;p36"/>
            <p:cNvSpPr/>
            <p:nvPr/>
          </p:nvSpPr>
          <p:spPr>
            <a:xfrm>
              <a:off x="6728036" y="3221206"/>
              <a:ext cx="2919683" cy="3135063"/>
            </a:xfrm>
            <a:custGeom>
              <a:avLst/>
              <a:gdLst/>
              <a:ahLst/>
              <a:cxnLst/>
              <a:rect l="l" t="t" r="r" b="b"/>
              <a:pathLst>
                <a:path w="10655" h="11441" extrusionOk="0">
                  <a:moveTo>
                    <a:pt x="3966" y="1771"/>
                  </a:moveTo>
                  <a:lnTo>
                    <a:pt x="3967" y="1773"/>
                  </a:lnTo>
                  <a:lnTo>
                    <a:pt x="3967" y="1773"/>
                  </a:lnTo>
                  <a:cubicBezTo>
                    <a:pt x="4015" y="1795"/>
                    <a:pt x="4063" y="1816"/>
                    <a:pt x="4111" y="1837"/>
                  </a:cubicBezTo>
                  <a:lnTo>
                    <a:pt x="4111" y="1837"/>
                  </a:lnTo>
                  <a:cubicBezTo>
                    <a:pt x="4063" y="1815"/>
                    <a:pt x="4015" y="1793"/>
                    <a:pt x="3966" y="1771"/>
                  </a:cubicBezTo>
                  <a:close/>
                  <a:moveTo>
                    <a:pt x="4111" y="1837"/>
                  </a:moveTo>
                  <a:cubicBezTo>
                    <a:pt x="4761" y="2133"/>
                    <a:pt x="5246" y="2361"/>
                    <a:pt x="5246" y="2361"/>
                  </a:cubicBezTo>
                  <a:cubicBezTo>
                    <a:pt x="5233" y="2349"/>
                    <a:pt x="4755" y="2123"/>
                    <a:pt x="4111" y="1837"/>
                  </a:cubicBezTo>
                  <a:close/>
                  <a:moveTo>
                    <a:pt x="0" y="1"/>
                  </a:moveTo>
                  <a:lnTo>
                    <a:pt x="491" y="3017"/>
                  </a:lnTo>
                  <a:lnTo>
                    <a:pt x="687" y="3213"/>
                  </a:lnTo>
                  <a:lnTo>
                    <a:pt x="1737" y="11375"/>
                  </a:lnTo>
                  <a:lnTo>
                    <a:pt x="9049" y="11441"/>
                  </a:lnTo>
                  <a:lnTo>
                    <a:pt x="10654" y="7900"/>
                  </a:lnTo>
                  <a:cubicBezTo>
                    <a:pt x="8884" y="7638"/>
                    <a:pt x="9180" y="5312"/>
                    <a:pt x="8818" y="5180"/>
                  </a:cubicBezTo>
                  <a:cubicBezTo>
                    <a:pt x="8459" y="5049"/>
                    <a:pt x="6458" y="4032"/>
                    <a:pt x="6458" y="4032"/>
                  </a:cubicBezTo>
                  <a:lnTo>
                    <a:pt x="6458" y="4032"/>
                  </a:lnTo>
                  <a:lnTo>
                    <a:pt x="7148" y="5933"/>
                  </a:lnTo>
                  <a:lnTo>
                    <a:pt x="6851" y="7048"/>
                  </a:lnTo>
                  <a:lnTo>
                    <a:pt x="6492" y="7607"/>
                  </a:lnTo>
                  <a:lnTo>
                    <a:pt x="6523" y="7769"/>
                  </a:lnTo>
                  <a:lnTo>
                    <a:pt x="6523" y="8425"/>
                  </a:lnTo>
                  <a:lnTo>
                    <a:pt x="6361" y="7835"/>
                  </a:lnTo>
                  <a:lnTo>
                    <a:pt x="6098" y="8425"/>
                  </a:lnTo>
                  <a:lnTo>
                    <a:pt x="5474" y="5771"/>
                  </a:lnTo>
                  <a:lnTo>
                    <a:pt x="4884" y="4787"/>
                  </a:lnTo>
                  <a:lnTo>
                    <a:pt x="3967" y="1773"/>
                  </a:lnTo>
                  <a:lnTo>
                    <a:pt x="3967" y="1773"/>
                  </a:lnTo>
                  <a:cubicBezTo>
                    <a:pt x="2871" y="1289"/>
                    <a:pt x="1387" y="670"/>
                    <a:pt x="853" y="591"/>
                  </a:cubicBezTo>
                  <a:lnTo>
                    <a:pt x="753" y="591"/>
                  </a:lnTo>
                  <a:cubicBezTo>
                    <a:pt x="656" y="557"/>
                    <a:pt x="590" y="525"/>
                    <a:pt x="525" y="525"/>
                  </a:cubicBezTo>
                  <a:lnTo>
                    <a:pt x="525" y="491"/>
                  </a:lnTo>
                  <a:lnTo>
                    <a:pt x="459" y="491"/>
                  </a:lnTo>
                  <a:lnTo>
                    <a:pt x="459" y="460"/>
                  </a:lnTo>
                  <a:lnTo>
                    <a:pt x="425" y="460"/>
                  </a:lnTo>
                  <a:lnTo>
                    <a:pt x="425" y="425"/>
                  </a:lnTo>
                  <a:cubicBezTo>
                    <a:pt x="229" y="328"/>
                    <a:pt x="97" y="163"/>
                    <a:pt x="0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0" name="Google Shape;5010;p36"/>
            <p:cNvSpPr/>
            <p:nvPr/>
          </p:nvSpPr>
          <p:spPr>
            <a:xfrm>
              <a:off x="6341392" y="2798666"/>
              <a:ext cx="287721" cy="1940610"/>
            </a:xfrm>
            <a:custGeom>
              <a:avLst/>
              <a:gdLst/>
              <a:ahLst/>
              <a:cxnLst/>
              <a:rect l="l" t="t" r="r" b="b"/>
              <a:pathLst>
                <a:path w="1050" h="7082" extrusionOk="0">
                  <a:moveTo>
                    <a:pt x="0" y="0"/>
                  </a:moveTo>
                  <a:lnTo>
                    <a:pt x="231" y="2133"/>
                  </a:lnTo>
                  <a:lnTo>
                    <a:pt x="362" y="3706"/>
                  </a:lnTo>
                  <a:lnTo>
                    <a:pt x="624" y="3969"/>
                  </a:lnTo>
                  <a:lnTo>
                    <a:pt x="1049" y="7082"/>
                  </a:lnTo>
                  <a:lnTo>
                    <a:pt x="656" y="2492"/>
                  </a:lnTo>
                  <a:lnTo>
                    <a:pt x="853" y="2067"/>
                  </a:lnTo>
                  <a:lnTo>
                    <a:pt x="756" y="1050"/>
                  </a:lnTo>
                  <a:lnTo>
                    <a:pt x="756" y="918"/>
                  </a:lnTo>
                  <a:lnTo>
                    <a:pt x="722" y="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1" name="Google Shape;5011;p36"/>
            <p:cNvSpPr/>
            <p:nvPr/>
          </p:nvSpPr>
          <p:spPr>
            <a:xfrm>
              <a:off x="3008747" y="3858579"/>
              <a:ext cx="682858" cy="1383801"/>
            </a:xfrm>
            <a:custGeom>
              <a:avLst/>
              <a:gdLst/>
              <a:ahLst/>
              <a:cxnLst/>
              <a:rect l="l" t="t" r="r" b="b"/>
              <a:pathLst>
                <a:path w="2492" h="5050" extrusionOk="0">
                  <a:moveTo>
                    <a:pt x="0" y="1"/>
                  </a:moveTo>
                  <a:lnTo>
                    <a:pt x="97" y="822"/>
                  </a:lnTo>
                  <a:lnTo>
                    <a:pt x="525" y="1050"/>
                  </a:lnTo>
                  <a:lnTo>
                    <a:pt x="984" y="5050"/>
                  </a:lnTo>
                  <a:lnTo>
                    <a:pt x="2492" y="4297"/>
                  </a:lnTo>
                  <a:lnTo>
                    <a:pt x="950" y="919"/>
                  </a:lnTo>
                  <a:lnTo>
                    <a:pt x="721" y="822"/>
                  </a:lnTo>
                  <a:lnTo>
                    <a:pt x="425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2" name="Google Shape;5012;p36"/>
            <p:cNvSpPr/>
            <p:nvPr/>
          </p:nvSpPr>
          <p:spPr>
            <a:xfrm>
              <a:off x="4346792" y="4235906"/>
              <a:ext cx="1087859" cy="1347904"/>
            </a:xfrm>
            <a:custGeom>
              <a:avLst/>
              <a:gdLst/>
              <a:ahLst/>
              <a:cxnLst/>
              <a:rect l="l" t="t" r="r" b="b"/>
              <a:pathLst>
                <a:path w="3970" h="4919" extrusionOk="0">
                  <a:moveTo>
                    <a:pt x="1" y="1"/>
                  </a:moveTo>
                  <a:lnTo>
                    <a:pt x="1181" y="4035"/>
                  </a:lnTo>
                  <a:lnTo>
                    <a:pt x="3969" y="4919"/>
                  </a:lnTo>
                  <a:lnTo>
                    <a:pt x="3838" y="3576"/>
                  </a:lnTo>
                  <a:lnTo>
                    <a:pt x="3279" y="3345"/>
                  </a:lnTo>
                  <a:lnTo>
                    <a:pt x="2789" y="2034"/>
                  </a:lnTo>
                  <a:lnTo>
                    <a:pt x="1740" y="1150"/>
                  </a:lnTo>
                  <a:lnTo>
                    <a:pt x="1378" y="525"/>
                  </a:lnTo>
                  <a:lnTo>
                    <a:pt x="691" y="263"/>
                  </a:lnTo>
                  <a:lnTo>
                    <a:pt x="1543" y="2395"/>
                  </a:lnTo>
                  <a:lnTo>
                    <a:pt x="1543" y="2395"/>
                  </a:lnTo>
                  <a:lnTo>
                    <a:pt x="1346" y="2296"/>
                  </a:lnTo>
                  <a:lnTo>
                    <a:pt x="329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3" name="Google Shape;5013;p36"/>
            <p:cNvSpPr/>
            <p:nvPr/>
          </p:nvSpPr>
          <p:spPr>
            <a:xfrm>
              <a:off x="5757727" y="3211889"/>
              <a:ext cx="224422" cy="1986097"/>
            </a:xfrm>
            <a:custGeom>
              <a:avLst/>
              <a:gdLst/>
              <a:ahLst/>
              <a:cxnLst/>
              <a:rect l="l" t="t" r="r" b="b"/>
              <a:pathLst>
                <a:path w="819" h="7248" extrusionOk="0">
                  <a:moveTo>
                    <a:pt x="722" y="1"/>
                  </a:moveTo>
                  <a:lnTo>
                    <a:pt x="425" y="656"/>
                  </a:lnTo>
                  <a:lnTo>
                    <a:pt x="66" y="1968"/>
                  </a:lnTo>
                  <a:lnTo>
                    <a:pt x="0" y="2558"/>
                  </a:lnTo>
                  <a:lnTo>
                    <a:pt x="328" y="2854"/>
                  </a:lnTo>
                  <a:lnTo>
                    <a:pt x="163" y="7247"/>
                  </a:lnTo>
                  <a:lnTo>
                    <a:pt x="328" y="6985"/>
                  </a:lnTo>
                  <a:lnTo>
                    <a:pt x="819" y="2492"/>
                  </a:lnTo>
                  <a:lnTo>
                    <a:pt x="557" y="1739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4" name="Google Shape;5014;p36"/>
            <p:cNvSpPr/>
            <p:nvPr/>
          </p:nvSpPr>
          <p:spPr>
            <a:xfrm>
              <a:off x="2873654" y="4002440"/>
              <a:ext cx="171263" cy="1437509"/>
            </a:xfrm>
            <a:custGeom>
              <a:avLst/>
              <a:gdLst/>
              <a:ahLst/>
              <a:cxnLst/>
              <a:rect l="l" t="t" r="r" b="b"/>
              <a:pathLst>
                <a:path w="625" h="5246" extrusionOk="0">
                  <a:moveTo>
                    <a:pt x="362" y="1"/>
                  </a:moveTo>
                  <a:lnTo>
                    <a:pt x="131" y="132"/>
                  </a:lnTo>
                  <a:lnTo>
                    <a:pt x="0" y="459"/>
                  </a:lnTo>
                  <a:lnTo>
                    <a:pt x="262" y="1280"/>
                  </a:lnTo>
                  <a:lnTo>
                    <a:pt x="428" y="5246"/>
                  </a:lnTo>
                  <a:lnTo>
                    <a:pt x="624" y="5215"/>
                  </a:lnTo>
                  <a:lnTo>
                    <a:pt x="525" y="1312"/>
                  </a:lnTo>
                  <a:lnTo>
                    <a:pt x="262" y="625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5" name="Google Shape;5015;p36"/>
            <p:cNvSpPr/>
            <p:nvPr/>
          </p:nvSpPr>
          <p:spPr>
            <a:xfrm>
              <a:off x="1076623" y="3391647"/>
              <a:ext cx="1833194" cy="2928726"/>
            </a:xfrm>
            <a:custGeom>
              <a:avLst/>
              <a:gdLst/>
              <a:ahLst/>
              <a:cxnLst/>
              <a:rect l="l" t="t" r="r" b="b"/>
              <a:pathLst>
                <a:path w="6690" h="10688" extrusionOk="0">
                  <a:moveTo>
                    <a:pt x="625" y="6295"/>
                  </a:moveTo>
                  <a:lnTo>
                    <a:pt x="460" y="7444"/>
                  </a:lnTo>
                  <a:lnTo>
                    <a:pt x="460" y="7444"/>
                  </a:lnTo>
                  <a:lnTo>
                    <a:pt x="461" y="7443"/>
                  </a:lnTo>
                  <a:lnTo>
                    <a:pt x="461" y="7443"/>
                  </a:lnTo>
                  <a:lnTo>
                    <a:pt x="625" y="6295"/>
                  </a:lnTo>
                  <a:close/>
                  <a:moveTo>
                    <a:pt x="6264" y="0"/>
                  </a:moveTo>
                  <a:cubicBezTo>
                    <a:pt x="5443" y="100"/>
                    <a:pt x="4887" y="853"/>
                    <a:pt x="4887" y="853"/>
                  </a:cubicBezTo>
                  <a:lnTo>
                    <a:pt x="3280" y="3116"/>
                  </a:lnTo>
                  <a:lnTo>
                    <a:pt x="3148" y="4165"/>
                  </a:lnTo>
                  <a:lnTo>
                    <a:pt x="3083" y="4624"/>
                  </a:lnTo>
                  <a:lnTo>
                    <a:pt x="2952" y="5476"/>
                  </a:lnTo>
                  <a:lnTo>
                    <a:pt x="2986" y="5804"/>
                  </a:lnTo>
                  <a:lnTo>
                    <a:pt x="2723" y="6819"/>
                  </a:lnTo>
                  <a:lnTo>
                    <a:pt x="461" y="7443"/>
                  </a:lnTo>
                  <a:lnTo>
                    <a:pt x="461" y="7443"/>
                  </a:lnTo>
                  <a:lnTo>
                    <a:pt x="1" y="10656"/>
                  </a:lnTo>
                  <a:lnTo>
                    <a:pt x="4722" y="10688"/>
                  </a:lnTo>
                  <a:cubicBezTo>
                    <a:pt x="4919" y="7934"/>
                    <a:pt x="5247" y="5180"/>
                    <a:pt x="5247" y="5049"/>
                  </a:cubicBezTo>
                  <a:cubicBezTo>
                    <a:pt x="5281" y="4886"/>
                    <a:pt x="4494" y="4590"/>
                    <a:pt x="4656" y="4296"/>
                  </a:cubicBezTo>
                  <a:cubicBezTo>
                    <a:pt x="4822" y="4034"/>
                    <a:pt x="5378" y="2001"/>
                    <a:pt x="5115" y="1967"/>
                  </a:cubicBezTo>
                  <a:cubicBezTo>
                    <a:pt x="4887" y="1902"/>
                    <a:pt x="4984" y="1443"/>
                    <a:pt x="4953" y="1280"/>
                  </a:cubicBezTo>
                  <a:cubicBezTo>
                    <a:pt x="4887" y="1149"/>
                    <a:pt x="5574" y="459"/>
                    <a:pt x="5936" y="262"/>
                  </a:cubicBezTo>
                  <a:cubicBezTo>
                    <a:pt x="6068" y="197"/>
                    <a:pt x="6264" y="197"/>
                    <a:pt x="6427" y="197"/>
                  </a:cubicBezTo>
                  <a:lnTo>
                    <a:pt x="6689" y="197"/>
                  </a:lnTo>
                  <a:lnTo>
                    <a:pt x="6296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6" name="Google Shape;5016;p36"/>
            <p:cNvSpPr/>
            <p:nvPr/>
          </p:nvSpPr>
          <p:spPr>
            <a:xfrm>
              <a:off x="4320212" y="2062097"/>
              <a:ext cx="1554241" cy="2650595"/>
            </a:xfrm>
            <a:custGeom>
              <a:avLst/>
              <a:gdLst/>
              <a:ahLst/>
              <a:cxnLst/>
              <a:rect l="l" t="t" r="r" b="b"/>
              <a:pathLst>
                <a:path w="5672" h="9673" extrusionOk="0">
                  <a:moveTo>
                    <a:pt x="2458" y="8721"/>
                  </a:moveTo>
                  <a:cubicBezTo>
                    <a:pt x="2491" y="8784"/>
                    <a:pt x="2554" y="8818"/>
                    <a:pt x="2617" y="8849"/>
                  </a:cubicBezTo>
                  <a:lnTo>
                    <a:pt x="2617" y="8849"/>
                  </a:lnTo>
                  <a:cubicBezTo>
                    <a:pt x="2552" y="8803"/>
                    <a:pt x="2498" y="8760"/>
                    <a:pt x="2458" y="8721"/>
                  </a:cubicBezTo>
                  <a:close/>
                  <a:moveTo>
                    <a:pt x="4984" y="0"/>
                  </a:moveTo>
                  <a:cubicBezTo>
                    <a:pt x="4525" y="0"/>
                    <a:pt x="3542" y="2067"/>
                    <a:pt x="3376" y="2229"/>
                  </a:cubicBezTo>
                  <a:cubicBezTo>
                    <a:pt x="3180" y="2426"/>
                    <a:pt x="3083" y="2951"/>
                    <a:pt x="2590" y="3050"/>
                  </a:cubicBezTo>
                  <a:cubicBezTo>
                    <a:pt x="2393" y="3082"/>
                    <a:pt x="2262" y="3182"/>
                    <a:pt x="2099" y="3213"/>
                  </a:cubicBezTo>
                  <a:lnTo>
                    <a:pt x="919" y="5311"/>
                  </a:lnTo>
                  <a:cubicBezTo>
                    <a:pt x="919" y="5311"/>
                    <a:pt x="525" y="6198"/>
                    <a:pt x="1" y="6525"/>
                  </a:cubicBezTo>
                  <a:cubicBezTo>
                    <a:pt x="198" y="6688"/>
                    <a:pt x="394" y="6722"/>
                    <a:pt x="591" y="6722"/>
                  </a:cubicBezTo>
                  <a:lnTo>
                    <a:pt x="657" y="6722"/>
                  </a:lnTo>
                  <a:lnTo>
                    <a:pt x="2296" y="4034"/>
                  </a:lnTo>
                  <a:cubicBezTo>
                    <a:pt x="2296" y="4034"/>
                    <a:pt x="2917" y="3640"/>
                    <a:pt x="3114" y="3410"/>
                  </a:cubicBezTo>
                  <a:lnTo>
                    <a:pt x="3442" y="3082"/>
                  </a:lnTo>
                  <a:lnTo>
                    <a:pt x="3442" y="3082"/>
                  </a:lnTo>
                  <a:lnTo>
                    <a:pt x="2852" y="4852"/>
                  </a:lnTo>
                  <a:cubicBezTo>
                    <a:pt x="2852" y="4852"/>
                    <a:pt x="2427" y="5411"/>
                    <a:pt x="2262" y="5542"/>
                  </a:cubicBezTo>
                  <a:cubicBezTo>
                    <a:pt x="2131" y="5673"/>
                    <a:pt x="2099" y="6722"/>
                    <a:pt x="2099" y="6722"/>
                  </a:cubicBezTo>
                  <a:lnTo>
                    <a:pt x="1934" y="6950"/>
                  </a:lnTo>
                  <a:cubicBezTo>
                    <a:pt x="2196" y="7147"/>
                    <a:pt x="2262" y="7344"/>
                    <a:pt x="2262" y="7344"/>
                  </a:cubicBezTo>
                  <a:lnTo>
                    <a:pt x="2624" y="8852"/>
                  </a:lnTo>
                  <a:cubicBezTo>
                    <a:pt x="2621" y="8851"/>
                    <a:pt x="2619" y="8850"/>
                    <a:pt x="2617" y="8849"/>
                  </a:cubicBezTo>
                  <a:lnTo>
                    <a:pt x="2617" y="8849"/>
                  </a:lnTo>
                  <a:cubicBezTo>
                    <a:pt x="3037" y="9142"/>
                    <a:pt x="3900" y="9530"/>
                    <a:pt x="4098" y="9673"/>
                  </a:cubicBezTo>
                  <a:cubicBezTo>
                    <a:pt x="4263" y="9673"/>
                    <a:pt x="4460" y="8689"/>
                    <a:pt x="4460" y="7999"/>
                  </a:cubicBezTo>
                  <a:cubicBezTo>
                    <a:pt x="4460" y="7771"/>
                    <a:pt x="4426" y="7606"/>
                    <a:pt x="4394" y="7475"/>
                  </a:cubicBezTo>
                  <a:cubicBezTo>
                    <a:pt x="4263" y="7082"/>
                    <a:pt x="4032" y="6754"/>
                    <a:pt x="4032" y="6491"/>
                  </a:cubicBezTo>
                  <a:cubicBezTo>
                    <a:pt x="4032" y="6460"/>
                    <a:pt x="4066" y="6394"/>
                    <a:pt x="4098" y="6329"/>
                  </a:cubicBezTo>
                  <a:cubicBezTo>
                    <a:pt x="4197" y="6164"/>
                    <a:pt x="4460" y="5836"/>
                    <a:pt x="4460" y="5573"/>
                  </a:cubicBezTo>
                  <a:cubicBezTo>
                    <a:pt x="4460" y="5476"/>
                    <a:pt x="4394" y="5377"/>
                    <a:pt x="4229" y="5345"/>
                  </a:cubicBezTo>
                  <a:cubicBezTo>
                    <a:pt x="4098" y="5311"/>
                    <a:pt x="4066" y="5246"/>
                    <a:pt x="4066" y="5214"/>
                  </a:cubicBezTo>
                  <a:cubicBezTo>
                    <a:pt x="4066" y="4983"/>
                    <a:pt x="4819" y="4558"/>
                    <a:pt x="5081" y="4459"/>
                  </a:cubicBezTo>
                  <a:cubicBezTo>
                    <a:pt x="5409" y="4362"/>
                    <a:pt x="5671" y="2033"/>
                    <a:pt x="5671" y="2033"/>
                  </a:cubicBezTo>
                  <a:lnTo>
                    <a:pt x="5671" y="2033"/>
                  </a:lnTo>
                  <a:cubicBezTo>
                    <a:pt x="5671" y="2033"/>
                    <a:pt x="4753" y="3672"/>
                    <a:pt x="4263" y="3672"/>
                  </a:cubicBezTo>
                  <a:cubicBezTo>
                    <a:pt x="4229" y="3672"/>
                    <a:pt x="4197" y="3672"/>
                    <a:pt x="4163" y="3640"/>
                  </a:cubicBezTo>
                  <a:cubicBezTo>
                    <a:pt x="4098" y="3606"/>
                    <a:pt x="4066" y="3541"/>
                    <a:pt x="4066" y="3444"/>
                  </a:cubicBezTo>
                  <a:cubicBezTo>
                    <a:pt x="4066" y="2854"/>
                    <a:pt x="5181" y="1443"/>
                    <a:pt x="5181" y="459"/>
                  </a:cubicBezTo>
                  <a:cubicBezTo>
                    <a:pt x="5181" y="394"/>
                    <a:pt x="5181" y="328"/>
                    <a:pt x="5147" y="262"/>
                  </a:cubicBezTo>
                  <a:cubicBezTo>
                    <a:pt x="5115" y="66"/>
                    <a:pt x="5050" y="0"/>
                    <a:pt x="4984" y="0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7" name="Google Shape;5017;p36"/>
            <p:cNvSpPr/>
            <p:nvPr/>
          </p:nvSpPr>
          <p:spPr>
            <a:xfrm>
              <a:off x="3919294" y="4209326"/>
              <a:ext cx="656278" cy="1276111"/>
            </a:xfrm>
            <a:custGeom>
              <a:avLst/>
              <a:gdLst/>
              <a:ahLst/>
              <a:cxnLst/>
              <a:rect l="l" t="t" r="r" b="b"/>
              <a:pathLst>
                <a:path w="2395" h="4657" extrusionOk="0">
                  <a:moveTo>
                    <a:pt x="756" y="1"/>
                  </a:moveTo>
                  <a:lnTo>
                    <a:pt x="394" y="688"/>
                  </a:lnTo>
                  <a:lnTo>
                    <a:pt x="0" y="1509"/>
                  </a:lnTo>
                  <a:lnTo>
                    <a:pt x="559" y="4460"/>
                  </a:lnTo>
                  <a:lnTo>
                    <a:pt x="2395" y="4656"/>
                  </a:lnTo>
                  <a:lnTo>
                    <a:pt x="2395" y="4656"/>
                  </a:lnTo>
                  <a:lnTo>
                    <a:pt x="1902" y="2230"/>
                  </a:lnTo>
                  <a:lnTo>
                    <a:pt x="1542" y="1574"/>
                  </a:lnTo>
                  <a:lnTo>
                    <a:pt x="1115" y="29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8" name="Google Shape;5018;p36"/>
            <p:cNvSpPr/>
            <p:nvPr/>
          </p:nvSpPr>
          <p:spPr>
            <a:xfrm>
              <a:off x="6728036" y="3221206"/>
              <a:ext cx="359514" cy="2731157"/>
            </a:xfrm>
            <a:custGeom>
              <a:avLst/>
              <a:gdLst/>
              <a:ahLst/>
              <a:cxnLst/>
              <a:rect l="l" t="t" r="r" b="b"/>
              <a:pathLst>
                <a:path w="1312" h="9967" extrusionOk="0">
                  <a:moveTo>
                    <a:pt x="0" y="1"/>
                  </a:moveTo>
                  <a:lnTo>
                    <a:pt x="131" y="3245"/>
                  </a:lnTo>
                  <a:lnTo>
                    <a:pt x="525" y="3738"/>
                  </a:lnTo>
                  <a:lnTo>
                    <a:pt x="1312" y="9967"/>
                  </a:lnTo>
                  <a:lnTo>
                    <a:pt x="687" y="3213"/>
                  </a:lnTo>
                  <a:lnTo>
                    <a:pt x="491" y="30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9" name="Google Shape;5019;p36"/>
            <p:cNvSpPr/>
            <p:nvPr/>
          </p:nvSpPr>
          <p:spPr>
            <a:xfrm>
              <a:off x="1202399" y="3391647"/>
              <a:ext cx="1590960" cy="2039805"/>
            </a:xfrm>
            <a:custGeom>
              <a:avLst/>
              <a:gdLst/>
              <a:ahLst/>
              <a:cxnLst/>
              <a:rect l="l" t="t" r="r" b="b"/>
              <a:pathLst>
                <a:path w="5806" h="7444" extrusionOk="0">
                  <a:moveTo>
                    <a:pt x="5674" y="0"/>
                  </a:moveTo>
                  <a:cubicBezTo>
                    <a:pt x="4132" y="0"/>
                    <a:pt x="166" y="6295"/>
                    <a:pt x="166" y="6295"/>
                  </a:cubicBezTo>
                  <a:lnTo>
                    <a:pt x="1" y="7444"/>
                  </a:lnTo>
                  <a:lnTo>
                    <a:pt x="1" y="7444"/>
                  </a:lnTo>
                  <a:lnTo>
                    <a:pt x="2264" y="6819"/>
                  </a:lnTo>
                  <a:lnTo>
                    <a:pt x="2527" y="5804"/>
                  </a:lnTo>
                  <a:lnTo>
                    <a:pt x="2493" y="5476"/>
                  </a:lnTo>
                  <a:lnTo>
                    <a:pt x="2624" y="4624"/>
                  </a:lnTo>
                  <a:lnTo>
                    <a:pt x="2689" y="4165"/>
                  </a:lnTo>
                  <a:lnTo>
                    <a:pt x="2821" y="3116"/>
                  </a:lnTo>
                  <a:lnTo>
                    <a:pt x="4428" y="853"/>
                  </a:lnTo>
                  <a:cubicBezTo>
                    <a:pt x="4428" y="853"/>
                    <a:pt x="4984" y="100"/>
                    <a:pt x="5805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0" name="Google Shape;5020;p36"/>
            <p:cNvSpPr/>
            <p:nvPr/>
          </p:nvSpPr>
          <p:spPr>
            <a:xfrm>
              <a:off x="4158540" y="2448741"/>
              <a:ext cx="1015244" cy="1401612"/>
            </a:xfrm>
            <a:custGeom>
              <a:avLst/>
              <a:gdLst/>
              <a:ahLst/>
              <a:cxnLst/>
              <a:rect l="l" t="t" r="r" b="b"/>
              <a:pathLst>
                <a:path w="3705" h="5115" extrusionOk="0">
                  <a:moveTo>
                    <a:pt x="3704" y="0"/>
                  </a:moveTo>
                  <a:lnTo>
                    <a:pt x="3673" y="32"/>
                  </a:lnTo>
                  <a:lnTo>
                    <a:pt x="1181" y="3606"/>
                  </a:lnTo>
                  <a:lnTo>
                    <a:pt x="460" y="4524"/>
                  </a:lnTo>
                  <a:cubicBezTo>
                    <a:pt x="460" y="4524"/>
                    <a:pt x="163" y="4590"/>
                    <a:pt x="132" y="4621"/>
                  </a:cubicBezTo>
                  <a:cubicBezTo>
                    <a:pt x="98" y="4621"/>
                    <a:pt x="32" y="4787"/>
                    <a:pt x="1" y="4884"/>
                  </a:cubicBezTo>
                  <a:lnTo>
                    <a:pt x="197" y="4884"/>
                  </a:lnTo>
                  <a:cubicBezTo>
                    <a:pt x="294" y="4918"/>
                    <a:pt x="426" y="4983"/>
                    <a:pt x="557" y="5114"/>
                  </a:cubicBezTo>
                  <a:lnTo>
                    <a:pt x="591" y="5114"/>
                  </a:lnTo>
                  <a:cubicBezTo>
                    <a:pt x="1115" y="4787"/>
                    <a:pt x="1509" y="3900"/>
                    <a:pt x="1509" y="3900"/>
                  </a:cubicBezTo>
                  <a:lnTo>
                    <a:pt x="2689" y="1802"/>
                  </a:lnTo>
                  <a:lnTo>
                    <a:pt x="3704" y="0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1" name="Google Shape;5021;p36"/>
            <p:cNvSpPr/>
            <p:nvPr/>
          </p:nvSpPr>
          <p:spPr>
            <a:xfrm>
              <a:off x="4499970" y="2906356"/>
              <a:ext cx="763420" cy="1123756"/>
            </a:xfrm>
            <a:custGeom>
              <a:avLst/>
              <a:gdLst/>
              <a:ahLst/>
              <a:cxnLst/>
              <a:rect l="l" t="t" r="r" b="b"/>
              <a:pathLst>
                <a:path w="2786" h="4101" extrusionOk="0">
                  <a:moveTo>
                    <a:pt x="2786" y="1"/>
                  </a:moveTo>
                  <a:lnTo>
                    <a:pt x="2458" y="329"/>
                  </a:lnTo>
                  <a:cubicBezTo>
                    <a:pt x="2261" y="559"/>
                    <a:pt x="1640" y="953"/>
                    <a:pt x="1640" y="953"/>
                  </a:cubicBezTo>
                  <a:lnTo>
                    <a:pt x="1" y="3641"/>
                  </a:lnTo>
                  <a:cubicBezTo>
                    <a:pt x="98" y="3641"/>
                    <a:pt x="163" y="3607"/>
                    <a:pt x="263" y="3607"/>
                  </a:cubicBezTo>
                  <a:cubicBezTo>
                    <a:pt x="360" y="3607"/>
                    <a:pt x="460" y="3576"/>
                    <a:pt x="557" y="3576"/>
                  </a:cubicBezTo>
                  <a:cubicBezTo>
                    <a:pt x="688" y="3576"/>
                    <a:pt x="819" y="3607"/>
                    <a:pt x="919" y="3641"/>
                  </a:cubicBezTo>
                  <a:cubicBezTo>
                    <a:pt x="1081" y="3707"/>
                    <a:pt x="1181" y="3804"/>
                    <a:pt x="1278" y="3869"/>
                  </a:cubicBezTo>
                  <a:lnTo>
                    <a:pt x="1443" y="3641"/>
                  </a:lnTo>
                  <a:cubicBezTo>
                    <a:pt x="1443" y="3641"/>
                    <a:pt x="1475" y="2592"/>
                    <a:pt x="1606" y="2461"/>
                  </a:cubicBezTo>
                  <a:cubicBezTo>
                    <a:pt x="1771" y="2330"/>
                    <a:pt x="2196" y="1771"/>
                    <a:pt x="2196" y="1771"/>
                  </a:cubicBezTo>
                  <a:lnTo>
                    <a:pt x="2786" y="1"/>
                  </a:lnTo>
                  <a:close/>
                  <a:moveTo>
                    <a:pt x="525" y="3969"/>
                  </a:moveTo>
                  <a:lnTo>
                    <a:pt x="950" y="4100"/>
                  </a:lnTo>
                  <a:lnTo>
                    <a:pt x="884" y="4035"/>
                  </a:lnTo>
                  <a:cubicBezTo>
                    <a:pt x="787" y="4001"/>
                    <a:pt x="656" y="3969"/>
                    <a:pt x="525" y="3969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2" name="Google Shape;5022;p36"/>
            <p:cNvSpPr/>
            <p:nvPr/>
          </p:nvSpPr>
          <p:spPr>
            <a:xfrm>
              <a:off x="3583643" y="3786786"/>
              <a:ext cx="1455594" cy="700943"/>
            </a:xfrm>
            <a:custGeom>
              <a:avLst/>
              <a:gdLst/>
              <a:ahLst/>
              <a:cxnLst/>
              <a:rect l="l" t="t" r="r" b="b"/>
              <a:pathLst>
                <a:path w="5312" h="2558" extrusionOk="0">
                  <a:moveTo>
                    <a:pt x="2099" y="1"/>
                  </a:moveTo>
                  <a:cubicBezTo>
                    <a:pt x="1671" y="35"/>
                    <a:pt x="1246" y="625"/>
                    <a:pt x="884" y="1181"/>
                  </a:cubicBezTo>
                  <a:cubicBezTo>
                    <a:pt x="525" y="1805"/>
                    <a:pt x="229" y="2395"/>
                    <a:pt x="0" y="2395"/>
                  </a:cubicBezTo>
                  <a:cubicBezTo>
                    <a:pt x="0" y="2395"/>
                    <a:pt x="197" y="2461"/>
                    <a:pt x="394" y="2461"/>
                  </a:cubicBezTo>
                  <a:cubicBezTo>
                    <a:pt x="622" y="2461"/>
                    <a:pt x="884" y="2361"/>
                    <a:pt x="1015" y="2002"/>
                  </a:cubicBezTo>
                  <a:cubicBezTo>
                    <a:pt x="1212" y="1312"/>
                    <a:pt x="1574" y="494"/>
                    <a:pt x="1836" y="494"/>
                  </a:cubicBezTo>
                  <a:lnTo>
                    <a:pt x="1902" y="559"/>
                  </a:lnTo>
                  <a:cubicBezTo>
                    <a:pt x="2130" y="788"/>
                    <a:pt x="2589" y="1115"/>
                    <a:pt x="2589" y="1115"/>
                  </a:cubicBezTo>
                  <a:cubicBezTo>
                    <a:pt x="2589" y="1115"/>
                    <a:pt x="3279" y="756"/>
                    <a:pt x="3835" y="756"/>
                  </a:cubicBezTo>
                  <a:lnTo>
                    <a:pt x="3869" y="756"/>
                  </a:lnTo>
                  <a:cubicBezTo>
                    <a:pt x="4000" y="756"/>
                    <a:pt x="4131" y="788"/>
                    <a:pt x="4228" y="822"/>
                  </a:cubicBezTo>
                  <a:lnTo>
                    <a:pt x="4294" y="887"/>
                  </a:lnTo>
                  <a:cubicBezTo>
                    <a:pt x="4753" y="1281"/>
                    <a:pt x="4884" y="2164"/>
                    <a:pt x="5146" y="2427"/>
                  </a:cubicBezTo>
                  <a:cubicBezTo>
                    <a:pt x="5181" y="2492"/>
                    <a:pt x="5246" y="2526"/>
                    <a:pt x="5312" y="2558"/>
                  </a:cubicBezTo>
                  <a:lnTo>
                    <a:pt x="4950" y="1050"/>
                  </a:lnTo>
                  <a:cubicBezTo>
                    <a:pt x="4950" y="1050"/>
                    <a:pt x="4884" y="853"/>
                    <a:pt x="4622" y="656"/>
                  </a:cubicBezTo>
                  <a:cubicBezTo>
                    <a:pt x="4525" y="591"/>
                    <a:pt x="4425" y="494"/>
                    <a:pt x="4263" y="428"/>
                  </a:cubicBezTo>
                  <a:cubicBezTo>
                    <a:pt x="4163" y="394"/>
                    <a:pt x="4032" y="363"/>
                    <a:pt x="3901" y="363"/>
                  </a:cubicBezTo>
                  <a:cubicBezTo>
                    <a:pt x="3804" y="363"/>
                    <a:pt x="3704" y="394"/>
                    <a:pt x="3607" y="394"/>
                  </a:cubicBezTo>
                  <a:cubicBezTo>
                    <a:pt x="3507" y="394"/>
                    <a:pt x="3442" y="428"/>
                    <a:pt x="3345" y="428"/>
                  </a:cubicBezTo>
                  <a:lnTo>
                    <a:pt x="3279" y="428"/>
                  </a:lnTo>
                  <a:cubicBezTo>
                    <a:pt x="3082" y="428"/>
                    <a:pt x="2886" y="394"/>
                    <a:pt x="2689" y="231"/>
                  </a:cubicBezTo>
                  <a:lnTo>
                    <a:pt x="2655" y="231"/>
                  </a:lnTo>
                  <a:cubicBezTo>
                    <a:pt x="2524" y="100"/>
                    <a:pt x="2392" y="35"/>
                    <a:pt x="2295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3" name="Google Shape;5023;p36"/>
            <p:cNvSpPr/>
            <p:nvPr/>
          </p:nvSpPr>
          <p:spPr>
            <a:xfrm>
              <a:off x="7814804" y="3706224"/>
              <a:ext cx="871932" cy="1823603"/>
            </a:xfrm>
            <a:custGeom>
              <a:avLst/>
              <a:gdLst/>
              <a:ahLst/>
              <a:cxnLst/>
              <a:rect l="l" t="t" r="r" b="b"/>
              <a:pathLst>
                <a:path w="3182" h="6655" extrusionOk="0">
                  <a:moveTo>
                    <a:pt x="0" y="1"/>
                  </a:moveTo>
                  <a:lnTo>
                    <a:pt x="918" y="3017"/>
                  </a:lnTo>
                  <a:lnTo>
                    <a:pt x="1508" y="4001"/>
                  </a:lnTo>
                  <a:lnTo>
                    <a:pt x="2132" y="6655"/>
                  </a:lnTo>
                  <a:lnTo>
                    <a:pt x="2395" y="6065"/>
                  </a:lnTo>
                  <a:lnTo>
                    <a:pt x="1608" y="3245"/>
                  </a:lnTo>
                  <a:lnTo>
                    <a:pt x="1280" y="2689"/>
                  </a:lnTo>
                  <a:lnTo>
                    <a:pt x="2001" y="3245"/>
                  </a:lnTo>
                  <a:lnTo>
                    <a:pt x="2526" y="5837"/>
                  </a:lnTo>
                  <a:lnTo>
                    <a:pt x="2885" y="5278"/>
                  </a:lnTo>
                  <a:lnTo>
                    <a:pt x="3182" y="4163"/>
                  </a:lnTo>
                  <a:lnTo>
                    <a:pt x="2492" y="2262"/>
                  </a:lnTo>
                  <a:lnTo>
                    <a:pt x="1280" y="591"/>
                  </a:lnTo>
                  <a:cubicBezTo>
                    <a:pt x="1280" y="591"/>
                    <a:pt x="721" y="329"/>
                    <a:pt x="0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4" name="Google Shape;5024;p36"/>
            <p:cNvSpPr/>
            <p:nvPr/>
          </p:nvSpPr>
          <p:spPr>
            <a:xfrm>
              <a:off x="8165277" y="4443066"/>
              <a:ext cx="350472" cy="1086763"/>
            </a:xfrm>
            <a:custGeom>
              <a:avLst/>
              <a:gdLst/>
              <a:ahLst/>
              <a:cxnLst/>
              <a:rect l="l" t="t" r="r" b="b"/>
              <a:pathLst>
                <a:path w="1279" h="3966" extrusionOk="0">
                  <a:moveTo>
                    <a:pt x="1" y="0"/>
                  </a:moveTo>
                  <a:lnTo>
                    <a:pt x="329" y="556"/>
                  </a:lnTo>
                  <a:lnTo>
                    <a:pt x="1116" y="3376"/>
                  </a:lnTo>
                  <a:lnTo>
                    <a:pt x="1278" y="3966"/>
                  </a:lnTo>
                  <a:lnTo>
                    <a:pt x="1278" y="3310"/>
                  </a:lnTo>
                  <a:lnTo>
                    <a:pt x="1247" y="3148"/>
                  </a:lnTo>
                  <a:lnTo>
                    <a:pt x="722" y="5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25" name="Google Shape;5025;p36"/>
          <p:cNvGrpSpPr/>
          <p:nvPr/>
        </p:nvGrpSpPr>
        <p:grpSpPr>
          <a:xfrm>
            <a:off x="0" y="4426019"/>
            <a:ext cx="9270797" cy="1907880"/>
            <a:chOff x="-22911" y="3988117"/>
            <a:chExt cx="7457804" cy="1534776"/>
          </a:xfrm>
        </p:grpSpPr>
        <p:sp>
          <p:nvSpPr>
            <p:cNvPr id="5026" name="Google Shape;5026;p36"/>
            <p:cNvSpPr/>
            <p:nvPr/>
          </p:nvSpPr>
          <p:spPr>
            <a:xfrm>
              <a:off x="-22911" y="3988117"/>
              <a:ext cx="7457781" cy="1534776"/>
            </a:xfrm>
            <a:custGeom>
              <a:avLst/>
              <a:gdLst/>
              <a:ahLst/>
              <a:cxnLst/>
              <a:rect l="l" t="t" r="r" b="b"/>
              <a:pathLst>
                <a:path w="34097" h="7017" extrusionOk="0">
                  <a:moveTo>
                    <a:pt x="22785" y="1"/>
                  </a:moveTo>
                  <a:cubicBezTo>
                    <a:pt x="16949" y="1"/>
                    <a:pt x="11441" y="2789"/>
                    <a:pt x="8490" y="2789"/>
                  </a:cubicBezTo>
                  <a:lnTo>
                    <a:pt x="0" y="2789"/>
                  </a:lnTo>
                  <a:lnTo>
                    <a:pt x="0" y="7016"/>
                  </a:lnTo>
                  <a:lnTo>
                    <a:pt x="34097" y="7016"/>
                  </a:lnTo>
                  <a:lnTo>
                    <a:pt x="34097" y="4297"/>
                  </a:lnTo>
                  <a:cubicBezTo>
                    <a:pt x="32620" y="3248"/>
                    <a:pt x="27637" y="1"/>
                    <a:pt x="22785" y="1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7" name="Google Shape;5027;p36"/>
            <p:cNvSpPr/>
            <p:nvPr/>
          </p:nvSpPr>
          <p:spPr>
            <a:xfrm>
              <a:off x="-22911" y="4085614"/>
              <a:ext cx="5421256" cy="1254811"/>
            </a:xfrm>
            <a:custGeom>
              <a:avLst/>
              <a:gdLst/>
              <a:ahLst/>
              <a:cxnLst/>
              <a:rect l="l" t="t" r="r" b="b"/>
              <a:pathLst>
                <a:path w="24786" h="5737" extrusionOk="0">
                  <a:moveTo>
                    <a:pt x="20555" y="0"/>
                  </a:moveTo>
                  <a:cubicBezTo>
                    <a:pt x="14326" y="0"/>
                    <a:pt x="13146" y="1737"/>
                    <a:pt x="7048" y="1737"/>
                  </a:cubicBezTo>
                  <a:lnTo>
                    <a:pt x="0" y="1737"/>
                  </a:lnTo>
                  <a:lnTo>
                    <a:pt x="0" y="5736"/>
                  </a:lnTo>
                  <a:lnTo>
                    <a:pt x="20917" y="5736"/>
                  </a:lnTo>
                  <a:cubicBezTo>
                    <a:pt x="24589" y="5736"/>
                    <a:pt x="24786" y="229"/>
                    <a:pt x="21080" y="32"/>
                  </a:cubicBezTo>
                  <a:cubicBezTo>
                    <a:pt x="20917" y="32"/>
                    <a:pt x="20752" y="0"/>
                    <a:pt x="20555" y="0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8" name="Google Shape;5028;p36"/>
            <p:cNvSpPr/>
            <p:nvPr/>
          </p:nvSpPr>
          <p:spPr>
            <a:xfrm>
              <a:off x="4193426" y="3988117"/>
              <a:ext cx="3241467" cy="1534776"/>
            </a:xfrm>
            <a:custGeom>
              <a:avLst/>
              <a:gdLst/>
              <a:ahLst/>
              <a:cxnLst/>
              <a:rect l="l" t="t" r="r" b="b"/>
              <a:pathLst>
                <a:path w="14820" h="7017" extrusionOk="0">
                  <a:moveTo>
                    <a:pt x="3508" y="1"/>
                  </a:moveTo>
                  <a:cubicBezTo>
                    <a:pt x="2327" y="1"/>
                    <a:pt x="1147" y="100"/>
                    <a:pt x="1" y="297"/>
                  </a:cubicBezTo>
                  <a:cubicBezTo>
                    <a:pt x="348" y="269"/>
                    <a:pt x="695" y="255"/>
                    <a:pt x="1039" y="255"/>
                  </a:cubicBezTo>
                  <a:cubicBezTo>
                    <a:pt x="6670" y="255"/>
                    <a:pt x="11686" y="3927"/>
                    <a:pt x="10327" y="7016"/>
                  </a:cubicBezTo>
                  <a:lnTo>
                    <a:pt x="14820" y="7016"/>
                  </a:lnTo>
                  <a:lnTo>
                    <a:pt x="14820" y="4297"/>
                  </a:lnTo>
                  <a:cubicBezTo>
                    <a:pt x="13343" y="3248"/>
                    <a:pt x="8360" y="1"/>
                    <a:pt x="3508" y="1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9610" y="1295100"/>
            <a:ext cx="4974749" cy="1450485"/>
          </a:xfrm>
        </p:spPr>
        <p:txBody>
          <a:bodyPr/>
          <a:lstStyle/>
          <a:p>
            <a:pPr marL="139700" indent="0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tên 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hang động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Việt Nam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đến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1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" name="Google Shape;5946;p48"/>
          <p:cNvSpPr txBox="1">
            <a:spLocks noGrp="1"/>
          </p:cNvSpPr>
          <p:nvPr>
            <p:ph type="title"/>
          </p:nvPr>
        </p:nvSpPr>
        <p:spPr>
          <a:xfrm>
            <a:off x="0" y="1189961"/>
            <a:ext cx="5838455" cy="2563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KHÁM PHÁ VĂN BẢN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014" name="Google Shape;6014;p48"/>
          <p:cNvGrpSpPr/>
          <p:nvPr/>
        </p:nvGrpSpPr>
        <p:grpSpPr>
          <a:xfrm>
            <a:off x="3830079" y="3587169"/>
            <a:ext cx="1490106" cy="1784877"/>
            <a:chOff x="3830079" y="3587169"/>
            <a:chExt cx="1490106" cy="1784877"/>
          </a:xfrm>
        </p:grpSpPr>
        <p:sp>
          <p:nvSpPr>
            <p:cNvPr id="6015" name="Google Shape;6015;p48"/>
            <p:cNvSpPr/>
            <p:nvPr/>
          </p:nvSpPr>
          <p:spPr>
            <a:xfrm>
              <a:off x="4578999" y="3905372"/>
              <a:ext cx="594217" cy="582614"/>
            </a:xfrm>
            <a:custGeom>
              <a:avLst/>
              <a:gdLst/>
              <a:ahLst/>
              <a:cxnLst/>
              <a:rect l="l" t="t" r="r" b="b"/>
              <a:pathLst>
                <a:path w="5070" h="4971" extrusionOk="0">
                  <a:moveTo>
                    <a:pt x="5006" y="1"/>
                  </a:moveTo>
                  <a:cubicBezTo>
                    <a:pt x="4542" y="201"/>
                    <a:pt x="4147" y="464"/>
                    <a:pt x="3820" y="728"/>
                  </a:cubicBezTo>
                  <a:cubicBezTo>
                    <a:pt x="3425" y="991"/>
                    <a:pt x="3030" y="1254"/>
                    <a:pt x="2698" y="1581"/>
                  </a:cubicBezTo>
                  <a:cubicBezTo>
                    <a:pt x="2372" y="1844"/>
                    <a:pt x="2040" y="2176"/>
                    <a:pt x="1713" y="2503"/>
                  </a:cubicBezTo>
                  <a:cubicBezTo>
                    <a:pt x="1381" y="2898"/>
                    <a:pt x="1118" y="3230"/>
                    <a:pt x="854" y="3625"/>
                  </a:cubicBezTo>
                  <a:cubicBezTo>
                    <a:pt x="591" y="3952"/>
                    <a:pt x="327" y="4347"/>
                    <a:pt x="64" y="4742"/>
                  </a:cubicBezTo>
                  <a:cubicBezTo>
                    <a:pt x="64" y="4811"/>
                    <a:pt x="64" y="4874"/>
                    <a:pt x="1" y="4942"/>
                  </a:cubicBezTo>
                  <a:cubicBezTo>
                    <a:pt x="1" y="4942"/>
                    <a:pt x="29" y="4970"/>
                    <a:pt x="48" y="4970"/>
                  </a:cubicBezTo>
                  <a:cubicBezTo>
                    <a:pt x="57" y="4970"/>
                    <a:pt x="64" y="4963"/>
                    <a:pt x="64" y="4942"/>
                  </a:cubicBezTo>
                  <a:cubicBezTo>
                    <a:pt x="264" y="4547"/>
                    <a:pt x="528" y="4152"/>
                    <a:pt x="791" y="3757"/>
                  </a:cubicBezTo>
                  <a:cubicBezTo>
                    <a:pt x="1054" y="3425"/>
                    <a:pt x="1318" y="3030"/>
                    <a:pt x="1645" y="2703"/>
                  </a:cubicBezTo>
                  <a:cubicBezTo>
                    <a:pt x="1976" y="2371"/>
                    <a:pt x="2240" y="2045"/>
                    <a:pt x="2635" y="1713"/>
                  </a:cubicBezTo>
                  <a:cubicBezTo>
                    <a:pt x="2962" y="1386"/>
                    <a:pt x="3294" y="1123"/>
                    <a:pt x="3689" y="859"/>
                  </a:cubicBezTo>
                  <a:cubicBezTo>
                    <a:pt x="4084" y="596"/>
                    <a:pt x="4479" y="332"/>
                    <a:pt x="4874" y="132"/>
                  </a:cubicBezTo>
                  <a:cubicBezTo>
                    <a:pt x="4874" y="132"/>
                    <a:pt x="4937" y="69"/>
                    <a:pt x="5006" y="69"/>
                  </a:cubicBezTo>
                  <a:cubicBezTo>
                    <a:pt x="5069" y="1"/>
                    <a:pt x="5006" y="1"/>
                    <a:pt x="5006" y="1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48"/>
            <p:cNvSpPr/>
            <p:nvPr/>
          </p:nvSpPr>
          <p:spPr>
            <a:xfrm>
              <a:off x="5065035" y="3819932"/>
              <a:ext cx="255150" cy="149433"/>
            </a:xfrm>
            <a:custGeom>
              <a:avLst/>
              <a:gdLst/>
              <a:ahLst/>
              <a:cxnLst/>
              <a:rect l="l" t="t" r="r" b="b"/>
              <a:pathLst>
                <a:path w="2177" h="1275" extrusionOk="0">
                  <a:moveTo>
                    <a:pt x="1576" y="0"/>
                  </a:moveTo>
                  <a:cubicBezTo>
                    <a:pt x="1408" y="0"/>
                    <a:pt x="1218" y="58"/>
                    <a:pt x="1054" y="139"/>
                  </a:cubicBezTo>
                  <a:cubicBezTo>
                    <a:pt x="790" y="271"/>
                    <a:pt x="595" y="466"/>
                    <a:pt x="395" y="666"/>
                  </a:cubicBezTo>
                  <a:cubicBezTo>
                    <a:pt x="264" y="798"/>
                    <a:pt x="69" y="993"/>
                    <a:pt x="0" y="1256"/>
                  </a:cubicBezTo>
                  <a:cubicBezTo>
                    <a:pt x="84" y="1269"/>
                    <a:pt x="182" y="1275"/>
                    <a:pt x="287" y="1275"/>
                  </a:cubicBezTo>
                  <a:cubicBezTo>
                    <a:pt x="759" y="1275"/>
                    <a:pt x="1389" y="1157"/>
                    <a:pt x="1712" y="993"/>
                  </a:cubicBezTo>
                  <a:cubicBezTo>
                    <a:pt x="1844" y="930"/>
                    <a:pt x="1976" y="861"/>
                    <a:pt x="2044" y="730"/>
                  </a:cubicBezTo>
                  <a:cubicBezTo>
                    <a:pt x="2108" y="598"/>
                    <a:pt x="2176" y="466"/>
                    <a:pt x="2108" y="334"/>
                  </a:cubicBezTo>
                  <a:cubicBezTo>
                    <a:pt x="2044" y="271"/>
                    <a:pt x="1976" y="139"/>
                    <a:pt x="1844" y="71"/>
                  </a:cubicBezTo>
                  <a:cubicBezTo>
                    <a:pt x="1770" y="21"/>
                    <a:pt x="1677" y="0"/>
                    <a:pt x="1576" y="0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48"/>
            <p:cNvSpPr/>
            <p:nvPr/>
          </p:nvSpPr>
          <p:spPr>
            <a:xfrm>
              <a:off x="4918650" y="3799304"/>
              <a:ext cx="146503" cy="253157"/>
            </a:xfrm>
            <a:custGeom>
              <a:avLst/>
              <a:gdLst/>
              <a:ahLst/>
              <a:cxnLst/>
              <a:rect l="l" t="t" r="r" b="b"/>
              <a:pathLst>
                <a:path w="1250" h="2160" extrusionOk="0">
                  <a:moveTo>
                    <a:pt x="797" y="1"/>
                  </a:moveTo>
                  <a:cubicBezTo>
                    <a:pt x="739" y="1"/>
                    <a:pt x="691" y="18"/>
                    <a:pt x="659" y="52"/>
                  </a:cubicBezTo>
                  <a:cubicBezTo>
                    <a:pt x="396" y="115"/>
                    <a:pt x="195" y="379"/>
                    <a:pt x="132" y="642"/>
                  </a:cubicBezTo>
                  <a:cubicBezTo>
                    <a:pt x="0" y="906"/>
                    <a:pt x="0" y="1169"/>
                    <a:pt x="64" y="1432"/>
                  </a:cubicBezTo>
                  <a:cubicBezTo>
                    <a:pt x="64" y="1696"/>
                    <a:pt x="64" y="1959"/>
                    <a:pt x="195" y="2159"/>
                  </a:cubicBezTo>
                  <a:cubicBezTo>
                    <a:pt x="527" y="1896"/>
                    <a:pt x="1054" y="1237"/>
                    <a:pt x="1186" y="774"/>
                  </a:cubicBezTo>
                  <a:cubicBezTo>
                    <a:pt x="1186" y="642"/>
                    <a:pt x="1249" y="510"/>
                    <a:pt x="1186" y="379"/>
                  </a:cubicBezTo>
                  <a:cubicBezTo>
                    <a:pt x="1186" y="247"/>
                    <a:pt x="1117" y="115"/>
                    <a:pt x="986" y="52"/>
                  </a:cubicBezTo>
                  <a:cubicBezTo>
                    <a:pt x="920" y="18"/>
                    <a:pt x="854" y="1"/>
                    <a:pt x="797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48"/>
            <p:cNvSpPr/>
            <p:nvPr/>
          </p:nvSpPr>
          <p:spPr>
            <a:xfrm>
              <a:off x="4740855" y="3920842"/>
              <a:ext cx="131618" cy="262534"/>
            </a:xfrm>
            <a:custGeom>
              <a:avLst/>
              <a:gdLst/>
              <a:ahLst/>
              <a:cxnLst/>
              <a:rect l="l" t="t" r="r" b="b"/>
              <a:pathLst>
                <a:path w="1123" h="2240" extrusionOk="0">
                  <a:moveTo>
                    <a:pt x="727" y="0"/>
                  </a:moveTo>
                  <a:cubicBezTo>
                    <a:pt x="659" y="0"/>
                    <a:pt x="527" y="0"/>
                    <a:pt x="395" y="69"/>
                  </a:cubicBezTo>
                  <a:cubicBezTo>
                    <a:pt x="200" y="264"/>
                    <a:pt x="69" y="527"/>
                    <a:pt x="69" y="791"/>
                  </a:cubicBezTo>
                  <a:cubicBezTo>
                    <a:pt x="0" y="1054"/>
                    <a:pt x="132" y="1317"/>
                    <a:pt x="200" y="1581"/>
                  </a:cubicBezTo>
                  <a:cubicBezTo>
                    <a:pt x="264" y="1844"/>
                    <a:pt x="332" y="2108"/>
                    <a:pt x="464" y="2239"/>
                  </a:cubicBezTo>
                  <a:cubicBezTo>
                    <a:pt x="790" y="1913"/>
                    <a:pt x="1122" y="1122"/>
                    <a:pt x="1122" y="659"/>
                  </a:cubicBezTo>
                  <a:cubicBezTo>
                    <a:pt x="1122" y="527"/>
                    <a:pt x="1122" y="395"/>
                    <a:pt x="1054" y="264"/>
                  </a:cubicBezTo>
                  <a:cubicBezTo>
                    <a:pt x="991" y="132"/>
                    <a:pt x="859" y="69"/>
                    <a:pt x="727" y="0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48"/>
            <p:cNvSpPr/>
            <p:nvPr/>
          </p:nvSpPr>
          <p:spPr>
            <a:xfrm>
              <a:off x="4625294" y="4121491"/>
              <a:ext cx="108178" cy="216239"/>
            </a:xfrm>
            <a:custGeom>
              <a:avLst/>
              <a:gdLst/>
              <a:ahLst/>
              <a:cxnLst/>
              <a:rect l="l" t="t" r="r" b="b"/>
              <a:pathLst>
                <a:path w="923" h="1845" extrusionOk="0">
                  <a:moveTo>
                    <a:pt x="591" y="0"/>
                  </a:moveTo>
                  <a:cubicBezTo>
                    <a:pt x="528" y="0"/>
                    <a:pt x="396" y="0"/>
                    <a:pt x="328" y="69"/>
                  </a:cubicBezTo>
                  <a:cubicBezTo>
                    <a:pt x="133" y="201"/>
                    <a:pt x="1" y="464"/>
                    <a:pt x="1" y="659"/>
                  </a:cubicBezTo>
                  <a:cubicBezTo>
                    <a:pt x="1" y="859"/>
                    <a:pt x="64" y="1123"/>
                    <a:pt x="133" y="1318"/>
                  </a:cubicBezTo>
                  <a:cubicBezTo>
                    <a:pt x="196" y="1518"/>
                    <a:pt x="264" y="1713"/>
                    <a:pt x="396" y="1844"/>
                  </a:cubicBezTo>
                  <a:cubicBezTo>
                    <a:pt x="659" y="1581"/>
                    <a:pt x="923" y="922"/>
                    <a:pt x="923" y="527"/>
                  </a:cubicBezTo>
                  <a:cubicBezTo>
                    <a:pt x="923" y="464"/>
                    <a:pt x="923" y="332"/>
                    <a:pt x="854" y="201"/>
                  </a:cubicBezTo>
                  <a:cubicBezTo>
                    <a:pt x="791" y="132"/>
                    <a:pt x="723" y="69"/>
                    <a:pt x="591" y="0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48"/>
            <p:cNvSpPr/>
            <p:nvPr/>
          </p:nvSpPr>
          <p:spPr>
            <a:xfrm>
              <a:off x="4941504" y="4013432"/>
              <a:ext cx="262534" cy="131618"/>
            </a:xfrm>
            <a:custGeom>
              <a:avLst/>
              <a:gdLst/>
              <a:ahLst/>
              <a:cxnLst/>
              <a:rect l="l" t="t" r="r" b="b"/>
              <a:pathLst>
                <a:path w="2240" h="1123" extrusionOk="0">
                  <a:moveTo>
                    <a:pt x="1518" y="1"/>
                  </a:moveTo>
                  <a:cubicBezTo>
                    <a:pt x="1254" y="1"/>
                    <a:pt x="922" y="69"/>
                    <a:pt x="659" y="132"/>
                  </a:cubicBezTo>
                  <a:cubicBezTo>
                    <a:pt x="464" y="132"/>
                    <a:pt x="201" y="201"/>
                    <a:pt x="0" y="332"/>
                  </a:cubicBezTo>
                  <a:cubicBezTo>
                    <a:pt x="332" y="659"/>
                    <a:pt x="1123" y="1054"/>
                    <a:pt x="1581" y="1123"/>
                  </a:cubicBezTo>
                  <a:cubicBezTo>
                    <a:pt x="1713" y="1123"/>
                    <a:pt x="1844" y="1123"/>
                    <a:pt x="1976" y="1054"/>
                  </a:cubicBezTo>
                  <a:cubicBezTo>
                    <a:pt x="2108" y="1054"/>
                    <a:pt x="2176" y="922"/>
                    <a:pt x="2240" y="791"/>
                  </a:cubicBezTo>
                  <a:cubicBezTo>
                    <a:pt x="2240" y="659"/>
                    <a:pt x="2240" y="527"/>
                    <a:pt x="2176" y="464"/>
                  </a:cubicBezTo>
                  <a:cubicBezTo>
                    <a:pt x="2045" y="201"/>
                    <a:pt x="1781" y="69"/>
                    <a:pt x="1518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48"/>
            <p:cNvSpPr/>
            <p:nvPr/>
          </p:nvSpPr>
          <p:spPr>
            <a:xfrm>
              <a:off x="4810590" y="4150557"/>
              <a:ext cx="254564" cy="136775"/>
            </a:xfrm>
            <a:custGeom>
              <a:avLst/>
              <a:gdLst/>
              <a:ahLst/>
              <a:cxnLst/>
              <a:rect l="l" t="t" r="r" b="b"/>
              <a:pathLst>
                <a:path w="2172" h="1167" extrusionOk="0">
                  <a:moveTo>
                    <a:pt x="1109" y="1"/>
                  </a:moveTo>
                  <a:cubicBezTo>
                    <a:pt x="980" y="1"/>
                    <a:pt x="851" y="16"/>
                    <a:pt x="722" y="16"/>
                  </a:cubicBezTo>
                  <a:cubicBezTo>
                    <a:pt x="459" y="16"/>
                    <a:pt x="195" y="84"/>
                    <a:pt x="0" y="216"/>
                  </a:cubicBezTo>
                  <a:cubicBezTo>
                    <a:pt x="327" y="543"/>
                    <a:pt x="986" y="1006"/>
                    <a:pt x="1449" y="1138"/>
                  </a:cubicBezTo>
                  <a:cubicBezTo>
                    <a:pt x="1537" y="1138"/>
                    <a:pt x="1625" y="1166"/>
                    <a:pt x="1713" y="1166"/>
                  </a:cubicBezTo>
                  <a:cubicBezTo>
                    <a:pt x="1757" y="1166"/>
                    <a:pt x="1801" y="1159"/>
                    <a:pt x="1844" y="1138"/>
                  </a:cubicBezTo>
                  <a:cubicBezTo>
                    <a:pt x="1976" y="1138"/>
                    <a:pt x="2108" y="1006"/>
                    <a:pt x="2171" y="938"/>
                  </a:cubicBezTo>
                  <a:lnTo>
                    <a:pt x="2171" y="543"/>
                  </a:lnTo>
                  <a:cubicBezTo>
                    <a:pt x="2039" y="279"/>
                    <a:pt x="1776" y="148"/>
                    <a:pt x="1513" y="84"/>
                  </a:cubicBezTo>
                  <a:cubicBezTo>
                    <a:pt x="1378" y="17"/>
                    <a:pt x="1244" y="1"/>
                    <a:pt x="1109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48"/>
            <p:cNvSpPr/>
            <p:nvPr/>
          </p:nvSpPr>
          <p:spPr>
            <a:xfrm>
              <a:off x="4687059" y="4283933"/>
              <a:ext cx="216239" cy="115562"/>
            </a:xfrm>
            <a:custGeom>
              <a:avLst/>
              <a:gdLst/>
              <a:ahLst/>
              <a:cxnLst/>
              <a:rect l="l" t="t" r="r" b="b"/>
              <a:pathLst>
                <a:path w="1845" h="986" extrusionOk="0">
                  <a:moveTo>
                    <a:pt x="1318" y="0"/>
                  </a:moveTo>
                  <a:cubicBezTo>
                    <a:pt x="1054" y="0"/>
                    <a:pt x="854" y="63"/>
                    <a:pt x="591" y="132"/>
                  </a:cubicBezTo>
                  <a:cubicBezTo>
                    <a:pt x="396" y="132"/>
                    <a:pt x="132" y="264"/>
                    <a:pt x="1" y="395"/>
                  </a:cubicBezTo>
                  <a:cubicBezTo>
                    <a:pt x="196" y="659"/>
                    <a:pt x="791" y="985"/>
                    <a:pt x="1186" y="985"/>
                  </a:cubicBezTo>
                  <a:cubicBezTo>
                    <a:pt x="1318" y="985"/>
                    <a:pt x="1381" y="985"/>
                    <a:pt x="1513" y="922"/>
                  </a:cubicBezTo>
                  <a:cubicBezTo>
                    <a:pt x="1645" y="854"/>
                    <a:pt x="1776" y="790"/>
                    <a:pt x="1776" y="659"/>
                  </a:cubicBezTo>
                  <a:cubicBezTo>
                    <a:pt x="1845" y="527"/>
                    <a:pt x="1845" y="458"/>
                    <a:pt x="1845" y="327"/>
                  </a:cubicBezTo>
                  <a:cubicBezTo>
                    <a:pt x="1713" y="132"/>
                    <a:pt x="1513" y="0"/>
                    <a:pt x="1318" y="0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48"/>
            <p:cNvSpPr/>
            <p:nvPr/>
          </p:nvSpPr>
          <p:spPr>
            <a:xfrm>
              <a:off x="3830079" y="3587169"/>
              <a:ext cx="1065254" cy="1784877"/>
            </a:xfrm>
            <a:custGeom>
              <a:avLst/>
              <a:gdLst/>
              <a:ahLst/>
              <a:cxnLst/>
              <a:rect l="l" t="t" r="r" b="b"/>
              <a:pathLst>
                <a:path w="9089" h="15229" extrusionOk="0">
                  <a:moveTo>
                    <a:pt x="5954" y="0"/>
                  </a:moveTo>
                  <a:cubicBezTo>
                    <a:pt x="5595" y="0"/>
                    <a:pt x="5279" y="128"/>
                    <a:pt x="5005" y="345"/>
                  </a:cubicBezTo>
                  <a:cubicBezTo>
                    <a:pt x="4679" y="545"/>
                    <a:pt x="4415" y="940"/>
                    <a:pt x="4283" y="1267"/>
                  </a:cubicBezTo>
                  <a:cubicBezTo>
                    <a:pt x="3625" y="2521"/>
                    <a:pt x="3688" y="4033"/>
                    <a:pt x="4020" y="5418"/>
                  </a:cubicBezTo>
                  <a:cubicBezTo>
                    <a:pt x="3584" y="5175"/>
                    <a:pt x="3079" y="4898"/>
                    <a:pt x="2607" y="4898"/>
                  </a:cubicBezTo>
                  <a:cubicBezTo>
                    <a:pt x="2434" y="4898"/>
                    <a:pt x="2266" y="4934"/>
                    <a:pt x="2107" y="5023"/>
                  </a:cubicBezTo>
                  <a:cubicBezTo>
                    <a:pt x="1781" y="5155"/>
                    <a:pt x="1581" y="5481"/>
                    <a:pt x="1517" y="5813"/>
                  </a:cubicBezTo>
                  <a:cubicBezTo>
                    <a:pt x="1386" y="6140"/>
                    <a:pt x="1449" y="6535"/>
                    <a:pt x="1449" y="6867"/>
                  </a:cubicBezTo>
                  <a:cubicBezTo>
                    <a:pt x="1581" y="8052"/>
                    <a:pt x="2044" y="9238"/>
                    <a:pt x="2766" y="10223"/>
                  </a:cubicBezTo>
                  <a:cubicBezTo>
                    <a:pt x="2371" y="9765"/>
                    <a:pt x="1844" y="9501"/>
                    <a:pt x="1317" y="9370"/>
                  </a:cubicBezTo>
                  <a:cubicBezTo>
                    <a:pt x="1166" y="9330"/>
                    <a:pt x="994" y="9293"/>
                    <a:pt x="837" y="9293"/>
                  </a:cubicBezTo>
                  <a:cubicBezTo>
                    <a:pt x="721" y="9293"/>
                    <a:pt x="612" y="9313"/>
                    <a:pt x="527" y="9370"/>
                  </a:cubicBezTo>
                  <a:cubicBezTo>
                    <a:pt x="263" y="9501"/>
                    <a:pt x="132" y="9765"/>
                    <a:pt x="69" y="10028"/>
                  </a:cubicBezTo>
                  <a:cubicBezTo>
                    <a:pt x="0" y="10355"/>
                    <a:pt x="69" y="10618"/>
                    <a:pt x="200" y="10882"/>
                  </a:cubicBezTo>
                  <a:cubicBezTo>
                    <a:pt x="727" y="12462"/>
                    <a:pt x="2044" y="13584"/>
                    <a:pt x="3425" y="14438"/>
                  </a:cubicBezTo>
                  <a:cubicBezTo>
                    <a:pt x="3863" y="14657"/>
                    <a:pt x="4258" y="14876"/>
                    <a:pt x="4681" y="15095"/>
                  </a:cubicBezTo>
                  <a:lnTo>
                    <a:pt x="4681" y="15095"/>
                  </a:lnTo>
                  <a:cubicBezTo>
                    <a:pt x="5929" y="14700"/>
                    <a:pt x="7182" y="13979"/>
                    <a:pt x="8166" y="13057"/>
                  </a:cubicBezTo>
                  <a:cubicBezTo>
                    <a:pt x="8498" y="12726"/>
                    <a:pt x="8762" y="12330"/>
                    <a:pt x="8957" y="11935"/>
                  </a:cubicBezTo>
                  <a:cubicBezTo>
                    <a:pt x="9088" y="11477"/>
                    <a:pt x="9088" y="10950"/>
                    <a:pt x="8825" y="10618"/>
                  </a:cubicBezTo>
                  <a:cubicBezTo>
                    <a:pt x="8527" y="10174"/>
                    <a:pt x="8005" y="10064"/>
                    <a:pt x="7457" y="10064"/>
                  </a:cubicBezTo>
                  <a:cubicBezTo>
                    <a:pt x="7278" y="10064"/>
                    <a:pt x="7096" y="10076"/>
                    <a:pt x="6918" y="10091"/>
                  </a:cubicBezTo>
                  <a:cubicBezTo>
                    <a:pt x="7639" y="9501"/>
                    <a:pt x="8298" y="8774"/>
                    <a:pt x="8693" y="7921"/>
                  </a:cubicBezTo>
                  <a:cubicBezTo>
                    <a:pt x="8825" y="7589"/>
                    <a:pt x="8957" y="7130"/>
                    <a:pt x="8762" y="6799"/>
                  </a:cubicBezTo>
                  <a:cubicBezTo>
                    <a:pt x="8630" y="6535"/>
                    <a:pt x="8366" y="6340"/>
                    <a:pt x="8035" y="6272"/>
                  </a:cubicBezTo>
                  <a:cubicBezTo>
                    <a:pt x="7771" y="6272"/>
                    <a:pt x="7444" y="6340"/>
                    <a:pt x="7181" y="6403"/>
                  </a:cubicBezTo>
                  <a:cubicBezTo>
                    <a:pt x="6717" y="6604"/>
                    <a:pt x="6322" y="6799"/>
                    <a:pt x="5927" y="7130"/>
                  </a:cubicBezTo>
                  <a:cubicBezTo>
                    <a:pt x="6191" y="6667"/>
                    <a:pt x="6391" y="6272"/>
                    <a:pt x="6586" y="5813"/>
                  </a:cubicBezTo>
                  <a:cubicBezTo>
                    <a:pt x="6981" y="5023"/>
                    <a:pt x="7376" y="4164"/>
                    <a:pt x="7508" y="3311"/>
                  </a:cubicBezTo>
                  <a:cubicBezTo>
                    <a:pt x="7708" y="2452"/>
                    <a:pt x="7639" y="1467"/>
                    <a:pt x="7113" y="740"/>
                  </a:cubicBezTo>
                  <a:cubicBezTo>
                    <a:pt x="6918" y="413"/>
                    <a:pt x="6586" y="150"/>
                    <a:pt x="6191" y="18"/>
                  </a:cubicBezTo>
                  <a:cubicBezTo>
                    <a:pt x="6110" y="6"/>
                    <a:pt x="6031" y="0"/>
                    <a:pt x="5954" y="0"/>
                  </a:cubicBezTo>
                  <a:close/>
                  <a:moveTo>
                    <a:pt x="4681" y="15095"/>
                  </a:moveTo>
                  <a:lnTo>
                    <a:pt x="4681" y="15095"/>
                  </a:lnTo>
                  <a:cubicBezTo>
                    <a:pt x="4680" y="15096"/>
                    <a:pt x="4679" y="15096"/>
                    <a:pt x="4679" y="15096"/>
                  </a:cubicBezTo>
                  <a:lnTo>
                    <a:pt x="4942" y="15228"/>
                  </a:lnTo>
                  <a:cubicBezTo>
                    <a:pt x="4854" y="15184"/>
                    <a:pt x="4767" y="15140"/>
                    <a:pt x="4681" y="15095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" name="Google Shape;6430;p60"/>
          <p:cNvSpPr txBox="1">
            <a:spLocks noGrp="1"/>
          </p:cNvSpPr>
          <p:nvPr>
            <p:ph type="title"/>
          </p:nvPr>
        </p:nvSpPr>
        <p:spPr>
          <a:xfrm>
            <a:off x="717391" y="2530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1. Hành trình đến hang Én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35" name="Google Shape;6435;p60"/>
          <p:cNvSpPr txBox="1"/>
          <p:nvPr/>
        </p:nvSpPr>
        <p:spPr>
          <a:xfrm>
            <a:off x="1986265" y="1298030"/>
            <a:ext cx="22701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...........................</a:t>
            </a:r>
            <a:endParaRPr sz="18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6437" name="Google Shape;6437;p60"/>
          <p:cNvSpPr txBox="1"/>
          <p:nvPr/>
        </p:nvSpPr>
        <p:spPr>
          <a:xfrm>
            <a:off x="260138" y="2632162"/>
            <a:ext cx="1629062" cy="86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Điểm khởi đầu</a:t>
            </a:r>
            <a:endParaRPr sz="18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13093" y="666434"/>
            <a:ext cx="7036617" cy="6723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hãy lựa chọn chi tiết và vẽ lại sơ đồ để tìm tới Hang Én theo gợi ý dưới đây</a:t>
            </a:r>
          </a:p>
        </p:txBody>
      </p:sp>
      <p:sp>
        <p:nvSpPr>
          <p:cNvPr id="77" name="Google Shape;6435;p60"/>
          <p:cNvSpPr txBox="1"/>
          <p:nvPr/>
        </p:nvSpPr>
        <p:spPr>
          <a:xfrm>
            <a:off x="7335704" y="2533829"/>
            <a:ext cx="171679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Hang Én</a:t>
            </a:r>
            <a:endParaRPr sz="24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78" name="Google Shape;6435;p60"/>
          <p:cNvSpPr txBox="1"/>
          <p:nvPr/>
        </p:nvSpPr>
        <p:spPr>
          <a:xfrm>
            <a:off x="118814" y="894563"/>
            <a:ext cx="1409787" cy="137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Cách di chuyển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...................................................................</a:t>
            </a:r>
            <a:endParaRPr sz="18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79" name="Google Shape;6437;p60"/>
          <p:cNvSpPr txBox="1"/>
          <p:nvPr/>
        </p:nvSpPr>
        <p:spPr>
          <a:xfrm>
            <a:off x="1965434" y="2645093"/>
            <a:ext cx="2789238" cy="186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80" name="Google Shape;6437;p60"/>
          <p:cNvSpPr txBox="1"/>
          <p:nvPr/>
        </p:nvSpPr>
        <p:spPr>
          <a:xfrm>
            <a:off x="4708716" y="1137320"/>
            <a:ext cx="2789238" cy="129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24088" y="1704322"/>
            <a:ext cx="2175250" cy="1118407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59576" y="2868201"/>
            <a:ext cx="5928893" cy="0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25723" y="2912868"/>
            <a:ext cx="0" cy="1680357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27272" y="1299039"/>
            <a:ext cx="0" cy="1523690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" name="Google Shape;6430;p60"/>
          <p:cNvSpPr txBox="1">
            <a:spLocks noGrp="1"/>
          </p:cNvSpPr>
          <p:nvPr>
            <p:ph type="title"/>
          </p:nvPr>
        </p:nvSpPr>
        <p:spPr>
          <a:xfrm>
            <a:off x="107323" y="190305"/>
            <a:ext cx="88168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Hành trình đến hang Én</a:t>
            </a:r>
            <a:endParaRPr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35" name="Google Shape;6435;p60"/>
          <p:cNvSpPr txBox="1"/>
          <p:nvPr/>
        </p:nvSpPr>
        <p:spPr>
          <a:xfrm>
            <a:off x="3123843" y="933916"/>
            <a:ext cx="2838822" cy="6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Thung lũng Rào Thương</a:t>
            </a:r>
            <a:endParaRPr sz="20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6437" name="Google Shape;6437;p60"/>
          <p:cNvSpPr txBox="1"/>
          <p:nvPr/>
        </p:nvSpPr>
        <p:spPr>
          <a:xfrm>
            <a:off x="0" y="2770692"/>
            <a:ext cx="1629062" cy="96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Khởi đầu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Dốc Ba Giàn</a:t>
            </a:r>
            <a:endParaRPr sz="20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77" name="Google Shape;6435;p60"/>
          <p:cNvSpPr txBox="1"/>
          <p:nvPr/>
        </p:nvSpPr>
        <p:spPr>
          <a:xfrm>
            <a:off x="7322984" y="2809181"/>
            <a:ext cx="171679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Hang Én</a:t>
            </a:r>
            <a:endParaRPr sz="28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78" name="Google Shape;6435;p60"/>
          <p:cNvSpPr txBox="1"/>
          <p:nvPr/>
        </p:nvSpPr>
        <p:spPr>
          <a:xfrm>
            <a:off x="107323" y="1492874"/>
            <a:ext cx="1516262" cy="92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Cách di chuyển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Đi bộ</a:t>
            </a:r>
            <a:endParaRPr sz="18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79" name="Google Shape;6437;p60"/>
          <p:cNvSpPr txBox="1"/>
          <p:nvPr/>
        </p:nvSpPr>
        <p:spPr>
          <a:xfrm>
            <a:off x="1536454" y="3185933"/>
            <a:ext cx="4219664" cy="209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Cao và gập ghềnh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hẹp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trơn</a:t>
            </a: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.</a:t>
            </a:r>
            <a:endParaRPr lang="en-US" sz="18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Có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cây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đổ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chắn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ngang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vòm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dây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leo</a:t>
            </a:r>
            <a:endParaRPr lang="vi-VN" sz="18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Cây cổ thụ tán cao vút.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Sên, vắt, côn trùng, chim chóc,...</a:t>
            </a:r>
            <a:endParaRPr sz="18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80" name="Google Shape;6437;p60"/>
          <p:cNvSpPr txBox="1"/>
          <p:nvPr/>
        </p:nvSpPr>
        <p:spPr>
          <a:xfrm>
            <a:off x="4383455" y="1290391"/>
            <a:ext cx="3846143" cy="167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Suối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róc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rách</a:t>
            </a: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.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Thảm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cỏ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, c</a:t>
            </a: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ây cối rậm rạp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lúp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xúp</a:t>
            </a:r>
            <a:r>
              <a:rPr lang="en-US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.</a:t>
            </a:r>
            <a:endParaRPr lang="vi-VN" sz="18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Nước trong vắt.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Đàn bướm đủ màu.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vi-VN" sz="18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19" name="Google Shape;6435;p60"/>
          <p:cNvSpPr txBox="1"/>
          <p:nvPr/>
        </p:nvSpPr>
        <p:spPr>
          <a:xfrm rot="19952833">
            <a:off x="1399534" y="1946115"/>
            <a:ext cx="2196662" cy="51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2 km</a:t>
            </a:r>
            <a:endParaRPr sz="20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68266" y="1479334"/>
            <a:ext cx="2961806" cy="1557139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cdnimg.vietnamplus.vn/t870/uploaded/ngtnnn/2019_12_09/vnp_2911hang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56" y="3414005"/>
            <a:ext cx="1941953" cy="1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Bonsai premium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118" y="3185933"/>
            <a:ext cx="748918" cy="7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Footpr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4" y="1055299"/>
            <a:ext cx="769103" cy="7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Macaw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57" y="4099882"/>
            <a:ext cx="678555" cy="6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Forest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30" y="1398186"/>
            <a:ext cx="804252" cy="8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Butterfly fre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80" y="2334319"/>
            <a:ext cx="741751" cy="7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405045" y="3112441"/>
            <a:ext cx="6098280" cy="0"/>
          </a:xfrm>
          <a:prstGeom prst="straightConnector1">
            <a:avLst/>
          </a:prstGeom>
          <a:ln w="381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623585" y="3098081"/>
            <a:ext cx="0" cy="1680357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32901" y="1574391"/>
            <a:ext cx="0" cy="1523690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4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" grpId="0"/>
      <p:bldP spid="6435" grpId="0"/>
      <p:bldP spid="77" grpId="0"/>
      <p:bldP spid="78" grpId="0"/>
      <p:bldP spid="79" grpId="0" uiExpand="1" build="p"/>
      <p:bldP spid="80" grpId="0" uiExpand="1" build="p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6430;p60"/>
          <p:cNvSpPr txBox="1">
            <a:spLocks/>
          </p:cNvSpPr>
          <p:nvPr/>
        </p:nvSpPr>
        <p:spPr>
          <a:xfrm>
            <a:off x="107323" y="190305"/>
            <a:ext cx="88168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vi-V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Hành trình đến hang Én</a:t>
            </a:r>
            <a:endParaRPr lang="vi-V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6435;p60"/>
          <p:cNvSpPr txBox="1"/>
          <p:nvPr/>
        </p:nvSpPr>
        <p:spPr>
          <a:xfrm>
            <a:off x="-94636" y="2131877"/>
            <a:ext cx="2838822" cy="6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Thung lũng Rào Thương</a:t>
            </a:r>
            <a:endParaRPr sz="20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8" name="Google Shape;6437;p60"/>
          <p:cNvSpPr txBox="1"/>
          <p:nvPr/>
        </p:nvSpPr>
        <p:spPr>
          <a:xfrm>
            <a:off x="510244" y="808439"/>
            <a:ext cx="1629062" cy="68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Dốc Ba Giàn</a:t>
            </a:r>
            <a:endParaRPr sz="20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9" name="Google Shape;6435;p60"/>
          <p:cNvSpPr txBox="1"/>
          <p:nvPr/>
        </p:nvSpPr>
        <p:spPr>
          <a:xfrm>
            <a:off x="371992" y="3419494"/>
            <a:ext cx="171679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Hang Én</a:t>
            </a:r>
            <a:endParaRPr sz="24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11" name="Google Shape;6435;p60"/>
          <p:cNvSpPr txBox="1"/>
          <p:nvPr/>
        </p:nvSpPr>
        <p:spPr>
          <a:xfrm>
            <a:off x="4506807" y="950664"/>
            <a:ext cx="4055642" cy="120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Hành trình đầy thách thức, khó khăn, nguy hiểm.</a:t>
            </a:r>
          </a:p>
        </p:txBody>
      </p:sp>
      <p:sp>
        <p:nvSpPr>
          <p:cNvPr id="12" name="Google Shape;6435;p60"/>
          <p:cNvSpPr txBox="1"/>
          <p:nvPr/>
        </p:nvSpPr>
        <p:spPr>
          <a:xfrm>
            <a:off x="4905151" y="3466383"/>
            <a:ext cx="3844079" cy="13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Tình yêu thiên nhiên, sự say mê trước vẻ đẹp kì diệu của thiên nhiên.</a:t>
            </a:r>
            <a:endParaRPr sz="20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pic>
        <p:nvPicPr>
          <p:cNvPr id="1026" name="Picture 2" descr="Trekking Images | Free Vectors, Stock Photos &amp;amp;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64" t="831" b="-1"/>
          <a:stretch/>
        </p:blipFill>
        <p:spPr bwMode="auto">
          <a:xfrm>
            <a:off x="2130539" y="863012"/>
            <a:ext cx="1845304" cy="142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est Clipart - Forest Clip - Free Transparent PNG Download - PNGke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51" l="976" r="95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56" y="2155047"/>
            <a:ext cx="1946280" cy="14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ũi Tên Cong Png | Transparent PNG Download #178780 - Vip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7" b="9942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8923">
            <a:off x="4141299" y="2973284"/>
            <a:ext cx="929365" cy="8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ng Én - Hành trình khám phá kỳ quan hang động lớn thứ 3 thế giớ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23" y="3849794"/>
            <a:ext cx="2002996" cy="11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6435;p60"/>
          <p:cNvSpPr txBox="1"/>
          <p:nvPr/>
        </p:nvSpPr>
        <p:spPr>
          <a:xfrm>
            <a:off x="4506806" y="2131877"/>
            <a:ext cx="4055642" cy="102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Rừng nguyên sinh với vẻ đẹp kì thú, hoang sơ.</a:t>
            </a:r>
          </a:p>
        </p:txBody>
      </p:sp>
    </p:spTree>
    <p:extLst>
      <p:ext uri="{BB962C8B-B14F-4D97-AF65-F5344CB8AC3E}">
        <p14:creationId xmlns:p14="http://schemas.microsoft.com/office/powerpoint/2010/main" val="7274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4163"/>
            <a:ext cx="7756634" cy="572700"/>
          </a:xfrm>
        </p:spPr>
        <p:txBody>
          <a:bodyPr/>
          <a:lstStyle/>
          <a:p>
            <a:r>
              <a:rPr lang="vi-VN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Cấu tạo và kích thước của hang Én.</a:t>
            </a:r>
          </a:p>
        </p:txBody>
      </p:sp>
      <p:sp>
        <p:nvSpPr>
          <p:cNvPr id="27" name="Google Shape;6430;p60"/>
          <p:cNvSpPr txBox="1">
            <a:spLocks/>
          </p:cNvSpPr>
          <p:nvPr/>
        </p:nvSpPr>
        <p:spPr>
          <a:xfrm>
            <a:off x="107323" y="190305"/>
            <a:ext cx="88168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vi-V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Khám phá bên trong hang Én.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9903" y="1386863"/>
            <a:ext cx="3878317" cy="208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 tạo</a:t>
            </a:r>
          </a:p>
          <a:p>
            <a:pPr>
              <a:lnSpc>
                <a:spcPct val="100000"/>
              </a:lnSpc>
            </a:pPr>
            <a:endParaRPr lang="vi-VN" sz="20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tổ khổng lồ và an toàn mà Mẹ Thiên Nhiên ban tặng.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cửa lớn.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 hang sâu tít.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25665" y="1386863"/>
            <a:ext cx="4134252" cy="215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endParaRPr lang="vi-VN" sz="20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vi-VN" sz="20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 nhất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110m</a:t>
            </a:r>
            <a:r>
              <a:rPr lang="en-US" sz="2000" baseline="30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Cao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120m.</a:t>
            </a:r>
          </a:p>
          <a:p>
            <a:pPr algn="l">
              <a:lnSpc>
                <a:spcPct val="100000"/>
              </a:lnSpc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ngầm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4km.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vòm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giếng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lồ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vi-VN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8481" y="3638967"/>
            <a:ext cx="7083973" cy="8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Hang Én được miêu tả chi tiết, cụ thể, kì vĩ và to lớn.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am hiểu và những thông tin chính xác từ người viết.</a:t>
            </a:r>
            <a:endParaRPr lang="vi-VN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09903" y="3707650"/>
            <a:ext cx="483476" cy="87235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Chim Én Hình ảnh | Định dạng hình ảnh PNG 400192207| vn.lovepik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28" t="20244" r="6994" b="23266"/>
          <a:stretch/>
        </p:blipFill>
        <p:spPr bwMode="auto">
          <a:xfrm>
            <a:off x="2711668" y="1100513"/>
            <a:ext cx="1376856" cy="11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ctor chim én bay lượn 0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500" b="95667" l="10833" r="4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" t="59203" r="54511" b="1103"/>
          <a:stretch/>
        </p:blipFill>
        <p:spPr bwMode="auto">
          <a:xfrm>
            <a:off x="4975588" y="1034463"/>
            <a:ext cx="1603887" cy="14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9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4163"/>
            <a:ext cx="7756634" cy="572700"/>
          </a:xfrm>
        </p:spPr>
        <p:txBody>
          <a:bodyPr/>
          <a:lstStyle/>
          <a:p>
            <a:r>
              <a:rPr lang="vi-VN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Sự sống trong hang Én.</a:t>
            </a:r>
          </a:p>
        </p:txBody>
      </p:sp>
      <p:sp>
        <p:nvSpPr>
          <p:cNvPr id="27" name="Google Shape;6430;p60"/>
          <p:cNvSpPr txBox="1">
            <a:spLocks/>
          </p:cNvSpPr>
          <p:nvPr/>
        </p:nvSpPr>
        <p:spPr>
          <a:xfrm>
            <a:off x="107323" y="190305"/>
            <a:ext cx="88168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vi-V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Khám phá bên trong hang Én.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8017" y="1402735"/>
            <a:ext cx="5470313" cy="195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 én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Hồn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cư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ngụ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sợ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Bốn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dày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én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 bố mẹ, én anh chị, én ra ràng,..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Tấp nập đi về, tò mò, ung dung, thản nhiên,...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vi-VN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3674" y="3741683"/>
            <a:ext cx="3039333" cy="8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endParaRPr lang="vi-VN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82667" y="3473669"/>
            <a:ext cx="4519449" cy="100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 sống tự nhiên, gần gũi, thân thiết và gắn bó với con người.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6081" y="3473669"/>
            <a:ext cx="2779385" cy="10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 thuật</a:t>
            </a:r>
          </a:p>
          <a:p>
            <a:pPr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hóa</a:t>
            </a:r>
          </a:p>
          <a:p>
            <a:pPr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Liệt kê</a:t>
            </a:r>
          </a:p>
        </p:txBody>
      </p:sp>
      <p:pic>
        <p:nvPicPr>
          <p:cNvPr id="1026" name="Picture 2" descr="Hình chim én vector Đẹ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6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800">
            <a:off x="6256944" y="479359"/>
            <a:ext cx="2902935" cy="290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chim én kêu vector Đẹ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04" y="1198133"/>
            <a:ext cx="2965997" cy="29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625466" y="3505086"/>
            <a:ext cx="536025" cy="78401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81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4163"/>
            <a:ext cx="7756634" cy="572700"/>
          </a:xfrm>
        </p:spPr>
        <p:txBody>
          <a:bodyPr/>
          <a:lstStyle/>
          <a:p>
            <a:r>
              <a:rPr lang="vi-VN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Sự sống trong hang Én.</a:t>
            </a:r>
          </a:p>
        </p:txBody>
      </p:sp>
      <p:sp>
        <p:nvSpPr>
          <p:cNvPr id="27" name="Google Shape;6430;p60"/>
          <p:cNvSpPr txBox="1">
            <a:spLocks/>
          </p:cNvSpPr>
          <p:nvPr/>
        </p:nvSpPr>
        <p:spPr>
          <a:xfrm>
            <a:off x="107323" y="190305"/>
            <a:ext cx="88168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vi-V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Khám phá bên trong hang Én.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6588" y="1270697"/>
            <a:ext cx="4459812" cy="196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sống của đá</a:t>
            </a:r>
          </a:p>
          <a:p>
            <a:pPr>
              <a:lnSpc>
                <a:spcPct val="100000"/>
              </a:lnSpc>
            </a:pPr>
            <a:endParaRPr lang="vi-VN" sz="20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Vài trăm triệu năm.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trăm dải đá san hô uốn lượn.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Dải hóa thạch.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Nhũ đá, măng đá,...giăng đầy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13889" y="3405353"/>
            <a:ext cx="4273410" cy="91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lịch sử của tự nhiên hiện lên với muôn hình vạn trạng.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8348" y="3336449"/>
            <a:ext cx="1692165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 thuật</a:t>
            </a:r>
          </a:p>
          <a:p>
            <a:pPr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Liệt kê</a:t>
            </a:r>
          </a:p>
          <a:p>
            <a:pPr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sánh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177864" y="3431776"/>
            <a:ext cx="536025" cy="78401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 descr="Imagens A Caverna PNG e Vetor, com Fundo Transparente Para Download Grátis 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18558" y="1914692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ảnh Thạch Nhũ Trang Trí Các Yếu Tố Màu Sắc Vector, Nhũ đá, Hang động.,  Trang Trí.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19" b="92500" l="10000" r="90000">
                        <a14:foregroundMark x1="47656" y1="41406" x2="50156" y2="57656"/>
                        <a14:foregroundMark x1="45313" y1="42344" x2="48125" y2="56563"/>
                        <a14:foregroundMark x1="46563" y1="52500" x2="46563" y2="59219"/>
                        <a14:foregroundMark x1="57813" y1="57813" x2="57969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99" y="-229228"/>
            <a:ext cx="2979933" cy="29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alactite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20" y="1333360"/>
            <a:ext cx="699103" cy="6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4163"/>
            <a:ext cx="7756634" cy="572700"/>
          </a:xfrm>
        </p:spPr>
        <p:txBody>
          <a:bodyPr/>
          <a:lstStyle/>
          <a:p>
            <a:r>
              <a:rPr lang="vi-VN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Khung cảnh trong hang Én.</a:t>
            </a:r>
          </a:p>
        </p:txBody>
      </p:sp>
      <p:sp>
        <p:nvSpPr>
          <p:cNvPr id="27" name="Google Shape;6430;p60"/>
          <p:cNvSpPr txBox="1">
            <a:spLocks/>
          </p:cNvSpPr>
          <p:nvPr/>
        </p:nvSpPr>
        <p:spPr>
          <a:xfrm>
            <a:off x="107323" y="190305"/>
            <a:ext cx="88168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vi-V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Khám phá bên trong hang Én.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3676" y="1260739"/>
            <a:ext cx="3785566" cy="196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trời tối</a:t>
            </a:r>
          </a:p>
          <a:p>
            <a:pPr algn="l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trời thăm thẳm đầy sao.</a:t>
            </a:r>
          </a:p>
          <a:p>
            <a:pPr algn="l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Líu ríu tiếng chim.</a:t>
            </a:r>
          </a:p>
          <a:p>
            <a:pPr algn="l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chảy âm âm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3674" y="3741683"/>
            <a:ext cx="3039333" cy="8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endParaRPr lang="vi-VN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32918" y="1260739"/>
            <a:ext cx="3785566" cy="196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trời sáng</a:t>
            </a:r>
          </a:p>
          <a:p>
            <a:pPr algn="l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Lãng đãng khói mơ.</a:t>
            </a:r>
          </a:p>
          <a:p>
            <a:pPr algn="l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khí mát lành, tinh khiết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32917" y="3226677"/>
            <a:ext cx="4216489" cy="142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người hòa mình vào thiên nhiên, cảm nhận vẻ đẹp tinh khôi, nguyên thủy.</a:t>
            </a:r>
            <a:endParaRPr lang="vi-VN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3978" y="3331778"/>
            <a:ext cx="3785566" cy="121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 sống thiên nhiên hiền hòa, thơ mộng và trong lành.</a:t>
            </a:r>
            <a:endParaRPr lang="vi-VN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109544" y="3468414"/>
            <a:ext cx="472966" cy="77776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98" name="Picture 2" descr="Half moon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3" y="1161897"/>
            <a:ext cx="732549" cy="7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n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54" y="1100889"/>
            <a:ext cx="732549" cy="7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3" grpId="0" build="p"/>
      <p:bldP spid="14" grpId="0"/>
      <p:bldP spid="1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6430;p60"/>
          <p:cNvSpPr txBox="1">
            <a:spLocks/>
          </p:cNvSpPr>
          <p:nvPr/>
        </p:nvSpPr>
        <p:spPr>
          <a:xfrm>
            <a:off x="107323" y="190305"/>
            <a:ext cx="88168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vi-V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Những cảm xúc của nhân vật </a:t>
            </a:r>
            <a:r>
              <a:rPr lang="vi-VN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Tôi.</a:t>
            </a:r>
            <a:endParaRPr lang="vi-V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3768" y="899641"/>
            <a:ext cx="2546591" cy="196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 xúc</a:t>
            </a:r>
          </a:p>
          <a:p>
            <a:pPr algn="l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 trình thú vị.</a:t>
            </a:r>
          </a:p>
          <a:p>
            <a:pPr algn="l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Ngỡ mình đang đi trong giấc mộng đẹp.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3674" y="3741683"/>
            <a:ext cx="3039333" cy="8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endParaRPr lang="vi-VN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23338" y="899641"/>
            <a:ext cx="3720662" cy="2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0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 động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Nhấn mạnh: Mẹ Thiên Nhiên ban tặng.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 bệt trên cát.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 trần chạy quanh sông.</a:t>
            </a:r>
          </a:p>
          <a:p>
            <a:pPr algn="l">
              <a:lnSpc>
                <a:spcPct val="100000"/>
              </a:lnSpc>
            </a:pP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Hít căng lồng ngực.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30196" y="3348174"/>
            <a:ext cx="3190163" cy="145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 yêu thiên nhiên, đam mê khám phá những vùng đất đẹp của đất nước.</a:t>
            </a:r>
            <a:endParaRPr lang="vi-VN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23338" y="3331776"/>
            <a:ext cx="3572868" cy="147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Proxima Nova Extrabold"/>
              <a:buNone/>
              <a:defRPr sz="36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trân trọng, lòng biết ơn của con người trước thiên nhiên kì diệu, nguyên sơ.</a:t>
            </a:r>
            <a:endParaRPr lang="vi-VN" sz="2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6" descr="Mũi Tên Cong Png | Transparent PNG Download #178780 - Vip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942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8923">
            <a:off x="4698922" y="2759994"/>
            <a:ext cx="929365" cy="8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ũi Tên Cong Png | Transparent PNG Download #178780 - Vip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942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8923">
            <a:off x="-44269" y="2611171"/>
            <a:ext cx="929365" cy="8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ctive tourist hiking in mountain. man wearing backpack, enjoying trekking, looking at snowcapped peaks. vector illustration for nature, wilderness, adventure travel concept Free Vector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555" b="89770" l="27157" r="65655">
                        <a14:backgroundMark x1="36102" y1="64450" x2="30671" y2="6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294" y="722879"/>
            <a:ext cx="3197225" cy="19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ekking Images | Free Vectors, Stock Photos &amp;amp; PS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5" b="80995" l="13898" r="60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14" t="5523" r="49708" b="18084"/>
          <a:stretch/>
        </p:blipFill>
        <p:spPr bwMode="auto">
          <a:xfrm>
            <a:off x="4319753" y="1143402"/>
            <a:ext cx="986151" cy="14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 build="p"/>
      <p:bldP spid="13" grpId="0" build="p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881E3-85B4-102F-7542-4148AD6E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4945"/>
            <a:ext cx="7704000" cy="572700"/>
          </a:xfrm>
        </p:spPr>
        <p:txBody>
          <a:bodyPr/>
          <a:lstStyle/>
          <a:p>
            <a:r>
              <a:rPr lang="en-US" dirty="0"/>
              <a:t>III. TỔNG KẾT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891AC-D424-AB47-0A42-F9BD5083D049}"/>
              </a:ext>
            </a:extLst>
          </p:cNvPr>
          <p:cNvSpPr txBox="1"/>
          <p:nvPr/>
        </p:nvSpPr>
        <p:spPr>
          <a:xfrm>
            <a:off x="372794" y="727645"/>
            <a:ext cx="8398412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00050" algn="l"/>
              </a:tabLst>
            </a:pP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vi-VN" sz="2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Nghệ thuật</a:t>
            </a:r>
            <a:r>
              <a:rPr lang="en-US" sz="2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>
              <a:tabLst>
                <a:tab pos="400050" algn="l"/>
              </a:tabLst>
            </a:pPr>
            <a:r>
              <a:rPr lang="nl-NL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Lối ghi chép chân thực, sinh động; cách kể sự việc, ngôi kể thứ nhất  phù hợp với thể kí giúp câu chuyện trở nên gần gũi, sống động, chân thực với người đọc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tabLst>
                <a:tab pos="400050" algn="l"/>
              </a:tabLst>
            </a:pPr>
            <a:r>
              <a:rPr lang="nl-NL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Có nhiều chi tiết miêu tả sinh động, sử dụng phép tu từ gợi hình, gợi cảm.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>
              <a:tabLst>
                <a:tab pos="400050" algn="l"/>
              </a:tabLst>
            </a:pP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</a:t>
            </a: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Nội dung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>
              <a:tabLst>
                <a:tab pos="400050" algn="l"/>
              </a:tabLst>
            </a:pPr>
            <a:r>
              <a:rPr lang="nl-NL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Vẻ đẹp hoang dã, nguyên sơ của thiên nhiên vùng lõi Vườn quốc gia Phong Nha- Kẻ Bàng.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tabLst>
                <a:tab pos="400050" algn="l"/>
              </a:tabLst>
            </a:pPr>
            <a:r>
              <a:rPr lang="nl-NL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Vẻ đẹp khiến con người phải ngỡ ngàng, thán phục, nó đánh thức bản tình tự nhiên, khát vọng hòa đồng với tự nhiên của con người.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9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9490" y="426729"/>
            <a:ext cx="7704000" cy="572700"/>
          </a:xfrm>
        </p:spPr>
        <p:txBody>
          <a:bodyPr/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Một số hang động đẹp tại Việt Nam</a:t>
            </a:r>
          </a:p>
        </p:txBody>
      </p:sp>
      <p:pic>
        <p:nvPicPr>
          <p:cNvPr id="2050" name="Picture 2" descr="https://znews-photo.zadn.vn/w660/Uploaded/Ohunoaa/2015_04_07/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533"/>
            <a:ext cx="5255172" cy="39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528440" y="2030031"/>
            <a:ext cx="2885049" cy="137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pPr>
              <a:lnSpc>
                <a:spcPct val="150000"/>
              </a:lnSpc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Hang Đầu Gỗ - Quảng Ninh</a:t>
            </a:r>
          </a:p>
        </p:txBody>
      </p:sp>
    </p:spTree>
    <p:extLst>
      <p:ext uri="{BB962C8B-B14F-4D97-AF65-F5344CB8AC3E}">
        <p14:creationId xmlns:p14="http://schemas.microsoft.com/office/powerpoint/2010/main" val="17854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FE7"/>
        </a:solidFill>
        <a:effectLst/>
      </p:bgPr>
    </p:bg>
    <p:spTree>
      <p:nvGrpSpPr>
        <p:cNvPr id="1" name="Shape 6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146;p53"/>
          <p:cNvSpPr txBox="1">
            <a:spLocks noGrp="1"/>
          </p:cNvSpPr>
          <p:nvPr>
            <p:ph type="title"/>
          </p:nvPr>
        </p:nvSpPr>
        <p:spPr>
          <a:xfrm>
            <a:off x="3176725" y="1063525"/>
            <a:ext cx="5247300" cy="16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III. VIẾT KẾT NỐI VỚI ĐỌC</a:t>
            </a:r>
            <a:endParaRPr sz="6000" dirty="0"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6" name="Google Shape;6596;p63"/>
          <p:cNvSpPr txBox="1">
            <a:spLocks noGrp="1"/>
          </p:cNvSpPr>
          <p:nvPr>
            <p:ph type="title"/>
          </p:nvPr>
        </p:nvSpPr>
        <p:spPr>
          <a:xfrm>
            <a:off x="720000" y="5318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1 trong những nhiệm vụ dưới đây để hoàn thành phần viết kết nối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97" name="Google Shape;6597;p63"/>
          <p:cNvSpPr txBox="1"/>
          <p:nvPr/>
        </p:nvSpPr>
        <p:spPr>
          <a:xfrm>
            <a:off x="5674995" y="1328490"/>
            <a:ext cx="2445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2</a:t>
            </a:r>
            <a:endParaRPr sz="24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6598" name="Google Shape;6598;p63"/>
          <p:cNvSpPr txBox="1"/>
          <p:nvPr/>
        </p:nvSpPr>
        <p:spPr>
          <a:xfrm>
            <a:off x="947593" y="1328490"/>
            <a:ext cx="2445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1</a:t>
            </a:r>
            <a:endParaRPr sz="24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6599" name="Google Shape;6599;p63"/>
          <p:cNvSpPr txBox="1"/>
          <p:nvPr/>
        </p:nvSpPr>
        <p:spPr>
          <a:xfrm>
            <a:off x="587829" y="1840597"/>
            <a:ext cx="3886200" cy="104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 Thin"/>
                <a:sym typeface="Raleway Thin"/>
              </a:rPr>
              <a:t>Hãy viết đoạn văn (5-7 câu) trình bày cảm nhận của em về hang Én.</a:t>
            </a:r>
            <a:endParaRPr sz="21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Raleway Thin"/>
              <a:sym typeface="Raleway Thin"/>
            </a:endParaRPr>
          </a:p>
        </p:txBody>
      </p:sp>
      <p:sp>
        <p:nvSpPr>
          <p:cNvPr id="6600" name="Google Shape;6600;p63"/>
          <p:cNvSpPr txBox="1"/>
          <p:nvPr/>
        </p:nvSpPr>
        <p:spPr>
          <a:xfrm>
            <a:off x="3018110" y="2824843"/>
            <a:ext cx="2445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Proxima Nova"/>
                <a:sym typeface="Proxima Nova"/>
              </a:rPr>
              <a:t>3</a:t>
            </a:r>
            <a:endParaRPr sz="24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Proxima Nova"/>
              <a:sym typeface="Proxima Nova"/>
            </a:endParaRPr>
          </a:p>
        </p:txBody>
      </p:sp>
      <p:sp>
        <p:nvSpPr>
          <p:cNvPr id="6601" name="Google Shape;6601;p63"/>
          <p:cNvSpPr txBox="1"/>
          <p:nvPr/>
        </p:nvSpPr>
        <p:spPr>
          <a:xfrm>
            <a:off x="1861457" y="3336939"/>
            <a:ext cx="3599630" cy="112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 Thin"/>
                <a:sym typeface="Raleway Thin"/>
              </a:rPr>
              <a:t>Hãy viết 1 đoạn văn (5-7 câu) kể lại một chuyến đi dã ngoại mà em nhớ và ấn tượng nhất.</a:t>
            </a:r>
            <a:endParaRPr sz="21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Raleway Thin"/>
              <a:sym typeface="Raleway Thin"/>
            </a:endParaRPr>
          </a:p>
        </p:txBody>
      </p:sp>
      <p:sp>
        <p:nvSpPr>
          <p:cNvPr id="6602" name="Google Shape;6602;p63"/>
          <p:cNvSpPr txBox="1"/>
          <p:nvPr/>
        </p:nvSpPr>
        <p:spPr>
          <a:xfrm>
            <a:off x="4811486" y="1840597"/>
            <a:ext cx="3831771" cy="122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 Thin"/>
                <a:sym typeface="Raleway Thin"/>
              </a:rPr>
              <a:t>Hãy viết đoạn văn (5-7) miêu tả lại một hang động/một kì quan mà em từng đến và tham quan.</a:t>
            </a:r>
            <a:endParaRPr sz="21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6" grpId="0"/>
      <p:bldP spid="6597" grpId="0"/>
      <p:bldP spid="6598" grpId="0"/>
      <p:bldP spid="6599" grpId="0"/>
      <p:bldP spid="6600" grpId="0"/>
      <p:bldP spid="6601" grpId="0"/>
      <p:bldP spid="6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274675" y="2051052"/>
            <a:ext cx="2406869" cy="9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vi-VN" dirty="0"/>
              <a:t>Động Phong Nha – Kẻ Bàng (Quảng Bình)</a:t>
            </a:r>
          </a:p>
        </p:txBody>
      </p:sp>
      <p:pic>
        <p:nvPicPr>
          <p:cNvPr id="3074" name="Picture 2" descr="https://znews-photo.zadn.vn/w660/Uploaded/Ohunoaa/2015_04_07/p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533"/>
            <a:ext cx="5971957" cy="39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709490" y="426729"/>
            <a:ext cx="7704000" cy="572700"/>
          </a:xfrm>
        </p:spPr>
        <p:txBody>
          <a:bodyPr/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Một số hang động đẹp tại Việt Nam</a:t>
            </a:r>
          </a:p>
        </p:txBody>
      </p:sp>
    </p:spTree>
    <p:extLst>
      <p:ext uri="{BB962C8B-B14F-4D97-AF65-F5344CB8AC3E}">
        <p14:creationId xmlns:p14="http://schemas.microsoft.com/office/powerpoint/2010/main" val="32599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274675" y="2051052"/>
            <a:ext cx="2406869" cy="9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vi-VN" dirty="0"/>
              <a:t>Thạch Động – Hà Tiên (Mỹ Đức)</a:t>
            </a:r>
          </a:p>
        </p:txBody>
      </p:sp>
      <p:pic>
        <p:nvPicPr>
          <p:cNvPr id="4098" name="Picture 2" descr="https://znews-photo.zadn.vn/w660/Uploaded/Ohunoaa/2015_04_07/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307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709490" y="42672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Một số hang động đẹp tại Việt Nam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274675" y="2051052"/>
            <a:ext cx="2406869" cy="9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 Extrabold"/>
              <a:buNone/>
              <a:defRPr sz="2400" b="0" i="0" u="none" strike="noStrike" cap="none">
                <a:solidFill>
                  <a:schemeClr val="lt2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vi-VN" dirty="0"/>
              <a:t>Hang Sơn Đoòng (Quảng Bình)</a:t>
            </a:r>
          </a:p>
        </p:txBody>
      </p:sp>
      <p:pic>
        <p:nvPicPr>
          <p:cNvPr id="5124" name="Picture 4" descr="https://znews-photo.zadn.vn/w660/Uploaded/Ohunoaa/2015_04_07/s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3" y="1104533"/>
            <a:ext cx="5793280" cy="385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709490" y="426729"/>
            <a:ext cx="7704000" cy="572700"/>
          </a:xfrm>
        </p:spPr>
        <p:txBody>
          <a:bodyPr/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Một số hang động đẹp tại Việt Nam</a:t>
            </a:r>
          </a:p>
        </p:txBody>
      </p:sp>
    </p:spTree>
    <p:extLst>
      <p:ext uri="{BB962C8B-B14F-4D97-AF65-F5344CB8AC3E}">
        <p14:creationId xmlns:p14="http://schemas.microsoft.com/office/powerpoint/2010/main" val="38518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G ÉN – ĐƯỜNG VÀO SƠN ĐOÒNG | Antamtour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7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402317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vvic" pitchFamily="2" charset="0"/>
                <a:ea typeface="Cambria" panose="02040503050406030204" pitchFamily="18" charset="0"/>
              </a:rPr>
              <a:t>HANG ÉN</a:t>
            </a:r>
          </a:p>
          <a:p>
            <a:pPr algn="r"/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Hà My</a:t>
            </a:r>
            <a:endParaRPr lang="vi-VN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8261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8" name="Google Shape;5298;p41"/>
          <p:cNvSpPr txBox="1">
            <a:spLocks noGrp="1"/>
          </p:cNvSpPr>
          <p:nvPr>
            <p:ph type="title"/>
          </p:nvPr>
        </p:nvSpPr>
        <p:spPr>
          <a:xfrm>
            <a:off x="5062604" y="1177206"/>
            <a:ext cx="3390900" cy="1535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I. ĐỌC VĂN BẢN</a:t>
            </a:r>
            <a:endParaRPr sz="5400" b="1" dirty="0"/>
          </a:p>
        </p:txBody>
      </p:sp>
      <p:grpSp>
        <p:nvGrpSpPr>
          <p:cNvPr id="5301" name="Google Shape;5301;p41"/>
          <p:cNvGrpSpPr/>
          <p:nvPr/>
        </p:nvGrpSpPr>
        <p:grpSpPr>
          <a:xfrm>
            <a:off x="-1423014" y="2577239"/>
            <a:ext cx="8481458" cy="2566358"/>
            <a:chOff x="-1423014" y="2577239"/>
            <a:chExt cx="8481458" cy="2566358"/>
          </a:xfrm>
        </p:grpSpPr>
        <p:sp>
          <p:nvSpPr>
            <p:cNvPr id="5302" name="Google Shape;5302;p41"/>
            <p:cNvSpPr/>
            <p:nvPr/>
          </p:nvSpPr>
          <p:spPr>
            <a:xfrm>
              <a:off x="6754547" y="4790566"/>
              <a:ext cx="303897" cy="262151"/>
            </a:xfrm>
            <a:custGeom>
              <a:avLst/>
              <a:gdLst/>
              <a:ahLst/>
              <a:cxnLst/>
              <a:rect l="l" t="t" r="r" b="b"/>
              <a:pathLst>
                <a:path w="1565" h="1350" extrusionOk="0">
                  <a:moveTo>
                    <a:pt x="790" y="0"/>
                  </a:moveTo>
                  <a:cubicBezTo>
                    <a:pt x="687" y="0"/>
                    <a:pt x="576" y="32"/>
                    <a:pt x="481" y="96"/>
                  </a:cubicBezTo>
                  <a:cubicBezTo>
                    <a:pt x="354" y="157"/>
                    <a:pt x="287" y="224"/>
                    <a:pt x="226" y="285"/>
                  </a:cubicBezTo>
                  <a:cubicBezTo>
                    <a:pt x="0" y="570"/>
                    <a:pt x="174" y="1350"/>
                    <a:pt x="570" y="1350"/>
                  </a:cubicBezTo>
                  <a:cubicBezTo>
                    <a:pt x="622" y="1350"/>
                    <a:pt x="678" y="1336"/>
                    <a:pt x="737" y="1307"/>
                  </a:cubicBezTo>
                  <a:cubicBezTo>
                    <a:pt x="1120" y="1051"/>
                    <a:pt x="1564" y="413"/>
                    <a:pt x="1054" y="96"/>
                  </a:cubicBezTo>
                  <a:cubicBezTo>
                    <a:pt x="990" y="32"/>
                    <a:pt x="894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1"/>
            <p:cNvSpPr/>
            <p:nvPr/>
          </p:nvSpPr>
          <p:spPr>
            <a:xfrm>
              <a:off x="6413362" y="4300247"/>
              <a:ext cx="173794" cy="186613"/>
            </a:xfrm>
            <a:custGeom>
              <a:avLst/>
              <a:gdLst/>
              <a:ahLst/>
              <a:cxnLst/>
              <a:rect l="l" t="t" r="r" b="b"/>
              <a:pathLst>
                <a:path w="895" h="961" extrusionOk="0">
                  <a:moveTo>
                    <a:pt x="1" y="1"/>
                  </a:moveTo>
                  <a:lnTo>
                    <a:pt x="1" y="961"/>
                  </a:lnTo>
                  <a:lnTo>
                    <a:pt x="895" y="961"/>
                  </a:lnTo>
                  <a:lnTo>
                    <a:pt x="895" y="384"/>
                  </a:lnTo>
                  <a:cubicBezTo>
                    <a:pt x="895" y="195"/>
                    <a:pt x="706" y="1"/>
                    <a:pt x="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1"/>
            <p:cNvSpPr/>
            <p:nvPr/>
          </p:nvSpPr>
          <p:spPr>
            <a:xfrm>
              <a:off x="6363844" y="3792452"/>
              <a:ext cx="124277" cy="235159"/>
            </a:xfrm>
            <a:custGeom>
              <a:avLst/>
              <a:gdLst/>
              <a:ahLst/>
              <a:cxnLst/>
              <a:rect l="l" t="t" r="r" b="b"/>
              <a:pathLst>
                <a:path w="640" h="1211" extrusionOk="0">
                  <a:moveTo>
                    <a:pt x="1" y="0"/>
                  </a:moveTo>
                  <a:lnTo>
                    <a:pt x="1" y="1211"/>
                  </a:lnTo>
                  <a:lnTo>
                    <a:pt x="511" y="1083"/>
                  </a:lnTo>
                  <a:cubicBezTo>
                    <a:pt x="578" y="1083"/>
                    <a:pt x="639" y="1022"/>
                    <a:pt x="639" y="955"/>
                  </a:cubicBezTo>
                  <a:lnTo>
                    <a:pt x="639" y="128"/>
                  </a:lnTo>
                  <a:cubicBezTo>
                    <a:pt x="639" y="128"/>
                    <a:pt x="578" y="61"/>
                    <a:pt x="511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1"/>
            <p:cNvSpPr/>
            <p:nvPr/>
          </p:nvSpPr>
          <p:spPr>
            <a:xfrm>
              <a:off x="1701633" y="3729924"/>
              <a:ext cx="4811090" cy="980251"/>
            </a:xfrm>
            <a:custGeom>
              <a:avLst/>
              <a:gdLst/>
              <a:ahLst/>
              <a:cxnLst/>
              <a:rect l="l" t="t" r="r" b="b"/>
              <a:pathLst>
                <a:path w="24776" h="5048" extrusionOk="0">
                  <a:moveTo>
                    <a:pt x="383" y="0"/>
                  </a:moveTo>
                  <a:cubicBezTo>
                    <a:pt x="0" y="2110"/>
                    <a:pt x="0" y="4920"/>
                    <a:pt x="0" y="4920"/>
                  </a:cubicBezTo>
                  <a:lnTo>
                    <a:pt x="24393" y="5047"/>
                  </a:lnTo>
                  <a:cubicBezTo>
                    <a:pt x="24776" y="1788"/>
                    <a:pt x="23948" y="0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1"/>
            <p:cNvSpPr/>
            <p:nvPr/>
          </p:nvSpPr>
          <p:spPr>
            <a:xfrm>
              <a:off x="2222440" y="4424332"/>
              <a:ext cx="967228" cy="260986"/>
            </a:xfrm>
            <a:custGeom>
              <a:avLst/>
              <a:gdLst/>
              <a:ahLst/>
              <a:cxnLst/>
              <a:rect l="l" t="t" r="r" b="b"/>
              <a:pathLst>
                <a:path w="4981" h="1344" extrusionOk="0">
                  <a:moveTo>
                    <a:pt x="4470" y="0"/>
                  </a:moveTo>
                  <a:lnTo>
                    <a:pt x="639" y="66"/>
                  </a:lnTo>
                  <a:lnTo>
                    <a:pt x="0" y="1344"/>
                  </a:lnTo>
                  <a:lnTo>
                    <a:pt x="4981" y="1344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1"/>
            <p:cNvSpPr/>
            <p:nvPr/>
          </p:nvSpPr>
          <p:spPr>
            <a:xfrm>
              <a:off x="2359341" y="4437148"/>
              <a:ext cx="706440" cy="706449"/>
            </a:xfrm>
            <a:custGeom>
              <a:avLst/>
              <a:gdLst/>
              <a:ahLst/>
              <a:cxnLst/>
              <a:rect l="l" t="t" r="r" b="b"/>
              <a:pathLst>
                <a:path w="3638" h="3638" extrusionOk="0">
                  <a:moveTo>
                    <a:pt x="1788" y="0"/>
                  </a:moveTo>
                  <a:cubicBezTo>
                    <a:pt x="766" y="0"/>
                    <a:pt x="0" y="828"/>
                    <a:pt x="0" y="1850"/>
                  </a:cubicBezTo>
                  <a:cubicBezTo>
                    <a:pt x="0" y="2810"/>
                    <a:pt x="766" y="3638"/>
                    <a:pt x="1788" y="3638"/>
                  </a:cubicBezTo>
                  <a:cubicBezTo>
                    <a:pt x="2810" y="3638"/>
                    <a:pt x="3637" y="2810"/>
                    <a:pt x="3637" y="1850"/>
                  </a:cubicBezTo>
                  <a:cubicBezTo>
                    <a:pt x="3637" y="828"/>
                    <a:pt x="2810" y="0"/>
                    <a:pt x="1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1"/>
            <p:cNvSpPr/>
            <p:nvPr/>
          </p:nvSpPr>
          <p:spPr>
            <a:xfrm>
              <a:off x="2433714" y="4511521"/>
              <a:ext cx="557695" cy="557702"/>
            </a:xfrm>
            <a:custGeom>
              <a:avLst/>
              <a:gdLst/>
              <a:ahLst/>
              <a:cxnLst/>
              <a:rect l="l" t="t" r="r" b="b"/>
              <a:pathLst>
                <a:path w="2872" h="2872" extrusionOk="0">
                  <a:moveTo>
                    <a:pt x="1405" y="1"/>
                  </a:moveTo>
                  <a:cubicBezTo>
                    <a:pt x="639" y="1"/>
                    <a:pt x="0" y="639"/>
                    <a:pt x="0" y="1467"/>
                  </a:cubicBezTo>
                  <a:cubicBezTo>
                    <a:pt x="0" y="2233"/>
                    <a:pt x="639" y="2871"/>
                    <a:pt x="1405" y="2871"/>
                  </a:cubicBezTo>
                  <a:cubicBezTo>
                    <a:pt x="2233" y="2871"/>
                    <a:pt x="2871" y="2233"/>
                    <a:pt x="2871" y="1467"/>
                  </a:cubicBezTo>
                  <a:cubicBezTo>
                    <a:pt x="2871" y="639"/>
                    <a:pt x="2233" y="1"/>
                    <a:pt x="1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1"/>
            <p:cNvSpPr/>
            <p:nvPr/>
          </p:nvSpPr>
          <p:spPr>
            <a:xfrm>
              <a:off x="2495271" y="4573078"/>
              <a:ext cx="434583" cy="434589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1088" y="0"/>
                  </a:moveTo>
                  <a:cubicBezTo>
                    <a:pt x="511" y="0"/>
                    <a:pt x="0" y="511"/>
                    <a:pt x="0" y="1150"/>
                  </a:cubicBezTo>
                  <a:cubicBezTo>
                    <a:pt x="0" y="1727"/>
                    <a:pt x="511" y="2238"/>
                    <a:pt x="1088" y="2238"/>
                  </a:cubicBezTo>
                  <a:cubicBezTo>
                    <a:pt x="1727" y="2238"/>
                    <a:pt x="2237" y="1727"/>
                    <a:pt x="2237" y="1150"/>
                  </a:cubicBezTo>
                  <a:cubicBezTo>
                    <a:pt x="2237" y="511"/>
                    <a:pt x="1727" y="0"/>
                    <a:pt x="1088" y="0"/>
                  </a:cubicBezTo>
                  <a:close/>
                </a:path>
              </a:pathLst>
            </a:custGeom>
            <a:solidFill>
              <a:srgbClr val="FD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1"/>
            <p:cNvSpPr/>
            <p:nvPr/>
          </p:nvSpPr>
          <p:spPr>
            <a:xfrm>
              <a:off x="2569644" y="4647451"/>
              <a:ext cx="285838" cy="285842"/>
            </a:xfrm>
            <a:custGeom>
              <a:avLst/>
              <a:gdLst/>
              <a:ahLst/>
              <a:cxnLst/>
              <a:rect l="l" t="t" r="r" b="b"/>
              <a:pathLst>
                <a:path w="1472" h="1472" extrusionOk="0">
                  <a:moveTo>
                    <a:pt x="705" y="0"/>
                  </a:moveTo>
                  <a:cubicBezTo>
                    <a:pt x="322" y="0"/>
                    <a:pt x="0" y="322"/>
                    <a:pt x="0" y="767"/>
                  </a:cubicBezTo>
                  <a:cubicBezTo>
                    <a:pt x="0" y="1150"/>
                    <a:pt x="322" y="1472"/>
                    <a:pt x="705" y="1472"/>
                  </a:cubicBezTo>
                  <a:cubicBezTo>
                    <a:pt x="1150" y="1472"/>
                    <a:pt x="1471" y="1150"/>
                    <a:pt x="1471" y="767"/>
                  </a:cubicBezTo>
                  <a:cubicBezTo>
                    <a:pt x="1471" y="322"/>
                    <a:pt x="1150" y="0"/>
                    <a:pt x="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1"/>
            <p:cNvSpPr/>
            <p:nvPr/>
          </p:nvSpPr>
          <p:spPr>
            <a:xfrm>
              <a:off x="2594306" y="4672307"/>
              <a:ext cx="236321" cy="236130"/>
            </a:xfrm>
            <a:custGeom>
              <a:avLst/>
              <a:gdLst/>
              <a:ahLst/>
              <a:cxnLst/>
              <a:rect l="l" t="t" r="r" b="b"/>
              <a:pathLst>
                <a:path w="1217" h="1216" extrusionOk="0">
                  <a:moveTo>
                    <a:pt x="578" y="0"/>
                  </a:moveTo>
                  <a:cubicBezTo>
                    <a:pt x="256" y="0"/>
                    <a:pt x="1" y="256"/>
                    <a:pt x="1" y="639"/>
                  </a:cubicBezTo>
                  <a:cubicBezTo>
                    <a:pt x="1" y="960"/>
                    <a:pt x="256" y="1216"/>
                    <a:pt x="578" y="1216"/>
                  </a:cubicBezTo>
                  <a:cubicBezTo>
                    <a:pt x="961" y="1216"/>
                    <a:pt x="1217" y="960"/>
                    <a:pt x="1217" y="639"/>
                  </a:cubicBezTo>
                  <a:cubicBezTo>
                    <a:pt x="1217" y="256"/>
                    <a:pt x="961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1"/>
            <p:cNvSpPr/>
            <p:nvPr/>
          </p:nvSpPr>
          <p:spPr>
            <a:xfrm>
              <a:off x="2668679" y="4746680"/>
              <a:ext cx="87577" cy="87384"/>
            </a:xfrm>
            <a:custGeom>
              <a:avLst/>
              <a:gdLst/>
              <a:ahLst/>
              <a:cxnLst/>
              <a:rect l="l" t="t" r="r" b="b"/>
              <a:pathLst>
                <a:path w="451" h="450" extrusionOk="0">
                  <a:moveTo>
                    <a:pt x="195" y="0"/>
                  </a:moveTo>
                  <a:cubicBezTo>
                    <a:pt x="67" y="0"/>
                    <a:pt x="1" y="128"/>
                    <a:pt x="1" y="256"/>
                  </a:cubicBezTo>
                  <a:cubicBezTo>
                    <a:pt x="1" y="383"/>
                    <a:pt x="67" y="450"/>
                    <a:pt x="195" y="450"/>
                  </a:cubicBezTo>
                  <a:cubicBezTo>
                    <a:pt x="323" y="450"/>
                    <a:pt x="450" y="383"/>
                    <a:pt x="450" y="256"/>
                  </a:cubicBezTo>
                  <a:cubicBezTo>
                    <a:pt x="450" y="128"/>
                    <a:pt x="323" y="0"/>
                    <a:pt x="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1"/>
            <p:cNvSpPr/>
            <p:nvPr/>
          </p:nvSpPr>
          <p:spPr>
            <a:xfrm>
              <a:off x="2706545" y="4585894"/>
              <a:ext cx="12039" cy="36895"/>
            </a:xfrm>
            <a:custGeom>
              <a:avLst/>
              <a:gdLst/>
              <a:ahLst/>
              <a:cxnLst/>
              <a:rect l="l" t="t" r="r" b="b"/>
              <a:pathLst>
                <a:path w="62" h="190" extrusionOk="0">
                  <a:moveTo>
                    <a:pt x="0" y="1"/>
                  </a:moveTo>
                  <a:lnTo>
                    <a:pt x="0" y="62"/>
                  </a:lnTo>
                  <a:lnTo>
                    <a:pt x="0" y="190"/>
                  </a:lnTo>
                  <a:lnTo>
                    <a:pt x="61" y="190"/>
                  </a:lnTo>
                  <a:lnTo>
                    <a:pt x="61" y="62"/>
                  </a:lnTo>
                  <a:cubicBezTo>
                    <a:pt x="6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41"/>
            <p:cNvSpPr/>
            <p:nvPr/>
          </p:nvSpPr>
          <p:spPr>
            <a:xfrm>
              <a:off x="2644017" y="4597934"/>
              <a:ext cx="13010" cy="37866"/>
            </a:xfrm>
            <a:custGeom>
              <a:avLst/>
              <a:gdLst/>
              <a:ahLst/>
              <a:cxnLst/>
              <a:rect l="l" t="t" r="r" b="b"/>
              <a:pathLst>
                <a:path w="67" h="195" extrusionOk="0">
                  <a:moveTo>
                    <a:pt x="0" y="0"/>
                  </a:moveTo>
                  <a:lnTo>
                    <a:pt x="0" y="66"/>
                  </a:lnTo>
                  <a:lnTo>
                    <a:pt x="0" y="194"/>
                  </a:lnTo>
                  <a:lnTo>
                    <a:pt x="67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41"/>
            <p:cNvSpPr/>
            <p:nvPr/>
          </p:nvSpPr>
          <p:spPr>
            <a:xfrm>
              <a:off x="2582460" y="4635606"/>
              <a:ext cx="25050" cy="24856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1" y="0"/>
                  </a:moveTo>
                  <a:lnTo>
                    <a:pt x="62" y="128"/>
                  </a:lnTo>
                  <a:lnTo>
                    <a:pt x="128" y="1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1"/>
            <p:cNvSpPr/>
            <p:nvPr/>
          </p:nvSpPr>
          <p:spPr>
            <a:xfrm>
              <a:off x="2532943" y="4685123"/>
              <a:ext cx="24855" cy="25050"/>
            </a:xfrm>
            <a:custGeom>
              <a:avLst/>
              <a:gdLst/>
              <a:ahLst/>
              <a:cxnLst/>
              <a:rect l="l" t="t" r="r" b="b"/>
              <a:pathLst>
                <a:path w="128" h="129" extrusionOk="0">
                  <a:moveTo>
                    <a:pt x="0" y="1"/>
                  </a:moveTo>
                  <a:lnTo>
                    <a:pt x="0" y="62"/>
                  </a:lnTo>
                  <a:lnTo>
                    <a:pt x="128" y="128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1"/>
            <p:cNvSpPr/>
            <p:nvPr/>
          </p:nvSpPr>
          <p:spPr>
            <a:xfrm>
              <a:off x="2508087" y="4759496"/>
              <a:ext cx="36895" cy="194"/>
            </a:xfrm>
            <a:custGeom>
              <a:avLst/>
              <a:gdLst/>
              <a:ahLst/>
              <a:cxnLst/>
              <a:rect l="l" t="t" r="r" b="b"/>
              <a:pathLst>
                <a:path w="190" h="1" extrusionOk="0">
                  <a:moveTo>
                    <a:pt x="189" y="1"/>
                  </a:moveTo>
                  <a:lnTo>
                    <a:pt x="18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62" y="1"/>
                  </a:lnTo>
                  <a:lnTo>
                    <a:pt x="189" y="1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1"/>
            <p:cNvSpPr/>
            <p:nvPr/>
          </p:nvSpPr>
          <p:spPr>
            <a:xfrm>
              <a:off x="2508087" y="4821053"/>
              <a:ext cx="36895" cy="13010"/>
            </a:xfrm>
            <a:custGeom>
              <a:avLst/>
              <a:gdLst/>
              <a:ahLst/>
              <a:cxnLst/>
              <a:rect l="l" t="t" r="r" b="b"/>
              <a:pathLst>
                <a:path w="190" h="67" extrusionOk="0">
                  <a:moveTo>
                    <a:pt x="0" y="0"/>
                  </a:moveTo>
                  <a:cubicBezTo>
                    <a:pt x="0" y="67"/>
                    <a:pt x="0" y="67"/>
                    <a:pt x="62" y="67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1"/>
            <p:cNvSpPr/>
            <p:nvPr/>
          </p:nvSpPr>
          <p:spPr>
            <a:xfrm>
              <a:off x="2532943" y="4870570"/>
              <a:ext cx="36895" cy="25050"/>
            </a:xfrm>
            <a:custGeom>
              <a:avLst/>
              <a:gdLst/>
              <a:ahLst/>
              <a:cxnLst/>
              <a:rect l="l" t="t" r="r" b="b"/>
              <a:pathLst>
                <a:path w="190" h="129" extrusionOk="0">
                  <a:moveTo>
                    <a:pt x="128" y="1"/>
                  </a:moveTo>
                  <a:lnTo>
                    <a:pt x="0" y="67"/>
                  </a:lnTo>
                  <a:lnTo>
                    <a:pt x="0" y="129"/>
                  </a:lnTo>
                  <a:lnTo>
                    <a:pt x="61" y="129"/>
                  </a:lnTo>
                  <a:lnTo>
                    <a:pt x="128" y="67"/>
                  </a:lnTo>
                  <a:cubicBezTo>
                    <a:pt x="189" y="67"/>
                    <a:pt x="189" y="67"/>
                    <a:pt x="189" y="1"/>
                  </a:cubicBez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41"/>
            <p:cNvSpPr/>
            <p:nvPr/>
          </p:nvSpPr>
          <p:spPr>
            <a:xfrm>
              <a:off x="2582460" y="4920282"/>
              <a:ext cx="25050" cy="24856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62" y="0"/>
                  </a:moveTo>
                  <a:lnTo>
                    <a:pt x="1" y="128"/>
                  </a:lnTo>
                  <a:lnTo>
                    <a:pt x="1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41"/>
            <p:cNvSpPr/>
            <p:nvPr/>
          </p:nvSpPr>
          <p:spPr>
            <a:xfrm>
              <a:off x="2644017" y="4944943"/>
              <a:ext cx="13010" cy="38060"/>
            </a:xfrm>
            <a:custGeom>
              <a:avLst/>
              <a:gdLst/>
              <a:ahLst/>
              <a:cxnLst/>
              <a:rect l="l" t="t" r="r" b="b"/>
              <a:pathLst>
                <a:path w="67" h="196" extrusionOk="0">
                  <a:moveTo>
                    <a:pt x="67" y="1"/>
                  </a:moveTo>
                  <a:cubicBezTo>
                    <a:pt x="67" y="1"/>
                    <a:pt x="0" y="1"/>
                    <a:pt x="0" y="67"/>
                  </a:cubicBezTo>
                  <a:lnTo>
                    <a:pt x="0" y="195"/>
                  </a:lnTo>
                  <a:lnTo>
                    <a:pt x="67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41"/>
            <p:cNvSpPr/>
            <p:nvPr/>
          </p:nvSpPr>
          <p:spPr>
            <a:xfrm>
              <a:off x="2706545" y="4957954"/>
              <a:ext cx="12039" cy="36895"/>
            </a:xfrm>
            <a:custGeom>
              <a:avLst/>
              <a:gdLst/>
              <a:ahLst/>
              <a:cxnLst/>
              <a:rect l="l" t="t" r="r" b="b"/>
              <a:pathLst>
                <a:path w="62" h="190" extrusionOk="0">
                  <a:moveTo>
                    <a:pt x="0" y="0"/>
                  </a:moveTo>
                  <a:lnTo>
                    <a:pt x="0" y="189"/>
                  </a:lnTo>
                  <a:lnTo>
                    <a:pt x="61" y="18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1"/>
            <p:cNvSpPr/>
            <p:nvPr/>
          </p:nvSpPr>
          <p:spPr>
            <a:xfrm>
              <a:off x="2767908" y="4944943"/>
              <a:ext cx="13204" cy="38060"/>
            </a:xfrm>
            <a:custGeom>
              <a:avLst/>
              <a:gdLst/>
              <a:ahLst/>
              <a:cxnLst/>
              <a:rect l="l" t="t" r="r" b="b"/>
              <a:pathLst>
                <a:path w="68" h="196" extrusionOk="0">
                  <a:moveTo>
                    <a:pt x="67" y="195"/>
                  </a:moveTo>
                  <a:lnTo>
                    <a:pt x="67" y="195"/>
                  </a:lnTo>
                  <a:lnTo>
                    <a:pt x="1" y="67"/>
                  </a:lnTo>
                  <a:lnTo>
                    <a:pt x="1" y="1"/>
                  </a:lnTo>
                  <a:lnTo>
                    <a:pt x="1" y="67"/>
                  </a:lnTo>
                  <a:lnTo>
                    <a:pt x="67" y="195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41"/>
            <p:cNvSpPr/>
            <p:nvPr/>
          </p:nvSpPr>
          <p:spPr>
            <a:xfrm>
              <a:off x="2817620" y="4920282"/>
              <a:ext cx="24855" cy="24856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0" y="0"/>
                  </a:moveTo>
                  <a:lnTo>
                    <a:pt x="67" y="128"/>
                  </a:lnTo>
                  <a:lnTo>
                    <a:pt x="128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41"/>
            <p:cNvSpPr/>
            <p:nvPr/>
          </p:nvSpPr>
          <p:spPr>
            <a:xfrm>
              <a:off x="2855292" y="4870570"/>
              <a:ext cx="36895" cy="25050"/>
            </a:xfrm>
            <a:custGeom>
              <a:avLst/>
              <a:gdLst/>
              <a:ahLst/>
              <a:cxnLst/>
              <a:rect l="l" t="t" r="r" b="b"/>
              <a:pathLst>
                <a:path w="190" h="129" extrusionOk="0">
                  <a:moveTo>
                    <a:pt x="0" y="1"/>
                  </a:moveTo>
                  <a:lnTo>
                    <a:pt x="0" y="67"/>
                  </a:lnTo>
                  <a:lnTo>
                    <a:pt x="128" y="129"/>
                  </a:lnTo>
                  <a:cubicBezTo>
                    <a:pt x="189" y="129"/>
                    <a:pt x="128" y="129"/>
                    <a:pt x="128" y="6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41"/>
            <p:cNvSpPr/>
            <p:nvPr/>
          </p:nvSpPr>
          <p:spPr>
            <a:xfrm>
              <a:off x="2880148" y="4821053"/>
              <a:ext cx="24855" cy="13010"/>
            </a:xfrm>
            <a:custGeom>
              <a:avLst/>
              <a:gdLst/>
              <a:ahLst/>
              <a:cxnLst/>
              <a:rect l="l" t="t" r="r" b="b"/>
              <a:pathLst>
                <a:path w="128" h="67" extrusionOk="0">
                  <a:moveTo>
                    <a:pt x="0" y="0"/>
                  </a:moveTo>
                  <a:lnTo>
                    <a:pt x="128" y="6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41"/>
            <p:cNvSpPr/>
            <p:nvPr/>
          </p:nvSpPr>
          <p:spPr>
            <a:xfrm>
              <a:off x="2880148" y="4759496"/>
              <a:ext cx="24855" cy="194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41"/>
            <p:cNvSpPr/>
            <p:nvPr/>
          </p:nvSpPr>
          <p:spPr>
            <a:xfrm>
              <a:off x="2855292" y="4685123"/>
              <a:ext cx="36895" cy="25050"/>
            </a:xfrm>
            <a:custGeom>
              <a:avLst/>
              <a:gdLst/>
              <a:ahLst/>
              <a:cxnLst/>
              <a:rect l="l" t="t" r="r" b="b"/>
              <a:pathLst>
                <a:path w="190" h="129" extrusionOk="0">
                  <a:moveTo>
                    <a:pt x="128" y="1"/>
                  </a:moveTo>
                  <a:lnTo>
                    <a:pt x="0" y="128"/>
                  </a:lnTo>
                  <a:lnTo>
                    <a:pt x="128" y="62"/>
                  </a:lnTo>
                  <a:cubicBezTo>
                    <a:pt x="128" y="62"/>
                    <a:pt x="189" y="62"/>
                    <a:pt x="128" y="1"/>
                  </a:cubicBez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41"/>
            <p:cNvSpPr/>
            <p:nvPr/>
          </p:nvSpPr>
          <p:spPr>
            <a:xfrm>
              <a:off x="2817620" y="4635606"/>
              <a:ext cx="24855" cy="24856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7" y="0"/>
                  </a:moveTo>
                  <a:lnTo>
                    <a:pt x="0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41"/>
            <p:cNvSpPr/>
            <p:nvPr/>
          </p:nvSpPr>
          <p:spPr>
            <a:xfrm>
              <a:off x="2767908" y="4597934"/>
              <a:ext cx="13204" cy="37866"/>
            </a:xfrm>
            <a:custGeom>
              <a:avLst/>
              <a:gdLst/>
              <a:ahLst/>
              <a:cxnLst/>
              <a:rect l="l" t="t" r="r" b="b"/>
              <a:pathLst>
                <a:path w="68" h="195" extrusionOk="0">
                  <a:moveTo>
                    <a:pt x="67" y="0"/>
                  </a:moveTo>
                  <a:lnTo>
                    <a:pt x="1" y="194"/>
                  </a:lnTo>
                  <a:lnTo>
                    <a:pt x="1" y="194"/>
                  </a:lnTo>
                  <a:lnTo>
                    <a:pt x="67" y="6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41"/>
            <p:cNvSpPr/>
            <p:nvPr/>
          </p:nvSpPr>
          <p:spPr>
            <a:xfrm>
              <a:off x="5012698" y="4337919"/>
              <a:ext cx="992278" cy="372255"/>
            </a:xfrm>
            <a:custGeom>
              <a:avLst/>
              <a:gdLst/>
              <a:ahLst/>
              <a:cxnLst/>
              <a:rect l="l" t="t" r="r" b="b"/>
              <a:pathLst>
                <a:path w="5110" h="1917" extrusionOk="0">
                  <a:moveTo>
                    <a:pt x="956" y="1"/>
                  </a:moveTo>
                  <a:lnTo>
                    <a:pt x="1" y="1850"/>
                  </a:lnTo>
                  <a:lnTo>
                    <a:pt x="5109" y="1916"/>
                  </a:lnTo>
                  <a:lnTo>
                    <a:pt x="5109" y="1916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41"/>
            <p:cNvSpPr/>
            <p:nvPr/>
          </p:nvSpPr>
          <p:spPr>
            <a:xfrm>
              <a:off x="5012698" y="4548222"/>
              <a:ext cx="992278" cy="161951"/>
            </a:xfrm>
            <a:custGeom>
              <a:avLst/>
              <a:gdLst/>
              <a:ahLst/>
              <a:cxnLst/>
              <a:rect l="l" t="t" r="r" b="b"/>
              <a:pathLst>
                <a:path w="5110" h="834" extrusionOk="0">
                  <a:moveTo>
                    <a:pt x="384" y="1"/>
                  </a:moveTo>
                  <a:lnTo>
                    <a:pt x="1" y="767"/>
                  </a:lnTo>
                  <a:lnTo>
                    <a:pt x="5109" y="833"/>
                  </a:lnTo>
                  <a:lnTo>
                    <a:pt x="46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41"/>
            <p:cNvSpPr/>
            <p:nvPr/>
          </p:nvSpPr>
          <p:spPr>
            <a:xfrm>
              <a:off x="2136027" y="4374620"/>
              <a:ext cx="1152867" cy="434783"/>
            </a:xfrm>
            <a:custGeom>
              <a:avLst/>
              <a:gdLst/>
              <a:ahLst/>
              <a:cxnLst/>
              <a:rect l="l" t="t" r="r" b="b"/>
              <a:pathLst>
                <a:path w="5937" h="2239" extrusionOk="0">
                  <a:moveTo>
                    <a:pt x="828" y="1"/>
                  </a:moveTo>
                  <a:lnTo>
                    <a:pt x="1" y="1855"/>
                  </a:lnTo>
                  <a:lnTo>
                    <a:pt x="701" y="1855"/>
                  </a:lnTo>
                  <a:lnTo>
                    <a:pt x="1278" y="639"/>
                  </a:lnTo>
                  <a:lnTo>
                    <a:pt x="4726" y="639"/>
                  </a:lnTo>
                  <a:lnTo>
                    <a:pt x="5298" y="2238"/>
                  </a:lnTo>
                  <a:lnTo>
                    <a:pt x="5937" y="2238"/>
                  </a:lnTo>
                  <a:lnTo>
                    <a:pt x="51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41"/>
            <p:cNvSpPr/>
            <p:nvPr/>
          </p:nvSpPr>
          <p:spPr>
            <a:xfrm>
              <a:off x="1739305" y="3655551"/>
              <a:ext cx="4637490" cy="74567"/>
            </a:xfrm>
            <a:custGeom>
              <a:avLst/>
              <a:gdLst/>
              <a:ahLst/>
              <a:cxnLst/>
              <a:rect l="l" t="t" r="r" b="b"/>
              <a:pathLst>
                <a:path w="23882" h="384" extrusionOk="0">
                  <a:moveTo>
                    <a:pt x="128" y="0"/>
                  </a:moveTo>
                  <a:cubicBezTo>
                    <a:pt x="62" y="0"/>
                    <a:pt x="0" y="67"/>
                    <a:pt x="0" y="128"/>
                  </a:cubicBezTo>
                  <a:lnTo>
                    <a:pt x="0" y="194"/>
                  </a:lnTo>
                  <a:cubicBezTo>
                    <a:pt x="0" y="322"/>
                    <a:pt x="62" y="383"/>
                    <a:pt x="128" y="383"/>
                  </a:cubicBezTo>
                  <a:lnTo>
                    <a:pt x="23754" y="383"/>
                  </a:lnTo>
                  <a:cubicBezTo>
                    <a:pt x="23816" y="383"/>
                    <a:pt x="23882" y="322"/>
                    <a:pt x="23882" y="194"/>
                  </a:cubicBezTo>
                  <a:lnTo>
                    <a:pt x="23882" y="128"/>
                  </a:lnTo>
                  <a:cubicBezTo>
                    <a:pt x="23882" y="67"/>
                    <a:pt x="23816" y="0"/>
                    <a:pt x="23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41"/>
            <p:cNvSpPr/>
            <p:nvPr/>
          </p:nvSpPr>
          <p:spPr>
            <a:xfrm>
              <a:off x="1800862" y="3184263"/>
              <a:ext cx="4501562" cy="471484"/>
            </a:xfrm>
            <a:custGeom>
              <a:avLst/>
              <a:gdLst/>
              <a:ahLst/>
              <a:cxnLst/>
              <a:rect l="l" t="t" r="r" b="b"/>
              <a:pathLst>
                <a:path w="23182" h="2428" extrusionOk="0">
                  <a:moveTo>
                    <a:pt x="577" y="1"/>
                  </a:moveTo>
                  <a:cubicBezTo>
                    <a:pt x="577" y="1"/>
                    <a:pt x="67" y="1217"/>
                    <a:pt x="0" y="2427"/>
                  </a:cubicBezTo>
                  <a:lnTo>
                    <a:pt x="23182" y="2427"/>
                  </a:lnTo>
                  <a:cubicBezTo>
                    <a:pt x="23182" y="2427"/>
                    <a:pt x="22543" y="639"/>
                    <a:pt x="21394" y="1"/>
                  </a:cubicBezTo>
                  <a:close/>
                </a:path>
              </a:pathLst>
            </a:custGeom>
            <a:solidFill>
              <a:srgbClr val="E4D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41"/>
            <p:cNvSpPr/>
            <p:nvPr/>
          </p:nvSpPr>
          <p:spPr>
            <a:xfrm>
              <a:off x="1800862" y="3184263"/>
              <a:ext cx="4501562" cy="471484"/>
            </a:xfrm>
            <a:custGeom>
              <a:avLst/>
              <a:gdLst/>
              <a:ahLst/>
              <a:cxnLst/>
              <a:rect l="l" t="t" r="r" b="b"/>
              <a:pathLst>
                <a:path w="23182" h="2428" extrusionOk="0">
                  <a:moveTo>
                    <a:pt x="577" y="1"/>
                  </a:moveTo>
                  <a:cubicBezTo>
                    <a:pt x="577" y="1"/>
                    <a:pt x="67" y="1217"/>
                    <a:pt x="0" y="2427"/>
                  </a:cubicBezTo>
                  <a:lnTo>
                    <a:pt x="23182" y="2427"/>
                  </a:lnTo>
                  <a:cubicBezTo>
                    <a:pt x="23182" y="2427"/>
                    <a:pt x="22543" y="639"/>
                    <a:pt x="21394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41"/>
            <p:cNvSpPr/>
            <p:nvPr/>
          </p:nvSpPr>
          <p:spPr>
            <a:xfrm>
              <a:off x="1912907" y="3035322"/>
              <a:ext cx="4042318" cy="149135"/>
            </a:xfrm>
            <a:custGeom>
              <a:avLst/>
              <a:gdLst/>
              <a:ahLst/>
              <a:cxnLst/>
              <a:rect l="l" t="t" r="r" b="b"/>
              <a:pathLst>
                <a:path w="20817" h="768" extrusionOk="0">
                  <a:moveTo>
                    <a:pt x="18736" y="0"/>
                  </a:moveTo>
                  <a:cubicBezTo>
                    <a:pt x="18679" y="0"/>
                    <a:pt x="18646" y="2"/>
                    <a:pt x="18646" y="2"/>
                  </a:cubicBezTo>
                  <a:lnTo>
                    <a:pt x="3065" y="2"/>
                  </a:lnTo>
                  <a:cubicBezTo>
                    <a:pt x="511" y="129"/>
                    <a:pt x="0" y="768"/>
                    <a:pt x="0" y="768"/>
                  </a:cubicBezTo>
                  <a:lnTo>
                    <a:pt x="20817" y="768"/>
                  </a:lnTo>
                  <a:cubicBezTo>
                    <a:pt x="20648" y="47"/>
                    <a:pt x="19126" y="0"/>
                    <a:pt x="18736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41"/>
            <p:cNvSpPr/>
            <p:nvPr/>
          </p:nvSpPr>
          <p:spPr>
            <a:xfrm>
              <a:off x="2185738" y="3233974"/>
              <a:ext cx="3992801" cy="360215"/>
            </a:xfrm>
            <a:custGeom>
              <a:avLst/>
              <a:gdLst/>
              <a:ahLst/>
              <a:cxnLst/>
              <a:rect l="l" t="t" r="r" b="b"/>
              <a:pathLst>
                <a:path w="20562" h="1855" extrusionOk="0">
                  <a:moveTo>
                    <a:pt x="1277" y="0"/>
                  </a:moveTo>
                  <a:cubicBezTo>
                    <a:pt x="572" y="0"/>
                    <a:pt x="0" y="577"/>
                    <a:pt x="0" y="1344"/>
                  </a:cubicBezTo>
                  <a:lnTo>
                    <a:pt x="0" y="1727"/>
                  </a:lnTo>
                  <a:cubicBezTo>
                    <a:pt x="0" y="1788"/>
                    <a:pt x="62" y="1854"/>
                    <a:pt x="128" y="1854"/>
                  </a:cubicBezTo>
                  <a:lnTo>
                    <a:pt x="6447" y="1854"/>
                  </a:lnTo>
                  <a:cubicBezTo>
                    <a:pt x="6575" y="1854"/>
                    <a:pt x="6641" y="1788"/>
                    <a:pt x="6641" y="1727"/>
                  </a:cubicBezTo>
                  <a:lnTo>
                    <a:pt x="6641" y="194"/>
                  </a:lnTo>
                  <a:cubicBezTo>
                    <a:pt x="6641" y="67"/>
                    <a:pt x="6575" y="0"/>
                    <a:pt x="6447" y="0"/>
                  </a:cubicBezTo>
                  <a:close/>
                  <a:moveTo>
                    <a:pt x="7663" y="0"/>
                  </a:moveTo>
                  <a:cubicBezTo>
                    <a:pt x="7535" y="0"/>
                    <a:pt x="7469" y="67"/>
                    <a:pt x="7469" y="194"/>
                  </a:cubicBezTo>
                  <a:lnTo>
                    <a:pt x="7469" y="1727"/>
                  </a:lnTo>
                  <a:cubicBezTo>
                    <a:pt x="7469" y="1788"/>
                    <a:pt x="7535" y="1854"/>
                    <a:pt x="7663" y="1854"/>
                  </a:cubicBezTo>
                  <a:lnTo>
                    <a:pt x="13920" y="1854"/>
                  </a:lnTo>
                  <a:cubicBezTo>
                    <a:pt x="14048" y="1854"/>
                    <a:pt x="14109" y="1788"/>
                    <a:pt x="14109" y="1727"/>
                  </a:cubicBezTo>
                  <a:lnTo>
                    <a:pt x="14109" y="194"/>
                  </a:lnTo>
                  <a:cubicBezTo>
                    <a:pt x="14109" y="67"/>
                    <a:pt x="14048" y="0"/>
                    <a:pt x="13920" y="0"/>
                  </a:cubicBezTo>
                  <a:close/>
                  <a:moveTo>
                    <a:pt x="15131" y="0"/>
                  </a:moveTo>
                  <a:cubicBezTo>
                    <a:pt x="15003" y="0"/>
                    <a:pt x="14876" y="67"/>
                    <a:pt x="14876" y="194"/>
                  </a:cubicBezTo>
                  <a:lnTo>
                    <a:pt x="14876" y="1660"/>
                  </a:lnTo>
                  <a:cubicBezTo>
                    <a:pt x="14876" y="1788"/>
                    <a:pt x="15003" y="1854"/>
                    <a:pt x="15131" y="1854"/>
                  </a:cubicBezTo>
                  <a:lnTo>
                    <a:pt x="20306" y="1854"/>
                  </a:lnTo>
                  <a:cubicBezTo>
                    <a:pt x="20434" y="1854"/>
                    <a:pt x="20561" y="1727"/>
                    <a:pt x="20495" y="1599"/>
                  </a:cubicBezTo>
                  <a:cubicBezTo>
                    <a:pt x="20239" y="833"/>
                    <a:pt x="19667" y="256"/>
                    <a:pt x="19473" y="67"/>
                  </a:cubicBezTo>
                  <a:cubicBezTo>
                    <a:pt x="19473" y="0"/>
                    <a:pt x="19412" y="0"/>
                    <a:pt x="19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41"/>
            <p:cNvSpPr/>
            <p:nvPr/>
          </p:nvSpPr>
          <p:spPr>
            <a:xfrm>
              <a:off x="1974464" y="3258636"/>
              <a:ext cx="198456" cy="322737"/>
            </a:xfrm>
            <a:custGeom>
              <a:avLst/>
              <a:gdLst/>
              <a:ahLst/>
              <a:cxnLst/>
              <a:rect l="l" t="t" r="r" b="b"/>
              <a:pathLst>
                <a:path w="1022" h="1662" extrusionOk="0">
                  <a:moveTo>
                    <a:pt x="450" y="1"/>
                  </a:moveTo>
                  <a:cubicBezTo>
                    <a:pt x="450" y="1"/>
                    <a:pt x="0" y="323"/>
                    <a:pt x="0" y="1344"/>
                  </a:cubicBezTo>
                  <a:cubicBezTo>
                    <a:pt x="0" y="1661"/>
                    <a:pt x="511" y="1661"/>
                    <a:pt x="511" y="1661"/>
                  </a:cubicBezTo>
                  <a:cubicBezTo>
                    <a:pt x="577" y="639"/>
                    <a:pt x="1022" y="1"/>
                    <a:pt x="1022" y="1"/>
                  </a:cubicBezTo>
                  <a:close/>
                </a:path>
              </a:pathLst>
            </a:custGeom>
            <a:solidFill>
              <a:srgbClr val="F9F4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41"/>
            <p:cNvSpPr/>
            <p:nvPr/>
          </p:nvSpPr>
          <p:spPr>
            <a:xfrm>
              <a:off x="1974464" y="3445248"/>
              <a:ext cx="124083" cy="12040"/>
            </a:xfrm>
            <a:custGeom>
              <a:avLst/>
              <a:gdLst/>
              <a:ahLst/>
              <a:cxnLst/>
              <a:rect l="l" t="t" r="r" b="b"/>
              <a:pathLst>
                <a:path w="639" h="62" extrusionOk="0">
                  <a:moveTo>
                    <a:pt x="67" y="0"/>
                  </a:moveTo>
                  <a:cubicBezTo>
                    <a:pt x="67" y="62"/>
                    <a:pt x="67" y="62"/>
                    <a:pt x="0" y="62"/>
                  </a:cubicBezTo>
                  <a:lnTo>
                    <a:pt x="639" y="6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929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41"/>
            <p:cNvSpPr/>
            <p:nvPr/>
          </p:nvSpPr>
          <p:spPr>
            <a:xfrm>
              <a:off x="2023982" y="3296308"/>
              <a:ext cx="124277" cy="12234"/>
            </a:xfrm>
            <a:custGeom>
              <a:avLst/>
              <a:gdLst/>
              <a:ahLst/>
              <a:cxnLst/>
              <a:rect l="l" t="t" r="r" b="b"/>
              <a:pathLst>
                <a:path w="640" h="63" extrusionOk="0">
                  <a:moveTo>
                    <a:pt x="67" y="1"/>
                  </a:moveTo>
                  <a:cubicBezTo>
                    <a:pt x="67" y="1"/>
                    <a:pt x="67" y="62"/>
                    <a:pt x="1" y="62"/>
                  </a:cubicBezTo>
                  <a:lnTo>
                    <a:pt x="639" y="6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929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41"/>
            <p:cNvSpPr/>
            <p:nvPr/>
          </p:nvSpPr>
          <p:spPr>
            <a:xfrm>
              <a:off x="1974464" y="3494766"/>
              <a:ext cx="112238" cy="12040"/>
            </a:xfrm>
            <a:custGeom>
              <a:avLst/>
              <a:gdLst/>
              <a:ahLst/>
              <a:cxnLst/>
              <a:rect l="l" t="t" r="r" b="b"/>
              <a:pathLst>
                <a:path w="578" h="62" extrusionOk="0">
                  <a:moveTo>
                    <a:pt x="0" y="1"/>
                  </a:moveTo>
                  <a:lnTo>
                    <a:pt x="0" y="62"/>
                  </a:lnTo>
                  <a:lnTo>
                    <a:pt x="577" y="62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929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41"/>
            <p:cNvSpPr/>
            <p:nvPr/>
          </p:nvSpPr>
          <p:spPr>
            <a:xfrm>
              <a:off x="1987280" y="3395537"/>
              <a:ext cx="124277" cy="12234"/>
            </a:xfrm>
            <a:custGeom>
              <a:avLst/>
              <a:gdLst/>
              <a:ahLst/>
              <a:cxnLst/>
              <a:rect l="l" t="t" r="r" b="b"/>
              <a:pathLst>
                <a:path w="640" h="63" extrusionOk="0">
                  <a:moveTo>
                    <a:pt x="1" y="1"/>
                  </a:moveTo>
                  <a:lnTo>
                    <a:pt x="1" y="62"/>
                  </a:lnTo>
                  <a:lnTo>
                    <a:pt x="639" y="62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929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41"/>
            <p:cNvSpPr/>
            <p:nvPr/>
          </p:nvSpPr>
          <p:spPr>
            <a:xfrm>
              <a:off x="1999126" y="3346019"/>
              <a:ext cx="124277" cy="12040"/>
            </a:xfrm>
            <a:custGeom>
              <a:avLst/>
              <a:gdLst/>
              <a:ahLst/>
              <a:cxnLst/>
              <a:rect l="l" t="t" r="r" b="b"/>
              <a:pathLst>
                <a:path w="640" h="62" extrusionOk="0">
                  <a:moveTo>
                    <a:pt x="67" y="0"/>
                  </a:moveTo>
                  <a:lnTo>
                    <a:pt x="1" y="62"/>
                  </a:lnTo>
                  <a:lnTo>
                    <a:pt x="639" y="6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929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41"/>
            <p:cNvSpPr/>
            <p:nvPr/>
          </p:nvSpPr>
          <p:spPr>
            <a:xfrm>
              <a:off x="4988037" y="3779442"/>
              <a:ext cx="12039" cy="831505"/>
            </a:xfrm>
            <a:custGeom>
              <a:avLst/>
              <a:gdLst/>
              <a:ahLst/>
              <a:cxnLst/>
              <a:rect l="l" t="t" r="r" b="b"/>
              <a:pathLst>
                <a:path w="62" h="4282" extrusionOk="0">
                  <a:moveTo>
                    <a:pt x="62" y="1"/>
                  </a:moveTo>
                  <a:cubicBezTo>
                    <a:pt x="0" y="1"/>
                    <a:pt x="0" y="67"/>
                    <a:pt x="0" y="67"/>
                  </a:cubicBezTo>
                  <a:lnTo>
                    <a:pt x="0" y="4281"/>
                  </a:lnTo>
                  <a:lnTo>
                    <a:pt x="62" y="4281"/>
                  </a:lnTo>
                  <a:lnTo>
                    <a:pt x="62" y="67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3536690" y="3779442"/>
              <a:ext cx="13204" cy="793833"/>
            </a:xfrm>
            <a:custGeom>
              <a:avLst/>
              <a:gdLst/>
              <a:ahLst/>
              <a:cxnLst/>
              <a:rect l="l" t="t" r="r" b="b"/>
              <a:pathLst>
                <a:path w="68" h="4088" extrusionOk="0">
                  <a:moveTo>
                    <a:pt x="67" y="1"/>
                  </a:moveTo>
                  <a:lnTo>
                    <a:pt x="1" y="67"/>
                  </a:lnTo>
                  <a:lnTo>
                    <a:pt x="1" y="4026"/>
                  </a:lnTo>
                  <a:cubicBezTo>
                    <a:pt x="1" y="4087"/>
                    <a:pt x="67" y="4087"/>
                    <a:pt x="67" y="4087"/>
                  </a:cubicBezTo>
                  <a:lnTo>
                    <a:pt x="67" y="4026"/>
                  </a:lnTo>
                  <a:lnTo>
                    <a:pt x="67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3549701" y="3233974"/>
              <a:ext cx="194" cy="347399"/>
            </a:xfrm>
            <a:custGeom>
              <a:avLst/>
              <a:gdLst/>
              <a:ahLst/>
              <a:cxnLst/>
              <a:rect l="l" t="t" r="r" b="b"/>
              <a:pathLst>
                <a:path w="1" h="1789" extrusionOk="0">
                  <a:moveTo>
                    <a:pt x="0" y="0"/>
                  </a:moveTo>
                  <a:lnTo>
                    <a:pt x="0" y="0"/>
                  </a:lnTo>
                  <a:lnTo>
                    <a:pt x="0" y="1788"/>
                  </a:lnTo>
                  <a:lnTo>
                    <a:pt x="0" y="1788"/>
                  </a:lnTo>
                  <a:lnTo>
                    <a:pt x="0" y="1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4988037" y="3246791"/>
              <a:ext cx="12039" cy="334583"/>
            </a:xfrm>
            <a:custGeom>
              <a:avLst/>
              <a:gdLst/>
              <a:ahLst/>
              <a:cxnLst/>
              <a:rect l="l" t="t" r="r" b="b"/>
              <a:pathLst>
                <a:path w="62" h="1723" extrusionOk="0">
                  <a:moveTo>
                    <a:pt x="0" y="1"/>
                  </a:moveTo>
                  <a:lnTo>
                    <a:pt x="0" y="1722"/>
                  </a:lnTo>
                  <a:lnTo>
                    <a:pt x="62" y="172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FD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3475328" y="4622595"/>
              <a:ext cx="1425501" cy="137095"/>
            </a:xfrm>
            <a:custGeom>
              <a:avLst/>
              <a:gdLst/>
              <a:ahLst/>
              <a:cxnLst/>
              <a:rect l="l" t="t" r="r" b="b"/>
              <a:pathLst>
                <a:path w="7341" h="706" extrusionOk="0">
                  <a:moveTo>
                    <a:pt x="0" y="1"/>
                  </a:moveTo>
                  <a:lnTo>
                    <a:pt x="0" y="706"/>
                  </a:lnTo>
                  <a:lnTo>
                    <a:pt x="7341" y="706"/>
                  </a:lnTo>
                  <a:lnTo>
                    <a:pt x="73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4541603" y="3878670"/>
              <a:ext cx="136123" cy="137095"/>
            </a:xfrm>
            <a:custGeom>
              <a:avLst/>
              <a:gdLst/>
              <a:ahLst/>
              <a:cxnLst/>
              <a:rect l="l" t="t" r="r" b="b"/>
              <a:pathLst>
                <a:path w="701" h="706" extrusionOk="0">
                  <a:moveTo>
                    <a:pt x="384" y="1"/>
                  </a:moveTo>
                  <a:cubicBezTo>
                    <a:pt x="190" y="1"/>
                    <a:pt x="0" y="128"/>
                    <a:pt x="0" y="322"/>
                  </a:cubicBezTo>
                  <a:cubicBezTo>
                    <a:pt x="0" y="511"/>
                    <a:pt x="190" y="705"/>
                    <a:pt x="384" y="705"/>
                  </a:cubicBezTo>
                  <a:cubicBezTo>
                    <a:pt x="573" y="705"/>
                    <a:pt x="700" y="511"/>
                    <a:pt x="700" y="322"/>
                  </a:cubicBezTo>
                  <a:cubicBezTo>
                    <a:pt x="700" y="128"/>
                    <a:pt x="573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4603160" y="3916342"/>
              <a:ext cx="260983" cy="61751"/>
            </a:xfrm>
            <a:custGeom>
              <a:avLst/>
              <a:gdLst/>
              <a:ahLst/>
              <a:cxnLst/>
              <a:rect l="l" t="t" r="r" b="b"/>
              <a:pathLst>
                <a:path w="1344" h="318" extrusionOk="0">
                  <a:moveTo>
                    <a:pt x="833" y="1"/>
                  </a:moveTo>
                  <a:cubicBezTo>
                    <a:pt x="383" y="1"/>
                    <a:pt x="0" y="62"/>
                    <a:pt x="0" y="128"/>
                  </a:cubicBezTo>
                  <a:cubicBezTo>
                    <a:pt x="0" y="190"/>
                    <a:pt x="383" y="317"/>
                    <a:pt x="833" y="317"/>
                  </a:cubicBezTo>
                  <a:cubicBezTo>
                    <a:pt x="1277" y="317"/>
                    <a:pt x="1344" y="190"/>
                    <a:pt x="1344" y="128"/>
                  </a:cubicBezTo>
                  <a:cubicBezTo>
                    <a:pt x="1344" y="62"/>
                    <a:pt x="1277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5099111" y="3878670"/>
              <a:ext cx="137094" cy="13709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322" y="1"/>
                  </a:moveTo>
                  <a:cubicBezTo>
                    <a:pt x="128" y="1"/>
                    <a:pt x="0" y="128"/>
                    <a:pt x="0" y="322"/>
                  </a:cubicBezTo>
                  <a:cubicBezTo>
                    <a:pt x="0" y="511"/>
                    <a:pt x="128" y="705"/>
                    <a:pt x="322" y="705"/>
                  </a:cubicBezTo>
                  <a:cubicBezTo>
                    <a:pt x="511" y="705"/>
                    <a:pt x="705" y="511"/>
                    <a:pt x="705" y="322"/>
                  </a:cubicBezTo>
                  <a:cubicBezTo>
                    <a:pt x="705" y="128"/>
                    <a:pt x="511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5148628" y="3916342"/>
              <a:ext cx="273022" cy="61751"/>
            </a:xfrm>
            <a:custGeom>
              <a:avLst/>
              <a:gdLst/>
              <a:ahLst/>
              <a:cxnLst/>
              <a:rect l="l" t="t" r="r" b="b"/>
              <a:pathLst>
                <a:path w="1406" h="318" extrusionOk="0">
                  <a:moveTo>
                    <a:pt x="833" y="1"/>
                  </a:moveTo>
                  <a:cubicBezTo>
                    <a:pt x="384" y="1"/>
                    <a:pt x="1" y="62"/>
                    <a:pt x="1" y="128"/>
                  </a:cubicBezTo>
                  <a:cubicBezTo>
                    <a:pt x="1" y="190"/>
                    <a:pt x="384" y="317"/>
                    <a:pt x="833" y="317"/>
                  </a:cubicBezTo>
                  <a:cubicBezTo>
                    <a:pt x="1278" y="317"/>
                    <a:pt x="1406" y="190"/>
                    <a:pt x="1406" y="128"/>
                  </a:cubicBezTo>
                  <a:cubicBezTo>
                    <a:pt x="1406" y="62"/>
                    <a:pt x="1278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6363844" y="4486665"/>
              <a:ext cx="260983" cy="235354"/>
            </a:xfrm>
            <a:custGeom>
              <a:avLst/>
              <a:gdLst/>
              <a:ahLst/>
              <a:cxnLst/>
              <a:rect l="l" t="t" r="r" b="b"/>
              <a:pathLst>
                <a:path w="1344" h="1212" extrusionOk="0">
                  <a:moveTo>
                    <a:pt x="1" y="1"/>
                  </a:moveTo>
                  <a:lnTo>
                    <a:pt x="1" y="1212"/>
                  </a:lnTo>
                  <a:lnTo>
                    <a:pt x="1089" y="1212"/>
                  </a:lnTo>
                  <a:cubicBezTo>
                    <a:pt x="1216" y="1212"/>
                    <a:pt x="1344" y="1084"/>
                    <a:pt x="1344" y="956"/>
                  </a:cubicBezTo>
                  <a:lnTo>
                    <a:pt x="13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6351999" y="4635606"/>
              <a:ext cx="272828" cy="86413"/>
            </a:xfrm>
            <a:custGeom>
              <a:avLst/>
              <a:gdLst/>
              <a:ahLst/>
              <a:cxnLst/>
              <a:rect l="l" t="t" r="r" b="b"/>
              <a:pathLst>
                <a:path w="1405" h="445" extrusionOk="0">
                  <a:moveTo>
                    <a:pt x="0" y="0"/>
                  </a:moveTo>
                  <a:lnTo>
                    <a:pt x="62" y="445"/>
                  </a:lnTo>
                  <a:lnTo>
                    <a:pt x="1083" y="445"/>
                  </a:lnTo>
                  <a:cubicBezTo>
                    <a:pt x="1211" y="445"/>
                    <a:pt x="1405" y="317"/>
                    <a:pt x="1405" y="128"/>
                  </a:cubicBezTo>
                  <a:lnTo>
                    <a:pt x="12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41"/>
            <p:cNvSpPr/>
            <p:nvPr/>
          </p:nvSpPr>
          <p:spPr>
            <a:xfrm>
              <a:off x="6487929" y="3829153"/>
              <a:ext cx="37866" cy="148941"/>
            </a:xfrm>
            <a:custGeom>
              <a:avLst/>
              <a:gdLst/>
              <a:ahLst/>
              <a:cxnLst/>
              <a:rect l="l" t="t" r="r" b="b"/>
              <a:pathLst>
                <a:path w="195" h="767" extrusionOk="0">
                  <a:moveTo>
                    <a:pt x="0" y="0"/>
                  </a:moveTo>
                  <a:lnTo>
                    <a:pt x="0" y="766"/>
                  </a:lnTo>
                  <a:lnTo>
                    <a:pt x="66" y="766"/>
                  </a:lnTo>
                  <a:cubicBezTo>
                    <a:pt x="128" y="766"/>
                    <a:pt x="194" y="766"/>
                    <a:pt x="194" y="705"/>
                  </a:cubicBezTo>
                  <a:lnTo>
                    <a:pt x="194" y="67"/>
                  </a:lnTo>
                  <a:cubicBezTo>
                    <a:pt x="194" y="67"/>
                    <a:pt x="128" y="0"/>
                    <a:pt x="66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41"/>
            <p:cNvSpPr/>
            <p:nvPr/>
          </p:nvSpPr>
          <p:spPr>
            <a:xfrm>
              <a:off x="1900091" y="3891487"/>
              <a:ext cx="347200" cy="12234"/>
            </a:xfrm>
            <a:custGeom>
              <a:avLst/>
              <a:gdLst/>
              <a:ahLst/>
              <a:cxnLst/>
              <a:rect l="l" t="t" r="r" b="b"/>
              <a:pathLst>
                <a:path w="1788" h="63" extrusionOk="0">
                  <a:moveTo>
                    <a:pt x="66" y="1"/>
                  </a:moveTo>
                  <a:cubicBezTo>
                    <a:pt x="0" y="1"/>
                    <a:pt x="0" y="62"/>
                    <a:pt x="0" y="62"/>
                  </a:cubicBezTo>
                  <a:lnTo>
                    <a:pt x="1788" y="62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1900091" y="4027417"/>
              <a:ext cx="347200" cy="13205"/>
            </a:xfrm>
            <a:custGeom>
              <a:avLst/>
              <a:gdLst/>
              <a:ahLst/>
              <a:cxnLst/>
              <a:rect l="l" t="t" r="r" b="b"/>
              <a:pathLst>
                <a:path w="1788" h="68" extrusionOk="0">
                  <a:moveTo>
                    <a:pt x="0" y="1"/>
                  </a:moveTo>
                  <a:cubicBezTo>
                    <a:pt x="0" y="1"/>
                    <a:pt x="0" y="67"/>
                    <a:pt x="66" y="67"/>
                  </a:cubicBezTo>
                  <a:lnTo>
                    <a:pt x="1788" y="67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1900091" y="4151501"/>
              <a:ext cx="347200" cy="13010"/>
            </a:xfrm>
            <a:custGeom>
              <a:avLst/>
              <a:gdLst/>
              <a:ahLst/>
              <a:cxnLst/>
              <a:rect l="l" t="t" r="r" b="b"/>
              <a:pathLst>
                <a:path w="1788" h="67" extrusionOk="0">
                  <a:moveTo>
                    <a:pt x="0" y="0"/>
                  </a:moveTo>
                  <a:cubicBezTo>
                    <a:pt x="0" y="67"/>
                    <a:pt x="0" y="67"/>
                    <a:pt x="66" y="67"/>
                  </a:cubicBezTo>
                  <a:lnTo>
                    <a:pt x="1788" y="67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1651921" y="4597934"/>
              <a:ext cx="261177" cy="148941"/>
            </a:xfrm>
            <a:custGeom>
              <a:avLst/>
              <a:gdLst/>
              <a:ahLst/>
              <a:cxnLst/>
              <a:rect l="l" t="t" r="r" b="b"/>
              <a:pathLst>
                <a:path w="1345" h="767" extrusionOk="0">
                  <a:moveTo>
                    <a:pt x="1" y="0"/>
                  </a:moveTo>
                  <a:lnTo>
                    <a:pt x="1" y="766"/>
                  </a:lnTo>
                  <a:lnTo>
                    <a:pt x="1344" y="766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1900091" y="3184263"/>
              <a:ext cx="4104845" cy="25050"/>
            </a:xfrm>
            <a:custGeom>
              <a:avLst/>
              <a:gdLst/>
              <a:ahLst/>
              <a:cxnLst/>
              <a:rect l="l" t="t" r="r" b="b"/>
              <a:pathLst>
                <a:path w="21139" h="129" extrusionOk="0">
                  <a:moveTo>
                    <a:pt x="66" y="1"/>
                  </a:moveTo>
                  <a:cubicBezTo>
                    <a:pt x="66" y="1"/>
                    <a:pt x="0" y="67"/>
                    <a:pt x="0" y="128"/>
                  </a:cubicBezTo>
                  <a:lnTo>
                    <a:pt x="21138" y="128"/>
                  </a:lnTo>
                  <a:cubicBezTo>
                    <a:pt x="21072" y="67"/>
                    <a:pt x="21011" y="1"/>
                    <a:pt x="20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5074255" y="3481949"/>
              <a:ext cx="1104322" cy="112240"/>
            </a:xfrm>
            <a:custGeom>
              <a:avLst/>
              <a:gdLst/>
              <a:ahLst/>
              <a:cxnLst/>
              <a:rect l="l" t="t" r="r" b="b"/>
              <a:pathLst>
                <a:path w="5687" h="578" extrusionOk="0">
                  <a:moveTo>
                    <a:pt x="1" y="0"/>
                  </a:moveTo>
                  <a:lnTo>
                    <a:pt x="1" y="383"/>
                  </a:lnTo>
                  <a:cubicBezTo>
                    <a:pt x="1" y="511"/>
                    <a:pt x="128" y="577"/>
                    <a:pt x="256" y="577"/>
                  </a:cubicBezTo>
                  <a:lnTo>
                    <a:pt x="5431" y="577"/>
                  </a:lnTo>
                  <a:cubicBezTo>
                    <a:pt x="5559" y="577"/>
                    <a:pt x="5686" y="450"/>
                    <a:pt x="5620" y="322"/>
                  </a:cubicBezTo>
                  <a:cubicBezTo>
                    <a:pt x="5620" y="256"/>
                    <a:pt x="5559" y="128"/>
                    <a:pt x="5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185738" y="3481949"/>
              <a:ext cx="1289767" cy="112240"/>
            </a:xfrm>
            <a:custGeom>
              <a:avLst/>
              <a:gdLst/>
              <a:ahLst/>
              <a:cxnLst/>
              <a:rect l="l" t="t" r="r" b="b"/>
              <a:pathLst>
                <a:path w="6642" h="578" extrusionOk="0">
                  <a:moveTo>
                    <a:pt x="0" y="0"/>
                  </a:moveTo>
                  <a:lnTo>
                    <a:pt x="0" y="322"/>
                  </a:lnTo>
                  <a:lnTo>
                    <a:pt x="0" y="383"/>
                  </a:lnTo>
                  <a:cubicBezTo>
                    <a:pt x="0" y="511"/>
                    <a:pt x="62" y="577"/>
                    <a:pt x="189" y="577"/>
                  </a:cubicBezTo>
                  <a:lnTo>
                    <a:pt x="6447" y="577"/>
                  </a:lnTo>
                  <a:cubicBezTo>
                    <a:pt x="6513" y="577"/>
                    <a:pt x="6641" y="511"/>
                    <a:pt x="6641" y="383"/>
                  </a:cubicBezTo>
                  <a:lnTo>
                    <a:pt x="6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3635919" y="3481949"/>
              <a:ext cx="1289767" cy="112240"/>
            </a:xfrm>
            <a:custGeom>
              <a:avLst/>
              <a:gdLst/>
              <a:ahLst/>
              <a:cxnLst/>
              <a:rect l="l" t="t" r="r" b="b"/>
              <a:pathLst>
                <a:path w="6642" h="578" extrusionOk="0">
                  <a:moveTo>
                    <a:pt x="1" y="0"/>
                  </a:moveTo>
                  <a:lnTo>
                    <a:pt x="1" y="383"/>
                  </a:lnTo>
                  <a:cubicBezTo>
                    <a:pt x="1" y="511"/>
                    <a:pt x="128" y="577"/>
                    <a:pt x="195" y="577"/>
                  </a:cubicBezTo>
                  <a:lnTo>
                    <a:pt x="6452" y="577"/>
                  </a:lnTo>
                  <a:cubicBezTo>
                    <a:pt x="6580" y="577"/>
                    <a:pt x="6641" y="511"/>
                    <a:pt x="6641" y="383"/>
                  </a:cubicBezTo>
                  <a:lnTo>
                    <a:pt x="6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5123967" y="4437148"/>
              <a:ext cx="707410" cy="706449"/>
            </a:xfrm>
            <a:custGeom>
              <a:avLst/>
              <a:gdLst/>
              <a:ahLst/>
              <a:cxnLst/>
              <a:rect l="l" t="t" r="r" b="b"/>
              <a:pathLst>
                <a:path w="3643" h="3638" extrusionOk="0">
                  <a:moveTo>
                    <a:pt x="1854" y="0"/>
                  </a:moveTo>
                  <a:cubicBezTo>
                    <a:pt x="833" y="0"/>
                    <a:pt x="0" y="828"/>
                    <a:pt x="0" y="1850"/>
                  </a:cubicBezTo>
                  <a:cubicBezTo>
                    <a:pt x="0" y="2810"/>
                    <a:pt x="833" y="3638"/>
                    <a:pt x="1854" y="3638"/>
                  </a:cubicBezTo>
                  <a:cubicBezTo>
                    <a:pt x="2810" y="3638"/>
                    <a:pt x="3642" y="2810"/>
                    <a:pt x="3642" y="1850"/>
                  </a:cubicBezTo>
                  <a:cubicBezTo>
                    <a:pt x="3642" y="828"/>
                    <a:pt x="2810" y="0"/>
                    <a:pt x="1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5198340" y="4511521"/>
              <a:ext cx="558666" cy="557702"/>
            </a:xfrm>
            <a:custGeom>
              <a:avLst/>
              <a:gdLst/>
              <a:ahLst/>
              <a:cxnLst/>
              <a:rect l="l" t="t" r="r" b="b"/>
              <a:pathLst>
                <a:path w="2877" h="2872" extrusionOk="0">
                  <a:moveTo>
                    <a:pt x="1471" y="1"/>
                  </a:moveTo>
                  <a:cubicBezTo>
                    <a:pt x="639" y="1"/>
                    <a:pt x="0" y="639"/>
                    <a:pt x="0" y="1467"/>
                  </a:cubicBezTo>
                  <a:cubicBezTo>
                    <a:pt x="0" y="2233"/>
                    <a:pt x="639" y="2871"/>
                    <a:pt x="1471" y="2871"/>
                  </a:cubicBezTo>
                  <a:cubicBezTo>
                    <a:pt x="2238" y="2871"/>
                    <a:pt x="2876" y="2233"/>
                    <a:pt x="2876" y="1467"/>
                  </a:cubicBezTo>
                  <a:cubicBezTo>
                    <a:pt x="2876" y="639"/>
                    <a:pt x="2238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5260868" y="4573078"/>
              <a:ext cx="433612" cy="434589"/>
            </a:xfrm>
            <a:custGeom>
              <a:avLst/>
              <a:gdLst/>
              <a:ahLst/>
              <a:cxnLst/>
              <a:rect l="l" t="t" r="r" b="b"/>
              <a:pathLst>
                <a:path w="2233" h="2238" extrusionOk="0">
                  <a:moveTo>
                    <a:pt x="1149" y="0"/>
                  </a:moveTo>
                  <a:cubicBezTo>
                    <a:pt x="511" y="0"/>
                    <a:pt x="0" y="511"/>
                    <a:pt x="0" y="1150"/>
                  </a:cubicBezTo>
                  <a:cubicBezTo>
                    <a:pt x="0" y="1727"/>
                    <a:pt x="511" y="2238"/>
                    <a:pt x="1149" y="2238"/>
                  </a:cubicBezTo>
                  <a:cubicBezTo>
                    <a:pt x="1722" y="2238"/>
                    <a:pt x="2232" y="1727"/>
                    <a:pt x="2232" y="1150"/>
                  </a:cubicBezTo>
                  <a:cubicBezTo>
                    <a:pt x="2232" y="511"/>
                    <a:pt x="1722" y="0"/>
                    <a:pt x="1149" y="0"/>
                  </a:cubicBezTo>
                  <a:close/>
                </a:path>
              </a:pathLst>
            </a:custGeom>
            <a:solidFill>
              <a:srgbClr val="FD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41"/>
            <p:cNvSpPr/>
            <p:nvPr/>
          </p:nvSpPr>
          <p:spPr>
            <a:xfrm>
              <a:off x="5335241" y="4647451"/>
              <a:ext cx="284867" cy="285842"/>
            </a:xfrm>
            <a:custGeom>
              <a:avLst/>
              <a:gdLst/>
              <a:ahLst/>
              <a:cxnLst/>
              <a:rect l="l" t="t" r="r" b="b"/>
              <a:pathLst>
                <a:path w="1467" h="1472" extrusionOk="0">
                  <a:moveTo>
                    <a:pt x="766" y="0"/>
                  </a:moveTo>
                  <a:cubicBezTo>
                    <a:pt x="317" y="0"/>
                    <a:pt x="0" y="322"/>
                    <a:pt x="0" y="767"/>
                  </a:cubicBezTo>
                  <a:cubicBezTo>
                    <a:pt x="0" y="1150"/>
                    <a:pt x="317" y="1472"/>
                    <a:pt x="766" y="1472"/>
                  </a:cubicBezTo>
                  <a:cubicBezTo>
                    <a:pt x="1150" y="1472"/>
                    <a:pt x="1466" y="1150"/>
                    <a:pt x="1466" y="767"/>
                  </a:cubicBezTo>
                  <a:cubicBezTo>
                    <a:pt x="1466" y="322"/>
                    <a:pt x="1150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41"/>
            <p:cNvSpPr/>
            <p:nvPr/>
          </p:nvSpPr>
          <p:spPr>
            <a:xfrm>
              <a:off x="5359903" y="4672307"/>
              <a:ext cx="235350" cy="236130"/>
            </a:xfrm>
            <a:custGeom>
              <a:avLst/>
              <a:gdLst/>
              <a:ahLst/>
              <a:cxnLst/>
              <a:rect l="l" t="t" r="r" b="b"/>
              <a:pathLst>
                <a:path w="1212" h="1216" extrusionOk="0">
                  <a:moveTo>
                    <a:pt x="639" y="0"/>
                  </a:moveTo>
                  <a:cubicBezTo>
                    <a:pt x="256" y="0"/>
                    <a:pt x="1" y="256"/>
                    <a:pt x="1" y="639"/>
                  </a:cubicBezTo>
                  <a:cubicBezTo>
                    <a:pt x="1" y="960"/>
                    <a:pt x="256" y="1216"/>
                    <a:pt x="639" y="1216"/>
                  </a:cubicBezTo>
                  <a:cubicBezTo>
                    <a:pt x="956" y="1216"/>
                    <a:pt x="1212" y="960"/>
                    <a:pt x="1212" y="639"/>
                  </a:cubicBezTo>
                  <a:cubicBezTo>
                    <a:pt x="1212" y="256"/>
                    <a:pt x="956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41"/>
            <p:cNvSpPr/>
            <p:nvPr/>
          </p:nvSpPr>
          <p:spPr>
            <a:xfrm>
              <a:off x="5434470" y="4746680"/>
              <a:ext cx="86412" cy="87384"/>
            </a:xfrm>
            <a:custGeom>
              <a:avLst/>
              <a:gdLst/>
              <a:ahLst/>
              <a:cxnLst/>
              <a:rect l="l" t="t" r="r" b="b"/>
              <a:pathLst>
                <a:path w="445" h="450" extrusionOk="0">
                  <a:moveTo>
                    <a:pt x="255" y="0"/>
                  </a:moveTo>
                  <a:cubicBezTo>
                    <a:pt x="128" y="0"/>
                    <a:pt x="0" y="128"/>
                    <a:pt x="0" y="256"/>
                  </a:cubicBezTo>
                  <a:cubicBezTo>
                    <a:pt x="0" y="383"/>
                    <a:pt x="128" y="450"/>
                    <a:pt x="255" y="450"/>
                  </a:cubicBezTo>
                  <a:cubicBezTo>
                    <a:pt x="383" y="450"/>
                    <a:pt x="444" y="383"/>
                    <a:pt x="444" y="256"/>
                  </a:cubicBezTo>
                  <a:cubicBezTo>
                    <a:pt x="444" y="128"/>
                    <a:pt x="383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41"/>
            <p:cNvSpPr/>
            <p:nvPr/>
          </p:nvSpPr>
          <p:spPr>
            <a:xfrm>
              <a:off x="5471171" y="4585894"/>
              <a:ext cx="13010" cy="36895"/>
            </a:xfrm>
            <a:custGeom>
              <a:avLst/>
              <a:gdLst/>
              <a:ahLst/>
              <a:cxnLst/>
              <a:rect l="l" t="t" r="r" b="b"/>
              <a:pathLst>
                <a:path w="67" h="190" extrusionOk="0">
                  <a:moveTo>
                    <a:pt x="66" y="1"/>
                  </a:moveTo>
                  <a:cubicBezTo>
                    <a:pt x="0" y="1"/>
                    <a:pt x="0" y="1"/>
                    <a:pt x="0" y="62"/>
                  </a:cubicBezTo>
                  <a:lnTo>
                    <a:pt x="0" y="190"/>
                  </a:lnTo>
                  <a:lnTo>
                    <a:pt x="66" y="190"/>
                  </a:lnTo>
                  <a:lnTo>
                    <a:pt x="66" y="6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41"/>
            <p:cNvSpPr/>
            <p:nvPr/>
          </p:nvSpPr>
          <p:spPr>
            <a:xfrm>
              <a:off x="5409614" y="4597934"/>
              <a:ext cx="12039" cy="37866"/>
            </a:xfrm>
            <a:custGeom>
              <a:avLst/>
              <a:gdLst/>
              <a:ahLst/>
              <a:cxnLst/>
              <a:rect l="l" t="t" r="r" b="b"/>
              <a:pathLst>
                <a:path w="62" h="195" extrusionOk="0">
                  <a:moveTo>
                    <a:pt x="0" y="0"/>
                  </a:moveTo>
                  <a:lnTo>
                    <a:pt x="0" y="66"/>
                  </a:lnTo>
                  <a:lnTo>
                    <a:pt x="62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41"/>
            <p:cNvSpPr/>
            <p:nvPr/>
          </p:nvSpPr>
          <p:spPr>
            <a:xfrm>
              <a:off x="5347086" y="4635606"/>
              <a:ext cx="25050" cy="24856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0" y="0"/>
                  </a:moveTo>
                  <a:lnTo>
                    <a:pt x="67" y="128"/>
                  </a:lnTo>
                  <a:lnTo>
                    <a:pt x="128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41"/>
            <p:cNvSpPr/>
            <p:nvPr/>
          </p:nvSpPr>
          <p:spPr>
            <a:xfrm>
              <a:off x="5297569" y="4685123"/>
              <a:ext cx="37866" cy="25050"/>
            </a:xfrm>
            <a:custGeom>
              <a:avLst/>
              <a:gdLst/>
              <a:ahLst/>
              <a:cxnLst/>
              <a:rect l="l" t="t" r="r" b="b"/>
              <a:pathLst>
                <a:path w="195" h="129" extrusionOk="0">
                  <a:moveTo>
                    <a:pt x="0" y="1"/>
                  </a:moveTo>
                  <a:lnTo>
                    <a:pt x="0" y="62"/>
                  </a:lnTo>
                  <a:lnTo>
                    <a:pt x="128" y="128"/>
                  </a:lnTo>
                  <a:lnTo>
                    <a:pt x="194" y="128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41"/>
            <p:cNvSpPr/>
            <p:nvPr/>
          </p:nvSpPr>
          <p:spPr>
            <a:xfrm>
              <a:off x="5272713" y="4759496"/>
              <a:ext cx="37866" cy="194"/>
            </a:xfrm>
            <a:custGeom>
              <a:avLst/>
              <a:gdLst/>
              <a:ahLst/>
              <a:cxnLst/>
              <a:rect l="l" t="t" r="r" b="b"/>
              <a:pathLst>
                <a:path w="195" h="1" extrusionOk="0">
                  <a:moveTo>
                    <a:pt x="194" y="1"/>
                  </a:moveTo>
                  <a:lnTo>
                    <a:pt x="194" y="1"/>
                  </a:lnTo>
                  <a:lnTo>
                    <a:pt x="67" y="1"/>
                  </a:lnTo>
                  <a:lnTo>
                    <a:pt x="0" y="1"/>
                  </a:lnTo>
                  <a:lnTo>
                    <a:pt x="67" y="1"/>
                  </a:lnTo>
                  <a:lnTo>
                    <a:pt x="194" y="1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41"/>
            <p:cNvSpPr/>
            <p:nvPr/>
          </p:nvSpPr>
          <p:spPr>
            <a:xfrm>
              <a:off x="5272713" y="4821053"/>
              <a:ext cx="37866" cy="13010"/>
            </a:xfrm>
            <a:custGeom>
              <a:avLst/>
              <a:gdLst/>
              <a:ahLst/>
              <a:cxnLst/>
              <a:rect l="l" t="t" r="r" b="b"/>
              <a:pathLst>
                <a:path w="195" h="67" extrusionOk="0">
                  <a:moveTo>
                    <a:pt x="0" y="0"/>
                  </a:moveTo>
                  <a:cubicBezTo>
                    <a:pt x="0" y="67"/>
                    <a:pt x="67" y="67"/>
                    <a:pt x="67" y="67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41"/>
            <p:cNvSpPr/>
            <p:nvPr/>
          </p:nvSpPr>
          <p:spPr>
            <a:xfrm>
              <a:off x="5297569" y="4870570"/>
              <a:ext cx="37866" cy="25050"/>
            </a:xfrm>
            <a:custGeom>
              <a:avLst/>
              <a:gdLst/>
              <a:ahLst/>
              <a:cxnLst/>
              <a:rect l="l" t="t" r="r" b="b"/>
              <a:pathLst>
                <a:path w="195" h="129" extrusionOk="0">
                  <a:moveTo>
                    <a:pt x="128" y="1"/>
                  </a:moveTo>
                  <a:lnTo>
                    <a:pt x="0" y="67"/>
                  </a:lnTo>
                  <a:lnTo>
                    <a:pt x="0" y="129"/>
                  </a:lnTo>
                  <a:lnTo>
                    <a:pt x="66" y="129"/>
                  </a:lnTo>
                  <a:lnTo>
                    <a:pt x="194" y="67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41"/>
            <p:cNvSpPr/>
            <p:nvPr/>
          </p:nvSpPr>
          <p:spPr>
            <a:xfrm>
              <a:off x="5347086" y="4920282"/>
              <a:ext cx="25050" cy="24856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67" y="0"/>
                  </a:moveTo>
                  <a:lnTo>
                    <a:pt x="0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41"/>
            <p:cNvSpPr/>
            <p:nvPr/>
          </p:nvSpPr>
          <p:spPr>
            <a:xfrm>
              <a:off x="5409614" y="4944943"/>
              <a:ext cx="12039" cy="38060"/>
            </a:xfrm>
            <a:custGeom>
              <a:avLst/>
              <a:gdLst/>
              <a:ahLst/>
              <a:cxnLst/>
              <a:rect l="l" t="t" r="r" b="b"/>
              <a:pathLst>
                <a:path w="62" h="196" extrusionOk="0">
                  <a:moveTo>
                    <a:pt x="0" y="195"/>
                  </a:moveTo>
                  <a:lnTo>
                    <a:pt x="0" y="195"/>
                  </a:lnTo>
                  <a:lnTo>
                    <a:pt x="0" y="195"/>
                  </a:lnTo>
                  <a:lnTo>
                    <a:pt x="62" y="67"/>
                  </a:lnTo>
                  <a:lnTo>
                    <a:pt x="62" y="1"/>
                  </a:lnTo>
                  <a:lnTo>
                    <a:pt x="62" y="67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41"/>
            <p:cNvSpPr/>
            <p:nvPr/>
          </p:nvSpPr>
          <p:spPr>
            <a:xfrm>
              <a:off x="5471171" y="4957954"/>
              <a:ext cx="13010" cy="36895"/>
            </a:xfrm>
            <a:custGeom>
              <a:avLst/>
              <a:gdLst/>
              <a:ahLst/>
              <a:cxnLst/>
              <a:rect l="l" t="t" r="r" b="b"/>
              <a:pathLst>
                <a:path w="67" h="190" extrusionOk="0">
                  <a:moveTo>
                    <a:pt x="0" y="0"/>
                  </a:moveTo>
                  <a:lnTo>
                    <a:pt x="0" y="189"/>
                  </a:lnTo>
                  <a:lnTo>
                    <a:pt x="66" y="18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41"/>
            <p:cNvSpPr/>
            <p:nvPr/>
          </p:nvSpPr>
          <p:spPr>
            <a:xfrm>
              <a:off x="5533505" y="4944943"/>
              <a:ext cx="12234" cy="38060"/>
            </a:xfrm>
            <a:custGeom>
              <a:avLst/>
              <a:gdLst/>
              <a:ahLst/>
              <a:cxnLst/>
              <a:rect l="l" t="t" r="r" b="b"/>
              <a:pathLst>
                <a:path w="63" h="196" extrusionOk="0">
                  <a:moveTo>
                    <a:pt x="62" y="195"/>
                  </a:moveTo>
                  <a:lnTo>
                    <a:pt x="62" y="195"/>
                  </a:lnTo>
                  <a:lnTo>
                    <a:pt x="1" y="67"/>
                  </a:lnTo>
                  <a:lnTo>
                    <a:pt x="1" y="1"/>
                  </a:lnTo>
                  <a:lnTo>
                    <a:pt x="1" y="67"/>
                  </a:lnTo>
                  <a:lnTo>
                    <a:pt x="62" y="195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41"/>
            <p:cNvSpPr/>
            <p:nvPr/>
          </p:nvSpPr>
          <p:spPr>
            <a:xfrm>
              <a:off x="5583217" y="4920282"/>
              <a:ext cx="24855" cy="24856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0" y="0"/>
                  </a:moveTo>
                  <a:lnTo>
                    <a:pt x="128" y="12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41"/>
            <p:cNvSpPr/>
            <p:nvPr/>
          </p:nvSpPr>
          <p:spPr>
            <a:xfrm>
              <a:off x="5619918" y="4870570"/>
              <a:ext cx="37866" cy="25050"/>
            </a:xfrm>
            <a:custGeom>
              <a:avLst/>
              <a:gdLst/>
              <a:ahLst/>
              <a:cxnLst/>
              <a:rect l="l" t="t" r="r" b="b"/>
              <a:pathLst>
                <a:path w="195" h="129" extrusionOk="0">
                  <a:moveTo>
                    <a:pt x="0" y="1"/>
                  </a:moveTo>
                  <a:lnTo>
                    <a:pt x="0" y="67"/>
                  </a:lnTo>
                  <a:lnTo>
                    <a:pt x="128" y="129"/>
                  </a:lnTo>
                  <a:lnTo>
                    <a:pt x="194" y="129"/>
                  </a:lnTo>
                  <a:lnTo>
                    <a:pt x="194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41"/>
            <p:cNvSpPr/>
            <p:nvPr/>
          </p:nvSpPr>
          <p:spPr>
            <a:xfrm>
              <a:off x="5644579" y="4821053"/>
              <a:ext cx="38060" cy="13010"/>
            </a:xfrm>
            <a:custGeom>
              <a:avLst/>
              <a:gdLst/>
              <a:ahLst/>
              <a:cxnLst/>
              <a:rect l="l" t="t" r="r" b="b"/>
              <a:pathLst>
                <a:path w="196" h="67" extrusionOk="0">
                  <a:moveTo>
                    <a:pt x="1" y="0"/>
                  </a:moveTo>
                  <a:lnTo>
                    <a:pt x="129" y="67"/>
                  </a:lnTo>
                  <a:cubicBezTo>
                    <a:pt x="129" y="67"/>
                    <a:pt x="195" y="67"/>
                    <a:pt x="195" y="0"/>
                  </a:cubicBez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41"/>
            <p:cNvSpPr/>
            <p:nvPr/>
          </p:nvSpPr>
          <p:spPr>
            <a:xfrm>
              <a:off x="5644579" y="4759496"/>
              <a:ext cx="38060" cy="194"/>
            </a:xfrm>
            <a:custGeom>
              <a:avLst/>
              <a:gdLst/>
              <a:ahLst/>
              <a:cxnLst/>
              <a:rect l="l" t="t" r="r" b="b"/>
              <a:pathLst>
                <a:path w="196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95" y="1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41"/>
            <p:cNvSpPr/>
            <p:nvPr/>
          </p:nvSpPr>
          <p:spPr>
            <a:xfrm>
              <a:off x="5619918" y="4685123"/>
              <a:ext cx="37866" cy="25050"/>
            </a:xfrm>
            <a:custGeom>
              <a:avLst/>
              <a:gdLst/>
              <a:ahLst/>
              <a:cxnLst/>
              <a:rect l="l" t="t" r="r" b="b"/>
              <a:pathLst>
                <a:path w="195" h="129" extrusionOk="0">
                  <a:moveTo>
                    <a:pt x="128" y="1"/>
                  </a:moveTo>
                  <a:lnTo>
                    <a:pt x="0" y="128"/>
                  </a:lnTo>
                  <a:lnTo>
                    <a:pt x="67" y="128"/>
                  </a:lnTo>
                  <a:lnTo>
                    <a:pt x="194" y="62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41"/>
            <p:cNvSpPr/>
            <p:nvPr/>
          </p:nvSpPr>
          <p:spPr>
            <a:xfrm>
              <a:off x="5583217" y="4635606"/>
              <a:ext cx="24855" cy="24856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8" y="0"/>
                  </a:moveTo>
                  <a:lnTo>
                    <a:pt x="0" y="128"/>
                  </a:lnTo>
                  <a:lnTo>
                    <a:pt x="62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41"/>
            <p:cNvSpPr/>
            <p:nvPr/>
          </p:nvSpPr>
          <p:spPr>
            <a:xfrm>
              <a:off x="5533505" y="4597934"/>
              <a:ext cx="12234" cy="37866"/>
            </a:xfrm>
            <a:custGeom>
              <a:avLst/>
              <a:gdLst/>
              <a:ahLst/>
              <a:cxnLst/>
              <a:rect l="l" t="t" r="r" b="b"/>
              <a:pathLst>
                <a:path w="63" h="195" extrusionOk="0">
                  <a:moveTo>
                    <a:pt x="62" y="0"/>
                  </a:moveTo>
                  <a:lnTo>
                    <a:pt x="1" y="194"/>
                  </a:lnTo>
                  <a:lnTo>
                    <a:pt x="62" y="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595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41"/>
            <p:cNvSpPr/>
            <p:nvPr/>
          </p:nvSpPr>
          <p:spPr>
            <a:xfrm>
              <a:off x="1764161" y="3729924"/>
              <a:ext cx="4599819" cy="24856"/>
            </a:xfrm>
            <a:custGeom>
              <a:avLst/>
              <a:gdLst/>
              <a:ahLst/>
              <a:cxnLst/>
              <a:rect l="l" t="t" r="r" b="b"/>
              <a:pathLst>
                <a:path w="23688" h="128" extrusionOk="0">
                  <a:moveTo>
                    <a:pt x="61" y="0"/>
                  </a:moveTo>
                  <a:cubicBezTo>
                    <a:pt x="61" y="67"/>
                    <a:pt x="0" y="128"/>
                    <a:pt x="0" y="128"/>
                  </a:cubicBezTo>
                  <a:lnTo>
                    <a:pt x="23688" y="128"/>
                  </a:lnTo>
                  <a:cubicBezTo>
                    <a:pt x="23688" y="67"/>
                    <a:pt x="23626" y="0"/>
                    <a:pt x="23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41"/>
            <p:cNvSpPr/>
            <p:nvPr/>
          </p:nvSpPr>
          <p:spPr>
            <a:xfrm>
              <a:off x="3536690" y="2602094"/>
              <a:ext cx="261177" cy="433618"/>
            </a:xfrm>
            <a:custGeom>
              <a:avLst/>
              <a:gdLst/>
              <a:ahLst/>
              <a:cxnLst/>
              <a:rect l="l" t="t" r="r" b="b"/>
              <a:pathLst>
                <a:path w="1345" h="2233" extrusionOk="0">
                  <a:moveTo>
                    <a:pt x="256" y="0"/>
                  </a:moveTo>
                  <a:cubicBezTo>
                    <a:pt x="128" y="0"/>
                    <a:pt x="1" y="128"/>
                    <a:pt x="1" y="256"/>
                  </a:cubicBezTo>
                  <a:lnTo>
                    <a:pt x="1" y="2233"/>
                  </a:lnTo>
                  <a:lnTo>
                    <a:pt x="1344" y="2233"/>
                  </a:lnTo>
                  <a:lnTo>
                    <a:pt x="1344" y="256"/>
                  </a:lnTo>
                  <a:cubicBezTo>
                    <a:pt x="1344" y="128"/>
                    <a:pt x="1217" y="0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41"/>
            <p:cNvSpPr/>
            <p:nvPr/>
          </p:nvSpPr>
          <p:spPr>
            <a:xfrm>
              <a:off x="3635919" y="2762686"/>
              <a:ext cx="161949" cy="273026"/>
            </a:xfrm>
            <a:custGeom>
              <a:avLst/>
              <a:gdLst/>
              <a:ahLst/>
              <a:cxnLst/>
              <a:rect l="l" t="t" r="r" b="b"/>
              <a:pathLst>
                <a:path w="834" h="1406" extrusionOk="0">
                  <a:moveTo>
                    <a:pt x="511" y="1"/>
                  </a:moveTo>
                  <a:cubicBezTo>
                    <a:pt x="195" y="1"/>
                    <a:pt x="1" y="67"/>
                    <a:pt x="1" y="67"/>
                  </a:cubicBezTo>
                  <a:lnTo>
                    <a:pt x="1" y="1406"/>
                  </a:lnTo>
                  <a:lnTo>
                    <a:pt x="767" y="1406"/>
                  </a:lnTo>
                  <a:lnTo>
                    <a:pt x="833" y="639"/>
                  </a:lnTo>
                  <a:cubicBezTo>
                    <a:pt x="833" y="639"/>
                    <a:pt x="767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41"/>
            <p:cNvSpPr/>
            <p:nvPr/>
          </p:nvSpPr>
          <p:spPr>
            <a:xfrm>
              <a:off x="3995940" y="2701323"/>
              <a:ext cx="185834" cy="334388"/>
            </a:xfrm>
            <a:custGeom>
              <a:avLst/>
              <a:gdLst/>
              <a:ahLst/>
              <a:cxnLst/>
              <a:rect l="l" t="t" r="r" b="b"/>
              <a:pathLst>
                <a:path w="957" h="1722" extrusionOk="0">
                  <a:moveTo>
                    <a:pt x="190" y="0"/>
                  </a:moveTo>
                  <a:cubicBezTo>
                    <a:pt x="129" y="0"/>
                    <a:pt x="1" y="61"/>
                    <a:pt x="1" y="189"/>
                  </a:cubicBezTo>
                  <a:lnTo>
                    <a:pt x="1" y="1722"/>
                  </a:lnTo>
                  <a:lnTo>
                    <a:pt x="956" y="1722"/>
                  </a:lnTo>
                  <a:lnTo>
                    <a:pt x="956" y="189"/>
                  </a:lnTo>
                  <a:cubicBezTo>
                    <a:pt x="956" y="61"/>
                    <a:pt x="828" y="0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41"/>
            <p:cNvSpPr/>
            <p:nvPr/>
          </p:nvSpPr>
          <p:spPr>
            <a:xfrm>
              <a:off x="3004038" y="2701323"/>
              <a:ext cx="644883" cy="334388"/>
            </a:xfrm>
            <a:custGeom>
              <a:avLst/>
              <a:gdLst/>
              <a:ahLst/>
              <a:cxnLst/>
              <a:rect l="l" t="t" r="r" b="b"/>
              <a:pathLst>
                <a:path w="3321" h="1722" extrusionOk="0">
                  <a:moveTo>
                    <a:pt x="190" y="0"/>
                  </a:moveTo>
                  <a:cubicBezTo>
                    <a:pt x="62" y="0"/>
                    <a:pt x="1" y="61"/>
                    <a:pt x="1" y="128"/>
                  </a:cubicBezTo>
                  <a:lnTo>
                    <a:pt x="1" y="1722"/>
                  </a:lnTo>
                  <a:lnTo>
                    <a:pt x="3321" y="1722"/>
                  </a:lnTo>
                  <a:lnTo>
                    <a:pt x="3321" y="128"/>
                  </a:lnTo>
                  <a:cubicBezTo>
                    <a:pt x="3321" y="61"/>
                    <a:pt x="3255" y="0"/>
                    <a:pt x="3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41"/>
            <p:cNvSpPr/>
            <p:nvPr/>
          </p:nvSpPr>
          <p:spPr>
            <a:xfrm>
              <a:off x="3103267" y="2701323"/>
              <a:ext cx="49711" cy="334388"/>
            </a:xfrm>
            <a:custGeom>
              <a:avLst/>
              <a:gdLst/>
              <a:ahLst/>
              <a:cxnLst/>
              <a:rect l="l" t="t" r="r" b="b"/>
              <a:pathLst>
                <a:path w="256" h="1722" extrusionOk="0">
                  <a:moveTo>
                    <a:pt x="0" y="0"/>
                  </a:moveTo>
                  <a:lnTo>
                    <a:pt x="0" y="1722"/>
                  </a:lnTo>
                  <a:lnTo>
                    <a:pt x="256" y="1722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41"/>
            <p:cNvSpPr/>
            <p:nvPr/>
          </p:nvSpPr>
          <p:spPr>
            <a:xfrm>
              <a:off x="3499989" y="2701323"/>
              <a:ext cx="49905" cy="334388"/>
            </a:xfrm>
            <a:custGeom>
              <a:avLst/>
              <a:gdLst/>
              <a:ahLst/>
              <a:cxnLst/>
              <a:rect l="l" t="t" r="r" b="b"/>
              <a:pathLst>
                <a:path w="257" h="1722" extrusionOk="0">
                  <a:moveTo>
                    <a:pt x="1" y="0"/>
                  </a:moveTo>
                  <a:lnTo>
                    <a:pt x="1" y="1722"/>
                  </a:lnTo>
                  <a:lnTo>
                    <a:pt x="256" y="1722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41"/>
            <p:cNvSpPr/>
            <p:nvPr/>
          </p:nvSpPr>
          <p:spPr>
            <a:xfrm>
              <a:off x="3090451" y="2663457"/>
              <a:ext cx="136899" cy="38060"/>
            </a:xfrm>
            <a:custGeom>
              <a:avLst/>
              <a:gdLst/>
              <a:ahLst/>
              <a:cxnLst/>
              <a:rect l="l" t="t" r="r" b="b"/>
              <a:pathLst>
                <a:path w="705" h="196" extrusionOk="0">
                  <a:moveTo>
                    <a:pt x="0" y="1"/>
                  </a:moveTo>
                  <a:lnTo>
                    <a:pt x="0" y="195"/>
                  </a:lnTo>
                  <a:lnTo>
                    <a:pt x="705" y="195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41"/>
            <p:cNvSpPr/>
            <p:nvPr/>
          </p:nvSpPr>
          <p:spPr>
            <a:xfrm>
              <a:off x="3425616" y="2663457"/>
              <a:ext cx="148939" cy="38060"/>
            </a:xfrm>
            <a:custGeom>
              <a:avLst/>
              <a:gdLst/>
              <a:ahLst/>
              <a:cxnLst/>
              <a:rect l="l" t="t" r="r" b="b"/>
              <a:pathLst>
                <a:path w="767" h="196" extrusionOk="0">
                  <a:moveTo>
                    <a:pt x="1" y="1"/>
                  </a:moveTo>
                  <a:lnTo>
                    <a:pt x="1" y="195"/>
                  </a:lnTo>
                  <a:lnTo>
                    <a:pt x="767" y="195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41"/>
            <p:cNvSpPr/>
            <p:nvPr/>
          </p:nvSpPr>
          <p:spPr>
            <a:xfrm>
              <a:off x="3139968" y="2577239"/>
              <a:ext cx="372250" cy="86413"/>
            </a:xfrm>
            <a:custGeom>
              <a:avLst/>
              <a:gdLst/>
              <a:ahLst/>
              <a:cxnLst/>
              <a:rect l="l" t="t" r="r" b="b"/>
              <a:pathLst>
                <a:path w="1917" h="445" extrusionOk="0">
                  <a:moveTo>
                    <a:pt x="195" y="1"/>
                  </a:moveTo>
                  <a:cubicBezTo>
                    <a:pt x="67" y="1"/>
                    <a:pt x="0" y="62"/>
                    <a:pt x="0" y="128"/>
                  </a:cubicBezTo>
                  <a:lnTo>
                    <a:pt x="0" y="445"/>
                  </a:lnTo>
                  <a:lnTo>
                    <a:pt x="195" y="445"/>
                  </a:lnTo>
                  <a:lnTo>
                    <a:pt x="195" y="190"/>
                  </a:lnTo>
                  <a:lnTo>
                    <a:pt x="1788" y="190"/>
                  </a:lnTo>
                  <a:lnTo>
                    <a:pt x="1788" y="445"/>
                  </a:lnTo>
                  <a:lnTo>
                    <a:pt x="1916" y="445"/>
                  </a:lnTo>
                  <a:lnTo>
                    <a:pt x="1916" y="128"/>
                  </a:lnTo>
                  <a:cubicBezTo>
                    <a:pt x="1916" y="62"/>
                    <a:pt x="1855" y="1"/>
                    <a:pt x="1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41"/>
            <p:cNvSpPr/>
            <p:nvPr/>
          </p:nvSpPr>
          <p:spPr>
            <a:xfrm>
              <a:off x="3735148" y="2807737"/>
              <a:ext cx="396911" cy="227974"/>
            </a:xfrm>
            <a:custGeom>
              <a:avLst/>
              <a:gdLst/>
              <a:ahLst/>
              <a:cxnLst/>
              <a:rect l="l" t="t" r="r" b="b"/>
              <a:pathLst>
                <a:path w="2044" h="1174" extrusionOk="0">
                  <a:moveTo>
                    <a:pt x="1384" y="0"/>
                  </a:moveTo>
                  <a:cubicBezTo>
                    <a:pt x="1345" y="0"/>
                    <a:pt x="1309" y="8"/>
                    <a:pt x="1278" y="24"/>
                  </a:cubicBezTo>
                  <a:cubicBezTo>
                    <a:pt x="1222" y="39"/>
                    <a:pt x="1172" y="44"/>
                    <a:pt x="1124" y="44"/>
                  </a:cubicBezTo>
                  <a:cubicBezTo>
                    <a:pt x="997" y="44"/>
                    <a:pt x="879" y="7"/>
                    <a:pt x="687" y="7"/>
                  </a:cubicBezTo>
                  <a:cubicBezTo>
                    <a:pt x="619" y="7"/>
                    <a:pt x="541" y="12"/>
                    <a:pt x="450" y="24"/>
                  </a:cubicBezTo>
                  <a:cubicBezTo>
                    <a:pt x="67" y="152"/>
                    <a:pt x="0" y="1174"/>
                    <a:pt x="0" y="1174"/>
                  </a:cubicBezTo>
                  <a:lnTo>
                    <a:pt x="2044" y="1174"/>
                  </a:lnTo>
                  <a:cubicBezTo>
                    <a:pt x="2044" y="391"/>
                    <a:pt x="1653" y="0"/>
                    <a:pt x="1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41"/>
            <p:cNvSpPr/>
            <p:nvPr/>
          </p:nvSpPr>
          <p:spPr>
            <a:xfrm>
              <a:off x="3735148" y="2973960"/>
              <a:ext cx="396911" cy="61751"/>
            </a:xfrm>
            <a:custGeom>
              <a:avLst/>
              <a:gdLst/>
              <a:ahLst/>
              <a:cxnLst/>
              <a:rect l="l" t="t" r="r" b="b"/>
              <a:pathLst>
                <a:path w="2044" h="318" extrusionOk="0">
                  <a:moveTo>
                    <a:pt x="67" y="1"/>
                  </a:moveTo>
                  <a:cubicBezTo>
                    <a:pt x="0" y="190"/>
                    <a:pt x="0" y="318"/>
                    <a:pt x="0" y="318"/>
                  </a:cubicBezTo>
                  <a:lnTo>
                    <a:pt x="2044" y="318"/>
                  </a:lnTo>
                  <a:cubicBezTo>
                    <a:pt x="2044" y="190"/>
                    <a:pt x="1982" y="62"/>
                    <a:pt x="1982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41"/>
            <p:cNvSpPr/>
            <p:nvPr/>
          </p:nvSpPr>
          <p:spPr>
            <a:xfrm>
              <a:off x="3822338" y="2837059"/>
              <a:ext cx="49905" cy="49906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9" y="1"/>
                  </a:moveTo>
                  <a:cubicBezTo>
                    <a:pt x="62" y="1"/>
                    <a:pt x="1" y="67"/>
                    <a:pt x="1" y="129"/>
                  </a:cubicBezTo>
                  <a:cubicBezTo>
                    <a:pt x="1" y="195"/>
                    <a:pt x="62" y="256"/>
                    <a:pt x="129" y="256"/>
                  </a:cubicBezTo>
                  <a:cubicBezTo>
                    <a:pt x="190" y="256"/>
                    <a:pt x="256" y="195"/>
                    <a:pt x="256" y="129"/>
                  </a:cubicBezTo>
                  <a:cubicBezTo>
                    <a:pt x="256" y="67"/>
                    <a:pt x="190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41"/>
            <p:cNvSpPr/>
            <p:nvPr/>
          </p:nvSpPr>
          <p:spPr>
            <a:xfrm>
              <a:off x="3983124" y="2837059"/>
              <a:ext cx="62721" cy="49906"/>
            </a:xfrm>
            <a:custGeom>
              <a:avLst/>
              <a:gdLst/>
              <a:ahLst/>
              <a:cxnLst/>
              <a:rect l="l" t="t" r="r" b="b"/>
              <a:pathLst>
                <a:path w="323" h="257" extrusionOk="0">
                  <a:moveTo>
                    <a:pt x="128" y="1"/>
                  </a:moveTo>
                  <a:cubicBezTo>
                    <a:pt x="67" y="1"/>
                    <a:pt x="1" y="67"/>
                    <a:pt x="1" y="129"/>
                  </a:cubicBezTo>
                  <a:cubicBezTo>
                    <a:pt x="1" y="195"/>
                    <a:pt x="67" y="256"/>
                    <a:pt x="128" y="256"/>
                  </a:cubicBezTo>
                  <a:cubicBezTo>
                    <a:pt x="256" y="256"/>
                    <a:pt x="322" y="195"/>
                    <a:pt x="322" y="129"/>
                  </a:cubicBezTo>
                  <a:cubicBezTo>
                    <a:pt x="322" y="67"/>
                    <a:pt x="25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41"/>
            <p:cNvSpPr/>
            <p:nvPr/>
          </p:nvSpPr>
          <p:spPr>
            <a:xfrm>
              <a:off x="3822338" y="2761327"/>
              <a:ext cx="198650" cy="100783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569" y="1"/>
                  </a:moveTo>
                  <a:cubicBezTo>
                    <a:pt x="458" y="1"/>
                    <a:pt x="346" y="30"/>
                    <a:pt x="256" y="74"/>
                  </a:cubicBezTo>
                  <a:cubicBezTo>
                    <a:pt x="1" y="202"/>
                    <a:pt x="62" y="519"/>
                    <a:pt x="62" y="519"/>
                  </a:cubicBezTo>
                  <a:lnTo>
                    <a:pt x="190" y="519"/>
                  </a:lnTo>
                  <a:cubicBezTo>
                    <a:pt x="190" y="519"/>
                    <a:pt x="190" y="263"/>
                    <a:pt x="318" y="202"/>
                  </a:cubicBezTo>
                  <a:cubicBezTo>
                    <a:pt x="375" y="144"/>
                    <a:pt x="459" y="113"/>
                    <a:pt x="545" y="113"/>
                  </a:cubicBezTo>
                  <a:cubicBezTo>
                    <a:pt x="650" y="113"/>
                    <a:pt x="758" y="159"/>
                    <a:pt x="829" y="263"/>
                  </a:cubicBezTo>
                  <a:cubicBezTo>
                    <a:pt x="956" y="391"/>
                    <a:pt x="956" y="519"/>
                    <a:pt x="956" y="519"/>
                  </a:cubicBezTo>
                  <a:lnTo>
                    <a:pt x="1023" y="519"/>
                  </a:lnTo>
                  <a:lnTo>
                    <a:pt x="1023" y="391"/>
                  </a:lnTo>
                  <a:cubicBezTo>
                    <a:pt x="979" y="102"/>
                    <a:pt x="776" y="1"/>
                    <a:pt x="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41"/>
            <p:cNvSpPr/>
            <p:nvPr/>
          </p:nvSpPr>
          <p:spPr>
            <a:xfrm>
              <a:off x="2817620" y="2911432"/>
              <a:ext cx="1501038" cy="198652"/>
            </a:xfrm>
            <a:custGeom>
              <a:avLst/>
              <a:gdLst/>
              <a:ahLst/>
              <a:cxnLst/>
              <a:rect l="l" t="t" r="r" b="b"/>
              <a:pathLst>
                <a:path w="7730" h="1023" extrusionOk="0">
                  <a:moveTo>
                    <a:pt x="577" y="1"/>
                  </a:moveTo>
                  <a:cubicBezTo>
                    <a:pt x="450" y="1"/>
                    <a:pt x="322" y="67"/>
                    <a:pt x="256" y="195"/>
                  </a:cubicBezTo>
                  <a:lnTo>
                    <a:pt x="0" y="961"/>
                  </a:lnTo>
                  <a:cubicBezTo>
                    <a:pt x="0" y="1023"/>
                    <a:pt x="0" y="1023"/>
                    <a:pt x="67" y="1023"/>
                  </a:cubicBezTo>
                  <a:lnTo>
                    <a:pt x="322" y="256"/>
                  </a:lnTo>
                  <a:cubicBezTo>
                    <a:pt x="383" y="129"/>
                    <a:pt x="450" y="67"/>
                    <a:pt x="577" y="67"/>
                  </a:cubicBezTo>
                  <a:lnTo>
                    <a:pt x="639" y="67"/>
                  </a:lnTo>
                  <a:lnTo>
                    <a:pt x="639" y="895"/>
                  </a:lnTo>
                  <a:cubicBezTo>
                    <a:pt x="639" y="961"/>
                    <a:pt x="705" y="961"/>
                    <a:pt x="705" y="961"/>
                  </a:cubicBezTo>
                  <a:lnTo>
                    <a:pt x="705" y="895"/>
                  </a:lnTo>
                  <a:lnTo>
                    <a:pt x="705" y="67"/>
                  </a:lnTo>
                  <a:lnTo>
                    <a:pt x="1982" y="67"/>
                  </a:lnTo>
                  <a:lnTo>
                    <a:pt x="1982" y="895"/>
                  </a:lnTo>
                  <a:lnTo>
                    <a:pt x="1982" y="961"/>
                  </a:lnTo>
                  <a:cubicBezTo>
                    <a:pt x="1982" y="961"/>
                    <a:pt x="2044" y="961"/>
                    <a:pt x="2044" y="895"/>
                  </a:cubicBezTo>
                  <a:lnTo>
                    <a:pt x="2044" y="67"/>
                  </a:lnTo>
                  <a:lnTo>
                    <a:pt x="3259" y="67"/>
                  </a:lnTo>
                  <a:lnTo>
                    <a:pt x="3259" y="895"/>
                  </a:lnTo>
                  <a:lnTo>
                    <a:pt x="3259" y="961"/>
                  </a:lnTo>
                  <a:cubicBezTo>
                    <a:pt x="3321" y="961"/>
                    <a:pt x="3321" y="961"/>
                    <a:pt x="3321" y="895"/>
                  </a:cubicBezTo>
                  <a:lnTo>
                    <a:pt x="3321" y="67"/>
                  </a:lnTo>
                  <a:lnTo>
                    <a:pt x="4536" y="67"/>
                  </a:lnTo>
                  <a:lnTo>
                    <a:pt x="4536" y="895"/>
                  </a:lnTo>
                  <a:cubicBezTo>
                    <a:pt x="4536" y="961"/>
                    <a:pt x="4536" y="961"/>
                    <a:pt x="4598" y="961"/>
                  </a:cubicBezTo>
                  <a:lnTo>
                    <a:pt x="4598" y="895"/>
                  </a:lnTo>
                  <a:lnTo>
                    <a:pt x="4598" y="67"/>
                  </a:lnTo>
                  <a:lnTo>
                    <a:pt x="5813" y="67"/>
                  </a:lnTo>
                  <a:lnTo>
                    <a:pt x="5813" y="895"/>
                  </a:lnTo>
                  <a:cubicBezTo>
                    <a:pt x="5813" y="961"/>
                    <a:pt x="5813" y="961"/>
                    <a:pt x="5875" y="961"/>
                  </a:cubicBezTo>
                  <a:lnTo>
                    <a:pt x="5875" y="895"/>
                  </a:lnTo>
                  <a:lnTo>
                    <a:pt x="5875" y="67"/>
                  </a:lnTo>
                  <a:lnTo>
                    <a:pt x="7091" y="67"/>
                  </a:lnTo>
                  <a:lnTo>
                    <a:pt x="7091" y="895"/>
                  </a:lnTo>
                  <a:cubicBezTo>
                    <a:pt x="7091" y="961"/>
                    <a:pt x="7152" y="961"/>
                    <a:pt x="7152" y="961"/>
                  </a:cubicBezTo>
                  <a:lnTo>
                    <a:pt x="7152" y="895"/>
                  </a:lnTo>
                  <a:lnTo>
                    <a:pt x="7152" y="67"/>
                  </a:lnTo>
                  <a:lnTo>
                    <a:pt x="7218" y="67"/>
                  </a:lnTo>
                  <a:cubicBezTo>
                    <a:pt x="7280" y="67"/>
                    <a:pt x="7407" y="129"/>
                    <a:pt x="7407" y="256"/>
                  </a:cubicBezTo>
                  <a:lnTo>
                    <a:pt x="7663" y="1023"/>
                  </a:lnTo>
                  <a:lnTo>
                    <a:pt x="7729" y="1023"/>
                  </a:lnTo>
                  <a:lnTo>
                    <a:pt x="7729" y="961"/>
                  </a:lnTo>
                  <a:lnTo>
                    <a:pt x="7474" y="195"/>
                  </a:lnTo>
                  <a:cubicBezTo>
                    <a:pt x="7474" y="67"/>
                    <a:pt x="7346" y="1"/>
                    <a:pt x="7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41"/>
            <p:cNvSpPr/>
            <p:nvPr/>
          </p:nvSpPr>
          <p:spPr>
            <a:xfrm>
              <a:off x="3723303" y="4263546"/>
              <a:ext cx="1202384" cy="12040"/>
            </a:xfrm>
            <a:custGeom>
              <a:avLst/>
              <a:gdLst/>
              <a:ahLst/>
              <a:cxnLst/>
              <a:rect l="l" t="t" r="r" b="b"/>
              <a:pathLst>
                <a:path w="6192" h="62" extrusionOk="0">
                  <a:moveTo>
                    <a:pt x="0" y="1"/>
                  </a:moveTo>
                  <a:lnTo>
                    <a:pt x="0" y="62"/>
                  </a:lnTo>
                  <a:lnTo>
                    <a:pt x="6191" y="62"/>
                  </a:lnTo>
                  <a:lnTo>
                    <a:pt x="6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41"/>
            <p:cNvSpPr/>
            <p:nvPr/>
          </p:nvSpPr>
          <p:spPr>
            <a:xfrm>
              <a:off x="3723303" y="4424332"/>
              <a:ext cx="1202384" cy="24856"/>
            </a:xfrm>
            <a:custGeom>
              <a:avLst/>
              <a:gdLst/>
              <a:ahLst/>
              <a:cxnLst/>
              <a:rect l="l" t="t" r="r" b="b"/>
              <a:pathLst>
                <a:path w="6192" h="128" extrusionOk="0">
                  <a:moveTo>
                    <a:pt x="0" y="0"/>
                  </a:moveTo>
                  <a:lnTo>
                    <a:pt x="0" y="128"/>
                  </a:lnTo>
                  <a:lnTo>
                    <a:pt x="6191" y="12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41"/>
            <p:cNvSpPr/>
            <p:nvPr/>
          </p:nvSpPr>
          <p:spPr>
            <a:xfrm>
              <a:off x="2470415" y="3966054"/>
              <a:ext cx="881011" cy="12040"/>
            </a:xfrm>
            <a:custGeom>
              <a:avLst/>
              <a:gdLst/>
              <a:ahLst/>
              <a:cxnLst/>
              <a:rect l="l" t="t" r="r" b="b"/>
              <a:pathLst>
                <a:path w="4537" h="62" extrusionOk="0">
                  <a:moveTo>
                    <a:pt x="0" y="0"/>
                  </a:moveTo>
                  <a:lnTo>
                    <a:pt x="0" y="61"/>
                  </a:lnTo>
                  <a:lnTo>
                    <a:pt x="4536" y="61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41"/>
            <p:cNvSpPr/>
            <p:nvPr/>
          </p:nvSpPr>
          <p:spPr>
            <a:xfrm>
              <a:off x="2470415" y="4126645"/>
              <a:ext cx="881011" cy="25050"/>
            </a:xfrm>
            <a:custGeom>
              <a:avLst/>
              <a:gdLst/>
              <a:ahLst/>
              <a:cxnLst/>
              <a:rect l="l" t="t" r="r" b="b"/>
              <a:pathLst>
                <a:path w="4537" h="129" extrusionOk="0">
                  <a:moveTo>
                    <a:pt x="0" y="1"/>
                  </a:moveTo>
                  <a:lnTo>
                    <a:pt x="0" y="128"/>
                  </a:lnTo>
                  <a:lnTo>
                    <a:pt x="4536" y="128"/>
                  </a:lnTo>
                  <a:lnTo>
                    <a:pt x="4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41"/>
            <p:cNvSpPr/>
            <p:nvPr/>
          </p:nvSpPr>
          <p:spPr>
            <a:xfrm>
              <a:off x="6363844" y="4821053"/>
              <a:ext cx="186610" cy="322543"/>
            </a:xfrm>
            <a:custGeom>
              <a:avLst/>
              <a:gdLst/>
              <a:ahLst/>
              <a:cxnLst/>
              <a:rect l="l" t="t" r="r" b="b"/>
              <a:pathLst>
                <a:path w="961" h="1661" extrusionOk="0">
                  <a:moveTo>
                    <a:pt x="961" y="0"/>
                  </a:moveTo>
                  <a:lnTo>
                    <a:pt x="961" y="0"/>
                  </a:lnTo>
                  <a:cubicBezTo>
                    <a:pt x="961" y="0"/>
                    <a:pt x="128" y="322"/>
                    <a:pt x="1" y="1661"/>
                  </a:cubicBezTo>
                  <a:lnTo>
                    <a:pt x="833" y="1661"/>
                  </a:lnTo>
                  <a:cubicBezTo>
                    <a:pt x="833" y="1661"/>
                    <a:pt x="639" y="705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41"/>
            <p:cNvSpPr/>
            <p:nvPr/>
          </p:nvSpPr>
          <p:spPr>
            <a:xfrm>
              <a:off x="6203058" y="5044172"/>
              <a:ext cx="99422" cy="99423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1"/>
                  </a:moveTo>
                  <a:lnTo>
                    <a:pt x="1" y="512"/>
                  </a:lnTo>
                  <a:lnTo>
                    <a:pt x="512" y="512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41"/>
            <p:cNvSpPr/>
            <p:nvPr/>
          </p:nvSpPr>
          <p:spPr>
            <a:xfrm>
              <a:off x="6016640" y="4845909"/>
              <a:ext cx="161949" cy="297687"/>
            </a:xfrm>
            <a:custGeom>
              <a:avLst/>
              <a:gdLst/>
              <a:ahLst/>
              <a:cxnLst/>
              <a:rect l="l" t="t" r="r" b="b"/>
              <a:pathLst>
                <a:path w="834" h="1533" extrusionOk="0">
                  <a:moveTo>
                    <a:pt x="1" y="0"/>
                  </a:moveTo>
                  <a:cubicBezTo>
                    <a:pt x="1" y="0"/>
                    <a:pt x="322" y="1149"/>
                    <a:pt x="256" y="1533"/>
                  </a:cubicBezTo>
                  <a:lnTo>
                    <a:pt x="833" y="1533"/>
                  </a:lnTo>
                  <a:cubicBezTo>
                    <a:pt x="833" y="1533"/>
                    <a:pt x="511" y="960"/>
                    <a:pt x="322" y="577"/>
                  </a:cubicBezTo>
                  <a:cubicBezTo>
                    <a:pt x="195" y="1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41"/>
            <p:cNvSpPr/>
            <p:nvPr/>
          </p:nvSpPr>
          <p:spPr>
            <a:xfrm>
              <a:off x="5831192" y="4994655"/>
              <a:ext cx="99422" cy="148941"/>
            </a:xfrm>
            <a:custGeom>
              <a:avLst/>
              <a:gdLst/>
              <a:ahLst/>
              <a:cxnLst/>
              <a:rect l="l" t="t" r="r" b="b"/>
              <a:pathLst>
                <a:path w="512" h="767" extrusionOk="0">
                  <a:moveTo>
                    <a:pt x="445" y="0"/>
                  </a:moveTo>
                  <a:cubicBezTo>
                    <a:pt x="128" y="256"/>
                    <a:pt x="0" y="767"/>
                    <a:pt x="0" y="767"/>
                  </a:cubicBezTo>
                  <a:lnTo>
                    <a:pt x="511" y="767"/>
                  </a:lnTo>
                  <a:cubicBezTo>
                    <a:pt x="383" y="511"/>
                    <a:pt x="445" y="0"/>
                    <a:pt x="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41"/>
            <p:cNvSpPr/>
            <p:nvPr/>
          </p:nvSpPr>
          <p:spPr>
            <a:xfrm>
              <a:off x="5694291" y="4944943"/>
              <a:ext cx="99422" cy="198652"/>
            </a:xfrm>
            <a:custGeom>
              <a:avLst/>
              <a:gdLst/>
              <a:ahLst/>
              <a:cxnLst/>
              <a:rect l="l" t="t" r="r" b="b"/>
              <a:pathLst>
                <a:path w="512" h="1023" extrusionOk="0">
                  <a:moveTo>
                    <a:pt x="511" y="1"/>
                  </a:moveTo>
                  <a:cubicBezTo>
                    <a:pt x="511" y="1"/>
                    <a:pt x="0" y="578"/>
                    <a:pt x="0" y="1023"/>
                  </a:cubicBezTo>
                  <a:lnTo>
                    <a:pt x="511" y="1023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41"/>
            <p:cNvSpPr/>
            <p:nvPr/>
          </p:nvSpPr>
          <p:spPr>
            <a:xfrm>
              <a:off x="4863952" y="5032327"/>
              <a:ext cx="111267" cy="111269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62" y="0"/>
                  </a:moveTo>
                  <a:cubicBezTo>
                    <a:pt x="62" y="0"/>
                    <a:pt x="1" y="317"/>
                    <a:pt x="62" y="573"/>
                  </a:cubicBezTo>
                  <a:lnTo>
                    <a:pt x="573" y="573"/>
                  </a:lnTo>
                  <a:cubicBezTo>
                    <a:pt x="573" y="573"/>
                    <a:pt x="384" y="256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41"/>
            <p:cNvSpPr/>
            <p:nvPr/>
          </p:nvSpPr>
          <p:spPr>
            <a:xfrm>
              <a:off x="4677533" y="4870570"/>
              <a:ext cx="148939" cy="273026"/>
            </a:xfrm>
            <a:custGeom>
              <a:avLst/>
              <a:gdLst/>
              <a:ahLst/>
              <a:cxnLst/>
              <a:rect l="l" t="t" r="r" b="b"/>
              <a:pathLst>
                <a:path w="767" h="1406" extrusionOk="0">
                  <a:moveTo>
                    <a:pt x="450" y="1"/>
                  </a:moveTo>
                  <a:cubicBezTo>
                    <a:pt x="450" y="1"/>
                    <a:pt x="0" y="450"/>
                    <a:pt x="0" y="1406"/>
                  </a:cubicBezTo>
                  <a:lnTo>
                    <a:pt x="767" y="1406"/>
                  </a:lnTo>
                  <a:cubicBezTo>
                    <a:pt x="767" y="1406"/>
                    <a:pt x="511" y="639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41"/>
            <p:cNvSpPr/>
            <p:nvPr/>
          </p:nvSpPr>
          <p:spPr>
            <a:xfrm>
              <a:off x="4368001" y="4908242"/>
              <a:ext cx="235350" cy="235354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" y="1"/>
                  </a:moveTo>
                  <a:lnTo>
                    <a:pt x="62" y="1"/>
                  </a:lnTo>
                  <a:cubicBezTo>
                    <a:pt x="62" y="1"/>
                    <a:pt x="1" y="639"/>
                    <a:pt x="256" y="1212"/>
                  </a:cubicBezTo>
                  <a:lnTo>
                    <a:pt x="1211" y="1212"/>
                  </a:lnTo>
                  <a:lnTo>
                    <a:pt x="1022" y="445"/>
                  </a:lnTo>
                  <a:cubicBezTo>
                    <a:pt x="1022" y="445"/>
                    <a:pt x="767" y="1084"/>
                    <a:pt x="639" y="1084"/>
                  </a:cubicBezTo>
                  <a:cubicBezTo>
                    <a:pt x="511" y="1023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41"/>
            <p:cNvSpPr/>
            <p:nvPr/>
          </p:nvSpPr>
          <p:spPr>
            <a:xfrm>
              <a:off x="5024738" y="4895426"/>
              <a:ext cx="37866" cy="248170"/>
            </a:xfrm>
            <a:custGeom>
              <a:avLst/>
              <a:gdLst/>
              <a:ahLst/>
              <a:cxnLst/>
              <a:rect l="l" t="t" r="r" b="b"/>
              <a:pathLst>
                <a:path w="195" h="1278" extrusionOk="0">
                  <a:moveTo>
                    <a:pt x="0" y="1"/>
                  </a:moveTo>
                  <a:lnTo>
                    <a:pt x="0" y="1278"/>
                  </a:lnTo>
                  <a:lnTo>
                    <a:pt x="194" y="12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41"/>
            <p:cNvSpPr/>
            <p:nvPr/>
          </p:nvSpPr>
          <p:spPr>
            <a:xfrm>
              <a:off x="4156726" y="5057183"/>
              <a:ext cx="87383" cy="86413"/>
            </a:xfrm>
            <a:custGeom>
              <a:avLst/>
              <a:gdLst/>
              <a:ahLst/>
              <a:cxnLst/>
              <a:rect l="l" t="t" r="r" b="b"/>
              <a:pathLst>
                <a:path w="450" h="445" extrusionOk="0">
                  <a:moveTo>
                    <a:pt x="0" y="0"/>
                  </a:moveTo>
                  <a:lnTo>
                    <a:pt x="67" y="445"/>
                  </a:lnTo>
                  <a:lnTo>
                    <a:pt x="45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41"/>
            <p:cNvSpPr/>
            <p:nvPr/>
          </p:nvSpPr>
          <p:spPr>
            <a:xfrm>
              <a:off x="3958268" y="4845909"/>
              <a:ext cx="173794" cy="297687"/>
            </a:xfrm>
            <a:custGeom>
              <a:avLst/>
              <a:gdLst/>
              <a:ahLst/>
              <a:cxnLst/>
              <a:rect l="l" t="t" r="r" b="b"/>
              <a:pathLst>
                <a:path w="895" h="1533" extrusionOk="0">
                  <a:moveTo>
                    <a:pt x="895" y="0"/>
                  </a:moveTo>
                  <a:lnTo>
                    <a:pt x="895" y="0"/>
                  </a:lnTo>
                  <a:cubicBezTo>
                    <a:pt x="895" y="0"/>
                    <a:pt x="67" y="705"/>
                    <a:pt x="1" y="1533"/>
                  </a:cubicBezTo>
                  <a:lnTo>
                    <a:pt x="706" y="1533"/>
                  </a:lnTo>
                  <a:cubicBezTo>
                    <a:pt x="706" y="1533"/>
                    <a:pt x="639" y="383"/>
                    <a:pt x="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41"/>
            <p:cNvSpPr/>
            <p:nvPr/>
          </p:nvSpPr>
          <p:spPr>
            <a:xfrm>
              <a:off x="3834378" y="5044172"/>
              <a:ext cx="87383" cy="99423"/>
            </a:xfrm>
            <a:custGeom>
              <a:avLst/>
              <a:gdLst/>
              <a:ahLst/>
              <a:cxnLst/>
              <a:rect l="l" t="t" r="r" b="b"/>
              <a:pathLst>
                <a:path w="450" h="512" extrusionOk="0">
                  <a:moveTo>
                    <a:pt x="128" y="1"/>
                  </a:moveTo>
                  <a:cubicBezTo>
                    <a:pt x="128" y="1"/>
                    <a:pt x="0" y="256"/>
                    <a:pt x="0" y="512"/>
                  </a:cubicBezTo>
                  <a:lnTo>
                    <a:pt x="450" y="512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41"/>
            <p:cNvSpPr/>
            <p:nvPr/>
          </p:nvSpPr>
          <p:spPr>
            <a:xfrm>
              <a:off x="3624074" y="4908242"/>
              <a:ext cx="210495" cy="235354"/>
            </a:xfrm>
            <a:custGeom>
              <a:avLst/>
              <a:gdLst/>
              <a:ahLst/>
              <a:cxnLst/>
              <a:rect l="l" t="t" r="r" b="b"/>
              <a:pathLst>
                <a:path w="1084" h="1212" extrusionOk="0">
                  <a:moveTo>
                    <a:pt x="0" y="1"/>
                  </a:moveTo>
                  <a:cubicBezTo>
                    <a:pt x="0" y="1"/>
                    <a:pt x="511" y="767"/>
                    <a:pt x="572" y="1212"/>
                  </a:cubicBezTo>
                  <a:lnTo>
                    <a:pt x="1083" y="1212"/>
                  </a:lnTo>
                  <a:cubicBezTo>
                    <a:pt x="1083" y="1212"/>
                    <a:pt x="445" y="38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41"/>
            <p:cNvSpPr/>
            <p:nvPr/>
          </p:nvSpPr>
          <p:spPr>
            <a:xfrm>
              <a:off x="3239197" y="4908242"/>
              <a:ext cx="173794" cy="235354"/>
            </a:xfrm>
            <a:custGeom>
              <a:avLst/>
              <a:gdLst/>
              <a:ahLst/>
              <a:cxnLst/>
              <a:rect l="l" t="t" r="r" b="b"/>
              <a:pathLst>
                <a:path w="895" h="1212" extrusionOk="0">
                  <a:moveTo>
                    <a:pt x="894" y="1"/>
                  </a:moveTo>
                  <a:lnTo>
                    <a:pt x="894" y="1"/>
                  </a:lnTo>
                  <a:cubicBezTo>
                    <a:pt x="894" y="1"/>
                    <a:pt x="0" y="384"/>
                    <a:pt x="0" y="1212"/>
                  </a:cubicBezTo>
                  <a:lnTo>
                    <a:pt x="577" y="1212"/>
                  </a:lnTo>
                  <a:cubicBezTo>
                    <a:pt x="577" y="1212"/>
                    <a:pt x="577" y="384"/>
                    <a:pt x="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41"/>
            <p:cNvSpPr/>
            <p:nvPr/>
          </p:nvSpPr>
          <p:spPr>
            <a:xfrm>
              <a:off x="3128123" y="4969799"/>
              <a:ext cx="111267" cy="173797"/>
            </a:xfrm>
            <a:custGeom>
              <a:avLst/>
              <a:gdLst/>
              <a:ahLst/>
              <a:cxnLst/>
              <a:rect l="l" t="t" r="r" b="b"/>
              <a:pathLst>
                <a:path w="573" h="895" extrusionOk="0">
                  <a:moveTo>
                    <a:pt x="128" y="1"/>
                  </a:moveTo>
                  <a:cubicBezTo>
                    <a:pt x="128" y="1"/>
                    <a:pt x="0" y="639"/>
                    <a:pt x="128" y="895"/>
                  </a:cubicBezTo>
                  <a:lnTo>
                    <a:pt x="572" y="895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41"/>
            <p:cNvSpPr/>
            <p:nvPr/>
          </p:nvSpPr>
          <p:spPr>
            <a:xfrm>
              <a:off x="-1348641" y="4994655"/>
              <a:ext cx="112238" cy="148941"/>
            </a:xfrm>
            <a:custGeom>
              <a:avLst/>
              <a:gdLst/>
              <a:ahLst/>
              <a:cxnLst/>
              <a:rect l="l" t="t" r="r" b="b"/>
              <a:pathLst>
                <a:path w="578" h="767" extrusionOk="0">
                  <a:moveTo>
                    <a:pt x="577" y="0"/>
                  </a:moveTo>
                  <a:cubicBezTo>
                    <a:pt x="577" y="0"/>
                    <a:pt x="0" y="256"/>
                    <a:pt x="0" y="767"/>
                  </a:cubicBezTo>
                  <a:lnTo>
                    <a:pt x="383" y="767"/>
                  </a:lnTo>
                  <a:cubicBezTo>
                    <a:pt x="383" y="767"/>
                    <a:pt x="383" y="256"/>
                    <a:pt x="577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41"/>
            <p:cNvSpPr/>
            <p:nvPr/>
          </p:nvSpPr>
          <p:spPr>
            <a:xfrm>
              <a:off x="-1423014" y="5032327"/>
              <a:ext cx="74566" cy="111269"/>
            </a:xfrm>
            <a:custGeom>
              <a:avLst/>
              <a:gdLst/>
              <a:ahLst/>
              <a:cxnLst/>
              <a:rect l="l" t="t" r="r" b="b"/>
              <a:pathLst>
                <a:path w="384" h="573" extrusionOk="0">
                  <a:moveTo>
                    <a:pt x="128" y="0"/>
                  </a:moveTo>
                  <a:cubicBezTo>
                    <a:pt x="128" y="0"/>
                    <a:pt x="0" y="445"/>
                    <a:pt x="128" y="573"/>
                  </a:cubicBezTo>
                  <a:lnTo>
                    <a:pt x="383" y="57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4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41"/>
            <p:cNvSpPr/>
            <p:nvPr/>
          </p:nvSpPr>
          <p:spPr>
            <a:xfrm>
              <a:off x="3450472" y="5044172"/>
              <a:ext cx="99422" cy="99423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0" y="1"/>
                  </a:moveTo>
                  <a:cubicBezTo>
                    <a:pt x="0" y="1"/>
                    <a:pt x="62" y="384"/>
                    <a:pt x="189" y="512"/>
                  </a:cubicBezTo>
                  <a:lnTo>
                    <a:pt x="511" y="5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41"/>
            <p:cNvSpPr/>
            <p:nvPr/>
          </p:nvSpPr>
          <p:spPr>
            <a:xfrm>
              <a:off x="2767908" y="4845909"/>
              <a:ext cx="310694" cy="297687"/>
            </a:xfrm>
            <a:custGeom>
              <a:avLst/>
              <a:gdLst/>
              <a:ahLst/>
              <a:cxnLst/>
              <a:rect l="l" t="t" r="r" b="b"/>
              <a:pathLst>
                <a:path w="1600" h="1533" extrusionOk="0">
                  <a:moveTo>
                    <a:pt x="1600" y="0"/>
                  </a:moveTo>
                  <a:cubicBezTo>
                    <a:pt x="1600" y="0"/>
                    <a:pt x="323" y="511"/>
                    <a:pt x="1" y="1533"/>
                  </a:cubicBezTo>
                  <a:lnTo>
                    <a:pt x="578" y="1533"/>
                  </a:lnTo>
                  <a:cubicBezTo>
                    <a:pt x="578" y="1533"/>
                    <a:pt x="895" y="511"/>
                    <a:pt x="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41"/>
            <p:cNvSpPr/>
            <p:nvPr/>
          </p:nvSpPr>
          <p:spPr>
            <a:xfrm>
              <a:off x="2495271" y="5044172"/>
              <a:ext cx="87383" cy="99423"/>
            </a:xfrm>
            <a:custGeom>
              <a:avLst/>
              <a:gdLst/>
              <a:ahLst/>
              <a:cxnLst/>
              <a:rect l="l" t="t" r="r" b="b"/>
              <a:pathLst>
                <a:path w="450" h="512" extrusionOk="0">
                  <a:moveTo>
                    <a:pt x="322" y="1"/>
                  </a:moveTo>
                  <a:cubicBezTo>
                    <a:pt x="322" y="1"/>
                    <a:pt x="0" y="256"/>
                    <a:pt x="0" y="512"/>
                  </a:cubicBezTo>
                  <a:lnTo>
                    <a:pt x="450" y="512"/>
                  </a:lnTo>
                  <a:cubicBezTo>
                    <a:pt x="450" y="512"/>
                    <a:pt x="450" y="128"/>
                    <a:pt x="322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41"/>
            <p:cNvSpPr/>
            <p:nvPr/>
          </p:nvSpPr>
          <p:spPr>
            <a:xfrm>
              <a:off x="2346330" y="5044172"/>
              <a:ext cx="124277" cy="99423"/>
            </a:xfrm>
            <a:custGeom>
              <a:avLst/>
              <a:gdLst/>
              <a:ahLst/>
              <a:cxnLst/>
              <a:rect l="l" t="t" r="r" b="b"/>
              <a:pathLst>
                <a:path w="640" h="512" extrusionOk="0">
                  <a:moveTo>
                    <a:pt x="1" y="1"/>
                  </a:moveTo>
                  <a:cubicBezTo>
                    <a:pt x="1" y="1"/>
                    <a:pt x="128" y="384"/>
                    <a:pt x="256" y="512"/>
                  </a:cubicBezTo>
                  <a:lnTo>
                    <a:pt x="639" y="512"/>
                  </a:lnTo>
                  <a:cubicBezTo>
                    <a:pt x="639" y="512"/>
                    <a:pt x="384" y="1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41"/>
            <p:cNvSpPr/>
            <p:nvPr/>
          </p:nvSpPr>
          <p:spPr>
            <a:xfrm>
              <a:off x="2048837" y="4883581"/>
              <a:ext cx="99422" cy="260015"/>
            </a:xfrm>
            <a:custGeom>
              <a:avLst/>
              <a:gdLst/>
              <a:ahLst/>
              <a:cxnLst/>
              <a:rect l="l" t="t" r="r" b="b"/>
              <a:pathLst>
                <a:path w="512" h="1339" extrusionOk="0">
                  <a:moveTo>
                    <a:pt x="383" y="0"/>
                  </a:moveTo>
                  <a:cubicBezTo>
                    <a:pt x="67" y="511"/>
                    <a:pt x="0" y="1339"/>
                    <a:pt x="0" y="1339"/>
                  </a:cubicBezTo>
                  <a:lnTo>
                    <a:pt x="450" y="1339"/>
                  </a:lnTo>
                  <a:cubicBezTo>
                    <a:pt x="511" y="955"/>
                    <a:pt x="383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41"/>
            <p:cNvSpPr/>
            <p:nvPr/>
          </p:nvSpPr>
          <p:spPr>
            <a:xfrm>
              <a:off x="1788822" y="4969799"/>
              <a:ext cx="136123" cy="173797"/>
            </a:xfrm>
            <a:custGeom>
              <a:avLst/>
              <a:gdLst/>
              <a:ahLst/>
              <a:cxnLst/>
              <a:rect l="l" t="t" r="r" b="b"/>
              <a:pathLst>
                <a:path w="701" h="895" extrusionOk="0">
                  <a:moveTo>
                    <a:pt x="639" y="1"/>
                  </a:moveTo>
                  <a:lnTo>
                    <a:pt x="639" y="1"/>
                  </a:lnTo>
                  <a:cubicBezTo>
                    <a:pt x="639" y="1"/>
                    <a:pt x="62" y="450"/>
                    <a:pt x="1" y="895"/>
                  </a:cubicBezTo>
                  <a:lnTo>
                    <a:pt x="701" y="895"/>
                  </a:lnTo>
                  <a:cubicBezTo>
                    <a:pt x="701" y="895"/>
                    <a:pt x="512" y="322"/>
                    <a:pt x="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41"/>
            <p:cNvSpPr/>
            <p:nvPr/>
          </p:nvSpPr>
          <p:spPr>
            <a:xfrm>
              <a:off x="1962425" y="5019511"/>
              <a:ext cx="49905" cy="124085"/>
            </a:xfrm>
            <a:custGeom>
              <a:avLst/>
              <a:gdLst/>
              <a:ahLst/>
              <a:cxnLst/>
              <a:rect l="l" t="t" r="r" b="b"/>
              <a:pathLst>
                <a:path w="257" h="639" extrusionOk="0">
                  <a:moveTo>
                    <a:pt x="190" y="0"/>
                  </a:moveTo>
                  <a:lnTo>
                    <a:pt x="1" y="639"/>
                  </a:lnTo>
                  <a:lnTo>
                    <a:pt x="256" y="639"/>
                  </a:lnTo>
                  <a:cubicBezTo>
                    <a:pt x="256" y="450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41"/>
            <p:cNvSpPr/>
            <p:nvPr/>
          </p:nvSpPr>
          <p:spPr>
            <a:xfrm>
              <a:off x="1602404" y="4883581"/>
              <a:ext cx="186610" cy="260015"/>
            </a:xfrm>
            <a:custGeom>
              <a:avLst/>
              <a:gdLst/>
              <a:ahLst/>
              <a:cxnLst/>
              <a:rect l="l" t="t" r="r" b="b"/>
              <a:pathLst>
                <a:path w="961" h="1339" extrusionOk="0">
                  <a:moveTo>
                    <a:pt x="1" y="0"/>
                  </a:moveTo>
                  <a:cubicBezTo>
                    <a:pt x="1" y="0"/>
                    <a:pt x="322" y="1150"/>
                    <a:pt x="384" y="1339"/>
                  </a:cubicBezTo>
                  <a:lnTo>
                    <a:pt x="961" y="1339"/>
                  </a:lnTo>
                  <a:cubicBezTo>
                    <a:pt x="961" y="1339"/>
                    <a:pt x="511" y="38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41"/>
            <p:cNvSpPr/>
            <p:nvPr/>
          </p:nvSpPr>
          <p:spPr>
            <a:xfrm>
              <a:off x="907995" y="4982810"/>
              <a:ext cx="99422" cy="160786"/>
            </a:xfrm>
            <a:custGeom>
              <a:avLst/>
              <a:gdLst/>
              <a:ahLst/>
              <a:cxnLst/>
              <a:rect l="l" t="t" r="r" b="b"/>
              <a:pathLst>
                <a:path w="512" h="828" extrusionOk="0">
                  <a:moveTo>
                    <a:pt x="1" y="0"/>
                  </a:moveTo>
                  <a:lnTo>
                    <a:pt x="256" y="828"/>
                  </a:lnTo>
                  <a:lnTo>
                    <a:pt x="512" y="828"/>
                  </a:lnTo>
                  <a:cubicBezTo>
                    <a:pt x="450" y="4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41"/>
            <p:cNvSpPr/>
            <p:nvPr/>
          </p:nvSpPr>
          <p:spPr>
            <a:xfrm>
              <a:off x="1007224" y="5032327"/>
              <a:ext cx="99422" cy="111269"/>
            </a:xfrm>
            <a:custGeom>
              <a:avLst/>
              <a:gdLst/>
              <a:ahLst/>
              <a:cxnLst/>
              <a:rect l="l" t="t" r="r" b="b"/>
              <a:pathLst>
                <a:path w="512" h="573" extrusionOk="0">
                  <a:moveTo>
                    <a:pt x="384" y="0"/>
                  </a:moveTo>
                  <a:cubicBezTo>
                    <a:pt x="256" y="256"/>
                    <a:pt x="1" y="573"/>
                    <a:pt x="1" y="573"/>
                  </a:cubicBezTo>
                  <a:lnTo>
                    <a:pt x="511" y="573"/>
                  </a:lnTo>
                  <a:cubicBezTo>
                    <a:pt x="384" y="384"/>
                    <a:pt x="384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41"/>
            <p:cNvSpPr/>
            <p:nvPr/>
          </p:nvSpPr>
          <p:spPr>
            <a:xfrm>
              <a:off x="1155970" y="4982810"/>
              <a:ext cx="87577" cy="160786"/>
            </a:xfrm>
            <a:custGeom>
              <a:avLst/>
              <a:gdLst/>
              <a:ahLst/>
              <a:cxnLst/>
              <a:rect l="l" t="t" r="r" b="b"/>
              <a:pathLst>
                <a:path w="451" h="828" extrusionOk="0">
                  <a:moveTo>
                    <a:pt x="195" y="0"/>
                  </a:moveTo>
                  <a:cubicBezTo>
                    <a:pt x="1" y="383"/>
                    <a:pt x="67" y="828"/>
                    <a:pt x="67" y="828"/>
                  </a:cubicBezTo>
                  <a:lnTo>
                    <a:pt x="450" y="828"/>
                  </a:lnTo>
                  <a:cubicBezTo>
                    <a:pt x="450" y="511"/>
                    <a:pt x="195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41"/>
            <p:cNvSpPr/>
            <p:nvPr/>
          </p:nvSpPr>
          <p:spPr>
            <a:xfrm>
              <a:off x="1304911" y="4982810"/>
              <a:ext cx="136899" cy="160786"/>
            </a:xfrm>
            <a:custGeom>
              <a:avLst/>
              <a:gdLst/>
              <a:ahLst/>
              <a:cxnLst/>
              <a:rect l="l" t="t" r="r" b="b"/>
              <a:pathLst>
                <a:path w="705" h="828" extrusionOk="0">
                  <a:moveTo>
                    <a:pt x="0" y="0"/>
                  </a:moveTo>
                  <a:cubicBezTo>
                    <a:pt x="0" y="0"/>
                    <a:pt x="128" y="639"/>
                    <a:pt x="322" y="828"/>
                  </a:cubicBezTo>
                  <a:lnTo>
                    <a:pt x="705" y="828"/>
                  </a:lnTo>
                  <a:cubicBezTo>
                    <a:pt x="705" y="828"/>
                    <a:pt x="194" y="383"/>
                    <a:pt x="0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41"/>
            <p:cNvSpPr/>
            <p:nvPr/>
          </p:nvSpPr>
          <p:spPr>
            <a:xfrm>
              <a:off x="1441618" y="5007471"/>
              <a:ext cx="74761" cy="136124"/>
            </a:xfrm>
            <a:custGeom>
              <a:avLst/>
              <a:gdLst/>
              <a:ahLst/>
              <a:cxnLst/>
              <a:rect l="l" t="t" r="r" b="b"/>
              <a:pathLst>
                <a:path w="385" h="701" extrusionOk="0">
                  <a:moveTo>
                    <a:pt x="384" y="1"/>
                  </a:moveTo>
                  <a:lnTo>
                    <a:pt x="1" y="701"/>
                  </a:lnTo>
                  <a:lnTo>
                    <a:pt x="384" y="701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41"/>
            <p:cNvSpPr/>
            <p:nvPr/>
          </p:nvSpPr>
          <p:spPr>
            <a:xfrm>
              <a:off x="-914247" y="4982810"/>
              <a:ext cx="148939" cy="160786"/>
            </a:xfrm>
            <a:custGeom>
              <a:avLst/>
              <a:gdLst/>
              <a:ahLst/>
              <a:cxnLst/>
              <a:rect l="l" t="t" r="r" b="b"/>
              <a:pathLst>
                <a:path w="767" h="828" extrusionOk="0">
                  <a:moveTo>
                    <a:pt x="767" y="0"/>
                  </a:moveTo>
                  <a:lnTo>
                    <a:pt x="767" y="0"/>
                  </a:lnTo>
                  <a:cubicBezTo>
                    <a:pt x="573" y="383"/>
                    <a:pt x="1" y="828"/>
                    <a:pt x="1" y="828"/>
                  </a:cubicBezTo>
                  <a:lnTo>
                    <a:pt x="445" y="828"/>
                  </a:lnTo>
                  <a:cubicBezTo>
                    <a:pt x="639" y="639"/>
                    <a:pt x="767" y="0"/>
                    <a:pt x="767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41"/>
            <p:cNvSpPr/>
            <p:nvPr/>
          </p:nvSpPr>
          <p:spPr>
            <a:xfrm>
              <a:off x="-988620" y="5007471"/>
              <a:ext cx="74566" cy="136124"/>
            </a:xfrm>
            <a:custGeom>
              <a:avLst/>
              <a:gdLst/>
              <a:ahLst/>
              <a:cxnLst/>
              <a:rect l="l" t="t" r="r" b="b"/>
              <a:pathLst>
                <a:path w="384" h="701" extrusionOk="0">
                  <a:moveTo>
                    <a:pt x="1" y="1"/>
                  </a:moveTo>
                  <a:lnTo>
                    <a:pt x="1" y="701"/>
                  </a:lnTo>
                  <a:lnTo>
                    <a:pt x="384" y="7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4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41"/>
            <p:cNvSpPr/>
            <p:nvPr/>
          </p:nvSpPr>
          <p:spPr>
            <a:xfrm>
              <a:off x="-59052" y="4883581"/>
              <a:ext cx="136899" cy="260015"/>
            </a:xfrm>
            <a:custGeom>
              <a:avLst/>
              <a:gdLst/>
              <a:ahLst/>
              <a:cxnLst/>
              <a:rect l="l" t="t" r="r" b="b"/>
              <a:pathLst>
                <a:path w="705" h="1339" extrusionOk="0">
                  <a:moveTo>
                    <a:pt x="0" y="0"/>
                  </a:moveTo>
                  <a:lnTo>
                    <a:pt x="383" y="1339"/>
                  </a:lnTo>
                  <a:lnTo>
                    <a:pt x="705" y="1339"/>
                  </a:lnTo>
                  <a:cubicBezTo>
                    <a:pt x="577" y="76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41"/>
            <p:cNvSpPr/>
            <p:nvPr/>
          </p:nvSpPr>
          <p:spPr>
            <a:xfrm>
              <a:off x="77655" y="5057183"/>
              <a:ext cx="74761" cy="86413"/>
            </a:xfrm>
            <a:custGeom>
              <a:avLst/>
              <a:gdLst/>
              <a:ahLst/>
              <a:cxnLst/>
              <a:rect l="l" t="t" r="r" b="b"/>
              <a:pathLst>
                <a:path w="385" h="445" extrusionOk="0">
                  <a:moveTo>
                    <a:pt x="318" y="0"/>
                  </a:moveTo>
                  <a:lnTo>
                    <a:pt x="1" y="445"/>
                  </a:lnTo>
                  <a:lnTo>
                    <a:pt x="318" y="445"/>
                  </a:lnTo>
                  <a:cubicBezTo>
                    <a:pt x="384" y="317"/>
                    <a:pt x="318" y="0"/>
                    <a:pt x="318" y="0"/>
                  </a:cubicBezTo>
                  <a:close/>
                </a:path>
              </a:pathLst>
            </a:custGeom>
            <a:solidFill>
              <a:srgbClr val="74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41"/>
            <p:cNvSpPr/>
            <p:nvPr/>
          </p:nvSpPr>
          <p:spPr>
            <a:xfrm>
              <a:off x="-591898" y="4994655"/>
              <a:ext cx="99422" cy="148941"/>
            </a:xfrm>
            <a:custGeom>
              <a:avLst/>
              <a:gdLst/>
              <a:ahLst/>
              <a:cxnLst/>
              <a:rect l="l" t="t" r="r" b="b"/>
              <a:pathLst>
                <a:path w="512" h="767" extrusionOk="0">
                  <a:moveTo>
                    <a:pt x="512" y="0"/>
                  </a:moveTo>
                  <a:cubicBezTo>
                    <a:pt x="256" y="194"/>
                    <a:pt x="1" y="767"/>
                    <a:pt x="1" y="767"/>
                  </a:cubicBezTo>
                  <a:lnTo>
                    <a:pt x="384" y="767"/>
                  </a:lnTo>
                  <a:cubicBezTo>
                    <a:pt x="512" y="511"/>
                    <a:pt x="512" y="0"/>
                    <a:pt x="512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41"/>
            <p:cNvSpPr/>
            <p:nvPr/>
          </p:nvSpPr>
          <p:spPr>
            <a:xfrm>
              <a:off x="-703943" y="5007471"/>
              <a:ext cx="87577" cy="136124"/>
            </a:xfrm>
            <a:custGeom>
              <a:avLst/>
              <a:gdLst/>
              <a:ahLst/>
              <a:cxnLst/>
              <a:rect l="l" t="t" r="r" b="b"/>
              <a:pathLst>
                <a:path w="451" h="701" extrusionOk="0">
                  <a:moveTo>
                    <a:pt x="1" y="1"/>
                  </a:moveTo>
                  <a:cubicBezTo>
                    <a:pt x="1" y="1"/>
                    <a:pt x="1" y="512"/>
                    <a:pt x="128" y="701"/>
                  </a:cubicBezTo>
                  <a:lnTo>
                    <a:pt x="450" y="701"/>
                  </a:lnTo>
                  <a:cubicBezTo>
                    <a:pt x="450" y="701"/>
                    <a:pt x="128" y="317"/>
                    <a:pt x="1" y="1"/>
                  </a:cubicBezTo>
                  <a:close/>
                </a:path>
              </a:pathLst>
            </a:custGeom>
            <a:solidFill>
              <a:srgbClr val="74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41"/>
            <p:cNvSpPr/>
            <p:nvPr/>
          </p:nvSpPr>
          <p:spPr>
            <a:xfrm>
              <a:off x="-467813" y="5081844"/>
              <a:ext cx="74566" cy="61751"/>
            </a:xfrm>
            <a:custGeom>
              <a:avLst/>
              <a:gdLst/>
              <a:ahLst/>
              <a:cxnLst/>
              <a:rect l="l" t="t" r="r" b="b"/>
              <a:pathLst>
                <a:path w="384" h="318" extrusionOk="0">
                  <a:moveTo>
                    <a:pt x="317" y="1"/>
                  </a:moveTo>
                  <a:cubicBezTo>
                    <a:pt x="189" y="62"/>
                    <a:pt x="0" y="318"/>
                    <a:pt x="0" y="318"/>
                  </a:cubicBezTo>
                  <a:lnTo>
                    <a:pt x="317" y="318"/>
                  </a:lnTo>
                  <a:cubicBezTo>
                    <a:pt x="384" y="190"/>
                    <a:pt x="317" y="1"/>
                    <a:pt x="317" y="1"/>
                  </a:cubicBezTo>
                  <a:close/>
                </a:path>
              </a:pathLst>
            </a:custGeom>
            <a:solidFill>
              <a:srgbClr val="74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" name="Google Shape;5171;p39"/>
          <p:cNvSpPr txBox="1">
            <a:spLocks noGrp="1"/>
          </p:cNvSpPr>
          <p:nvPr>
            <p:ph type="ctrTitle"/>
          </p:nvPr>
        </p:nvSpPr>
        <p:spPr>
          <a:xfrm>
            <a:off x="380885" y="817834"/>
            <a:ext cx="2355209" cy="7825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Cambria" panose="02040503050406030204" pitchFamily="18" charset="0"/>
                <a:ea typeface="Cambria" panose="02040503050406030204" pitchFamily="18" charset="0"/>
              </a:rPr>
              <a:t>Thể loại:</a:t>
            </a:r>
            <a:br>
              <a:rPr lang="en" sz="2100" b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100" b="0" dirty="0">
                <a:latin typeface="Cambria" panose="02040503050406030204" pitchFamily="18" charset="0"/>
                <a:ea typeface="Cambria" panose="02040503050406030204" pitchFamily="18" charset="0"/>
              </a:rPr>
              <a:t> Kí (Du kí)</a:t>
            </a:r>
            <a:endParaRPr sz="21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73" name="Google Shape;5173;p39"/>
          <p:cNvSpPr txBox="1">
            <a:spLocks noGrp="1"/>
          </p:cNvSpPr>
          <p:nvPr>
            <p:ph type="ctrTitle" idx="2"/>
          </p:nvPr>
        </p:nvSpPr>
        <p:spPr>
          <a:xfrm>
            <a:off x="380885" y="2217683"/>
            <a:ext cx="2140001" cy="10445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Cambria" panose="02040503050406030204" pitchFamily="18" charset="0"/>
                <a:ea typeface="Cambria" panose="02040503050406030204" pitchFamily="18" charset="0"/>
              </a:rPr>
              <a:t>PTBĐ: </a:t>
            </a:r>
            <a:b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100" b="0" dirty="0">
                <a:latin typeface="Cambria" panose="02040503050406030204" pitchFamily="18" charset="0"/>
                <a:ea typeface="Cambria" panose="02040503050406030204" pitchFamily="18" charset="0"/>
              </a:rPr>
              <a:t>Miêu tả, tự sự, biểu cảm</a:t>
            </a:r>
            <a:endParaRPr sz="21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75" name="Google Shape;5175;p39"/>
          <p:cNvSpPr txBox="1">
            <a:spLocks noGrp="1"/>
          </p:cNvSpPr>
          <p:nvPr>
            <p:ph type="ctrTitle" idx="4"/>
          </p:nvPr>
        </p:nvSpPr>
        <p:spPr>
          <a:xfrm>
            <a:off x="380908" y="3851605"/>
            <a:ext cx="2140001" cy="689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Cambria" panose="02040503050406030204" pitchFamily="18" charset="0"/>
                <a:ea typeface="Cambria" panose="02040503050406030204" pitchFamily="18" charset="0"/>
              </a:rPr>
              <a:t>Ngôi kể:</a:t>
            </a:r>
            <a:br>
              <a:rPr lang="en" sz="21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100" b="0" dirty="0">
                <a:latin typeface="Cambria" panose="02040503050406030204" pitchFamily="18" charset="0"/>
                <a:ea typeface="Cambria" panose="02040503050406030204" pitchFamily="18" charset="0"/>
              </a:rPr>
              <a:t>Thứ nhất:</a:t>
            </a:r>
            <a:r>
              <a:rPr lang="en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2100" b="0" dirty="0">
                <a:latin typeface="Cambria" panose="02040503050406030204" pitchFamily="18" charset="0"/>
                <a:ea typeface="Cambria" panose="02040503050406030204" pitchFamily="18" charset="0"/>
              </a:rPr>
              <a:t>Tôi/chúng tôi</a:t>
            </a:r>
            <a:endParaRPr sz="21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77" name="Google Shape;5177;p39"/>
          <p:cNvSpPr txBox="1">
            <a:spLocks noGrp="1"/>
          </p:cNvSpPr>
          <p:nvPr>
            <p:ph type="ctrTitle" idx="6"/>
          </p:nvPr>
        </p:nvSpPr>
        <p:spPr>
          <a:xfrm>
            <a:off x="5728685" y="1209088"/>
            <a:ext cx="3097250" cy="3136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100" dirty="0">
                <a:latin typeface="Cambria" panose="02040503050406030204" pitchFamily="18" charset="0"/>
                <a:ea typeface="Cambria" panose="02040503050406030204" pitchFamily="18" charset="0"/>
              </a:rPr>
              <a:t>Bố cục:</a:t>
            </a:r>
            <a:br>
              <a:rPr lang="en" sz="2100" b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100" b="0" dirty="0">
                <a:latin typeface="Cambria" panose="02040503050406030204" pitchFamily="18" charset="0"/>
                <a:ea typeface="Cambria" panose="02040503050406030204" pitchFamily="18" charset="0"/>
              </a:rPr>
              <a:t>+ Phần 1: Từ đầu...</a:t>
            </a:r>
            <a:r>
              <a:rPr lang="en-US" sz="2100" b="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100" b="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0" i="1" dirty="0" err="1">
                <a:latin typeface="Cambria" panose="02040503050406030204" pitchFamily="18" charset="0"/>
                <a:ea typeface="Cambria" panose="02040503050406030204" pitchFamily="18" charset="0"/>
              </a:rPr>
              <a:t>giấc</a:t>
            </a:r>
            <a:r>
              <a:rPr lang="en-US" sz="2100" b="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mộng</a:t>
            </a:r>
            <a:r>
              <a:rPr lang="en-US" sz="2100" b="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100" b="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100" b="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1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1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100" b="0" dirty="0"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sz="2100" b="0" dirty="0">
                <a:latin typeface="Cambria" panose="02040503050406030204" pitchFamily="18" charset="0"/>
                <a:ea typeface="Cambria" panose="02040503050406030204" pitchFamily="18" charset="0"/>
              </a:rPr>
              <a:t>ến hang </a:t>
            </a:r>
            <a:r>
              <a:rPr lang="en-US" sz="2100" b="0" dirty="0" err="1"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br>
              <a:rPr lang="vi-VN" sz="2100" b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100" b="0" dirty="0">
                <a:latin typeface="Cambria" panose="02040503050406030204" pitchFamily="18" charset="0"/>
                <a:ea typeface="Cambria" panose="02040503050406030204" pitchFamily="18" charset="0"/>
              </a:rPr>
              <a:t>+ Phần 2: C</a:t>
            </a:r>
            <a:r>
              <a:rPr lang="en-US" sz="2100" b="0" dirty="0" err="1">
                <a:latin typeface="Cambria" panose="02040503050406030204" pitchFamily="18" charset="0"/>
                <a:ea typeface="Cambria" panose="02040503050406030204" pitchFamily="18" charset="0"/>
              </a:rPr>
              <a:t>òn</a:t>
            </a:r>
            <a:r>
              <a:rPr lang="en-US" sz="2100" b="0" dirty="0"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vi-VN" sz="2100" b="0" dirty="0">
                <a:latin typeface="Cambria" panose="02040503050406030204" pitchFamily="18" charset="0"/>
                <a:ea typeface="Cambria" panose="02040503050406030204" pitchFamily="18" charset="0"/>
              </a:rPr>
              <a:t>ại: Kh</a:t>
            </a:r>
            <a:r>
              <a:rPr lang="en-US" sz="2100" b="0" dirty="0" err="1">
                <a:latin typeface="Cambria" panose="02040503050406030204" pitchFamily="18" charset="0"/>
                <a:ea typeface="Cambria" panose="02040503050406030204" pitchFamily="18" charset="0"/>
              </a:rPr>
              <a:t>ám</a:t>
            </a:r>
            <a:r>
              <a:rPr lang="en-US" sz="21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0" dirty="0" err="1"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21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b="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100" b="0" dirty="0" err="1">
                <a:latin typeface="Cambria" panose="02040503050406030204" pitchFamily="18" charset="0"/>
                <a:ea typeface="Cambria" panose="02040503050406030204" pitchFamily="18" charset="0"/>
              </a:rPr>
              <a:t>ên</a:t>
            </a:r>
            <a:r>
              <a:rPr lang="en-US" sz="2100" b="0" dirty="0">
                <a:latin typeface="Cambria" panose="02040503050406030204" pitchFamily="18" charset="0"/>
                <a:ea typeface="Cambria" panose="02040503050406030204" pitchFamily="18" charset="0"/>
              </a:rPr>
              <a:t> trong hang </a:t>
            </a:r>
            <a:r>
              <a:rPr lang="en-US" sz="2100" b="0" dirty="0" err="1"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br>
              <a:rPr lang="vi-VN" sz="2100" b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sz="21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79" name="Google Shape;5179;p39"/>
          <p:cNvSpPr txBox="1">
            <a:spLocks noGrp="1"/>
          </p:cNvSpPr>
          <p:nvPr>
            <p:ph type="title" idx="8"/>
          </p:nvPr>
        </p:nvSpPr>
        <p:spPr>
          <a:xfrm>
            <a:off x="380885" y="465486"/>
            <a:ext cx="24615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80" name="Google Shape;5180;p39"/>
          <p:cNvSpPr txBox="1">
            <a:spLocks noGrp="1"/>
          </p:cNvSpPr>
          <p:nvPr>
            <p:ph type="title" idx="9"/>
          </p:nvPr>
        </p:nvSpPr>
        <p:spPr>
          <a:xfrm>
            <a:off x="380885" y="1886235"/>
            <a:ext cx="24615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81" name="Google Shape;5181;p39"/>
          <p:cNvSpPr txBox="1">
            <a:spLocks noGrp="1"/>
          </p:cNvSpPr>
          <p:nvPr>
            <p:ph type="title" idx="13"/>
          </p:nvPr>
        </p:nvSpPr>
        <p:spPr>
          <a:xfrm>
            <a:off x="380885" y="3499257"/>
            <a:ext cx="24615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82" name="Google Shape;5182;p39"/>
          <p:cNvSpPr txBox="1">
            <a:spLocks noGrp="1"/>
          </p:cNvSpPr>
          <p:nvPr>
            <p:ph type="title" idx="14"/>
          </p:nvPr>
        </p:nvSpPr>
        <p:spPr>
          <a:xfrm>
            <a:off x="6479502" y="887016"/>
            <a:ext cx="24615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https://cdnimg.vietnamplus.vn/t870/uploaded/ngtnnn/2019_12_09/vnp_2911hangen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2"/>
          <a:stretch/>
        </p:blipFill>
        <p:spPr bwMode="auto">
          <a:xfrm>
            <a:off x="2171021" y="817834"/>
            <a:ext cx="3557664" cy="25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Google Shape;5180;p39"/>
          <p:cNvSpPr txBox="1">
            <a:spLocks noGrp="1"/>
          </p:cNvSpPr>
          <p:nvPr>
            <p:ph type="title" idx="9"/>
          </p:nvPr>
        </p:nvSpPr>
        <p:spPr>
          <a:xfrm>
            <a:off x="2842385" y="3392155"/>
            <a:ext cx="24615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Hang Én</a:t>
            </a:r>
            <a:endParaRPr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" grpId="0"/>
      <p:bldP spid="5173" grpId="0"/>
      <p:bldP spid="5175" grpId="0"/>
      <p:bldP spid="5177" grpId="0"/>
      <p:bldP spid="5179" grpId="0"/>
      <p:bldP spid="5180" grpId="0"/>
      <p:bldP spid="5181" grpId="0"/>
      <p:bldP spid="5182" grpId="0"/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61"/>
          <p:cNvSpPr txBox="1">
            <a:spLocks noGrp="1"/>
          </p:cNvSpPr>
          <p:nvPr>
            <p:ph type="title"/>
          </p:nvPr>
        </p:nvSpPr>
        <p:spPr>
          <a:xfrm>
            <a:off x="537075" y="40176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HÀNH TRÌNH KHÁM PHÁ HANG ÉN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22" name="Google Shape;6522;p61"/>
          <p:cNvSpPr txBox="1"/>
          <p:nvPr/>
        </p:nvSpPr>
        <p:spPr>
          <a:xfrm>
            <a:off x="814866" y="1320516"/>
            <a:ext cx="2175222" cy="57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 Thin"/>
                <a:sym typeface="Raleway Thin"/>
              </a:rPr>
              <a:t>Hành trình đến hang Én</a:t>
            </a:r>
            <a:endParaRPr sz="20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Raleway Thin"/>
              <a:sym typeface="Raleway Thin"/>
            </a:endParaRPr>
          </a:p>
        </p:txBody>
      </p:sp>
      <p:sp>
        <p:nvSpPr>
          <p:cNvPr id="6523" name="Google Shape;6523;p61"/>
          <p:cNvSpPr txBox="1"/>
          <p:nvPr/>
        </p:nvSpPr>
        <p:spPr>
          <a:xfrm>
            <a:off x="6391035" y="2671200"/>
            <a:ext cx="17405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 Thin"/>
                <a:sym typeface="Raleway Thin"/>
              </a:rPr>
              <a:t>Hang Én khi trời tối.</a:t>
            </a:r>
            <a:endParaRPr sz="20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Raleway Thin"/>
              <a:sym typeface="Raleway Thin"/>
            </a:endParaRPr>
          </a:p>
        </p:txBody>
      </p:sp>
      <p:sp>
        <p:nvSpPr>
          <p:cNvPr id="6524" name="Google Shape;6524;p61"/>
          <p:cNvSpPr txBox="1"/>
          <p:nvPr/>
        </p:nvSpPr>
        <p:spPr>
          <a:xfrm>
            <a:off x="511540" y="2671199"/>
            <a:ext cx="2344195" cy="77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 Thin"/>
                <a:sym typeface="Raleway Thin"/>
              </a:rPr>
              <a:t>Kích thước, cấu tạo, của hang Én.</a:t>
            </a:r>
            <a:endParaRPr sz="20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Raleway Thin"/>
              <a:sym typeface="Raleway Thin"/>
            </a:endParaRPr>
          </a:p>
        </p:txBody>
      </p:sp>
      <p:sp>
        <p:nvSpPr>
          <p:cNvPr id="6525" name="Google Shape;6525;p61"/>
          <p:cNvSpPr txBox="1"/>
          <p:nvPr/>
        </p:nvSpPr>
        <p:spPr>
          <a:xfrm>
            <a:off x="6011059" y="1375200"/>
            <a:ext cx="24620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 Thin"/>
                <a:sym typeface="Raleway Thin"/>
              </a:rPr>
              <a:t>Hang Én vào sáng hôm sau.</a:t>
            </a:r>
            <a:endParaRPr sz="20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Raleway Thin"/>
              <a:sym typeface="Raleway Thin"/>
            </a:endParaRPr>
          </a:p>
        </p:txBody>
      </p:sp>
      <p:sp>
        <p:nvSpPr>
          <p:cNvPr id="6526" name="Google Shape;6526;p61"/>
          <p:cNvSpPr txBox="1"/>
          <p:nvPr/>
        </p:nvSpPr>
        <p:spPr>
          <a:xfrm>
            <a:off x="5961975" y="4006800"/>
            <a:ext cx="227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 Thin"/>
                <a:sym typeface="Raleway Thin"/>
              </a:rPr>
              <a:t>Sự sống của đá trong hang Én.</a:t>
            </a:r>
            <a:endParaRPr sz="20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Raleway Thin"/>
              <a:sym typeface="Raleway Thin"/>
            </a:endParaRPr>
          </a:p>
        </p:txBody>
      </p:sp>
      <p:sp>
        <p:nvSpPr>
          <p:cNvPr id="6527" name="Google Shape;6527;p61"/>
          <p:cNvSpPr txBox="1"/>
          <p:nvPr/>
        </p:nvSpPr>
        <p:spPr>
          <a:xfrm>
            <a:off x="910958" y="3938118"/>
            <a:ext cx="2332852" cy="76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 Thin"/>
                <a:sym typeface="Raleway Thin"/>
              </a:rPr>
              <a:t>Đời sống của chim én trong hang.</a:t>
            </a:r>
            <a:endParaRPr sz="20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Raleway Thin"/>
              <a:sym typeface="Raleway Thin"/>
            </a:endParaRPr>
          </a:p>
        </p:txBody>
      </p:sp>
      <p:pic>
        <p:nvPicPr>
          <p:cNvPr id="1026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6036" flipH="1">
            <a:off x="403109" y="1832123"/>
            <a:ext cx="633782" cy="6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5840" flipH="1">
            <a:off x="285166" y="3298230"/>
            <a:ext cx="633782" cy="6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2543" flipH="1">
            <a:off x="4286001" y="4229934"/>
            <a:ext cx="633782" cy="6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182" flipH="1">
            <a:off x="7766348" y="3275785"/>
            <a:ext cx="633782" cy="6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9212" flipH="1">
            <a:off x="7837025" y="1911333"/>
            <a:ext cx="633782" cy="6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l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21" y="1370138"/>
            <a:ext cx="760256" cy="7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a cave premium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27" y="2626555"/>
            <a:ext cx="689552" cy="6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ummingbird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49" y="3789350"/>
            <a:ext cx="718647" cy="7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ones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61" y="3789350"/>
            <a:ext cx="672823" cy="6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ight fre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44" y="2615651"/>
            <a:ext cx="659291" cy="6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un fre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80" y="1093556"/>
            <a:ext cx="755383" cy="7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1" grpId="0"/>
      <p:bldP spid="6522" grpId="0"/>
      <p:bldP spid="6523" grpId="0"/>
      <p:bldP spid="6524" grpId="0"/>
      <p:bldP spid="6525" grpId="0"/>
      <p:bldP spid="6526" grpId="0"/>
      <p:bldP spid="6527" grpId="0"/>
    </p:bldLst>
  </p:timing>
</p:sld>
</file>

<file path=ppt/theme/theme1.xml><?xml version="1.0" encoding="utf-8"?>
<a:theme xmlns:a="http://schemas.openxmlformats.org/drawingml/2006/main" name="Peru Travel Tour by Slidesgo">
  <a:themeElements>
    <a:clrScheme name="Simple Light">
      <a:dk1>
        <a:srgbClr val="F9EFE7"/>
      </a:dk1>
      <a:lt1>
        <a:srgbClr val="F4CCCC"/>
      </a:lt1>
      <a:dk2>
        <a:srgbClr val="EA9999"/>
      </a:dk2>
      <a:lt2>
        <a:srgbClr val="E06666"/>
      </a:lt2>
      <a:accent1>
        <a:srgbClr val="D0E0E3"/>
      </a:accent1>
      <a:accent2>
        <a:srgbClr val="A2C4C9"/>
      </a:accent2>
      <a:accent3>
        <a:srgbClr val="76A5AF"/>
      </a:accent3>
      <a:accent4>
        <a:srgbClr val="45818E"/>
      </a:accent4>
      <a:accent5>
        <a:srgbClr val="134F5C"/>
      </a:accent5>
      <a:accent6>
        <a:srgbClr val="0C343D"/>
      </a:accent6>
      <a:hlink>
        <a:srgbClr val="4581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1095</Words>
  <Application>Microsoft Office PowerPoint</Application>
  <PresentationFormat>On-screen Show (16:9)</PresentationFormat>
  <Paragraphs>139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Proxima Nova Extrabold</vt:lpstr>
      <vt:lpstr>Cambria</vt:lpstr>
      <vt:lpstr>Raleway Thin</vt:lpstr>
      <vt:lpstr>Proxima Nova</vt:lpstr>
      <vt:lpstr>Arial</vt:lpstr>
      <vt:lpstr>Livvic</vt:lpstr>
      <vt:lpstr>Peru Travel Tour by Slidesgo</vt:lpstr>
      <vt:lpstr>Cùng đi du lịch</vt:lpstr>
      <vt:lpstr>Một số hang động đẹp tại Việt Nam</vt:lpstr>
      <vt:lpstr>Một số hang động đẹp tại Việt Nam</vt:lpstr>
      <vt:lpstr>PowerPoint Presentation</vt:lpstr>
      <vt:lpstr>Một số hang động đẹp tại Việt Nam</vt:lpstr>
      <vt:lpstr>PowerPoint Presentation</vt:lpstr>
      <vt:lpstr>I. ĐỌC VĂN BẢN</vt:lpstr>
      <vt:lpstr>Thể loại:  Kí (Du kí)</vt:lpstr>
      <vt:lpstr>HÀNH TRÌNH KHÁM PHÁ HANG ÉN</vt:lpstr>
      <vt:lpstr>II. KHÁM PHÁ VĂN BẢN</vt:lpstr>
      <vt:lpstr>1. Hành trình đến hang Én</vt:lpstr>
      <vt:lpstr>1. Hành trình đến hang Én</vt:lpstr>
      <vt:lpstr>PowerPoint Presentation</vt:lpstr>
      <vt:lpstr>a. Cấu tạo và kích thước của hang Én.</vt:lpstr>
      <vt:lpstr>b. Sự sống trong hang Én.</vt:lpstr>
      <vt:lpstr>b. Sự sống trong hang Én.</vt:lpstr>
      <vt:lpstr>c. Khung cảnh trong hang Én.</vt:lpstr>
      <vt:lpstr>PowerPoint Presentation</vt:lpstr>
      <vt:lpstr>III. TỔNG KẾT</vt:lpstr>
      <vt:lpstr>III. VIẾT KẾT NỐI VỚI ĐỌC</vt:lpstr>
      <vt:lpstr>Em hãy lựa chọn 1 trong những nhiệm vụ dưới đây để hoàn thành phần viết kết nối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Cùng đi du lịch</dc:title>
  <cp:lastModifiedBy>Admin_01</cp:lastModifiedBy>
  <cp:revision>33</cp:revision>
  <dcterms:modified xsi:type="dcterms:W3CDTF">2023-05-31T09:28:44Z</dcterms:modified>
</cp:coreProperties>
</file>