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5"/>
  </p:notesMasterIdLst>
  <p:sldIdLst>
    <p:sldId id="316" r:id="rId3"/>
    <p:sldId id="318" r:id="rId4"/>
    <p:sldId id="256" r:id="rId5"/>
    <p:sldId id="261" r:id="rId6"/>
    <p:sldId id="472" r:id="rId7"/>
    <p:sldId id="487" r:id="rId8"/>
    <p:sldId id="488" r:id="rId9"/>
    <p:sldId id="271" r:id="rId10"/>
    <p:sldId id="290" r:id="rId11"/>
    <p:sldId id="263" r:id="rId12"/>
    <p:sldId id="292" r:id="rId13"/>
    <p:sldId id="293" r:id="rId14"/>
    <p:sldId id="294" r:id="rId15"/>
    <p:sldId id="295" r:id="rId16"/>
    <p:sldId id="266" r:id="rId17"/>
    <p:sldId id="296" r:id="rId18"/>
    <p:sldId id="298" r:id="rId19"/>
    <p:sldId id="299" r:id="rId20"/>
    <p:sldId id="300" r:id="rId21"/>
    <p:sldId id="301" r:id="rId22"/>
    <p:sldId id="302" r:id="rId23"/>
    <p:sldId id="303"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mbria" panose="02040503050406030204" pitchFamily="18" charset="0"/>
      <p:regular r:id="rId32"/>
      <p:bold r:id="rId33"/>
      <p:italic r:id="rId34"/>
      <p:boldItalic r:id="rId35"/>
    </p:embeddedFont>
    <p:embeddedFont>
      <p:font typeface="Concert One" pitchFamily="2" charset="0"/>
      <p:regular r:id="rId36"/>
    </p:embeddedFont>
    <p:embeddedFont>
      <p:font typeface="Fredoka One" panose="02000000000000000000" pitchFamily="2" charset="0"/>
      <p:regular r:id="rId37"/>
    </p:embeddedFont>
    <p:embeddedFont>
      <p:font typeface="Quicksand Light"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6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C02E1F-B300-4374-827B-6A508255B378}">
  <a:tblStyle styleId="{33C02E1F-B300-4374-827B-6A508255B3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8bbb7e9f0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8bbb7e9f0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47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cd9e91bfa3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cd9e91bfa3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cd9e91bfa3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cd9e91bfa3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9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89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8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d0d35d679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d0d35d679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91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d0d35d6793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d0d35d6793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C819F8-A4CB-48C2-AA45-0E4078537C1C}" type="slidenum">
              <a:rPr lang="zh-CN" altLang="en-US" smtClean="0"/>
              <a:pPr/>
              <a:t>6</a:t>
            </a:fld>
            <a:endParaRPr lang="zh-CN" altLang="en-US"/>
          </a:p>
        </p:txBody>
      </p:sp>
    </p:spTree>
    <p:extLst>
      <p:ext uri="{BB962C8B-B14F-4D97-AF65-F5344CB8AC3E}">
        <p14:creationId xmlns:p14="http://schemas.microsoft.com/office/powerpoint/2010/main" val="132020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C819F8-A4CB-48C2-AA45-0E4078537C1C}" type="slidenum">
              <a:rPr lang="zh-CN" altLang="en-US" smtClean="0"/>
              <a:pPr/>
              <a:t>7</a:t>
            </a:fld>
            <a:endParaRPr lang="zh-CN" altLang="en-US"/>
          </a:p>
        </p:txBody>
      </p:sp>
    </p:spTree>
    <p:extLst>
      <p:ext uri="{BB962C8B-B14F-4D97-AF65-F5344CB8AC3E}">
        <p14:creationId xmlns:p14="http://schemas.microsoft.com/office/powerpoint/2010/main" val="132020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0e35af7dc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0e35af7d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8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49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9e91bf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9e91bf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97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47700" y="1105791"/>
            <a:ext cx="2747649" cy="2494076"/>
            <a:chOff x="747700" y="1105791"/>
            <a:chExt cx="2747649" cy="2494076"/>
          </a:xfrm>
        </p:grpSpPr>
        <p:sp>
          <p:nvSpPr>
            <p:cNvPr id="10" name="Google Shape;10;p2"/>
            <p:cNvSpPr/>
            <p:nvPr/>
          </p:nvSpPr>
          <p:spPr>
            <a:xfrm>
              <a:off x="2107654" y="1210531"/>
              <a:ext cx="88299" cy="78797"/>
            </a:xfrm>
            <a:custGeom>
              <a:avLst/>
              <a:gdLst/>
              <a:ahLst/>
              <a:cxnLst/>
              <a:rect l="l" t="t" r="r" b="b"/>
              <a:pathLst>
                <a:path w="762" h="680" extrusionOk="0">
                  <a:moveTo>
                    <a:pt x="378" y="0"/>
                  </a:moveTo>
                  <a:cubicBezTo>
                    <a:pt x="339" y="0"/>
                    <a:pt x="300" y="6"/>
                    <a:pt x="262" y="19"/>
                  </a:cubicBezTo>
                  <a:cubicBezTo>
                    <a:pt x="83" y="79"/>
                    <a:pt x="0" y="269"/>
                    <a:pt x="60" y="448"/>
                  </a:cubicBezTo>
                  <a:cubicBezTo>
                    <a:pt x="107" y="590"/>
                    <a:pt x="238" y="680"/>
                    <a:pt x="380" y="680"/>
                  </a:cubicBezTo>
                  <a:cubicBezTo>
                    <a:pt x="416" y="680"/>
                    <a:pt x="452" y="674"/>
                    <a:pt x="488" y="662"/>
                  </a:cubicBezTo>
                  <a:cubicBezTo>
                    <a:pt x="667" y="603"/>
                    <a:pt x="762" y="412"/>
                    <a:pt x="702" y="234"/>
                  </a:cubicBezTo>
                  <a:cubicBezTo>
                    <a:pt x="656" y="84"/>
                    <a:pt x="521" y="0"/>
                    <a:pt x="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86200" y="2567951"/>
              <a:ext cx="55273" cy="48668"/>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6579" y="2283012"/>
              <a:ext cx="84358" cy="74972"/>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85277" y="1518183"/>
              <a:ext cx="55274" cy="48553"/>
            </a:xfrm>
            <a:custGeom>
              <a:avLst/>
              <a:gdLst/>
              <a:ahLst/>
              <a:cxnLst/>
              <a:rect l="l" t="t" r="r" b="b"/>
              <a:pathLst>
                <a:path w="477" h="419" extrusionOk="0">
                  <a:moveTo>
                    <a:pt x="233" y="1"/>
                  </a:moveTo>
                  <a:cubicBezTo>
                    <a:pt x="202" y="1"/>
                    <a:pt x="172" y="7"/>
                    <a:pt x="143" y="19"/>
                  </a:cubicBezTo>
                  <a:cubicBezTo>
                    <a:pt x="48" y="55"/>
                    <a:pt x="0" y="198"/>
                    <a:pt x="48" y="293"/>
                  </a:cubicBezTo>
                  <a:cubicBezTo>
                    <a:pt x="74" y="372"/>
                    <a:pt x="159" y="419"/>
                    <a:pt x="240" y="419"/>
                  </a:cubicBezTo>
                  <a:cubicBezTo>
                    <a:pt x="269" y="419"/>
                    <a:pt x="297" y="413"/>
                    <a:pt x="322" y="400"/>
                  </a:cubicBezTo>
                  <a:cubicBezTo>
                    <a:pt x="429" y="353"/>
                    <a:pt x="477" y="222"/>
                    <a:pt x="429" y="115"/>
                  </a:cubicBezTo>
                  <a:cubicBezTo>
                    <a:pt x="394" y="45"/>
                    <a:pt x="315"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15740" y="2941073"/>
              <a:ext cx="62110" cy="54114"/>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46798" y="2622297"/>
              <a:ext cx="30475"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9863" y="2547325"/>
              <a:ext cx="48320" cy="41715"/>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88984" y="2452654"/>
              <a:ext cx="27694"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050150" y="1989960"/>
              <a:ext cx="49711" cy="43801"/>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43318" y="2214529"/>
              <a:ext cx="30475"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26750" y="2305260"/>
              <a:ext cx="34647" cy="30707"/>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20363" y="3032384"/>
              <a:ext cx="37312" cy="32561"/>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09933" y="2653816"/>
              <a:ext cx="56664" cy="49479"/>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02978" y="3012221"/>
              <a:ext cx="84242" cy="74856"/>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47129" y="3088352"/>
              <a:ext cx="55389" cy="49595"/>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91851" y="2636898"/>
              <a:ext cx="87023" cy="76362"/>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95571" y="2698196"/>
              <a:ext cx="30475"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78304" y="2660884"/>
              <a:ext cx="29085" cy="26883"/>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87922" y="2811639"/>
              <a:ext cx="48436"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72166" y="2942695"/>
              <a:ext cx="48436"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033580" y="3100519"/>
              <a:ext cx="30475"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56984" y="2986033"/>
              <a:ext cx="35922" cy="30707"/>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a:off x="7656242" y="3308285"/>
            <a:ext cx="37428" cy="33257"/>
          </a:xfrm>
          <a:custGeom>
            <a:avLst/>
            <a:gdLst/>
            <a:ahLst/>
            <a:cxnLst/>
            <a:rect l="l" t="t" r="r" b="b"/>
            <a:pathLst>
              <a:path w="323" h="287" extrusionOk="0">
                <a:moveTo>
                  <a:pt x="169" y="0"/>
                </a:moveTo>
                <a:cubicBezTo>
                  <a:pt x="153" y="0"/>
                  <a:pt x="136" y="4"/>
                  <a:pt x="120" y="12"/>
                </a:cubicBezTo>
                <a:cubicBezTo>
                  <a:pt x="36" y="36"/>
                  <a:pt x="1" y="120"/>
                  <a:pt x="25" y="191"/>
                </a:cubicBezTo>
                <a:cubicBezTo>
                  <a:pt x="34" y="246"/>
                  <a:pt x="92" y="286"/>
                  <a:pt x="150" y="286"/>
                </a:cubicBezTo>
                <a:cubicBezTo>
                  <a:pt x="168" y="286"/>
                  <a:pt x="186" y="283"/>
                  <a:pt x="203" y="274"/>
                </a:cubicBezTo>
                <a:cubicBezTo>
                  <a:pt x="275" y="251"/>
                  <a:pt x="322" y="179"/>
                  <a:pt x="298" y="96"/>
                </a:cubicBezTo>
                <a:cubicBezTo>
                  <a:pt x="271" y="41"/>
                  <a:pt x="223" y="0"/>
                  <a:pt x="169" y="0"/>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36402" y="3035976"/>
            <a:ext cx="15296" cy="13558"/>
          </a:xfrm>
          <a:custGeom>
            <a:avLst/>
            <a:gdLst/>
            <a:ahLst/>
            <a:cxnLst/>
            <a:rect l="l" t="t" r="r" b="b"/>
            <a:pathLst>
              <a:path w="132" h="117" extrusionOk="0">
                <a:moveTo>
                  <a:pt x="68" y="0"/>
                </a:moveTo>
                <a:cubicBezTo>
                  <a:pt x="61" y="0"/>
                  <a:pt x="54" y="2"/>
                  <a:pt x="48" y="5"/>
                </a:cubicBezTo>
                <a:cubicBezTo>
                  <a:pt x="13" y="29"/>
                  <a:pt x="1" y="53"/>
                  <a:pt x="13" y="88"/>
                </a:cubicBezTo>
                <a:cubicBezTo>
                  <a:pt x="30" y="106"/>
                  <a:pt x="47" y="117"/>
                  <a:pt x="70" y="117"/>
                </a:cubicBezTo>
                <a:cubicBezTo>
                  <a:pt x="78" y="117"/>
                  <a:pt x="86" y="115"/>
                  <a:pt x="96" y="112"/>
                </a:cubicBezTo>
                <a:cubicBezTo>
                  <a:pt x="120" y="100"/>
                  <a:pt x="132" y="64"/>
                  <a:pt x="120" y="41"/>
                </a:cubicBezTo>
                <a:cubicBezTo>
                  <a:pt x="111" y="14"/>
                  <a:pt x="88" y="0"/>
                  <a:pt x="68" y="0"/>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4801170" y="13068"/>
            <a:ext cx="1932933" cy="449832"/>
            <a:chOff x="4801170" y="13068"/>
            <a:chExt cx="1932933" cy="449832"/>
          </a:xfrm>
        </p:grpSpPr>
        <p:sp>
          <p:nvSpPr>
            <p:cNvPr id="55" name="Google Shape;55;p2"/>
            <p:cNvSpPr/>
            <p:nvPr/>
          </p:nvSpPr>
          <p:spPr>
            <a:xfrm>
              <a:off x="6255302" y="206465"/>
              <a:ext cx="6953" cy="4287"/>
            </a:xfrm>
            <a:custGeom>
              <a:avLst/>
              <a:gdLst/>
              <a:ahLst/>
              <a:cxnLst/>
              <a:rect l="l" t="t" r="r" b="b"/>
              <a:pathLst>
                <a:path w="60" h="37" extrusionOk="0">
                  <a:moveTo>
                    <a:pt x="36" y="1"/>
                  </a:moveTo>
                  <a:cubicBezTo>
                    <a:pt x="24" y="13"/>
                    <a:pt x="0" y="13"/>
                    <a:pt x="24" y="25"/>
                  </a:cubicBezTo>
                  <a:cubicBezTo>
                    <a:pt x="24" y="37"/>
                    <a:pt x="36" y="37"/>
                    <a:pt x="48" y="37"/>
                  </a:cubicBezTo>
                  <a:cubicBezTo>
                    <a:pt x="60" y="37"/>
                    <a:pt x="60" y="25"/>
                    <a:pt x="60" y="13"/>
                  </a:cubicBezTo>
                  <a:cubicBezTo>
                    <a:pt x="60" y="1"/>
                    <a:pt x="48"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85540" y="18630"/>
              <a:ext cx="37313" cy="33720"/>
            </a:xfrm>
            <a:custGeom>
              <a:avLst/>
              <a:gdLst/>
              <a:ahLst/>
              <a:cxnLst/>
              <a:rect l="l" t="t" r="r" b="b"/>
              <a:pathLst>
                <a:path w="322" h="291" extrusionOk="0">
                  <a:moveTo>
                    <a:pt x="162" y="0"/>
                  </a:moveTo>
                  <a:cubicBezTo>
                    <a:pt x="140" y="0"/>
                    <a:pt x="118" y="5"/>
                    <a:pt x="96" y="14"/>
                  </a:cubicBezTo>
                  <a:cubicBezTo>
                    <a:pt x="24" y="50"/>
                    <a:pt x="0" y="134"/>
                    <a:pt x="24" y="205"/>
                  </a:cubicBezTo>
                  <a:cubicBezTo>
                    <a:pt x="59" y="257"/>
                    <a:pt x="107" y="290"/>
                    <a:pt x="158" y="290"/>
                  </a:cubicBezTo>
                  <a:cubicBezTo>
                    <a:pt x="176" y="290"/>
                    <a:pt x="196" y="286"/>
                    <a:pt x="215" y="276"/>
                  </a:cubicBezTo>
                  <a:cubicBezTo>
                    <a:pt x="298" y="229"/>
                    <a:pt x="322" y="157"/>
                    <a:pt x="298" y="86"/>
                  </a:cubicBezTo>
                  <a:cubicBezTo>
                    <a:pt x="272" y="34"/>
                    <a:pt x="220"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23549" y="379005"/>
              <a:ext cx="53883" cy="48205"/>
            </a:xfrm>
            <a:custGeom>
              <a:avLst/>
              <a:gdLst/>
              <a:ahLst/>
              <a:cxnLst/>
              <a:rect l="l" t="t" r="r" b="b"/>
              <a:pathLst>
                <a:path w="465" h="416" extrusionOk="0">
                  <a:moveTo>
                    <a:pt x="226" y="0"/>
                  </a:moveTo>
                  <a:cubicBezTo>
                    <a:pt x="142" y="0"/>
                    <a:pt x="64" y="48"/>
                    <a:pt x="36" y="131"/>
                  </a:cubicBezTo>
                  <a:cubicBezTo>
                    <a:pt x="0" y="250"/>
                    <a:pt x="60" y="369"/>
                    <a:pt x="167" y="405"/>
                  </a:cubicBezTo>
                  <a:cubicBezTo>
                    <a:pt x="188" y="412"/>
                    <a:pt x="209" y="415"/>
                    <a:pt x="231" y="415"/>
                  </a:cubicBezTo>
                  <a:cubicBezTo>
                    <a:pt x="318" y="415"/>
                    <a:pt x="400" y="360"/>
                    <a:pt x="429" y="274"/>
                  </a:cubicBezTo>
                  <a:cubicBezTo>
                    <a:pt x="464" y="167"/>
                    <a:pt x="417" y="48"/>
                    <a:pt x="298" y="12"/>
                  </a:cubicBezTo>
                  <a:cubicBezTo>
                    <a:pt x="274" y="4"/>
                    <a:pt x="250"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801170" y="83289"/>
              <a:ext cx="88415" cy="78449"/>
            </a:xfrm>
            <a:custGeom>
              <a:avLst/>
              <a:gdLst/>
              <a:ahLst/>
              <a:cxnLst/>
              <a:rect l="l" t="t" r="r" b="b"/>
              <a:pathLst>
                <a:path w="763" h="677" extrusionOk="0">
                  <a:moveTo>
                    <a:pt x="380" y="0"/>
                  </a:moveTo>
                  <a:cubicBezTo>
                    <a:pt x="335" y="0"/>
                    <a:pt x="291" y="9"/>
                    <a:pt x="250" y="28"/>
                  </a:cubicBezTo>
                  <a:cubicBezTo>
                    <a:pt x="60" y="111"/>
                    <a:pt x="0" y="314"/>
                    <a:pt x="83" y="480"/>
                  </a:cubicBezTo>
                  <a:cubicBezTo>
                    <a:pt x="135" y="610"/>
                    <a:pt x="255" y="677"/>
                    <a:pt x="381" y="677"/>
                  </a:cubicBezTo>
                  <a:cubicBezTo>
                    <a:pt x="429" y="677"/>
                    <a:pt x="478" y="667"/>
                    <a:pt x="524" y="647"/>
                  </a:cubicBezTo>
                  <a:cubicBezTo>
                    <a:pt x="703" y="564"/>
                    <a:pt x="762" y="361"/>
                    <a:pt x="691" y="195"/>
                  </a:cubicBezTo>
                  <a:cubicBezTo>
                    <a:pt x="638" y="72"/>
                    <a:pt x="507"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97243" y="220370"/>
              <a:ext cx="64891" cy="56548"/>
            </a:xfrm>
            <a:custGeom>
              <a:avLst/>
              <a:gdLst/>
              <a:ahLst/>
              <a:cxnLst/>
              <a:rect l="l" t="t" r="r" b="b"/>
              <a:pathLst>
                <a:path w="560" h="488" extrusionOk="0">
                  <a:moveTo>
                    <a:pt x="283" y="0"/>
                  </a:moveTo>
                  <a:cubicBezTo>
                    <a:pt x="249" y="0"/>
                    <a:pt x="214" y="8"/>
                    <a:pt x="179" y="24"/>
                  </a:cubicBezTo>
                  <a:cubicBezTo>
                    <a:pt x="60" y="83"/>
                    <a:pt x="0" y="226"/>
                    <a:pt x="60" y="345"/>
                  </a:cubicBezTo>
                  <a:cubicBezTo>
                    <a:pt x="103" y="432"/>
                    <a:pt x="192" y="488"/>
                    <a:pt x="283" y="488"/>
                  </a:cubicBezTo>
                  <a:cubicBezTo>
                    <a:pt x="316" y="488"/>
                    <a:pt x="349" y="480"/>
                    <a:pt x="381" y="464"/>
                  </a:cubicBezTo>
                  <a:cubicBezTo>
                    <a:pt x="500" y="417"/>
                    <a:pt x="560" y="262"/>
                    <a:pt x="500" y="143"/>
                  </a:cubicBezTo>
                  <a:cubicBezTo>
                    <a:pt x="457" y="56"/>
                    <a:pt x="375"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418108" y="321878"/>
              <a:ext cx="89805" cy="81346"/>
            </a:xfrm>
            <a:custGeom>
              <a:avLst/>
              <a:gdLst/>
              <a:ahLst/>
              <a:cxnLst/>
              <a:rect l="l" t="t" r="r" b="b"/>
              <a:pathLst>
                <a:path w="775" h="702" extrusionOk="0">
                  <a:moveTo>
                    <a:pt x="394" y="1"/>
                  </a:moveTo>
                  <a:cubicBezTo>
                    <a:pt x="342" y="1"/>
                    <a:pt x="289" y="13"/>
                    <a:pt x="238" y="41"/>
                  </a:cubicBezTo>
                  <a:cubicBezTo>
                    <a:pt x="60" y="136"/>
                    <a:pt x="0" y="338"/>
                    <a:pt x="72" y="505"/>
                  </a:cubicBezTo>
                  <a:cubicBezTo>
                    <a:pt x="141" y="634"/>
                    <a:pt x="266" y="701"/>
                    <a:pt x="393" y="701"/>
                  </a:cubicBezTo>
                  <a:cubicBezTo>
                    <a:pt x="441" y="701"/>
                    <a:pt x="490" y="691"/>
                    <a:pt x="536" y="672"/>
                  </a:cubicBezTo>
                  <a:cubicBezTo>
                    <a:pt x="715" y="576"/>
                    <a:pt x="774" y="374"/>
                    <a:pt x="703" y="207"/>
                  </a:cubicBezTo>
                  <a:cubicBezTo>
                    <a:pt x="643" y="80"/>
                    <a:pt x="523"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543358" y="408785"/>
              <a:ext cx="33257" cy="27926"/>
            </a:xfrm>
            <a:custGeom>
              <a:avLst/>
              <a:gdLst/>
              <a:ahLst/>
              <a:cxnLst/>
              <a:rect l="l" t="t" r="r" b="b"/>
              <a:pathLst>
                <a:path w="287" h="241" extrusionOk="0">
                  <a:moveTo>
                    <a:pt x="143" y="1"/>
                  </a:moveTo>
                  <a:cubicBezTo>
                    <a:pt x="128" y="1"/>
                    <a:pt x="112" y="2"/>
                    <a:pt x="96" y="5"/>
                  </a:cubicBezTo>
                  <a:cubicBezTo>
                    <a:pt x="36" y="29"/>
                    <a:pt x="1" y="112"/>
                    <a:pt x="36" y="172"/>
                  </a:cubicBezTo>
                  <a:cubicBezTo>
                    <a:pt x="54" y="216"/>
                    <a:pt x="98" y="240"/>
                    <a:pt x="144" y="240"/>
                  </a:cubicBezTo>
                  <a:cubicBezTo>
                    <a:pt x="160" y="240"/>
                    <a:pt x="176" y="237"/>
                    <a:pt x="191" y="231"/>
                  </a:cubicBezTo>
                  <a:cubicBezTo>
                    <a:pt x="251" y="196"/>
                    <a:pt x="286" y="124"/>
                    <a:pt x="251" y="65"/>
                  </a:cubicBezTo>
                  <a:cubicBezTo>
                    <a:pt x="241" y="18"/>
                    <a:pt x="196"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68967" y="433815"/>
              <a:ext cx="33141" cy="29085"/>
            </a:xfrm>
            <a:custGeom>
              <a:avLst/>
              <a:gdLst/>
              <a:ahLst/>
              <a:cxnLst/>
              <a:rect l="l" t="t" r="r" b="b"/>
              <a:pathLst>
                <a:path w="286" h="251" extrusionOk="0">
                  <a:moveTo>
                    <a:pt x="151" y="1"/>
                  </a:moveTo>
                  <a:cubicBezTo>
                    <a:pt x="134" y="1"/>
                    <a:pt x="115" y="5"/>
                    <a:pt x="95" y="15"/>
                  </a:cubicBezTo>
                  <a:cubicBezTo>
                    <a:pt x="36" y="39"/>
                    <a:pt x="0" y="110"/>
                    <a:pt x="36" y="170"/>
                  </a:cubicBezTo>
                  <a:cubicBezTo>
                    <a:pt x="54" y="224"/>
                    <a:pt x="105" y="250"/>
                    <a:pt x="155" y="250"/>
                  </a:cubicBezTo>
                  <a:cubicBezTo>
                    <a:pt x="171" y="250"/>
                    <a:pt x="188" y="247"/>
                    <a:pt x="203" y="241"/>
                  </a:cubicBezTo>
                  <a:cubicBezTo>
                    <a:pt x="262" y="206"/>
                    <a:pt x="286" y="134"/>
                    <a:pt x="262" y="75"/>
                  </a:cubicBezTo>
                  <a:cubicBezTo>
                    <a:pt x="236" y="32"/>
                    <a:pt x="198"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209518" y="356062"/>
              <a:ext cx="49711" cy="43106"/>
            </a:xfrm>
            <a:custGeom>
              <a:avLst/>
              <a:gdLst/>
              <a:ahLst/>
              <a:cxnLst/>
              <a:rect l="l" t="t" r="r" b="b"/>
              <a:pathLst>
                <a:path w="429" h="372" extrusionOk="0">
                  <a:moveTo>
                    <a:pt x="220" y="1"/>
                  </a:moveTo>
                  <a:cubicBezTo>
                    <a:pt x="191" y="1"/>
                    <a:pt x="161" y="6"/>
                    <a:pt x="131" y="19"/>
                  </a:cubicBezTo>
                  <a:cubicBezTo>
                    <a:pt x="36" y="55"/>
                    <a:pt x="0" y="174"/>
                    <a:pt x="36" y="270"/>
                  </a:cubicBezTo>
                  <a:cubicBezTo>
                    <a:pt x="71" y="330"/>
                    <a:pt x="143" y="372"/>
                    <a:pt x="216" y="372"/>
                  </a:cubicBezTo>
                  <a:cubicBezTo>
                    <a:pt x="244" y="372"/>
                    <a:pt x="272" y="366"/>
                    <a:pt x="298" y="353"/>
                  </a:cubicBezTo>
                  <a:cubicBezTo>
                    <a:pt x="381" y="317"/>
                    <a:pt x="429" y="186"/>
                    <a:pt x="381" y="103"/>
                  </a:cubicBezTo>
                  <a:cubicBezTo>
                    <a:pt x="364" y="42"/>
                    <a:pt x="296"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231779" y="259305"/>
              <a:ext cx="27695" cy="24218"/>
            </a:xfrm>
            <a:custGeom>
              <a:avLst/>
              <a:gdLst/>
              <a:ahLst/>
              <a:cxnLst/>
              <a:rect l="l" t="t" r="r" b="b"/>
              <a:pathLst>
                <a:path w="239" h="209" extrusionOk="0">
                  <a:moveTo>
                    <a:pt x="128" y="1"/>
                  </a:moveTo>
                  <a:cubicBezTo>
                    <a:pt x="110" y="1"/>
                    <a:pt x="90" y="8"/>
                    <a:pt x="72" y="21"/>
                  </a:cubicBezTo>
                  <a:cubicBezTo>
                    <a:pt x="25" y="45"/>
                    <a:pt x="1" y="104"/>
                    <a:pt x="25" y="152"/>
                  </a:cubicBezTo>
                  <a:cubicBezTo>
                    <a:pt x="51" y="187"/>
                    <a:pt x="90" y="209"/>
                    <a:pt x="127" y="209"/>
                  </a:cubicBezTo>
                  <a:cubicBezTo>
                    <a:pt x="141" y="209"/>
                    <a:pt x="155" y="206"/>
                    <a:pt x="168" y="200"/>
                  </a:cubicBezTo>
                  <a:cubicBezTo>
                    <a:pt x="203" y="164"/>
                    <a:pt x="239" y="104"/>
                    <a:pt x="203" y="57"/>
                  </a:cubicBezTo>
                  <a:cubicBezTo>
                    <a:pt x="188" y="20"/>
                    <a:pt x="160"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267700" y="126511"/>
              <a:ext cx="15296" cy="12978"/>
            </a:xfrm>
            <a:custGeom>
              <a:avLst/>
              <a:gdLst/>
              <a:ahLst/>
              <a:cxnLst/>
              <a:rect l="l" t="t" r="r" b="b"/>
              <a:pathLst>
                <a:path w="132" h="112" extrusionOk="0">
                  <a:moveTo>
                    <a:pt x="48" y="0"/>
                  </a:moveTo>
                  <a:cubicBezTo>
                    <a:pt x="12" y="12"/>
                    <a:pt x="0" y="48"/>
                    <a:pt x="12" y="72"/>
                  </a:cubicBezTo>
                  <a:cubicBezTo>
                    <a:pt x="30" y="98"/>
                    <a:pt x="48" y="112"/>
                    <a:pt x="71" y="112"/>
                  </a:cubicBezTo>
                  <a:cubicBezTo>
                    <a:pt x="79" y="112"/>
                    <a:pt x="87" y="110"/>
                    <a:pt x="96" y="107"/>
                  </a:cubicBezTo>
                  <a:cubicBezTo>
                    <a:pt x="119" y="95"/>
                    <a:pt x="131" y="60"/>
                    <a:pt x="119" y="36"/>
                  </a:cubicBezTo>
                  <a:cubicBezTo>
                    <a:pt x="108" y="12"/>
                    <a:pt x="72"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133863" y="56174"/>
              <a:ext cx="13905" cy="10892"/>
            </a:xfrm>
            <a:custGeom>
              <a:avLst/>
              <a:gdLst/>
              <a:ahLst/>
              <a:cxnLst/>
              <a:rect l="l" t="t" r="r" b="b"/>
              <a:pathLst>
                <a:path w="120" h="94" extrusionOk="0">
                  <a:moveTo>
                    <a:pt x="36" y="0"/>
                  </a:moveTo>
                  <a:cubicBezTo>
                    <a:pt x="12" y="0"/>
                    <a:pt x="1" y="24"/>
                    <a:pt x="12" y="60"/>
                  </a:cubicBezTo>
                  <a:cubicBezTo>
                    <a:pt x="12" y="76"/>
                    <a:pt x="24" y="93"/>
                    <a:pt x="44" y="93"/>
                  </a:cubicBezTo>
                  <a:cubicBezTo>
                    <a:pt x="52" y="93"/>
                    <a:pt x="61" y="90"/>
                    <a:pt x="72" y="83"/>
                  </a:cubicBezTo>
                  <a:cubicBezTo>
                    <a:pt x="96" y="83"/>
                    <a:pt x="120" y="60"/>
                    <a:pt x="96" y="24"/>
                  </a:cubicBezTo>
                  <a:cubicBezTo>
                    <a:pt x="84" y="0"/>
                    <a:pt x="60"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357144" y="13068"/>
              <a:ext cx="33257" cy="28274"/>
            </a:xfrm>
            <a:custGeom>
              <a:avLst/>
              <a:gdLst/>
              <a:ahLst/>
              <a:cxnLst/>
              <a:rect l="l" t="t" r="r" b="b"/>
              <a:pathLst>
                <a:path w="287" h="244" extrusionOk="0">
                  <a:moveTo>
                    <a:pt x="146" y="1"/>
                  </a:moveTo>
                  <a:cubicBezTo>
                    <a:pt x="129" y="1"/>
                    <a:pt x="112" y="5"/>
                    <a:pt x="96" y="15"/>
                  </a:cubicBezTo>
                  <a:cubicBezTo>
                    <a:pt x="36" y="39"/>
                    <a:pt x="0" y="110"/>
                    <a:pt x="36" y="170"/>
                  </a:cubicBezTo>
                  <a:cubicBezTo>
                    <a:pt x="53" y="213"/>
                    <a:pt x="96" y="243"/>
                    <a:pt x="140" y="243"/>
                  </a:cubicBezTo>
                  <a:cubicBezTo>
                    <a:pt x="157" y="243"/>
                    <a:pt x="174" y="239"/>
                    <a:pt x="191" y="229"/>
                  </a:cubicBezTo>
                  <a:cubicBezTo>
                    <a:pt x="250" y="205"/>
                    <a:pt x="286" y="134"/>
                    <a:pt x="250" y="74"/>
                  </a:cubicBezTo>
                  <a:cubicBezTo>
                    <a:pt x="233" y="31"/>
                    <a:pt x="191"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48920" y="106696"/>
              <a:ext cx="34531" cy="31982"/>
            </a:xfrm>
            <a:custGeom>
              <a:avLst/>
              <a:gdLst/>
              <a:ahLst/>
              <a:cxnLst/>
              <a:rect l="l" t="t" r="r" b="b"/>
              <a:pathLst>
                <a:path w="298" h="276" extrusionOk="0">
                  <a:moveTo>
                    <a:pt x="144" y="0"/>
                  </a:moveTo>
                  <a:cubicBezTo>
                    <a:pt x="123" y="0"/>
                    <a:pt x="101" y="6"/>
                    <a:pt x="84" y="16"/>
                  </a:cubicBezTo>
                  <a:cubicBezTo>
                    <a:pt x="24" y="52"/>
                    <a:pt x="0" y="124"/>
                    <a:pt x="24" y="207"/>
                  </a:cubicBezTo>
                  <a:cubicBezTo>
                    <a:pt x="51" y="251"/>
                    <a:pt x="97" y="276"/>
                    <a:pt x="148" y="276"/>
                  </a:cubicBezTo>
                  <a:cubicBezTo>
                    <a:pt x="166" y="276"/>
                    <a:pt x="184" y="273"/>
                    <a:pt x="203" y="266"/>
                  </a:cubicBezTo>
                  <a:cubicBezTo>
                    <a:pt x="262" y="231"/>
                    <a:pt x="298" y="159"/>
                    <a:pt x="262" y="88"/>
                  </a:cubicBezTo>
                  <a:cubicBezTo>
                    <a:pt x="246" y="30"/>
                    <a:pt x="194"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17416" y="82362"/>
              <a:ext cx="16686" cy="12283"/>
            </a:xfrm>
            <a:custGeom>
              <a:avLst/>
              <a:gdLst/>
              <a:ahLst/>
              <a:cxnLst/>
              <a:rect l="l" t="t" r="r" b="b"/>
              <a:pathLst>
                <a:path w="144" h="106" extrusionOk="0">
                  <a:moveTo>
                    <a:pt x="48" y="0"/>
                  </a:moveTo>
                  <a:cubicBezTo>
                    <a:pt x="25" y="12"/>
                    <a:pt x="1" y="36"/>
                    <a:pt x="25" y="72"/>
                  </a:cubicBezTo>
                  <a:cubicBezTo>
                    <a:pt x="33" y="89"/>
                    <a:pt x="47" y="105"/>
                    <a:pt x="68" y="105"/>
                  </a:cubicBezTo>
                  <a:cubicBezTo>
                    <a:pt x="76" y="105"/>
                    <a:pt x="86" y="102"/>
                    <a:pt x="96" y="95"/>
                  </a:cubicBezTo>
                  <a:cubicBezTo>
                    <a:pt x="120" y="84"/>
                    <a:pt x="144" y="60"/>
                    <a:pt x="120" y="24"/>
                  </a:cubicBezTo>
                  <a:cubicBezTo>
                    <a:pt x="108" y="0"/>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557391" y="32883"/>
              <a:ext cx="15296" cy="13442"/>
            </a:xfrm>
            <a:custGeom>
              <a:avLst/>
              <a:gdLst/>
              <a:ahLst/>
              <a:cxnLst/>
              <a:rect l="l" t="t" r="r" b="b"/>
              <a:pathLst>
                <a:path w="132" h="116" extrusionOk="0">
                  <a:moveTo>
                    <a:pt x="74" y="1"/>
                  </a:moveTo>
                  <a:cubicBezTo>
                    <a:pt x="64" y="1"/>
                    <a:pt x="55" y="4"/>
                    <a:pt x="48" y="11"/>
                  </a:cubicBezTo>
                  <a:cubicBezTo>
                    <a:pt x="13" y="22"/>
                    <a:pt x="1" y="46"/>
                    <a:pt x="13" y="82"/>
                  </a:cubicBezTo>
                  <a:cubicBezTo>
                    <a:pt x="29" y="99"/>
                    <a:pt x="46" y="116"/>
                    <a:pt x="67" y="116"/>
                  </a:cubicBezTo>
                  <a:cubicBezTo>
                    <a:pt x="76" y="116"/>
                    <a:pt x="86" y="113"/>
                    <a:pt x="96" y="106"/>
                  </a:cubicBezTo>
                  <a:cubicBezTo>
                    <a:pt x="120" y="94"/>
                    <a:pt x="132" y="70"/>
                    <a:pt x="120" y="34"/>
                  </a:cubicBezTo>
                  <a:cubicBezTo>
                    <a:pt x="120" y="18"/>
                    <a:pt x="96" y="1"/>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059635" y="1725878"/>
            <a:ext cx="5678" cy="5562"/>
          </a:xfrm>
          <a:custGeom>
            <a:avLst/>
            <a:gdLst/>
            <a:ahLst/>
            <a:cxnLst/>
            <a:rect l="l" t="t" r="r" b="b"/>
            <a:pathLst>
              <a:path w="49" h="48" extrusionOk="0">
                <a:moveTo>
                  <a:pt x="12" y="0"/>
                </a:moveTo>
                <a:cubicBezTo>
                  <a:pt x="1" y="0"/>
                  <a:pt x="1" y="12"/>
                  <a:pt x="1" y="36"/>
                </a:cubicBezTo>
                <a:cubicBezTo>
                  <a:pt x="1" y="48"/>
                  <a:pt x="12" y="48"/>
                  <a:pt x="36" y="48"/>
                </a:cubicBezTo>
                <a:cubicBezTo>
                  <a:pt x="48" y="48"/>
                  <a:pt x="48" y="36"/>
                  <a:pt x="48" y="12"/>
                </a:cubicBezTo>
                <a:cubicBezTo>
                  <a:pt x="48" y="0"/>
                  <a:pt x="36" y="0"/>
                  <a:pt x="12" y="0"/>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9998" y="1541519"/>
            <a:ext cx="30475" cy="26652"/>
          </a:xfrm>
          <a:custGeom>
            <a:avLst/>
            <a:gdLst/>
            <a:ahLst/>
            <a:cxnLst/>
            <a:rect l="l" t="t" r="r" b="b"/>
            <a:pathLst>
              <a:path w="263" h="230" extrusionOk="0">
                <a:moveTo>
                  <a:pt x="135" y="0"/>
                </a:moveTo>
                <a:cubicBezTo>
                  <a:pt x="122" y="0"/>
                  <a:pt x="109" y="2"/>
                  <a:pt x="96" y="8"/>
                </a:cubicBezTo>
                <a:cubicBezTo>
                  <a:pt x="37" y="19"/>
                  <a:pt x="1" y="91"/>
                  <a:pt x="25" y="150"/>
                </a:cubicBezTo>
                <a:cubicBezTo>
                  <a:pt x="44" y="197"/>
                  <a:pt x="84" y="229"/>
                  <a:pt x="130" y="229"/>
                </a:cubicBezTo>
                <a:cubicBezTo>
                  <a:pt x="142" y="229"/>
                  <a:pt x="155" y="227"/>
                  <a:pt x="168" y="222"/>
                </a:cubicBezTo>
                <a:cubicBezTo>
                  <a:pt x="227" y="210"/>
                  <a:pt x="263" y="138"/>
                  <a:pt x="239" y="79"/>
                </a:cubicBezTo>
                <a:cubicBezTo>
                  <a:pt x="230" y="32"/>
                  <a:pt x="184" y="0"/>
                  <a:pt x="135" y="0"/>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97453" y="1656468"/>
            <a:ext cx="26420" cy="25029"/>
          </a:xfrm>
          <a:custGeom>
            <a:avLst/>
            <a:gdLst/>
            <a:ahLst/>
            <a:cxnLst/>
            <a:rect l="l" t="t" r="r" b="b"/>
            <a:pathLst>
              <a:path w="228" h="216" extrusionOk="0">
                <a:moveTo>
                  <a:pt x="113" y="1"/>
                </a:moveTo>
                <a:cubicBezTo>
                  <a:pt x="104" y="1"/>
                  <a:pt x="94" y="2"/>
                  <a:pt x="84" y="4"/>
                </a:cubicBezTo>
                <a:cubicBezTo>
                  <a:pt x="37" y="39"/>
                  <a:pt x="1" y="87"/>
                  <a:pt x="25" y="147"/>
                </a:cubicBezTo>
                <a:cubicBezTo>
                  <a:pt x="42" y="191"/>
                  <a:pt x="73" y="215"/>
                  <a:pt x="112" y="215"/>
                </a:cubicBezTo>
                <a:cubicBezTo>
                  <a:pt x="126" y="215"/>
                  <a:pt x="140" y="212"/>
                  <a:pt x="156" y="206"/>
                </a:cubicBezTo>
                <a:cubicBezTo>
                  <a:pt x="203" y="170"/>
                  <a:pt x="227" y="123"/>
                  <a:pt x="215" y="63"/>
                </a:cubicBezTo>
                <a:cubicBezTo>
                  <a:pt x="186" y="24"/>
                  <a:pt x="156" y="1"/>
                  <a:pt x="113" y="1"/>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030666" y="1794245"/>
            <a:ext cx="15296" cy="13674"/>
          </a:xfrm>
          <a:custGeom>
            <a:avLst/>
            <a:gdLst/>
            <a:ahLst/>
            <a:cxnLst/>
            <a:rect l="l" t="t" r="r" b="b"/>
            <a:pathLst>
              <a:path w="132" h="118" extrusionOk="0">
                <a:moveTo>
                  <a:pt x="61" y="1"/>
                </a:moveTo>
                <a:cubicBezTo>
                  <a:pt x="53" y="1"/>
                  <a:pt x="45" y="2"/>
                  <a:pt x="36" y="5"/>
                </a:cubicBezTo>
                <a:cubicBezTo>
                  <a:pt x="12" y="17"/>
                  <a:pt x="1" y="53"/>
                  <a:pt x="12" y="89"/>
                </a:cubicBezTo>
                <a:cubicBezTo>
                  <a:pt x="12" y="106"/>
                  <a:pt x="32" y="117"/>
                  <a:pt x="56" y="117"/>
                </a:cubicBezTo>
                <a:cubicBezTo>
                  <a:pt x="65" y="117"/>
                  <a:pt x="74" y="116"/>
                  <a:pt x="84" y="113"/>
                </a:cubicBezTo>
                <a:cubicBezTo>
                  <a:pt x="120" y="101"/>
                  <a:pt x="131" y="65"/>
                  <a:pt x="120" y="41"/>
                </a:cubicBezTo>
                <a:cubicBezTo>
                  <a:pt x="102" y="14"/>
                  <a:pt x="84" y="1"/>
                  <a:pt x="61" y="1"/>
                </a:cubicBezTo>
                <a:close/>
              </a:path>
            </a:pathLst>
          </a:custGeom>
          <a:solidFill>
            <a:srgbClr val="FFB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32632" y="2281273"/>
            <a:ext cx="15296" cy="13558"/>
          </a:xfrm>
          <a:custGeom>
            <a:avLst/>
            <a:gdLst/>
            <a:ahLst/>
            <a:cxnLst/>
            <a:rect l="l" t="t" r="r" b="b"/>
            <a:pathLst>
              <a:path w="132" h="117" extrusionOk="0">
                <a:moveTo>
                  <a:pt x="63" y="1"/>
                </a:moveTo>
                <a:cubicBezTo>
                  <a:pt x="55" y="1"/>
                  <a:pt x="46" y="2"/>
                  <a:pt x="36" y="5"/>
                </a:cubicBezTo>
                <a:cubicBezTo>
                  <a:pt x="13" y="17"/>
                  <a:pt x="1" y="53"/>
                  <a:pt x="13" y="77"/>
                </a:cubicBezTo>
                <a:cubicBezTo>
                  <a:pt x="22" y="103"/>
                  <a:pt x="44" y="117"/>
                  <a:pt x="65" y="117"/>
                </a:cubicBezTo>
                <a:cubicBezTo>
                  <a:pt x="71" y="117"/>
                  <a:pt x="78" y="115"/>
                  <a:pt x="84" y="112"/>
                </a:cubicBezTo>
                <a:cubicBezTo>
                  <a:pt x="120" y="89"/>
                  <a:pt x="132" y="65"/>
                  <a:pt x="120" y="29"/>
                </a:cubicBezTo>
                <a:cubicBezTo>
                  <a:pt x="102" y="12"/>
                  <a:pt x="85" y="1"/>
                  <a:pt x="63"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606369" y="2233532"/>
            <a:ext cx="16686" cy="13094"/>
          </a:xfrm>
          <a:custGeom>
            <a:avLst/>
            <a:gdLst/>
            <a:ahLst/>
            <a:cxnLst/>
            <a:rect l="l" t="t" r="r" b="b"/>
            <a:pathLst>
              <a:path w="144" h="113" extrusionOk="0">
                <a:moveTo>
                  <a:pt x="48" y="1"/>
                </a:moveTo>
                <a:cubicBezTo>
                  <a:pt x="24" y="12"/>
                  <a:pt x="0" y="48"/>
                  <a:pt x="24" y="72"/>
                </a:cubicBezTo>
                <a:cubicBezTo>
                  <a:pt x="33" y="99"/>
                  <a:pt x="49" y="112"/>
                  <a:pt x="71" y="112"/>
                </a:cubicBezTo>
                <a:cubicBezTo>
                  <a:pt x="78" y="112"/>
                  <a:pt x="87" y="111"/>
                  <a:pt x="96" y="108"/>
                </a:cubicBezTo>
                <a:cubicBezTo>
                  <a:pt x="119" y="84"/>
                  <a:pt x="143" y="60"/>
                  <a:pt x="119" y="24"/>
                </a:cubicBezTo>
                <a:cubicBezTo>
                  <a:pt x="107" y="1"/>
                  <a:pt x="60" y="1"/>
                  <a:pt x="48"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48260" y="166878"/>
            <a:ext cx="789234" cy="1605930"/>
          </a:xfrm>
          <a:custGeom>
            <a:avLst/>
            <a:gdLst/>
            <a:ahLst/>
            <a:cxnLst/>
            <a:rect l="l" t="t" r="r" b="b"/>
            <a:pathLst>
              <a:path w="6811" h="13859" extrusionOk="0">
                <a:moveTo>
                  <a:pt x="6810" y="0"/>
                </a:moveTo>
                <a:lnTo>
                  <a:pt x="0" y="9799"/>
                </a:lnTo>
                <a:lnTo>
                  <a:pt x="5846" y="13859"/>
                </a:lnTo>
                <a:lnTo>
                  <a:pt x="6810" y="12466"/>
                </a:lnTo>
                <a:lnTo>
                  <a:pt x="6810"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348260" y="1176740"/>
            <a:ext cx="764436" cy="594677"/>
          </a:xfrm>
          <a:custGeom>
            <a:avLst/>
            <a:gdLst/>
            <a:ahLst/>
            <a:cxnLst/>
            <a:rect l="l" t="t" r="r" b="b"/>
            <a:pathLst>
              <a:path w="6597" h="5132" extrusionOk="0">
                <a:moveTo>
                  <a:pt x="750" y="0"/>
                </a:moveTo>
                <a:lnTo>
                  <a:pt x="0" y="1072"/>
                </a:lnTo>
                <a:lnTo>
                  <a:pt x="5846" y="5132"/>
                </a:lnTo>
                <a:lnTo>
                  <a:pt x="6596" y="4060"/>
                </a:lnTo>
                <a:lnTo>
                  <a:pt x="750" y="0"/>
                </a:ln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517903" y="932473"/>
            <a:ext cx="619591" cy="556206"/>
          </a:xfrm>
          <a:custGeom>
            <a:avLst/>
            <a:gdLst/>
            <a:ahLst/>
            <a:cxnLst/>
            <a:rect l="l" t="t" r="r" b="b"/>
            <a:pathLst>
              <a:path w="5347" h="4800" extrusionOk="0">
                <a:moveTo>
                  <a:pt x="751" y="1"/>
                </a:moveTo>
                <a:lnTo>
                  <a:pt x="1" y="1073"/>
                </a:lnTo>
                <a:lnTo>
                  <a:pt x="5346" y="4799"/>
                </a:lnTo>
                <a:lnTo>
                  <a:pt x="5346" y="3204"/>
                </a:lnTo>
                <a:lnTo>
                  <a:pt x="751" y="1"/>
                </a:ln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687546" y="688322"/>
            <a:ext cx="449948" cy="437433"/>
          </a:xfrm>
          <a:custGeom>
            <a:avLst/>
            <a:gdLst/>
            <a:ahLst/>
            <a:cxnLst/>
            <a:rect l="l" t="t" r="r" b="b"/>
            <a:pathLst>
              <a:path w="3883" h="3775" extrusionOk="0">
                <a:moveTo>
                  <a:pt x="739" y="1"/>
                </a:moveTo>
                <a:lnTo>
                  <a:pt x="1" y="1084"/>
                </a:lnTo>
                <a:lnTo>
                  <a:pt x="3882" y="3775"/>
                </a:lnTo>
                <a:lnTo>
                  <a:pt x="3882" y="2191"/>
                </a:lnTo>
                <a:lnTo>
                  <a:pt x="739" y="1"/>
                </a:ln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924616" y="-100"/>
            <a:ext cx="1212877" cy="1226551"/>
          </a:xfrm>
          <a:custGeom>
            <a:avLst/>
            <a:gdLst/>
            <a:ahLst/>
            <a:cxnLst/>
            <a:rect l="l" t="t" r="r" b="b"/>
            <a:pathLst>
              <a:path w="10467" h="10585" extrusionOk="0">
                <a:moveTo>
                  <a:pt x="1465" y="0"/>
                </a:moveTo>
                <a:lnTo>
                  <a:pt x="453" y="1108"/>
                </a:lnTo>
                <a:lnTo>
                  <a:pt x="1" y="5251"/>
                </a:lnTo>
                <a:lnTo>
                  <a:pt x="2073" y="8870"/>
                </a:lnTo>
                <a:lnTo>
                  <a:pt x="5883" y="10585"/>
                </a:lnTo>
                <a:lnTo>
                  <a:pt x="9966" y="9740"/>
                </a:lnTo>
                <a:lnTo>
                  <a:pt x="10466" y="9180"/>
                </a:lnTo>
                <a:lnTo>
                  <a:pt x="104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690327" y="-100"/>
            <a:ext cx="404408" cy="448441"/>
          </a:xfrm>
          <a:custGeom>
            <a:avLst/>
            <a:gdLst/>
            <a:ahLst/>
            <a:cxnLst/>
            <a:rect l="l" t="t" r="r" b="b"/>
            <a:pathLst>
              <a:path w="3490" h="3870" extrusionOk="0">
                <a:moveTo>
                  <a:pt x="453" y="0"/>
                </a:moveTo>
                <a:lnTo>
                  <a:pt x="1" y="3870"/>
                </a:lnTo>
                <a:lnTo>
                  <a:pt x="3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79889" y="-100"/>
            <a:ext cx="710554" cy="448441"/>
          </a:xfrm>
          <a:custGeom>
            <a:avLst/>
            <a:gdLst/>
            <a:ahLst/>
            <a:cxnLst/>
            <a:rect l="l" t="t" r="r" b="b"/>
            <a:pathLst>
              <a:path w="6132" h="3870" extrusionOk="0">
                <a:moveTo>
                  <a:pt x="988" y="0"/>
                </a:moveTo>
                <a:lnTo>
                  <a:pt x="0" y="1084"/>
                </a:lnTo>
                <a:lnTo>
                  <a:pt x="6132" y="3870"/>
                </a:lnTo>
                <a:lnTo>
                  <a:pt x="3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927397" y="448226"/>
            <a:ext cx="763046" cy="576832"/>
          </a:xfrm>
          <a:custGeom>
            <a:avLst/>
            <a:gdLst/>
            <a:ahLst/>
            <a:cxnLst/>
            <a:rect l="l" t="t" r="r" b="b"/>
            <a:pathLst>
              <a:path w="6585" h="4978" extrusionOk="0">
                <a:moveTo>
                  <a:pt x="6585" y="1"/>
                </a:moveTo>
                <a:lnTo>
                  <a:pt x="1" y="1418"/>
                </a:lnTo>
                <a:lnTo>
                  <a:pt x="2037" y="4978"/>
                </a:lnTo>
                <a:lnTo>
                  <a:pt x="65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610372" y="448226"/>
            <a:ext cx="465012" cy="778225"/>
          </a:xfrm>
          <a:custGeom>
            <a:avLst/>
            <a:gdLst/>
            <a:ahLst/>
            <a:cxnLst/>
            <a:rect l="l" t="t" r="r" b="b"/>
            <a:pathLst>
              <a:path w="4013" h="6716" extrusionOk="0">
                <a:moveTo>
                  <a:pt x="691" y="1"/>
                </a:moveTo>
                <a:lnTo>
                  <a:pt x="0" y="6716"/>
                </a:lnTo>
                <a:lnTo>
                  <a:pt x="0" y="6716"/>
                </a:lnTo>
                <a:lnTo>
                  <a:pt x="4013" y="5883"/>
                </a:lnTo>
                <a:lnTo>
                  <a:pt x="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690327" y="358538"/>
            <a:ext cx="447167" cy="288532"/>
          </a:xfrm>
          <a:custGeom>
            <a:avLst/>
            <a:gdLst/>
            <a:ahLst/>
            <a:cxnLst/>
            <a:rect l="l" t="t" r="r" b="b"/>
            <a:pathLst>
              <a:path w="3859" h="2490" extrusionOk="0">
                <a:moveTo>
                  <a:pt x="3858" y="1"/>
                </a:moveTo>
                <a:lnTo>
                  <a:pt x="1" y="775"/>
                </a:lnTo>
                <a:lnTo>
                  <a:pt x="3858" y="2489"/>
                </a:lnTo>
                <a:lnTo>
                  <a:pt x="3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1079" y="2211168"/>
            <a:ext cx="386448" cy="249598"/>
          </a:xfrm>
          <a:custGeom>
            <a:avLst/>
            <a:gdLst/>
            <a:ahLst/>
            <a:cxnLst/>
            <a:rect l="l" t="t" r="r" b="b"/>
            <a:pathLst>
              <a:path w="3335" h="2154" extrusionOk="0">
                <a:moveTo>
                  <a:pt x="538" y="0"/>
                </a:moveTo>
                <a:cubicBezTo>
                  <a:pt x="371" y="0"/>
                  <a:pt x="215" y="85"/>
                  <a:pt x="108" y="265"/>
                </a:cubicBezTo>
                <a:cubicBezTo>
                  <a:pt x="0" y="444"/>
                  <a:pt x="12" y="634"/>
                  <a:pt x="155" y="801"/>
                </a:cubicBezTo>
                <a:cubicBezTo>
                  <a:pt x="286" y="967"/>
                  <a:pt x="429" y="1039"/>
                  <a:pt x="596" y="1158"/>
                </a:cubicBezTo>
                <a:cubicBezTo>
                  <a:pt x="893" y="1360"/>
                  <a:pt x="1179" y="1563"/>
                  <a:pt x="1489" y="1741"/>
                </a:cubicBezTo>
                <a:cubicBezTo>
                  <a:pt x="1770" y="1897"/>
                  <a:pt x="2144" y="2154"/>
                  <a:pt x="2469" y="2154"/>
                </a:cubicBezTo>
                <a:cubicBezTo>
                  <a:pt x="2667" y="2154"/>
                  <a:pt x="2846" y="2059"/>
                  <a:pt x="2977" y="1789"/>
                </a:cubicBezTo>
                <a:cubicBezTo>
                  <a:pt x="3334" y="1039"/>
                  <a:pt x="2334" y="670"/>
                  <a:pt x="1882" y="491"/>
                </a:cubicBezTo>
                <a:cubicBezTo>
                  <a:pt x="1441" y="301"/>
                  <a:pt x="1131" y="146"/>
                  <a:pt x="703" y="27"/>
                </a:cubicBezTo>
                <a:cubicBezTo>
                  <a:pt x="647" y="9"/>
                  <a:pt x="592" y="0"/>
                  <a:pt x="538" y="0"/>
                </a:cubicBezTo>
                <a:close/>
              </a:path>
            </a:pathLst>
          </a:custGeom>
          <a:solidFill>
            <a:srgbClr val="FF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62877" y="2388111"/>
            <a:ext cx="153189" cy="46930"/>
          </a:xfrm>
          <a:custGeom>
            <a:avLst/>
            <a:gdLst/>
            <a:ahLst/>
            <a:cxnLst/>
            <a:rect l="l" t="t" r="r" b="b"/>
            <a:pathLst>
              <a:path w="1322" h="405" extrusionOk="0">
                <a:moveTo>
                  <a:pt x="0" y="0"/>
                </a:moveTo>
                <a:cubicBezTo>
                  <a:pt x="345" y="262"/>
                  <a:pt x="524" y="393"/>
                  <a:pt x="798" y="405"/>
                </a:cubicBezTo>
                <a:cubicBezTo>
                  <a:pt x="869" y="405"/>
                  <a:pt x="1084" y="393"/>
                  <a:pt x="1131" y="357"/>
                </a:cubicBezTo>
                <a:cubicBezTo>
                  <a:pt x="1226" y="298"/>
                  <a:pt x="1322" y="179"/>
                  <a:pt x="1310" y="107"/>
                </a:cubicBezTo>
                <a:lnTo>
                  <a:pt x="1310" y="107"/>
                </a:lnTo>
                <a:cubicBezTo>
                  <a:pt x="1192" y="180"/>
                  <a:pt x="1044" y="209"/>
                  <a:pt x="885" y="209"/>
                </a:cubicBezTo>
                <a:cubicBezTo>
                  <a:pt x="579" y="209"/>
                  <a:pt x="235" y="102"/>
                  <a:pt x="0" y="0"/>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30433" y="2273510"/>
            <a:ext cx="98031" cy="127116"/>
          </a:xfrm>
          <a:custGeom>
            <a:avLst/>
            <a:gdLst/>
            <a:ahLst/>
            <a:cxnLst/>
            <a:rect l="l" t="t" r="r" b="b"/>
            <a:pathLst>
              <a:path w="846" h="1097" extrusionOk="0">
                <a:moveTo>
                  <a:pt x="0" y="1"/>
                </a:moveTo>
                <a:cubicBezTo>
                  <a:pt x="298" y="251"/>
                  <a:pt x="739" y="691"/>
                  <a:pt x="715" y="1096"/>
                </a:cubicBezTo>
                <a:cubicBezTo>
                  <a:pt x="786" y="1084"/>
                  <a:pt x="846" y="930"/>
                  <a:pt x="846" y="834"/>
                </a:cubicBezTo>
                <a:cubicBezTo>
                  <a:pt x="846" y="775"/>
                  <a:pt x="762" y="572"/>
                  <a:pt x="727" y="537"/>
                </a:cubicBezTo>
                <a:cubicBezTo>
                  <a:pt x="596" y="275"/>
                  <a:pt x="381" y="179"/>
                  <a:pt x="0" y="1"/>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34484" y="2301320"/>
            <a:ext cx="360144" cy="301974"/>
          </a:xfrm>
          <a:custGeom>
            <a:avLst/>
            <a:gdLst/>
            <a:ahLst/>
            <a:cxnLst/>
            <a:rect l="l" t="t" r="r" b="b"/>
            <a:pathLst>
              <a:path w="3108" h="2606" extrusionOk="0">
                <a:moveTo>
                  <a:pt x="530" y="0"/>
                </a:moveTo>
                <a:cubicBezTo>
                  <a:pt x="404" y="0"/>
                  <a:pt x="292" y="55"/>
                  <a:pt x="203" y="178"/>
                </a:cubicBezTo>
                <a:cubicBezTo>
                  <a:pt x="24" y="392"/>
                  <a:pt x="0" y="618"/>
                  <a:pt x="155" y="809"/>
                </a:cubicBezTo>
                <a:cubicBezTo>
                  <a:pt x="405" y="1166"/>
                  <a:pt x="667" y="1428"/>
                  <a:pt x="965" y="1761"/>
                </a:cubicBezTo>
                <a:cubicBezTo>
                  <a:pt x="1191" y="2059"/>
                  <a:pt x="1637" y="2605"/>
                  <a:pt x="2094" y="2605"/>
                </a:cubicBezTo>
                <a:cubicBezTo>
                  <a:pt x="2238" y="2605"/>
                  <a:pt x="2384" y="2550"/>
                  <a:pt x="2525" y="2416"/>
                </a:cubicBezTo>
                <a:cubicBezTo>
                  <a:pt x="3108" y="1868"/>
                  <a:pt x="2382" y="1368"/>
                  <a:pt x="2013" y="1023"/>
                </a:cubicBezTo>
                <a:cubicBezTo>
                  <a:pt x="1751" y="785"/>
                  <a:pt x="1465" y="570"/>
                  <a:pt x="1191" y="356"/>
                </a:cubicBezTo>
                <a:cubicBezTo>
                  <a:pt x="1036" y="213"/>
                  <a:pt x="917" y="118"/>
                  <a:pt x="715" y="35"/>
                </a:cubicBezTo>
                <a:cubicBezTo>
                  <a:pt x="651" y="12"/>
                  <a:pt x="589" y="0"/>
                  <a:pt x="530" y="0"/>
                </a:cubicBezTo>
                <a:close/>
              </a:path>
            </a:pathLst>
          </a:custGeom>
          <a:solidFill>
            <a:srgbClr val="FF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0048" y="2405956"/>
            <a:ext cx="82852" cy="140906"/>
          </a:xfrm>
          <a:custGeom>
            <a:avLst/>
            <a:gdLst/>
            <a:ahLst/>
            <a:cxnLst/>
            <a:rect l="l" t="t" r="r" b="b"/>
            <a:pathLst>
              <a:path w="715" h="1216" extrusionOk="0">
                <a:moveTo>
                  <a:pt x="0" y="1"/>
                </a:moveTo>
                <a:lnTo>
                  <a:pt x="0" y="1"/>
                </a:lnTo>
                <a:cubicBezTo>
                  <a:pt x="262" y="298"/>
                  <a:pt x="596" y="822"/>
                  <a:pt x="512" y="1215"/>
                </a:cubicBezTo>
                <a:cubicBezTo>
                  <a:pt x="584" y="1215"/>
                  <a:pt x="679" y="1084"/>
                  <a:pt x="703" y="977"/>
                </a:cubicBezTo>
                <a:cubicBezTo>
                  <a:pt x="715" y="918"/>
                  <a:pt x="655" y="715"/>
                  <a:pt x="643" y="668"/>
                </a:cubicBezTo>
                <a:cubicBezTo>
                  <a:pt x="536" y="382"/>
                  <a:pt x="346" y="251"/>
                  <a:pt x="0" y="1"/>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53141" y="2508043"/>
            <a:ext cx="146352" cy="65586"/>
          </a:xfrm>
          <a:custGeom>
            <a:avLst/>
            <a:gdLst/>
            <a:ahLst/>
            <a:cxnLst/>
            <a:rect l="l" t="t" r="r" b="b"/>
            <a:pathLst>
              <a:path w="1263" h="566" extrusionOk="0">
                <a:moveTo>
                  <a:pt x="0" y="1"/>
                </a:moveTo>
                <a:lnTo>
                  <a:pt x="0" y="1"/>
                </a:lnTo>
                <a:cubicBezTo>
                  <a:pt x="298" y="299"/>
                  <a:pt x="441" y="453"/>
                  <a:pt x="715" y="549"/>
                </a:cubicBezTo>
                <a:cubicBezTo>
                  <a:pt x="757" y="557"/>
                  <a:pt x="876" y="565"/>
                  <a:pt x="959" y="565"/>
                </a:cubicBezTo>
                <a:cubicBezTo>
                  <a:pt x="994" y="565"/>
                  <a:pt x="1022" y="564"/>
                  <a:pt x="1036" y="560"/>
                </a:cubicBezTo>
                <a:cubicBezTo>
                  <a:pt x="1143" y="513"/>
                  <a:pt x="1262" y="418"/>
                  <a:pt x="1262" y="334"/>
                </a:cubicBezTo>
                <a:lnTo>
                  <a:pt x="1262" y="334"/>
                </a:lnTo>
                <a:cubicBezTo>
                  <a:pt x="1191" y="362"/>
                  <a:pt x="1112" y="374"/>
                  <a:pt x="1029" y="374"/>
                </a:cubicBezTo>
                <a:cubicBezTo>
                  <a:pt x="682" y="374"/>
                  <a:pt x="260" y="164"/>
                  <a:pt x="0" y="1"/>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49" y="583451"/>
            <a:ext cx="789260" cy="1271057"/>
          </a:xfrm>
          <a:custGeom>
            <a:avLst/>
            <a:gdLst/>
            <a:ahLst/>
            <a:cxnLst/>
            <a:rect l="l" t="t" r="r" b="b"/>
            <a:pathLst>
              <a:path w="8466" h="13634" extrusionOk="0">
                <a:moveTo>
                  <a:pt x="1584" y="1"/>
                </a:moveTo>
                <a:lnTo>
                  <a:pt x="0" y="608"/>
                </a:lnTo>
                <a:lnTo>
                  <a:pt x="0" y="13014"/>
                </a:lnTo>
                <a:lnTo>
                  <a:pt x="2215" y="13633"/>
                </a:lnTo>
                <a:lnTo>
                  <a:pt x="6156" y="12145"/>
                </a:lnTo>
                <a:lnTo>
                  <a:pt x="8466" y="8633"/>
                </a:lnTo>
                <a:lnTo>
                  <a:pt x="8287" y="4418"/>
                </a:lnTo>
                <a:lnTo>
                  <a:pt x="5656" y="1132"/>
                </a:lnTo>
                <a:lnTo>
                  <a:pt x="1584"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48925" y="583451"/>
            <a:ext cx="379713" cy="635062"/>
          </a:xfrm>
          <a:custGeom>
            <a:avLst/>
            <a:gdLst/>
            <a:ahLst/>
            <a:cxnLst/>
            <a:rect l="l" t="t" r="r" b="b"/>
            <a:pathLst>
              <a:path w="4073" h="6812" extrusionOk="0">
                <a:moveTo>
                  <a:pt x="1" y="1"/>
                </a:moveTo>
                <a:lnTo>
                  <a:pt x="322" y="6811"/>
                </a:lnTo>
                <a:lnTo>
                  <a:pt x="4073" y="113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349" y="996350"/>
            <a:ext cx="177691" cy="222160"/>
          </a:xfrm>
          <a:custGeom>
            <a:avLst/>
            <a:gdLst/>
            <a:ahLst/>
            <a:cxnLst/>
            <a:rect l="l" t="t" r="r" b="b"/>
            <a:pathLst>
              <a:path w="1906" h="2383" extrusionOk="0">
                <a:moveTo>
                  <a:pt x="0" y="1"/>
                </a:moveTo>
                <a:lnTo>
                  <a:pt x="0" y="1858"/>
                </a:lnTo>
                <a:lnTo>
                  <a:pt x="1905" y="238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49" y="1218414"/>
            <a:ext cx="177691" cy="269799"/>
          </a:xfrm>
          <a:custGeom>
            <a:avLst/>
            <a:gdLst/>
            <a:ahLst/>
            <a:cxnLst/>
            <a:rect l="l" t="t" r="r" b="b"/>
            <a:pathLst>
              <a:path w="1906" h="2894" extrusionOk="0">
                <a:moveTo>
                  <a:pt x="1905" y="0"/>
                </a:moveTo>
                <a:lnTo>
                  <a:pt x="0" y="714"/>
                </a:lnTo>
                <a:lnTo>
                  <a:pt x="0" y="2893"/>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78944" y="1218414"/>
            <a:ext cx="396308" cy="636088"/>
          </a:xfrm>
          <a:custGeom>
            <a:avLst/>
            <a:gdLst/>
            <a:ahLst/>
            <a:cxnLst/>
            <a:rect l="l" t="t" r="r" b="b"/>
            <a:pathLst>
              <a:path w="4251" h="6823" extrusionOk="0">
                <a:moveTo>
                  <a:pt x="0" y="0"/>
                </a:moveTo>
                <a:lnTo>
                  <a:pt x="310" y="6822"/>
                </a:lnTo>
                <a:lnTo>
                  <a:pt x="4251" y="533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78944" y="995231"/>
            <a:ext cx="611662" cy="393045"/>
          </a:xfrm>
          <a:custGeom>
            <a:avLst/>
            <a:gdLst/>
            <a:ahLst/>
            <a:cxnLst/>
            <a:rect l="l" t="t" r="r" b="b"/>
            <a:pathLst>
              <a:path w="6561" h="4216" extrusionOk="0">
                <a:moveTo>
                  <a:pt x="6382" y="1"/>
                </a:moveTo>
                <a:lnTo>
                  <a:pt x="0" y="2394"/>
                </a:lnTo>
                <a:lnTo>
                  <a:pt x="6561" y="4216"/>
                </a:lnTo>
                <a:lnTo>
                  <a:pt x="6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0" y="2788000"/>
            <a:ext cx="9287586" cy="1942435"/>
          </a:xfrm>
          <a:custGeom>
            <a:avLst/>
            <a:gdLst/>
            <a:ahLst/>
            <a:cxnLst/>
            <a:rect l="l" t="t" r="r" b="b"/>
            <a:pathLst>
              <a:path w="80094" h="16763" extrusionOk="0">
                <a:moveTo>
                  <a:pt x="6243" y="1"/>
                </a:moveTo>
                <a:cubicBezTo>
                  <a:pt x="5631" y="1"/>
                  <a:pt x="5015" y="38"/>
                  <a:pt x="4406" y="109"/>
                </a:cubicBezTo>
                <a:cubicBezTo>
                  <a:pt x="3096" y="276"/>
                  <a:pt x="1393" y="800"/>
                  <a:pt x="0" y="1526"/>
                </a:cubicBezTo>
                <a:lnTo>
                  <a:pt x="0" y="7741"/>
                </a:lnTo>
                <a:cubicBezTo>
                  <a:pt x="194" y="7757"/>
                  <a:pt x="387" y="7764"/>
                  <a:pt x="580" y="7764"/>
                </a:cubicBezTo>
                <a:cubicBezTo>
                  <a:pt x="2986" y="7764"/>
                  <a:pt x="5338" y="6607"/>
                  <a:pt x="7608" y="6276"/>
                </a:cubicBezTo>
                <a:cubicBezTo>
                  <a:pt x="7987" y="6220"/>
                  <a:pt x="8329" y="6194"/>
                  <a:pt x="8642" y="6194"/>
                </a:cubicBezTo>
                <a:cubicBezTo>
                  <a:pt x="10453" y="6194"/>
                  <a:pt x="11334" y="7055"/>
                  <a:pt x="12907" y="7908"/>
                </a:cubicBezTo>
                <a:cubicBezTo>
                  <a:pt x="16098" y="9622"/>
                  <a:pt x="19157" y="10646"/>
                  <a:pt x="23122" y="11182"/>
                </a:cubicBezTo>
                <a:cubicBezTo>
                  <a:pt x="24092" y="11315"/>
                  <a:pt x="25048" y="11373"/>
                  <a:pt x="25994" y="11373"/>
                </a:cubicBezTo>
                <a:cubicBezTo>
                  <a:pt x="32544" y="11373"/>
                  <a:pt x="38574" y="8580"/>
                  <a:pt x="45139" y="8580"/>
                </a:cubicBezTo>
                <a:cubicBezTo>
                  <a:pt x="45592" y="8580"/>
                  <a:pt x="46048" y="8594"/>
                  <a:pt x="46506" y="8622"/>
                </a:cubicBezTo>
                <a:cubicBezTo>
                  <a:pt x="49459" y="8801"/>
                  <a:pt x="52245" y="10682"/>
                  <a:pt x="54662" y="11765"/>
                </a:cubicBezTo>
                <a:cubicBezTo>
                  <a:pt x="57841" y="13206"/>
                  <a:pt x="60972" y="14516"/>
                  <a:pt x="64806" y="14908"/>
                </a:cubicBezTo>
                <a:cubicBezTo>
                  <a:pt x="66932" y="15126"/>
                  <a:pt x="74349" y="16762"/>
                  <a:pt x="77358" y="16762"/>
                </a:cubicBezTo>
                <a:cubicBezTo>
                  <a:pt x="77635" y="16762"/>
                  <a:pt x="77875" y="16748"/>
                  <a:pt x="78070" y="16718"/>
                </a:cubicBezTo>
                <a:cubicBezTo>
                  <a:pt x="80094" y="16409"/>
                  <a:pt x="76998" y="13361"/>
                  <a:pt x="76772" y="11765"/>
                </a:cubicBezTo>
                <a:cubicBezTo>
                  <a:pt x="76009" y="12137"/>
                  <a:pt x="75049" y="12243"/>
                  <a:pt x="74072" y="12243"/>
                </a:cubicBezTo>
                <a:cubicBezTo>
                  <a:pt x="73236" y="12243"/>
                  <a:pt x="72387" y="12165"/>
                  <a:pt x="71640" y="12110"/>
                </a:cubicBezTo>
                <a:cubicBezTo>
                  <a:pt x="68378" y="11884"/>
                  <a:pt x="65056" y="11313"/>
                  <a:pt x="62175" y="10229"/>
                </a:cubicBezTo>
                <a:cubicBezTo>
                  <a:pt x="59924" y="9384"/>
                  <a:pt x="57948" y="8158"/>
                  <a:pt x="55960" y="7050"/>
                </a:cubicBezTo>
                <a:cubicBezTo>
                  <a:pt x="52959" y="5348"/>
                  <a:pt x="49911" y="4621"/>
                  <a:pt x="45958" y="4348"/>
                </a:cubicBezTo>
                <a:cubicBezTo>
                  <a:pt x="45165" y="4296"/>
                  <a:pt x="44390" y="4271"/>
                  <a:pt x="43629" y="4271"/>
                </a:cubicBezTo>
                <a:cubicBezTo>
                  <a:pt x="40555" y="4271"/>
                  <a:pt x="37697" y="4668"/>
                  <a:pt x="34624" y="5241"/>
                </a:cubicBezTo>
                <a:cubicBezTo>
                  <a:pt x="31986" y="5727"/>
                  <a:pt x="29721" y="6331"/>
                  <a:pt x="26999" y="6331"/>
                </a:cubicBezTo>
                <a:cubicBezTo>
                  <a:pt x="26724" y="6331"/>
                  <a:pt x="26444" y="6325"/>
                  <a:pt x="26158" y="6312"/>
                </a:cubicBezTo>
                <a:cubicBezTo>
                  <a:pt x="20360" y="6098"/>
                  <a:pt x="15502" y="3026"/>
                  <a:pt x="10954" y="931"/>
                </a:cubicBezTo>
                <a:cubicBezTo>
                  <a:pt x="9536" y="278"/>
                  <a:pt x="7902" y="1"/>
                  <a:pt x="6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0" y="3046056"/>
            <a:ext cx="8918954" cy="1754483"/>
          </a:xfrm>
          <a:custGeom>
            <a:avLst/>
            <a:gdLst/>
            <a:ahLst/>
            <a:cxnLst/>
            <a:rect l="l" t="t" r="r" b="b"/>
            <a:pathLst>
              <a:path w="76915" h="15141" extrusionOk="0">
                <a:moveTo>
                  <a:pt x="6169" y="0"/>
                </a:moveTo>
                <a:cubicBezTo>
                  <a:pt x="5558" y="0"/>
                  <a:pt x="4944" y="38"/>
                  <a:pt x="4334" y="108"/>
                </a:cubicBezTo>
                <a:cubicBezTo>
                  <a:pt x="3060" y="275"/>
                  <a:pt x="1370" y="787"/>
                  <a:pt x="0" y="1478"/>
                </a:cubicBezTo>
                <a:lnTo>
                  <a:pt x="0" y="7752"/>
                </a:lnTo>
                <a:cubicBezTo>
                  <a:pt x="164" y="7764"/>
                  <a:pt x="327" y="7769"/>
                  <a:pt x="490" y="7769"/>
                </a:cubicBezTo>
                <a:cubicBezTo>
                  <a:pt x="2902" y="7769"/>
                  <a:pt x="5251" y="6599"/>
                  <a:pt x="7537" y="6276"/>
                </a:cubicBezTo>
                <a:cubicBezTo>
                  <a:pt x="7906" y="6223"/>
                  <a:pt x="8240" y="6198"/>
                  <a:pt x="8548" y="6198"/>
                </a:cubicBezTo>
                <a:cubicBezTo>
                  <a:pt x="10374" y="6198"/>
                  <a:pt x="11256" y="7063"/>
                  <a:pt x="12835" y="7919"/>
                </a:cubicBezTo>
                <a:cubicBezTo>
                  <a:pt x="16014" y="9622"/>
                  <a:pt x="19086" y="10657"/>
                  <a:pt x="23039" y="11193"/>
                </a:cubicBezTo>
                <a:cubicBezTo>
                  <a:pt x="24000" y="11324"/>
                  <a:pt x="24947" y="11381"/>
                  <a:pt x="25884" y="11381"/>
                </a:cubicBezTo>
                <a:cubicBezTo>
                  <a:pt x="32436" y="11381"/>
                  <a:pt x="38473" y="8590"/>
                  <a:pt x="45027" y="8590"/>
                </a:cubicBezTo>
                <a:cubicBezTo>
                  <a:pt x="45489" y="8590"/>
                  <a:pt x="45955" y="8604"/>
                  <a:pt x="46423" y="8633"/>
                </a:cubicBezTo>
                <a:cubicBezTo>
                  <a:pt x="49387" y="8812"/>
                  <a:pt x="52174" y="10681"/>
                  <a:pt x="54579" y="11765"/>
                </a:cubicBezTo>
                <a:cubicBezTo>
                  <a:pt x="57769" y="13217"/>
                  <a:pt x="60889" y="14527"/>
                  <a:pt x="64735" y="14908"/>
                </a:cubicBezTo>
                <a:cubicBezTo>
                  <a:pt x="66030" y="15041"/>
                  <a:pt x="67373" y="15140"/>
                  <a:pt x="68711" y="15140"/>
                </a:cubicBezTo>
                <a:cubicBezTo>
                  <a:pt x="69771" y="15140"/>
                  <a:pt x="70828" y="15078"/>
                  <a:pt x="71855" y="14920"/>
                </a:cubicBezTo>
                <a:cubicBezTo>
                  <a:pt x="73891" y="14610"/>
                  <a:pt x="76915" y="13360"/>
                  <a:pt x="76712" y="11765"/>
                </a:cubicBezTo>
                <a:lnTo>
                  <a:pt x="76712" y="11765"/>
                </a:lnTo>
                <a:cubicBezTo>
                  <a:pt x="75954" y="12137"/>
                  <a:pt x="75005" y="12242"/>
                  <a:pt x="74039" y="12242"/>
                </a:cubicBezTo>
                <a:cubicBezTo>
                  <a:pt x="73184" y="12242"/>
                  <a:pt x="72317" y="12160"/>
                  <a:pt x="71557" y="12110"/>
                </a:cubicBezTo>
                <a:cubicBezTo>
                  <a:pt x="68306" y="11884"/>
                  <a:pt x="64985" y="11324"/>
                  <a:pt x="62091" y="10229"/>
                </a:cubicBezTo>
                <a:cubicBezTo>
                  <a:pt x="59853" y="9383"/>
                  <a:pt x="57865" y="8169"/>
                  <a:pt x="55888" y="7050"/>
                </a:cubicBezTo>
                <a:cubicBezTo>
                  <a:pt x="52888" y="5359"/>
                  <a:pt x="49828" y="4621"/>
                  <a:pt x="45887" y="4359"/>
                </a:cubicBezTo>
                <a:cubicBezTo>
                  <a:pt x="45081" y="4304"/>
                  <a:pt x="44295" y="4278"/>
                  <a:pt x="43523" y="4278"/>
                </a:cubicBezTo>
                <a:cubicBezTo>
                  <a:pt x="40462" y="4278"/>
                  <a:pt x="37614" y="4682"/>
                  <a:pt x="34552" y="5252"/>
                </a:cubicBezTo>
                <a:cubicBezTo>
                  <a:pt x="31898" y="5741"/>
                  <a:pt x="29622" y="6340"/>
                  <a:pt x="26870" y="6340"/>
                </a:cubicBezTo>
                <a:cubicBezTo>
                  <a:pt x="26609" y="6340"/>
                  <a:pt x="26345" y="6335"/>
                  <a:pt x="26075" y="6324"/>
                </a:cubicBezTo>
                <a:cubicBezTo>
                  <a:pt x="20289" y="6097"/>
                  <a:pt x="15419" y="3025"/>
                  <a:pt x="10883" y="930"/>
                </a:cubicBezTo>
                <a:cubicBezTo>
                  <a:pt x="9456" y="278"/>
                  <a:pt x="7826" y="0"/>
                  <a:pt x="6169"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342" y="3468541"/>
            <a:ext cx="9141247" cy="1670705"/>
          </a:xfrm>
          <a:custGeom>
            <a:avLst/>
            <a:gdLst/>
            <a:ahLst/>
            <a:cxnLst/>
            <a:rect l="l" t="t" r="r" b="b"/>
            <a:pathLst>
              <a:path w="78832" h="14418" extrusionOk="0">
                <a:moveTo>
                  <a:pt x="7078" y="1"/>
                </a:moveTo>
                <a:cubicBezTo>
                  <a:pt x="4536" y="1"/>
                  <a:pt x="2195" y="1220"/>
                  <a:pt x="0" y="2094"/>
                </a:cubicBezTo>
                <a:lnTo>
                  <a:pt x="0" y="14417"/>
                </a:lnTo>
                <a:lnTo>
                  <a:pt x="78415" y="14417"/>
                </a:lnTo>
                <a:cubicBezTo>
                  <a:pt x="78486" y="12810"/>
                  <a:pt x="78832" y="11119"/>
                  <a:pt x="77772" y="9714"/>
                </a:cubicBezTo>
                <a:cubicBezTo>
                  <a:pt x="76379" y="9726"/>
                  <a:pt x="74902" y="10321"/>
                  <a:pt x="73474" y="10476"/>
                </a:cubicBezTo>
                <a:cubicBezTo>
                  <a:pt x="72200" y="10596"/>
                  <a:pt x="70956" y="10641"/>
                  <a:pt x="69715" y="10641"/>
                </a:cubicBezTo>
                <a:cubicBezTo>
                  <a:pt x="68243" y="10641"/>
                  <a:pt x="66776" y="10577"/>
                  <a:pt x="65270" y="10500"/>
                </a:cubicBezTo>
                <a:cubicBezTo>
                  <a:pt x="61591" y="10333"/>
                  <a:pt x="57948" y="9535"/>
                  <a:pt x="55162" y="7916"/>
                </a:cubicBezTo>
                <a:cubicBezTo>
                  <a:pt x="52924" y="6607"/>
                  <a:pt x="51054" y="5225"/>
                  <a:pt x="48256" y="4392"/>
                </a:cubicBezTo>
                <a:cubicBezTo>
                  <a:pt x="46141" y="3759"/>
                  <a:pt x="44300" y="3478"/>
                  <a:pt x="42489" y="3478"/>
                </a:cubicBezTo>
                <a:cubicBezTo>
                  <a:pt x="40415" y="3478"/>
                  <a:pt x="38381" y="3846"/>
                  <a:pt x="36017" y="4475"/>
                </a:cubicBezTo>
                <a:cubicBezTo>
                  <a:pt x="34654" y="4828"/>
                  <a:pt x="32986" y="5117"/>
                  <a:pt x="31400" y="5117"/>
                </a:cubicBezTo>
                <a:cubicBezTo>
                  <a:pt x="30256" y="5117"/>
                  <a:pt x="29155" y="4967"/>
                  <a:pt x="28242" y="4583"/>
                </a:cubicBezTo>
                <a:cubicBezTo>
                  <a:pt x="27653" y="4332"/>
                  <a:pt x="26839" y="4244"/>
                  <a:pt x="26022" y="4244"/>
                </a:cubicBezTo>
                <a:cubicBezTo>
                  <a:pt x="24739" y="4244"/>
                  <a:pt x="23447" y="4461"/>
                  <a:pt x="23003" y="4606"/>
                </a:cubicBezTo>
                <a:cubicBezTo>
                  <a:pt x="22185" y="4879"/>
                  <a:pt x="21525" y="4987"/>
                  <a:pt x="20718" y="4987"/>
                </a:cubicBezTo>
                <a:cubicBezTo>
                  <a:pt x="20398" y="4987"/>
                  <a:pt x="20055" y="4970"/>
                  <a:pt x="19669" y="4940"/>
                </a:cubicBezTo>
                <a:cubicBezTo>
                  <a:pt x="16336" y="4666"/>
                  <a:pt x="14062" y="3404"/>
                  <a:pt x="11728" y="1892"/>
                </a:cubicBezTo>
                <a:cubicBezTo>
                  <a:pt x="10752" y="1261"/>
                  <a:pt x="9549" y="284"/>
                  <a:pt x="8192" y="82"/>
                </a:cubicBezTo>
                <a:cubicBezTo>
                  <a:pt x="7816" y="26"/>
                  <a:pt x="7445" y="1"/>
                  <a:pt x="7078" y="1"/>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342" y="3992649"/>
            <a:ext cx="7175169" cy="1146596"/>
          </a:xfrm>
          <a:custGeom>
            <a:avLst/>
            <a:gdLst/>
            <a:ahLst/>
            <a:cxnLst/>
            <a:rect l="l" t="t" r="r" b="b"/>
            <a:pathLst>
              <a:path w="61877" h="9895" extrusionOk="0">
                <a:moveTo>
                  <a:pt x="8517" y="0"/>
                </a:moveTo>
                <a:cubicBezTo>
                  <a:pt x="5407" y="0"/>
                  <a:pt x="2585" y="1831"/>
                  <a:pt x="0" y="2607"/>
                </a:cubicBezTo>
                <a:lnTo>
                  <a:pt x="0" y="9894"/>
                </a:lnTo>
                <a:lnTo>
                  <a:pt x="61877" y="9894"/>
                </a:lnTo>
                <a:cubicBezTo>
                  <a:pt x="59960" y="9465"/>
                  <a:pt x="58162" y="8822"/>
                  <a:pt x="56614" y="7918"/>
                </a:cubicBezTo>
                <a:cubicBezTo>
                  <a:pt x="54364" y="6608"/>
                  <a:pt x="52495" y="5215"/>
                  <a:pt x="49709" y="4393"/>
                </a:cubicBezTo>
                <a:cubicBezTo>
                  <a:pt x="47588" y="3760"/>
                  <a:pt x="45744" y="3480"/>
                  <a:pt x="43931" y="3480"/>
                </a:cubicBezTo>
                <a:cubicBezTo>
                  <a:pt x="41856" y="3480"/>
                  <a:pt x="39821" y="3848"/>
                  <a:pt x="37457" y="4477"/>
                </a:cubicBezTo>
                <a:cubicBezTo>
                  <a:pt x="36101" y="4830"/>
                  <a:pt x="34432" y="5118"/>
                  <a:pt x="32844" y="5118"/>
                </a:cubicBezTo>
                <a:cubicBezTo>
                  <a:pt x="31699" y="5118"/>
                  <a:pt x="30595" y="4968"/>
                  <a:pt x="29683" y="4584"/>
                </a:cubicBezTo>
                <a:cubicBezTo>
                  <a:pt x="29094" y="4334"/>
                  <a:pt x="28282" y="4246"/>
                  <a:pt x="27466" y="4246"/>
                </a:cubicBezTo>
                <a:cubicBezTo>
                  <a:pt x="26185" y="4246"/>
                  <a:pt x="24895" y="4462"/>
                  <a:pt x="24444" y="4608"/>
                </a:cubicBezTo>
                <a:cubicBezTo>
                  <a:pt x="23622" y="4882"/>
                  <a:pt x="22960" y="4983"/>
                  <a:pt x="22148" y="4983"/>
                </a:cubicBezTo>
                <a:cubicBezTo>
                  <a:pt x="21831" y="4983"/>
                  <a:pt x="21491" y="4968"/>
                  <a:pt x="21110" y="4941"/>
                </a:cubicBezTo>
                <a:cubicBezTo>
                  <a:pt x="17776" y="4667"/>
                  <a:pt x="15502" y="3405"/>
                  <a:pt x="13169" y="1893"/>
                </a:cubicBezTo>
                <a:cubicBezTo>
                  <a:pt x="12204" y="1262"/>
                  <a:pt x="10990" y="274"/>
                  <a:pt x="9644" y="83"/>
                </a:cubicBezTo>
                <a:cubicBezTo>
                  <a:pt x="9264" y="26"/>
                  <a:pt x="8889" y="0"/>
                  <a:pt x="8517"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21202" y="3526247"/>
            <a:ext cx="7822798" cy="1612998"/>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959100" y="3762634"/>
            <a:ext cx="7184909" cy="1380666"/>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84115" y="4152442"/>
            <a:ext cx="6259908" cy="98680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046743" y="4629040"/>
            <a:ext cx="2097343" cy="511478"/>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a:spLocks noGrp="1"/>
          </p:cNvSpPr>
          <p:nvPr>
            <p:ph type="ctrTitle"/>
          </p:nvPr>
        </p:nvSpPr>
        <p:spPr>
          <a:xfrm>
            <a:off x="1409450" y="708725"/>
            <a:ext cx="6324900" cy="19251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Concert One"/>
              <a:buNone/>
              <a:defRPr sz="6000">
                <a:solidFill>
                  <a:schemeClr val="accent5"/>
                </a:solidFill>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08" name="Google Shape;108;p2"/>
          <p:cNvSpPr txBox="1">
            <a:spLocks noGrp="1"/>
          </p:cNvSpPr>
          <p:nvPr>
            <p:ph type="subTitle" idx="1"/>
          </p:nvPr>
        </p:nvSpPr>
        <p:spPr>
          <a:xfrm>
            <a:off x="2380625" y="4069500"/>
            <a:ext cx="4382700" cy="408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sz="1600" b="1">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9" name="Google Shape;109;p2"/>
          <p:cNvSpPr txBox="1">
            <a:spLocks noGrp="1"/>
          </p:cNvSpPr>
          <p:nvPr>
            <p:ph type="title" idx="2"/>
          </p:nvPr>
        </p:nvSpPr>
        <p:spPr>
          <a:xfrm>
            <a:off x="1406750" y="2477075"/>
            <a:ext cx="6327600" cy="8139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5">
    <p:spTree>
      <p:nvGrpSpPr>
        <p:cNvPr id="1" name="Shape 886"/>
        <p:cNvGrpSpPr/>
        <p:nvPr/>
      </p:nvGrpSpPr>
      <p:grpSpPr>
        <a:xfrm>
          <a:off x="0" y="0"/>
          <a:ext cx="0" cy="0"/>
          <a:chOff x="0" y="0"/>
          <a:chExt cx="0" cy="0"/>
        </a:xfrm>
      </p:grpSpPr>
      <p:sp>
        <p:nvSpPr>
          <p:cNvPr id="887" name="Google Shape;887;p24"/>
          <p:cNvSpPr/>
          <p:nvPr/>
        </p:nvSpPr>
        <p:spPr>
          <a:xfrm rot="10800000" flipH="1">
            <a:off x="6493582" y="5"/>
            <a:ext cx="2650424" cy="648670"/>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24"/>
          <p:cNvGrpSpPr/>
          <p:nvPr/>
        </p:nvGrpSpPr>
        <p:grpSpPr>
          <a:xfrm rot="2064314">
            <a:off x="1472406" y="1181296"/>
            <a:ext cx="2747443" cy="2493889"/>
            <a:chOff x="747700" y="1105791"/>
            <a:chExt cx="2747649" cy="2494076"/>
          </a:xfrm>
        </p:grpSpPr>
        <p:sp>
          <p:nvSpPr>
            <p:cNvPr id="889" name="Google Shape;889;p24"/>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24"/>
          <p:cNvGrpSpPr/>
          <p:nvPr/>
        </p:nvGrpSpPr>
        <p:grpSpPr>
          <a:xfrm rot="-9549054">
            <a:off x="5809755" y="2288287"/>
            <a:ext cx="2747587" cy="2494020"/>
            <a:chOff x="747700" y="1105791"/>
            <a:chExt cx="2747649" cy="2494076"/>
          </a:xfrm>
        </p:grpSpPr>
        <p:sp>
          <p:nvSpPr>
            <p:cNvPr id="930" name="Google Shape;930;p24"/>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24"/>
          <p:cNvGrpSpPr/>
          <p:nvPr/>
        </p:nvGrpSpPr>
        <p:grpSpPr>
          <a:xfrm>
            <a:off x="6810640" y="2996741"/>
            <a:ext cx="407650" cy="435993"/>
            <a:chOff x="2527100" y="1800950"/>
            <a:chExt cx="359575" cy="384575"/>
          </a:xfrm>
        </p:grpSpPr>
        <p:sp>
          <p:nvSpPr>
            <p:cNvPr id="971" name="Google Shape;971;p24"/>
            <p:cNvSpPr/>
            <p:nvPr/>
          </p:nvSpPr>
          <p:spPr>
            <a:xfrm>
              <a:off x="2527100" y="1800950"/>
              <a:ext cx="359575" cy="384575"/>
            </a:xfrm>
            <a:custGeom>
              <a:avLst/>
              <a:gdLst/>
              <a:ahLst/>
              <a:cxnLst/>
              <a:rect l="l" t="t" r="r" b="b"/>
              <a:pathLst>
                <a:path w="14383" h="15383" extrusionOk="0">
                  <a:moveTo>
                    <a:pt x="8911" y="0"/>
                  </a:moveTo>
                  <a:cubicBezTo>
                    <a:pt x="8909" y="0"/>
                    <a:pt x="8907" y="0"/>
                    <a:pt x="8906" y="0"/>
                  </a:cubicBezTo>
                  <a:cubicBezTo>
                    <a:pt x="8192" y="36"/>
                    <a:pt x="5441" y="3596"/>
                    <a:pt x="5096" y="3691"/>
                  </a:cubicBezTo>
                  <a:cubicBezTo>
                    <a:pt x="4405" y="3906"/>
                    <a:pt x="357" y="3667"/>
                    <a:pt x="179" y="4501"/>
                  </a:cubicBezTo>
                  <a:cubicBezTo>
                    <a:pt x="0" y="5322"/>
                    <a:pt x="2250" y="8347"/>
                    <a:pt x="2322" y="8680"/>
                  </a:cubicBezTo>
                  <a:cubicBezTo>
                    <a:pt x="2393" y="9013"/>
                    <a:pt x="1357" y="12978"/>
                    <a:pt x="1798" y="13550"/>
                  </a:cubicBezTo>
                  <a:cubicBezTo>
                    <a:pt x="1841" y="13603"/>
                    <a:pt x="1909" y="13627"/>
                    <a:pt x="1998" y="13627"/>
                  </a:cubicBezTo>
                  <a:cubicBezTo>
                    <a:pt x="2794" y="13627"/>
                    <a:pt x="5239" y="11695"/>
                    <a:pt x="5892" y="11695"/>
                  </a:cubicBezTo>
                  <a:cubicBezTo>
                    <a:pt x="5931" y="11695"/>
                    <a:pt x="5963" y="11702"/>
                    <a:pt x="5989" y="11716"/>
                  </a:cubicBezTo>
                  <a:cubicBezTo>
                    <a:pt x="6455" y="11978"/>
                    <a:pt x="9238" y="15382"/>
                    <a:pt x="9848" y="15382"/>
                  </a:cubicBezTo>
                  <a:cubicBezTo>
                    <a:pt x="9876" y="15382"/>
                    <a:pt x="9899" y="15375"/>
                    <a:pt x="9918" y="15359"/>
                  </a:cubicBezTo>
                  <a:cubicBezTo>
                    <a:pt x="10323" y="15026"/>
                    <a:pt x="10597" y="10942"/>
                    <a:pt x="10751" y="10537"/>
                  </a:cubicBezTo>
                  <a:cubicBezTo>
                    <a:pt x="10894" y="10144"/>
                    <a:pt x="13859" y="9382"/>
                    <a:pt x="14097" y="8323"/>
                  </a:cubicBezTo>
                  <a:cubicBezTo>
                    <a:pt x="14383" y="7120"/>
                    <a:pt x="10311" y="5049"/>
                    <a:pt x="10073" y="4560"/>
                  </a:cubicBezTo>
                  <a:cubicBezTo>
                    <a:pt x="9835" y="4074"/>
                    <a:pt x="9444" y="0"/>
                    <a:pt x="89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2564900" y="1928650"/>
              <a:ext cx="66400" cy="30075"/>
            </a:xfrm>
            <a:custGeom>
              <a:avLst/>
              <a:gdLst/>
              <a:ahLst/>
              <a:cxnLst/>
              <a:rect l="l" t="t" r="r" b="b"/>
              <a:pathLst>
                <a:path w="2656" h="1203" extrusionOk="0">
                  <a:moveTo>
                    <a:pt x="131" y="0"/>
                  </a:moveTo>
                  <a:cubicBezTo>
                    <a:pt x="84" y="0"/>
                    <a:pt x="36" y="12"/>
                    <a:pt x="36" y="60"/>
                  </a:cubicBezTo>
                  <a:cubicBezTo>
                    <a:pt x="0" y="119"/>
                    <a:pt x="24" y="179"/>
                    <a:pt x="60" y="214"/>
                  </a:cubicBezTo>
                  <a:cubicBezTo>
                    <a:pt x="60" y="214"/>
                    <a:pt x="214" y="298"/>
                    <a:pt x="441" y="417"/>
                  </a:cubicBezTo>
                  <a:cubicBezTo>
                    <a:pt x="655" y="536"/>
                    <a:pt x="953" y="667"/>
                    <a:pt x="1274" y="810"/>
                  </a:cubicBezTo>
                  <a:cubicBezTo>
                    <a:pt x="1429" y="845"/>
                    <a:pt x="1584" y="905"/>
                    <a:pt x="1727" y="965"/>
                  </a:cubicBezTo>
                  <a:cubicBezTo>
                    <a:pt x="1881" y="1024"/>
                    <a:pt x="2012" y="1060"/>
                    <a:pt x="2131" y="1107"/>
                  </a:cubicBezTo>
                  <a:cubicBezTo>
                    <a:pt x="2370" y="1179"/>
                    <a:pt x="2536" y="1203"/>
                    <a:pt x="2536" y="1203"/>
                  </a:cubicBezTo>
                  <a:cubicBezTo>
                    <a:pt x="2584" y="1203"/>
                    <a:pt x="2631" y="1191"/>
                    <a:pt x="2643" y="1143"/>
                  </a:cubicBezTo>
                  <a:cubicBezTo>
                    <a:pt x="2655" y="1084"/>
                    <a:pt x="2643" y="1024"/>
                    <a:pt x="2596" y="1000"/>
                  </a:cubicBezTo>
                  <a:cubicBezTo>
                    <a:pt x="2596" y="1000"/>
                    <a:pt x="2453" y="905"/>
                    <a:pt x="2227" y="786"/>
                  </a:cubicBezTo>
                  <a:cubicBezTo>
                    <a:pt x="2108" y="726"/>
                    <a:pt x="1989" y="655"/>
                    <a:pt x="1834" y="595"/>
                  </a:cubicBezTo>
                  <a:cubicBezTo>
                    <a:pt x="1703" y="536"/>
                    <a:pt x="1536" y="476"/>
                    <a:pt x="1393" y="405"/>
                  </a:cubicBezTo>
                  <a:cubicBezTo>
                    <a:pt x="1084" y="286"/>
                    <a:pt x="762" y="179"/>
                    <a:pt x="524" y="107"/>
                  </a:cubicBezTo>
                  <a:cubicBezTo>
                    <a:pt x="286" y="36"/>
                    <a:pt x="131"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2716100" y="1836550"/>
              <a:ext cx="31275" cy="100850"/>
            </a:xfrm>
            <a:custGeom>
              <a:avLst/>
              <a:gdLst/>
              <a:ahLst/>
              <a:cxnLst/>
              <a:rect l="l" t="t" r="r" b="b"/>
              <a:pathLst>
                <a:path w="1251" h="4034" extrusionOk="0">
                  <a:moveTo>
                    <a:pt x="1117" y="1"/>
                  </a:moveTo>
                  <a:cubicBezTo>
                    <a:pt x="1083" y="1"/>
                    <a:pt x="1043" y="18"/>
                    <a:pt x="1024" y="65"/>
                  </a:cubicBezTo>
                  <a:cubicBezTo>
                    <a:pt x="1024" y="65"/>
                    <a:pt x="941" y="291"/>
                    <a:pt x="822" y="648"/>
                  </a:cubicBezTo>
                  <a:cubicBezTo>
                    <a:pt x="703" y="1005"/>
                    <a:pt x="572" y="1481"/>
                    <a:pt x="429" y="1958"/>
                  </a:cubicBezTo>
                  <a:cubicBezTo>
                    <a:pt x="370" y="2208"/>
                    <a:pt x="310" y="2446"/>
                    <a:pt x="251" y="2672"/>
                  </a:cubicBezTo>
                  <a:cubicBezTo>
                    <a:pt x="215" y="2898"/>
                    <a:pt x="167" y="3113"/>
                    <a:pt x="120" y="3291"/>
                  </a:cubicBezTo>
                  <a:cubicBezTo>
                    <a:pt x="48" y="3648"/>
                    <a:pt x="1" y="3910"/>
                    <a:pt x="1" y="3910"/>
                  </a:cubicBezTo>
                  <a:cubicBezTo>
                    <a:pt x="1" y="3946"/>
                    <a:pt x="12" y="4006"/>
                    <a:pt x="60" y="4029"/>
                  </a:cubicBezTo>
                  <a:cubicBezTo>
                    <a:pt x="71" y="4032"/>
                    <a:pt x="82" y="4034"/>
                    <a:pt x="93" y="4034"/>
                  </a:cubicBezTo>
                  <a:cubicBezTo>
                    <a:pt x="132" y="4034"/>
                    <a:pt x="170" y="4016"/>
                    <a:pt x="179" y="3970"/>
                  </a:cubicBezTo>
                  <a:cubicBezTo>
                    <a:pt x="179" y="3970"/>
                    <a:pt x="274" y="3744"/>
                    <a:pt x="393" y="3386"/>
                  </a:cubicBezTo>
                  <a:cubicBezTo>
                    <a:pt x="453" y="3208"/>
                    <a:pt x="524" y="3005"/>
                    <a:pt x="584" y="2779"/>
                  </a:cubicBezTo>
                  <a:cubicBezTo>
                    <a:pt x="655" y="2553"/>
                    <a:pt x="715" y="2315"/>
                    <a:pt x="786" y="2077"/>
                  </a:cubicBezTo>
                  <a:cubicBezTo>
                    <a:pt x="929" y="1589"/>
                    <a:pt x="1048" y="1112"/>
                    <a:pt x="1120" y="743"/>
                  </a:cubicBezTo>
                  <a:cubicBezTo>
                    <a:pt x="1191" y="374"/>
                    <a:pt x="1239" y="124"/>
                    <a:pt x="1239" y="124"/>
                  </a:cubicBezTo>
                  <a:cubicBezTo>
                    <a:pt x="1251" y="88"/>
                    <a:pt x="1227" y="41"/>
                    <a:pt x="1144" y="5"/>
                  </a:cubicBezTo>
                  <a:cubicBezTo>
                    <a:pt x="1136" y="2"/>
                    <a:pt x="1126"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2594950" y="2035050"/>
              <a:ext cx="67000" cy="67075"/>
            </a:xfrm>
            <a:custGeom>
              <a:avLst/>
              <a:gdLst/>
              <a:ahLst/>
              <a:cxnLst/>
              <a:rect l="l" t="t" r="r" b="b"/>
              <a:pathLst>
                <a:path w="2680" h="2683" extrusionOk="0">
                  <a:moveTo>
                    <a:pt x="2560" y="1"/>
                  </a:moveTo>
                  <a:cubicBezTo>
                    <a:pt x="2542" y="1"/>
                    <a:pt x="2525" y="6"/>
                    <a:pt x="2513" y="18"/>
                  </a:cubicBezTo>
                  <a:cubicBezTo>
                    <a:pt x="2513" y="18"/>
                    <a:pt x="2346" y="149"/>
                    <a:pt x="2096" y="376"/>
                  </a:cubicBezTo>
                  <a:cubicBezTo>
                    <a:pt x="1977" y="483"/>
                    <a:pt x="1822" y="602"/>
                    <a:pt x="1679" y="745"/>
                  </a:cubicBezTo>
                  <a:cubicBezTo>
                    <a:pt x="1525" y="876"/>
                    <a:pt x="1382" y="1042"/>
                    <a:pt x="1215" y="1197"/>
                  </a:cubicBezTo>
                  <a:cubicBezTo>
                    <a:pt x="906" y="1507"/>
                    <a:pt x="608" y="1828"/>
                    <a:pt x="382" y="2090"/>
                  </a:cubicBezTo>
                  <a:cubicBezTo>
                    <a:pt x="155" y="2340"/>
                    <a:pt x="25" y="2519"/>
                    <a:pt x="25" y="2519"/>
                  </a:cubicBezTo>
                  <a:cubicBezTo>
                    <a:pt x="13" y="2543"/>
                    <a:pt x="1" y="2602"/>
                    <a:pt x="25" y="2638"/>
                  </a:cubicBezTo>
                  <a:cubicBezTo>
                    <a:pt x="39" y="2667"/>
                    <a:pt x="71" y="2682"/>
                    <a:pt x="102" y="2682"/>
                  </a:cubicBezTo>
                  <a:cubicBezTo>
                    <a:pt x="122" y="2682"/>
                    <a:pt x="141" y="2676"/>
                    <a:pt x="155" y="2662"/>
                  </a:cubicBezTo>
                  <a:cubicBezTo>
                    <a:pt x="155" y="2662"/>
                    <a:pt x="322" y="2543"/>
                    <a:pt x="572" y="2328"/>
                  </a:cubicBezTo>
                  <a:cubicBezTo>
                    <a:pt x="810" y="2102"/>
                    <a:pt x="1144" y="1804"/>
                    <a:pt x="1453" y="1495"/>
                  </a:cubicBezTo>
                  <a:cubicBezTo>
                    <a:pt x="1596" y="1340"/>
                    <a:pt x="1751" y="1173"/>
                    <a:pt x="1894" y="1030"/>
                  </a:cubicBezTo>
                  <a:cubicBezTo>
                    <a:pt x="2049" y="876"/>
                    <a:pt x="2168" y="733"/>
                    <a:pt x="2287" y="614"/>
                  </a:cubicBezTo>
                  <a:cubicBezTo>
                    <a:pt x="2513" y="364"/>
                    <a:pt x="2644" y="185"/>
                    <a:pt x="2644" y="185"/>
                  </a:cubicBezTo>
                  <a:cubicBezTo>
                    <a:pt x="2656" y="138"/>
                    <a:pt x="2680" y="90"/>
                    <a:pt x="2644" y="42"/>
                  </a:cubicBezTo>
                  <a:cubicBezTo>
                    <a:pt x="2628" y="19"/>
                    <a:pt x="2593" y="1"/>
                    <a:pt x="2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2731275" y="2042350"/>
              <a:ext cx="26225" cy="82775"/>
            </a:xfrm>
            <a:custGeom>
              <a:avLst/>
              <a:gdLst/>
              <a:ahLst/>
              <a:cxnLst/>
              <a:rect l="l" t="t" r="r" b="b"/>
              <a:pathLst>
                <a:path w="1049" h="3311" extrusionOk="0">
                  <a:moveTo>
                    <a:pt x="72" y="0"/>
                  </a:moveTo>
                  <a:cubicBezTo>
                    <a:pt x="36" y="0"/>
                    <a:pt x="1" y="72"/>
                    <a:pt x="1" y="131"/>
                  </a:cubicBezTo>
                  <a:cubicBezTo>
                    <a:pt x="1" y="131"/>
                    <a:pt x="36" y="334"/>
                    <a:pt x="96" y="631"/>
                  </a:cubicBezTo>
                  <a:cubicBezTo>
                    <a:pt x="156" y="929"/>
                    <a:pt x="239" y="1334"/>
                    <a:pt x="346" y="1715"/>
                  </a:cubicBezTo>
                  <a:cubicBezTo>
                    <a:pt x="406" y="1917"/>
                    <a:pt x="465" y="2108"/>
                    <a:pt x="513" y="2286"/>
                  </a:cubicBezTo>
                  <a:cubicBezTo>
                    <a:pt x="572" y="2465"/>
                    <a:pt x="632" y="2632"/>
                    <a:pt x="679" y="2774"/>
                  </a:cubicBezTo>
                  <a:cubicBezTo>
                    <a:pt x="775" y="3060"/>
                    <a:pt x="858" y="3251"/>
                    <a:pt x="858" y="3251"/>
                  </a:cubicBezTo>
                  <a:cubicBezTo>
                    <a:pt x="870" y="3298"/>
                    <a:pt x="918" y="3310"/>
                    <a:pt x="953" y="3310"/>
                  </a:cubicBezTo>
                  <a:cubicBezTo>
                    <a:pt x="1001" y="3310"/>
                    <a:pt x="1049" y="3251"/>
                    <a:pt x="1037" y="3191"/>
                  </a:cubicBezTo>
                  <a:cubicBezTo>
                    <a:pt x="1037" y="3191"/>
                    <a:pt x="1001" y="2989"/>
                    <a:pt x="941" y="2691"/>
                  </a:cubicBezTo>
                  <a:cubicBezTo>
                    <a:pt x="918" y="2536"/>
                    <a:pt x="882" y="2358"/>
                    <a:pt x="834" y="2179"/>
                  </a:cubicBezTo>
                  <a:lnTo>
                    <a:pt x="703" y="1596"/>
                  </a:lnTo>
                  <a:cubicBezTo>
                    <a:pt x="596" y="1215"/>
                    <a:pt x="501" y="822"/>
                    <a:pt x="394" y="548"/>
                  </a:cubicBezTo>
                  <a:cubicBezTo>
                    <a:pt x="287" y="250"/>
                    <a:pt x="215" y="72"/>
                    <a:pt x="215" y="72"/>
                  </a:cubicBezTo>
                  <a:cubicBezTo>
                    <a:pt x="203" y="36"/>
                    <a:pt x="156" y="0"/>
                    <a:pt x="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2779800" y="2000675"/>
              <a:ext cx="64325" cy="11150"/>
            </a:xfrm>
            <a:custGeom>
              <a:avLst/>
              <a:gdLst/>
              <a:ahLst/>
              <a:cxnLst/>
              <a:rect l="l" t="t" r="r" b="b"/>
              <a:pathLst>
                <a:path w="2573" h="446" extrusionOk="0">
                  <a:moveTo>
                    <a:pt x="1727" y="0"/>
                  </a:moveTo>
                  <a:cubicBezTo>
                    <a:pt x="1572" y="0"/>
                    <a:pt x="1429" y="24"/>
                    <a:pt x="1274" y="24"/>
                  </a:cubicBezTo>
                  <a:cubicBezTo>
                    <a:pt x="977" y="36"/>
                    <a:pt x="679" y="60"/>
                    <a:pt x="465" y="108"/>
                  </a:cubicBezTo>
                  <a:cubicBezTo>
                    <a:pt x="239" y="143"/>
                    <a:pt x="84" y="179"/>
                    <a:pt x="84" y="179"/>
                  </a:cubicBezTo>
                  <a:cubicBezTo>
                    <a:pt x="48" y="203"/>
                    <a:pt x="12" y="227"/>
                    <a:pt x="0" y="286"/>
                  </a:cubicBezTo>
                  <a:cubicBezTo>
                    <a:pt x="0" y="346"/>
                    <a:pt x="24" y="393"/>
                    <a:pt x="84" y="405"/>
                  </a:cubicBezTo>
                  <a:cubicBezTo>
                    <a:pt x="84" y="405"/>
                    <a:pt x="239" y="417"/>
                    <a:pt x="465" y="441"/>
                  </a:cubicBezTo>
                  <a:cubicBezTo>
                    <a:pt x="529" y="444"/>
                    <a:pt x="597" y="446"/>
                    <a:pt x="668" y="446"/>
                  </a:cubicBezTo>
                  <a:cubicBezTo>
                    <a:pt x="862" y="446"/>
                    <a:pt x="1080" y="435"/>
                    <a:pt x="1298" y="417"/>
                  </a:cubicBezTo>
                  <a:cubicBezTo>
                    <a:pt x="1441" y="405"/>
                    <a:pt x="1608" y="393"/>
                    <a:pt x="1739" y="381"/>
                  </a:cubicBezTo>
                  <a:cubicBezTo>
                    <a:pt x="1894" y="358"/>
                    <a:pt x="2013" y="334"/>
                    <a:pt x="2132" y="322"/>
                  </a:cubicBezTo>
                  <a:cubicBezTo>
                    <a:pt x="2346" y="286"/>
                    <a:pt x="2501" y="239"/>
                    <a:pt x="2501" y="239"/>
                  </a:cubicBezTo>
                  <a:cubicBezTo>
                    <a:pt x="2548" y="239"/>
                    <a:pt x="2572" y="203"/>
                    <a:pt x="2572" y="155"/>
                  </a:cubicBezTo>
                  <a:cubicBezTo>
                    <a:pt x="2572" y="96"/>
                    <a:pt x="2525" y="48"/>
                    <a:pt x="2489" y="36"/>
                  </a:cubicBezTo>
                  <a:cubicBezTo>
                    <a:pt x="2489" y="36"/>
                    <a:pt x="2334" y="24"/>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24"/>
          <p:cNvGrpSpPr/>
          <p:nvPr/>
        </p:nvGrpSpPr>
        <p:grpSpPr>
          <a:xfrm>
            <a:off x="-50" y="2788000"/>
            <a:ext cx="9287500" cy="2355315"/>
            <a:chOff x="-50" y="2788000"/>
            <a:chExt cx="9287500" cy="2355315"/>
          </a:xfrm>
        </p:grpSpPr>
        <p:sp>
          <p:nvSpPr>
            <p:cNvPr id="978" name="Google Shape;978;p24"/>
            <p:cNvSpPr/>
            <p:nvPr/>
          </p:nvSpPr>
          <p:spPr>
            <a:xfrm>
              <a:off x="-50" y="2788000"/>
              <a:ext cx="9287500" cy="1942455"/>
            </a:xfrm>
            <a:custGeom>
              <a:avLst/>
              <a:gdLst/>
              <a:ahLst/>
              <a:cxnLst/>
              <a:rect l="l" t="t" r="r" b="b"/>
              <a:pathLst>
                <a:path w="80094" h="16763" extrusionOk="0">
                  <a:moveTo>
                    <a:pt x="6243" y="1"/>
                  </a:moveTo>
                  <a:cubicBezTo>
                    <a:pt x="5631" y="1"/>
                    <a:pt x="5015" y="38"/>
                    <a:pt x="4406" y="109"/>
                  </a:cubicBezTo>
                  <a:cubicBezTo>
                    <a:pt x="3096" y="276"/>
                    <a:pt x="1393" y="800"/>
                    <a:pt x="0" y="1526"/>
                  </a:cubicBezTo>
                  <a:lnTo>
                    <a:pt x="0" y="7741"/>
                  </a:lnTo>
                  <a:cubicBezTo>
                    <a:pt x="194" y="7757"/>
                    <a:pt x="387" y="7764"/>
                    <a:pt x="580" y="7764"/>
                  </a:cubicBezTo>
                  <a:cubicBezTo>
                    <a:pt x="2986" y="7764"/>
                    <a:pt x="5338" y="6607"/>
                    <a:pt x="7608" y="6276"/>
                  </a:cubicBezTo>
                  <a:cubicBezTo>
                    <a:pt x="7987" y="6220"/>
                    <a:pt x="8329" y="6194"/>
                    <a:pt x="8642" y="6194"/>
                  </a:cubicBezTo>
                  <a:cubicBezTo>
                    <a:pt x="10453" y="6194"/>
                    <a:pt x="11334" y="7055"/>
                    <a:pt x="12907" y="7908"/>
                  </a:cubicBezTo>
                  <a:cubicBezTo>
                    <a:pt x="16098" y="9622"/>
                    <a:pt x="19157" y="10646"/>
                    <a:pt x="23122" y="11182"/>
                  </a:cubicBezTo>
                  <a:cubicBezTo>
                    <a:pt x="24092" y="11315"/>
                    <a:pt x="25048" y="11373"/>
                    <a:pt x="25994" y="11373"/>
                  </a:cubicBezTo>
                  <a:cubicBezTo>
                    <a:pt x="32544" y="11373"/>
                    <a:pt x="38574" y="8580"/>
                    <a:pt x="45139" y="8580"/>
                  </a:cubicBezTo>
                  <a:cubicBezTo>
                    <a:pt x="45592" y="8580"/>
                    <a:pt x="46048" y="8594"/>
                    <a:pt x="46506" y="8622"/>
                  </a:cubicBezTo>
                  <a:cubicBezTo>
                    <a:pt x="49459" y="8801"/>
                    <a:pt x="52245" y="10682"/>
                    <a:pt x="54662" y="11765"/>
                  </a:cubicBezTo>
                  <a:cubicBezTo>
                    <a:pt x="57841" y="13206"/>
                    <a:pt x="60972" y="14516"/>
                    <a:pt x="64806" y="14908"/>
                  </a:cubicBezTo>
                  <a:cubicBezTo>
                    <a:pt x="66932" y="15126"/>
                    <a:pt x="74349" y="16762"/>
                    <a:pt x="77358" y="16762"/>
                  </a:cubicBezTo>
                  <a:cubicBezTo>
                    <a:pt x="77635" y="16762"/>
                    <a:pt x="77875" y="16748"/>
                    <a:pt x="78070" y="16718"/>
                  </a:cubicBezTo>
                  <a:cubicBezTo>
                    <a:pt x="80094" y="16409"/>
                    <a:pt x="76998" y="13361"/>
                    <a:pt x="76772" y="11765"/>
                  </a:cubicBezTo>
                  <a:cubicBezTo>
                    <a:pt x="76009" y="12137"/>
                    <a:pt x="75049" y="12243"/>
                    <a:pt x="74072" y="12243"/>
                  </a:cubicBezTo>
                  <a:cubicBezTo>
                    <a:pt x="73236" y="12243"/>
                    <a:pt x="72387" y="12165"/>
                    <a:pt x="71640" y="12110"/>
                  </a:cubicBezTo>
                  <a:cubicBezTo>
                    <a:pt x="68378" y="11884"/>
                    <a:pt x="65056" y="11313"/>
                    <a:pt x="62175" y="10229"/>
                  </a:cubicBezTo>
                  <a:cubicBezTo>
                    <a:pt x="59924" y="9384"/>
                    <a:pt x="57948" y="8158"/>
                    <a:pt x="55960" y="7050"/>
                  </a:cubicBezTo>
                  <a:cubicBezTo>
                    <a:pt x="52959" y="5348"/>
                    <a:pt x="49911" y="4621"/>
                    <a:pt x="45958" y="4348"/>
                  </a:cubicBezTo>
                  <a:cubicBezTo>
                    <a:pt x="45165" y="4296"/>
                    <a:pt x="44390" y="4271"/>
                    <a:pt x="43629" y="4271"/>
                  </a:cubicBezTo>
                  <a:cubicBezTo>
                    <a:pt x="40555" y="4271"/>
                    <a:pt x="37697" y="4668"/>
                    <a:pt x="34624" y="5241"/>
                  </a:cubicBezTo>
                  <a:cubicBezTo>
                    <a:pt x="31986" y="5727"/>
                    <a:pt x="29721" y="6331"/>
                    <a:pt x="26999" y="6331"/>
                  </a:cubicBezTo>
                  <a:cubicBezTo>
                    <a:pt x="26724" y="6331"/>
                    <a:pt x="26444" y="6325"/>
                    <a:pt x="26158" y="6312"/>
                  </a:cubicBezTo>
                  <a:cubicBezTo>
                    <a:pt x="20360" y="6098"/>
                    <a:pt x="15502" y="3026"/>
                    <a:pt x="10954" y="931"/>
                  </a:cubicBezTo>
                  <a:cubicBezTo>
                    <a:pt x="9536" y="278"/>
                    <a:pt x="7902" y="1"/>
                    <a:pt x="6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50" y="3046056"/>
              <a:ext cx="8918871" cy="1754501"/>
            </a:xfrm>
            <a:custGeom>
              <a:avLst/>
              <a:gdLst/>
              <a:ahLst/>
              <a:cxnLst/>
              <a:rect l="l" t="t" r="r" b="b"/>
              <a:pathLst>
                <a:path w="76915" h="15141" extrusionOk="0">
                  <a:moveTo>
                    <a:pt x="6169" y="0"/>
                  </a:moveTo>
                  <a:cubicBezTo>
                    <a:pt x="5558" y="0"/>
                    <a:pt x="4944" y="38"/>
                    <a:pt x="4334" y="108"/>
                  </a:cubicBezTo>
                  <a:cubicBezTo>
                    <a:pt x="3060" y="275"/>
                    <a:pt x="1370" y="787"/>
                    <a:pt x="0" y="1478"/>
                  </a:cubicBezTo>
                  <a:lnTo>
                    <a:pt x="0" y="7752"/>
                  </a:lnTo>
                  <a:cubicBezTo>
                    <a:pt x="164" y="7764"/>
                    <a:pt x="327" y="7769"/>
                    <a:pt x="490" y="7769"/>
                  </a:cubicBezTo>
                  <a:cubicBezTo>
                    <a:pt x="2902" y="7769"/>
                    <a:pt x="5251" y="6599"/>
                    <a:pt x="7537" y="6276"/>
                  </a:cubicBezTo>
                  <a:cubicBezTo>
                    <a:pt x="7906" y="6223"/>
                    <a:pt x="8240" y="6198"/>
                    <a:pt x="8548" y="6198"/>
                  </a:cubicBezTo>
                  <a:cubicBezTo>
                    <a:pt x="10374" y="6198"/>
                    <a:pt x="11256" y="7063"/>
                    <a:pt x="12835" y="7919"/>
                  </a:cubicBezTo>
                  <a:cubicBezTo>
                    <a:pt x="16014" y="9622"/>
                    <a:pt x="19086" y="10657"/>
                    <a:pt x="23039" y="11193"/>
                  </a:cubicBezTo>
                  <a:cubicBezTo>
                    <a:pt x="24000" y="11324"/>
                    <a:pt x="24947" y="11381"/>
                    <a:pt x="25884" y="11381"/>
                  </a:cubicBezTo>
                  <a:cubicBezTo>
                    <a:pt x="32436" y="11381"/>
                    <a:pt x="38473" y="8590"/>
                    <a:pt x="45027" y="8590"/>
                  </a:cubicBezTo>
                  <a:cubicBezTo>
                    <a:pt x="45489" y="8590"/>
                    <a:pt x="45955" y="8604"/>
                    <a:pt x="46423" y="8633"/>
                  </a:cubicBezTo>
                  <a:cubicBezTo>
                    <a:pt x="49387" y="8812"/>
                    <a:pt x="52174" y="10681"/>
                    <a:pt x="54579" y="11765"/>
                  </a:cubicBezTo>
                  <a:cubicBezTo>
                    <a:pt x="57769" y="13217"/>
                    <a:pt x="60889" y="14527"/>
                    <a:pt x="64735" y="14908"/>
                  </a:cubicBezTo>
                  <a:cubicBezTo>
                    <a:pt x="66030" y="15041"/>
                    <a:pt x="67373" y="15140"/>
                    <a:pt x="68711" y="15140"/>
                  </a:cubicBezTo>
                  <a:cubicBezTo>
                    <a:pt x="69771" y="15140"/>
                    <a:pt x="70828" y="15078"/>
                    <a:pt x="71855" y="14920"/>
                  </a:cubicBezTo>
                  <a:cubicBezTo>
                    <a:pt x="73891" y="14610"/>
                    <a:pt x="76915" y="13360"/>
                    <a:pt x="76712" y="11765"/>
                  </a:cubicBezTo>
                  <a:lnTo>
                    <a:pt x="76712" y="11765"/>
                  </a:lnTo>
                  <a:cubicBezTo>
                    <a:pt x="75954" y="12137"/>
                    <a:pt x="75005" y="12242"/>
                    <a:pt x="74039" y="12242"/>
                  </a:cubicBezTo>
                  <a:cubicBezTo>
                    <a:pt x="73184" y="12242"/>
                    <a:pt x="72317" y="12160"/>
                    <a:pt x="71557" y="12110"/>
                  </a:cubicBezTo>
                  <a:cubicBezTo>
                    <a:pt x="68306" y="11884"/>
                    <a:pt x="64985" y="11324"/>
                    <a:pt x="62091" y="10229"/>
                  </a:cubicBezTo>
                  <a:cubicBezTo>
                    <a:pt x="59853" y="9383"/>
                    <a:pt x="57865" y="8169"/>
                    <a:pt x="55888" y="7050"/>
                  </a:cubicBezTo>
                  <a:cubicBezTo>
                    <a:pt x="52888" y="5359"/>
                    <a:pt x="49828" y="4621"/>
                    <a:pt x="45887" y="4359"/>
                  </a:cubicBezTo>
                  <a:cubicBezTo>
                    <a:pt x="45081" y="4304"/>
                    <a:pt x="44295" y="4278"/>
                    <a:pt x="43523" y="4278"/>
                  </a:cubicBezTo>
                  <a:cubicBezTo>
                    <a:pt x="40462" y="4278"/>
                    <a:pt x="37614" y="4682"/>
                    <a:pt x="34552" y="5252"/>
                  </a:cubicBezTo>
                  <a:cubicBezTo>
                    <a:pt x="31898" y="5741"/>
                    <a:pt x="29622" y="6340"/>
                    <a:pt x="26870" y="6340"/>
                  </a:cubicBezTo>
                  <a:cubicBezTo>
                    <a:pt x="26609" y="6340"/>
                    <a:pt x="26345" y="6335"/>
                    <a:pt x="26075" y="6324"/>
                  </a:cubicBezTo>
                  <a:cubicBezTo>
                    <a:pt x="20289" y="6097"/>
                    <a:pt x="15419" y="3025"/>
                    <a:pt x="10883" y="930"/>
                  </a:cubicBezTo>
                  <a:cubicBezTo>
                    <a:pt x="9456" y="278"/>
                    <a:pt x="7826" y="0"/>
                    <a:pt x="6169"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1342" y="3468541"/>
              <a:ext cx="9141162" cy="1670722"/>
            </a:xfrm>
            <a:custGeom>
              <a:avLst/>
              <a:gdLst/>
              <a:ahLst/>
              <a:cxnLst/>
              <a:rect l="l" t="t" r="r" b="b"/>
              <a:pathLst>
                <a:path w="78832" h="14418" extrusionOk="0">
                  <a:moveTo>
                    <a:pt x="7078" y="1"/>
                  </a:moveTo>
                  <a:cubicBezTo>
                    <a:pt x="4536" y="1"/>
                    <a:pt x="2195" y="1220"/>
                    <a:pt x="0" y="2094"/>
                  </a:cubicBezTo>
                  <a:lnTo>
                    <a:pt x="0" y="14417"/>
                  </a:lnTo>
                  <a:lnTo>
                    <a:pt x="78415" y="14417"/>
                  </a:lnTo>
                  <a:cubicBezTo>
                    <a:pt x="78486" y="12810"/>
                    <a:pt x="78832" y="11119"/>
                    <a:pt x="77772" y="9714"/>
                  </a:cubicBezTo>
                  <a:cubicBezTo>
                    <a:pt x="76379" y="9726"/>
                    <a:pt x="74902" y="10321"/>
                    <a:pt x="73474" y="10476"/>
                  </a:cubicBezTo>
                  <a:cubicBezTo>
                    <a:pt x="72200" y="10596"/>
                    <a:pt x="70956" y="10641"/>
                    <a:pt x="69715" y="10641"/>
                  </a:cubicBezTo>
                  <a:cubicBezTo>
                    <a:pt x="68243" y="10641"/>
                    <a:pt x="66776" y="10577"/>
                    <a:pt x="65270" y="10500"/>
                  </a:cubicBezTo>
                  <a:cubicBezTo>
                    <a:pt x="61591" y="10333"/>
                    <a:pt x="57948" y="9535"/>
                    <a:pt x="55162" y="7916"/>
                  </a:cubicBezTo>
                  <a:cubicBezTo>
                    <a:pt x="52924" y="6607"/>
                    <a:pt x="51054" y="5225"/>
                    <a:pt x="48256" y="4392"/>
                  </a:cubicBezTo>
                  <a:cubicBezTo>
                    <a:pt x="46141" y="3759"/>
                    <a:pt x="44300" y="3478"/>
                    <a:pt x="42489" y="3478"/>
                  </a:cubicBezTo>
                  <a:cubicBezTo>
                    <a:pt x="40415" y="3478"/>
                    <a:pt x="38381" y="3846"/>
                    <a:pt x="36017" y="4475"/>
                  </a:cubicBezTo>
                  <a:cubicBezTo>
                    <a:pt x="34654" y="4828"/>
                    <a:pt x="32986" y="5117"/>
                    <a:pt x="31400" y="5117"/>
                  </a:cubicBezTo>
                  <a:cubicBezTo>
                    <a:pt x="30256" y="5117"/>
                    <a:pt x="29155" y="4967"/>
                    <a:pt x="28242" y="4583"/>
                  </a:cubicBezTo>
                  <a:cubicBezTo>
                    <a:pt x="27653" y="4332"/>
                    <a:pt x="26839" y="4244"/>
                    <a:pt x="26022" y="4244"/>
                  </a:cubicBezTo>
                  <a:cubicBezTo>
                    <a:pt x="24739" y="4244"/>
                    <a:pt x="23447" y="4461"/>
                    <a:pt x="23003" y="4606"/>
                  </a:cubicBezTo>
                  <a:cubicBezTo>
                    <a:pt x="22185" y="4879"/>
                    <a:pt x="21525" y="4987"/>
                    <a:pt x="20718" y="4987"/>
                  </a:cubicBezTo>
                  <a:cubicBezTo>
                    <a:pt x="20398" y="4987"/>
                    <a:pt x="20055" y="4970"/>
                    <a:pt x="19669" y="4940"/>
                  </a:cubicBezTo>
                  <a:cubicBezTo>
                    <a:pt x="16336" y="4666"/>
                    <a:pt x="14062" y="3404"/>
                    <a:pt x="11728" y="1892"/>
                  </a:cubicBezTo>
                  <a:cubicBezTo>
                    <a:pt x="10752" y="1261"/>
                    <a:pt x="9549" y="284"/>
                    <a:pt x="8192" y="82"/>
                  </a:cubicBezTo>
                  <a:cubicBezTo>
                    <a:pt x="7816" y="26"/>
                    <a:pt x="7445" y="1"/>
                    <a:pt x="7078" y="1"/>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1342" y="3992649"/>
              <a:ext cx="7175102" cy="1146608"/>
            </a:xfrm>
            <a:custGeom>
              <a:avLst/>
              <a:gdLst/>
              <a:ahLst/>
              <a:cxnLst/>
              <a:rect l="l" t="t" r="r" b="b"/>
              <a:pathLst>
                <a:path w="61877" h="9895" extrusionOk="0">
                  <a:moveTo>
                    <a:pt x="8517" y="0"/>
                  </a:moveTo>
                  <a:cubicBezTo>
                    <a:pt x="5407" y="0"/>
                    <a:pt x="2585" y="1831"/>
                    <a:pt x="0" y="2607"/>
                  </a:cubicBezTo>
                  <a:lnTo>
                    <a:pt x="0" y="9894"/>
                  </a:lnTo>
                  <a:lnTo>
                    <a:pt x="61877" y="9894"/>
                  </a:lnTo>
                  <a:cubicBezTo>
                    <a:pt x="59960" y="9465"/>
                    <a:pt x="58162" y="8822"/>
                    <a:pt x="56614" y="7918"/>
                  </a:cubicBezTo>
                  <a:cubicBezTo>
                    <a:pt x="54364" y="6608"/>
                    <a:pt x="52495" y="5215"/>
                    <a:pt x="49709" y="4393"/>
                  </a:cubicBezTo>
                  <a:cubicBezTo>
                    <a:pt x="47588" y="3760"/>
                    <a:pt x="45744" y="3480"/>
                    <a:pt x="43931" y="3480"/>
                  </a:cubicBezTo>
                  <a:cubicBezTo>
                    <a:pt x="41856" y="3480"/>
                    <a:pt x="39821" y="3848"/>
                    <a:pt x="37457" y="4477"/>
                  </a:cubicBezTo>
                  <a:cubicBezTo>
                    <a:pt x="36101" y="4830"/>
                    <a:pt x="34432" y="5118"/>
                    <a:pt x="32844" y="5118"/>
                  </a:cubicBezTo>
                  <a:cubicBezTo>
                    <a:pt x="31699" y="5118"/>
                    <a:pt x="30595" y="4968"/>
                    <a:pt x="29683" y="4584"/>
                  </a:cubicBezTo>
                  <a:cubicBezTo>
                    <a:pt x="29094" y="4334"/>
                    <a:pt x="28282" y="4246"/>
                    <a:pt x="27466" y="4246"/>
                  </a:cubicBezTo>
                  <a:cubicBezTo>
                    <a:pt x="26185" y="4246"/>
                    <a:pt x="24895" y="4462"/>
                    <a:pt x="24444" y="4608"/>
                  </a:cubicBezTo>
                  <a:cubicBezTo>
                    <a:pt x="23622" y="4882"/>
                    <a:pt x="22960" y="4983"/>
                    <a:pt x="22148" y="4983"/>
                  </a:cubicBezTo>
                  <a:cubicBezTo>
                    <a:pt x="21831" y="4983"/>
                    <a:pt x="21491" y="4968"/>
                    <a:pt x="21110" y="4941"/>
                  </a:cubicBezTo>
                  <a:cubicBezTo>
                    <a:pt x="17776" y="4667"/>
                    <a:pt x="15502" y="3405"/>
                    <a:pt x="13169" y="1893"/>
                  </a:cubicBezTo>
                  <a:cubicBezTo>
                    <a:pt x="12204" y="1262"/>
                    <a:pt x="10990" y="274"/>
                    <a:pt x="9644" y="83"/>
                  </a:cubicBezTo>
                  <a:cubicBezTo>
                    <a:pt x="9264" y="26"/>
                    <a:pt x="8889" y="0"/>
                    <a:pt x="8517"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1321202" y="3526247"/>
              <a:ext cx="7822725" cy="1613015"/>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1959100" y="3762634"/>
              <a:ext cx="7184843" cy="1380680"/>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2884115" y="4152442"/>
              <a:ext cx="6259850" cy="98681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7046743" y="4629040"/>
              <a:ext cx="2097323" cy="511483"/>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47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C10B419-FF10-4B1A-ACF4-A90B728DFC1A}"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45327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B419-FF10-4B1A-ACF4-A90B728DFC1A}"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403974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0B419-FF10-4B1A-ACF4-A90B728DFC1A}"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321952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10B419-FF10-4B1A-ACF4-A90B728DFC1A}"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28062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10B419-FF10-4B1A-ACF4-A90B728DFC1A}"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080552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0B419-FF10-4B1A-ACF4-A90B728DFC1A}"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02851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B419-FF10-4B1A-ACF4-A90B728DFC1A}"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4222856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10B419-FF10-4B1A-ACF4-A90B728DFC1A}"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119198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3"/>
        <p:cNvGrpSpPr/>
        <p:nvPr/>
      </p:nvGrpSpPr>
      <p:grpSpPr>
        <a:xfrm>
          <a:off x="0" y="0"/>
          <a:ext cx="0" cy="0"/>
          <a:chOff x="0" y="0"/>
          <a:chExt cx="0" cy="0"/>
        </a:xfrm>
      </p:grpSpPr>
      <p:grpSp>
        <p:nvGrpSpPr>
          <p:cNvPr id="294" name="Google Shape;294;p5"/>
          <p:cNvGrpSpPr/>
          <p:nvPr/>
        </p:nvGrpSpPr>
        <p:grpSpPr>
          <a:xfrm rot="-8706224">
            <a:off x="2166588" y="3357038"/>
            <a:ext cx="2747685" cy="2494109"/>
            <a:chOff x="747700" y="1105791"/>
            <a:chExt cx="2747649" cy="2494076"/>
          </a:xfrm>
        </p:grpSpPr>
        <p:sp>
          <p:nvSpPr>
            <p:cNvPr id="295" name="Google Shape;295;p5"/>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5"/>
          <p:cNvSpPr txBox="1">
            <a:spLocks noGrp="1"/>
          </p:cNvSpPr>
          <p:nvPr>
            <p:ph type="body" idx="1"/>
          </p:nvPr>
        </p:nvSpPr>
        <p:spPr>
          <a:xfrm>
            <a:off x="1413600" y="2495075"/>
            <a:ext cx="2693400" cy="1611900"/>
          </a:xfrm>
          <a:prstGeom prst="rect">
            <a:avLst/>
          </a:prstGeom>
          <a:noFill/>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a:lvl1pPr>
            <a:lvl2pPr marL="914400" lvl="1" indent="-304800">
              <a:spcBef>
                <a:spcPts val="600"/>
              </a:spcBef>
              <a:spcAft>
                <a:spcPts val="0"/>
              </a:spcAft>
              <a:buClr>
                <a:schemeClr val="accent5"/>
              </a:buClr>
              <a:buSzPts val="1200"/>
              <a:buChar char="○"/>
              <a:defRPr sz="1200"/>
            </a:lvl2pPr>
            <a:lvl3pPr marL="1371600" lvl="2" indent="-304800">
              <a:spcBef>
                <a:spcPts val="0"/>
              </a:spcBef>
              <a:spcAft>
                <a:spcPts val="0"/>
              </a:spcAft>
              <a:buClr>
                <a:schemeClr val="accent5"/>
              </a:buClr>
              <a:buSzPts val="1200"/>
              <a:buChar char="■"/>
              <a:defRPr sz="1200"/>
            </a:lvl3pPr>
            <a:lvl4pPr marL="1828800" lvl="3" indent="-304800">
              <a:spcBef>
                <a:spcPts val="0"/>
              </a:spcBef>
              <a:spcAft>
                <a:spcPts val="0"/>
              </a:spcAft>
              <a:buClr>
                <a:schemeClr val="accent5"/>
              </a:buClr>
              <a:buSzPts val="1200"/>
              <a:buChar char="●"/>
              <a:defRPr sz="1200"/>
            </a:lvl4pPr>
            <a:lvl5pPr marL="2286000" lvl="4" indent="-304800">
              <a:spcBef>
                <a:spcPts val="0"/>
              </a:spcBef>
              <a:spcAft>
                <a:spcPts val="0"/>
              </a:spcAft>
              <a:buClr>
                <a:schemeClr val="accent5"/>
              </a:buClr>
              <a:buSzPts val="1200"/>
              <a:buChar char="○"/>
              <a:defRPr sz="1200"/>
            </a:lvl5pPr>
            <a:lvl6pPr marL="2743200" lvl="5" indent="-304800">
              <a:spcBef>
                <a:spcPts val="0"/>
              </a:spcBef>
              <a:spcAft>
                <a:spcPts val="0"/>
              </a:spcAft>
              <a:buClr>
                <a:schemeClr val="accent5"/>
              </a:buClr>
              <a:buSzPts val="1200"/>
              <a:buChar char="■"/>
              <a:defRPr sz="1200"/>
            </a:lvl6pPr>
            <a:lvl7pPr marL="3200400" lvl="6" indent="-304800">
              <a:spcBef>
                <a:spcPts val="0"/>
              </a:spcBef>
              <a:spcAft>
                <a:spcPts val="0"/>
              </a:spcAft>
              <a:buClr>
                <a:schemeClr val="accent5"/>
              </a:buClr>
              <a:buSzPts val="1200"/>
              <a:buChar char="●"/>
              <a:defRPr sz="1200"/>
            </a:lvl7pPr>
            <a:lvl8pPr marL="3657600" lvl="7" indent="-304800">
              <a:spcBef>
                <a:spcPts val="0"/>
              </a:spcBef>
              <a:spcAft>
                <a:spcPts val="0"/>
              </a:spcAft>
              <a:buClr>
                <a:schemeClr val="accent5"/>
              </a:buClr>
              <a:buSzPts val="1200"/>
              <a:buChar char="○"/>
              <a:defRPr sz="1200"/>
            </a:lvl8pPr>
            <a:lvl9pPr marL="4114800" lvl="8" indent="-304800">
              <a:spcBef>
                <a:spcPts val="0"/>
              </a:spcBef>
              <a:spcAft>
                <a:spcPts val="0"/>
              </a:spcAft>
              <a:buSzPts val="1200"/>
              <a:buChar char="■"/>
              <a:defRPr sz="1200"/>
            </a:lvl9pPr>
          </a:lstStyle>
          <a:p>
            <a:endParaRPr/>
          </a:p>
        </p:txBody>
      </p:sp>
      <p:sp>
        <p:nvSpPr>
          <p:cNvPr id="336" name="Google Shape;336;p5"/>
          <p:cNvSpPr txBox="1">
            <a:spLocks noGrp="1"/>
          </p:cNvSpPr>
          <p:nvPr>
            <p:ph type="body" idx="2"/>
          </p:nvPr>
        </p:nvSpPr>
        <p:spPr>
          <a:xfrm>
            <a:off x="5031554" y="2495075"/>
            <a:ext cx="2693400" cy="1611900"/>
          </a:xfrm>
          <a:prstGeom prst="rect">
            <a:avLst/>
          </a:prstGeom>
          <a:noFill/>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a:lvl1pPr>
            <a:lvl2pPr marL="914400" lvl="1" indent="-304800">
              <a:spcBef>
                <a:spcPts val="600"/>
              </a:spcBef>
              <a:spcAft>
                <a:spcPts val="0"/>
              </a:spcAft>
              <a:buClr>
                <a:schemeClr val="accent5"/>
              </a:buClr>
              <a:buSzPts val="1200"/>
              <a:buChar char="○"/>
              <a:defRPr sz="1200"/>
            </a:lvl2pPr>
            <a:lvl3pPr marL="1371600" lvl="2" indent="-304800">
              <a:spcBef>
                <a:spcPts val="0"/>
              </a:spcBef>
              <a:spcAft>
                <a:spcPts val="0"/>
              </a:spcAft>
              <a:buClr>
                <a:schemeClr val="accent5"/>
              </a:buClr>
              <a:buSzPts val="1200"/>
              <a:buChar char="■"/>
              <a:defRPr sz="1200"/>
            </a:lvl3pPr>
            <a:lvl4pPr marL="1828800" lvl="3" indent="-304800">
              <a:spcBef>
                <a:spcPts val="0"/>
              </a:spcBef>
              <a:spcAft>
                <a:spcPts val="0"/>
              </a:spcAft>
              <a:buClr>
                <a:schemeClr val="accent5"/>
              </a:buClr>
              <a:buSzPts val="1200"/>
              <a:buChar char="●"/>
              <a:defRPr sz="1200"/>
            </a:lvl4pPr>
            <a:lvl5pPr marL="2286000" lvl="4" indent="-304800">
              <a:spcBef>
                <a:spcPts val="0"/>
              </a:spcBef>
              <a:spcAft>
                <a:spcPts val="0"/>
              </a:spcAft>
              <a:buClr>
                <a:schemeClr val="accent5"/>
              </a:buClr>
              <a:buSzPts val="1200"/>
              <a:buChar char="○"/>
              <a:defRPr sz="1200"/>
            </a:lvl5pPr>
            <a:lvl6pPr marL="2743200" lvl="5" indent="-304800">
              <a:spcBef>
                <a:spcPts val="0"/>
              </a:spcBef>
              <a:spcAft>
                <a:spcPts val="0"/>
              </a:spcAft>
              <a:buClr>
                <a:schemeClr val="accent5"/>
              </a:buClr>
              <a:buSzPts val="1200"/>
              <a:buChar char="■"/>
              <a:defRPr sz="1200"/>
            </a:lvl6pPr>
            <a:lvl7pPr marL="3200400" lvl="6" indent="-304800">
              <a:spcBef>
                <a:spcPts val="0"/>
              </a:spcBef>
              <a:spcAft>
                <a:spcPts val="0"/>
              </a:spcAft>
              <a:buClr>
                <a:schemeClr val="accent5"/>
              </a:buClr>
              <a:buSzPts val="1200"/>
              <a:buChar char="●"/>
              <a:defRPr sz="1200"/>
            </a:lvl7pPr>
            <a:lvl8pPr marL="3657600" lvl="7" indent="-304800">
              <a:spcBef>
                <a:spcPts val="0"/>
              </a:spcBef>
              <a:spcAft>
                <a:spcPts val="0"/>
              </a:spcAft>
              <a:buClr>
                <a:schemeClr val="accent5"/>
              </a:buClr>
              <a:buSzPts val="1200"/>
              <a:buChar char="○"/>
              <a:defRPr sz="1200"/>
            </a:lvl8pPr>
            <a:lvl9pPr marL="4114800" lvl="8" indent="-304800">
              <a:spcBef>
                <a:spcPts val="0"/>
              </a:spcBef>
              <a:spcAft>
                <a:spcPts val="0"/>
              </a:spcAft>
              <a:buSzPts val="1200"/>
              <a:buChar char="■"/>
              <a:defRPr sz="1200"/>
            </a:lvl9pPr>
          </a:lstStyle>
          <a:p>
            <a:endParaRPr/>
          </a:p>
        </p:txBody>
      </p:sp>
      <p:sp>
        <p:nvSpPr>
          <p:cNvPr id="337" name="Google Shape;337;p5"/>
          <p:cNvSpPr txBox="1">
            <a:spLocks noGrp="1"/>
          </p:cNvSpPr>
          <p:nvPr>
            <p:ph type="title"/>
          </p:nvPr>
        </p:nvSpPr>
        <p:spPr>
          <a:xfrm>
            <a:off x="1413600" y="1826675"/>
            <a:ext cx="2693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38" name="Google Shape;338;p5"/>
          <p:cNvSpPr txBox="1">
            <a:spLocks noGrp="1"/>
          </p:cNvSpPr>
          <p:nvPr>
            <p:ph type="title" idx="3"/>
          </p:nvPr>
        </p:nvSpPr>
        <p:spPr>
          <a:xfrm>
            <a:off x="5031560" y="1826675"/>
            <a:ext cx="2693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39" name="Google Shape;339;p5"/>
          <p:cNvSpPr txBox="1">
            <a:spLocks noGrp="1"/>
          </p:cNvSpPr>
          <p:nvPr>
            <p:ph type="title" idx="4"/>
          </p:nvPr>
        </p:nvSpPr>
        <p:spPr>
          <a:xfrm>
            <a:off x="1376526" y="487775"/>
            <a:ext cx="6385500" cy="71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0" name="Google Shape;340;p5"/>
          <p:cNvGrpSpPr/>
          <p:nvPr/>
        </p:nvGrpSpPr>
        <p:grpSpPr>
          <a:xfrm rot="5400000">
            <a:off x="6523134" y="394811"/>
            <a:ext cx="2747649" cy="2494076"/>
            <a:chOff x="747700" y="1105791"/>
            <a:chExt cx="2747649" cy="2494076"/>
          </a:xfrm>
        </p:grpSpPr>
        <p:sp>
          <p:nvSpPr>
            <p:cNvPr id="341" name="Google Shape;341;p5"/>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5"/>
          <p:cNvGrpSpPr/>
          <p:nvPr/>
        </p:nvGrpSpPr>
        <p:grpSpPr>
          <a:xfrm>
            <a:off x="7501035" y="-176854"/>
            <a:ext cx="2297285" cy="2576239"/>
            <a:chOff x="1322175" y="2535550"/>
            <a:chExt cx="1018300" cy="1141950"/>
          </a:xfrm>
        </p:grpSpPr>
        <p:sp>
          <p:nvSpPr>
            <p:cNvPr id="382" name="Google Shape;382;p5"/>
            <p:cNvSpPr/>
            <p:nvPr/>
          </p:nvSpPr>
          <p:spPr>
            <a:xfrm>
              <a:off x="1531125" y="2654625"/>
              <a:ext cx="809350" cy="916200"/>
            </a:xfrm>
            <a:custGeom>
              <a:avLst/>
              <a:gdLst/>
              <a:ahLst/>
              <a:cxnLst/>
              <a:rect l="l" t="t" r="r" b="b"/>
              <a:pathLst>
                <a:path w="32374" h="36648" extrusionOk="0">
                  <a:moveTo>
                    <a:pt x="19027" y="0"/>
                  </a:moveTo>
                  <a:lnTo>
                    <a:pt x="1" y="27373"/>
                  </a:lnTo>
                  <a:lnTo>
                    <a:pt x="13348" y="36648"/>
                  </a:lnTo>
                  <a:lnTo>
                    <a:pt x="32374" y="9275"/>
                  </a:lnTo>
                  <a:lnTo>
                    <a:pt x="190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530825" y="3277925"/>
              <a:ext cx="376275" cy="293200"/>
            </a:xfrm>
            <a:custGeom>
              <a:avLst/>
              <a:gdLst/>
              <a:ahLst/>
              <a:cxnLst/>
              <a:rect l="l" t="t" r="r" b="b"/>
              <a:pathLst>
                <a:path w="15051" h="11728" extrusionOk="0">
                  <a:moveTo>
                    <a:pt x="1703" y="0"/>
                  </a:moveTo>
                  <a:lnTo>
                    <a:pt x="1" y="2453"/>
                  </a:lnTo>
                  <a:lnTo>
                    <a:pt x="13348" y="11728"/>
                  </a:lnTo>
                  <a:lnTo>
                    <a:pt x="15050" y="9263"/>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614775" y="3157375"/>
              <a:ext cx="376250" cy="293500"/>
            </a:xfrm>
            <a:custGeom>
              <a:avLst/>
              <a:gdLst/>
              <a:ahLst/>
              <a:cxnLst/>
              <a:rect l="l" t="t" r="r" b="b"/>
              <a:pathLst>
                <a:path w="15050" h="11740" extrusionOk="0">
                  <a:moveTo>
                    <a:pt x="1703" y="0"/>
                  </a:moveTo>
                  <a:lnTo>
                    <a:pt x="0" y="2465"/>
                  </a:lnTo>
                  <a:lnTo>
                    <a:pt x="13347" y="11740"/>
                  </a:lnTo>
                  <a:lnTo>
                    <a:pt x="15050" y="9275"/>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698425" y="3036825"/>
              <a:ext cx="376250" cy="293500"/>
            </a:xfrm>
            <a:custGeom>
              <a:avLst/>
              <a:gdLst/>
              <a:ahLst/>
              <a:cxnLst/>
              <a:rect l="l" t="t" r="r" b="b"/>
              <a:pathLst>
                <a:path w="15050" h="11740" extrusionOk="0">
                  <a:moveTo>
                    <a:pt x="1703" y="0"/>
                  </a:moveTo>
                  <a:lnTo>
                    <a:pt x="0" y="2465"/>
                  </a:lnTo>
                  <a:lnTo>
                    <a:pt x="13347" y="11740"/>
                  </a:lnTo>
                  <a:lnTo>
                    <a:pt x="15050" y="9275"/>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1781750" y="2916550"/>
              <a:ext cx="376575" cy="293225"/>
            </a:xfrm>
            <a:custGeom>
              <a:avLst/>
              <a:gdLst/>
              <a:ahLst/>
              <a:cxnLst/>
              <a:rect l="l" t="t" r="r" b="b"/>
              <a:pathLst>
                <a:path w="15063" h="11729" extrusionOk="0">
                  <a:moveTo>
                    <a:pt x="1715" y="1"/>
                  </a:moveTo>
                  <a:lnTo>
                    <a:pt x="1" y="2454"/>
                  </a:lnTo>
                  <a:lnTo>
                    <a:pt x="13348" y="11729"/>
                  </a:lnTo>
                  <a:lnTo>
                    <a:pt x="15062" y="9264"/>
                  </a:lnTo>
                  <a:lnTo>
                    <a:pt x="1715"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1865700" y="2796000"/>
              <a:ext cx="376550" cy="293525"/>
            </a:xfrm>
            <a:custGeom>
              <a:avLst/>
              <a:gdLst/>
              <a:ahLst/>
              <a:cxnLst/>
              <a:rect l="l" t="t" r="r" b="b"/>
              <a:pathLst>
                <a:path w="15062" h="11741" extrusionOk="0">
                  <a:moveTo>
                    <a:pt x="1715" y="1"/>
                  </a:moveTo>
                  <a:lnTo>
                    <a:pt x="0" y="2465"/>
                  </a:lnTo>
                  <a:lnTo>
                    <a:pt x="13347" y="11740"/>
                  </a:lnTo>
                  <a:lnTo>
                    <a:pt x="15062" y="9276"/>
                  </a:lnTo>
                  <a:lnTo>
                    <a:pt x="1715"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1949350" y="2675450"/>
              <a:ext cx="376250" cy="293525"/>
            </a:xfrm>
            <a:custGeom>
              <a:avLst/>
              <a:gdLst/>
              <a:ahLst/>
              <a:cxnLst/>
              <a:rect l="l" t="t" r="r" b="b"/>
              <a:pathLst>
                <a:path w="15050" h="11741" extrusionOk="0">
                  <a:moveTo>
                    <a:pt x="1703" y="1"/>
                  </a:moveTo>
                  <a:lnTo>
                    <a:pt x="0" y="2465"/>
                  </a:lnTo>
                  <a:lnTo>
                    <a:pt x="13347" y="11740"/>
                  </a:lnTo>
                  <a:lnTo>
                    <a:pt x="15050" y="9276"/>
                  </a:lnTo>
                  <a:lnTo>
                    <a:pt x="1703"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322175" y="2535550"/>
              <a:ext cx="755175" cy="766800"/>
            </a:xfrm>
            <a:custGeom>
              <a:avLst/>
              <a:gdLst/>
              <a:ahLst/>
              <a:cxnLst/>
              <a:rect l="l" t="t" r="r" b="b"/>
              <a:pathLst>
                <a:path w="30207" h="30672" extrusionOk="0">
                  <a:moveTo>
                    <a:pt x="16776" y="1"/>
                  </a:moveTo>
                  <a:lnTo>
                    <a:pt x="7454" y="1954"/>
                  </a:lnTo>
                  <a:lnTo>
                    <a:pt x="1036" y="9002"/>
                  </a:lnTo>
                  <a:lnTo>
                    <a:pt x="1" y="18479"/>
                  </a:lnTo>
                  <a:lnTo>
                    <a:pt x="4739" y="26754"/>
                  </a:lnTo>
                  <a:lnTo>
                    <a:pt x="13431" y="30671"/>
                  </a:lnTo>
                  <a:lnTo>
                    <a:pt x="22765" y="28719"/>
                  </a:lnTo>
                  <a:lnTo>
                    <a:pt x="29183" y="21670"/>
                  </a:lnTo>
                  <a:lnTo>
                    <a:pt x="30207" y="12181"/>
                  </a:lnTo>
                  <a:lnTo>
                    <a:pt x="25468" y="3918"/>
                  </a:lnTo>
                  <a:lnTo>
                    <a:pt x="16776" y="1"/>
                  </a:lnTo>
                  <a:close/>
                </a:path>
              </a:pathLst>
            </a:custGeom>
            <a:solidFill>
              <a:schemeClr val="accent4"/>
            </a:solidFill>
            <a:ln>
              <a:noFill/>
            </a:ln>
            <a:effectLst>
              <a:outerShdw dist="76200" dir="36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1699900" y="2536150"/>
              <a:ext cx="257200" cy="383125"/>
            </a:xfrm>
            <a:custGeom>
              <a:avLst/>
              <a:gdLst/>
              <a:ahLst/>
              <a:cxnLst/>
              <a:rect l="l" t="t" r="r" b="b"/>
              <a:pathLst>
                <a:path w="10288" h="15325" extrusionOk="0">
                  <a:moveTo>
                    <a:pt x="1751" y="1"/>
                  </a:moveTo>
                  <a:lnTo>
                    <a:pt x="1" y="15324"/>
                  </a:lnTo>
                  <a:lnTo>
                    <a:pt x="10288" y="3858"/>
                  </a:lnTo>
                  <a:lnTo>
                    <a:pt x="17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349550" y="2585875"/>
              <a:ext cx="350375" cy="333400"/>
            </a:xfrm>
            <a:custGeom>
              <a:avLst/>
              <a:gdLst/>
              <a:ahLst/>
              <a:cxnLst/>
              <a:rect l="l" t="t" r="r" b="b"/>
              <a:pathLst>
                <a:path w="14015" h="13336" extrusionOk="0">
                  <a:moveTo>
                    <a:pt x="6299" y="0"/>
                  </a:moveTo>
                  <a:lnTo>
                    <a:pt x="1" y="6929"/>
                  </a:lnTo>
                  <a:lnTo>
                    <a:pt x="14015" y="13335"/>
                  </a:lnTo>
                  <a:lnTo>
                    <a:pt x="6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1323075" y="2919250"/>
              <a:ext cx="376850" cy="283675"/>
            </a:xfrm>
            <a:custGeom>
              <a:avLst/>
              <a:gdLst/>
              <a:ahLst/>
              <a:cxnLst/>
              <a:rect l="l" t="t" r="r" b="b"/>
              <a:pathLst>
                <a:path w="15074" h="11347" extrusionOk="0">
                  <a:moveTo>
                    <a:pt x="15074" y="0"/>
                  </a:moveTo>
                  <a:lnTo>
                    <a:pt x="0" y="3215"/>
                  </a:lnTo>
                  <a:lnTo>
                    <a:pt x="4656" y="11347"/>
                  </a:lnTo>
                  <a:lnTo>
                    <a:pt x="15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1659725" y="2919250"/>
              <a:ext cx="229800" cy="382800"/>
            </a:xfrm>
            <a:custGeom>
              <a:avLst/>
              <a:gdLst/>
              <a:ahLst/>
              <a:cxnLst/>
              <a:rect l="l" t="t" r="r" b="b"/>
              <a:pathLst>
                <a:path w="9192" h="15312" extrusionOk="0">
                  <a:moveTo>
                    <a:pt x="1608" y="0"/>
                  </a:moveTo>
                  <a:lnTo>
                    <a:pt x="0" y="15311"/>
                  </a:lnTo>
                  <a:lnTo>
                    <a:pt x="0" y="15311"/>
                  </a:lnTo>
                  <a:lnTo>
                    <a:pt x="9192" y="13395"/>
                  </a:lnTo>
                  <a:lnTo>
                    <a:pt x="1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1699900" y="2842150"/>
              <a:ext cx="377450" cy="232775"/>
            </a:xfrm>
            <a:custGeom>
              <a:avLst/>
              <a:gdLst/>
              <a:ahLst/>
              <a:cxnLst/>
              <a:rect l="l" t="t" r="r" b="b"/>
              <a:pathLst>
                <a:path w="15098" h="9311" extrusionOk="0">
                  <a:moveTo>
                    <a:pt x="15098" y="0"/>
                  </a:moveTo>
                  <a:lnTo>
                    <a:pt x="1" y="3084"/>
                  </a:lnTo>
                  <a:lnTo>
                    <a:pt x="14074" y="9311"/>
                  </a:lnTo>
                  <a:lnTo>
                    <a:pt x="15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1675200" y="3444650"/>
              <a:ext cx="90450" cy="183050"/>
            </a:xfrm>
            <a:custGeom>
              <a:avLst/>
              <a:gdLst/>
              <a:ahLst/>
              <a:cxnLst/>
              <a:rect l="l" t="t" r="r" b="b"/>
              <a:pathLst>
                <a:path w="3618" h="7322" extrusionOk="0">
                  <a:moveTo>
                    <a:pt x="2031" y="0"/>
                  </a:moveTo>
                  <a:cubicBezTo>
                    <a:pt x="1964" y="0"/>
                    <a:pt x="1895" y="4"/>
                    <a:pt x="1822" y="10"/>
                  </a:cubicBezTo>
                  <a:cubicBezTo>
                    <a:pt x="0" y="189"/>
                    <a:pt x="393" y="2558"/>
                    <a:pt x="596" y="3642"/>
                  </a:cubicBezTo>
                  <a:cubicBezTo>
                    <a:pt x="727" y="4678"/>
                    <a:pt x="798" y="5487"/>
                    <a:pt x="1001" y="6440"/>
                  </a:cubicBezTo>
                  <a:cubicBezTo>
                    <a:pt x="1120" y="6976"/>
                    <a:pt x="1512" y="7285"/>
                    <a:pt x="2167" y="7321"/>
                  </a:cubicBezTo>
                  <a:cubicBezTo>
                    <a:pt x="2179" y="7321"/>
                    <a:pt x="2191" y="7321"/>
                    <a:pt x="2202" y="7321"/>
                  </a:cubicBezTo>
                  <a:cubicBezTo>
                    <a:pt x="2694" y="7321"/>
                    <a:pt x="3005" y="7072"/>
                    <a:pt x="3179" y="6618"/>
                  </a:cubicBezTo>
                  <a:cubicBezTo>
                    <a:pt x="3358" y="6166"/>
                    <a:pt x="3334" y="5797"/>
                    <a:pt x="3358" y="5333"/>
                  </a:cubicBezTo>
                  <a:cubicBezTo>
                    <a:pt x="3406" y="4535"/>
                    <a:pt x="3453" y="3749"/>
                    <a:pt x="3453" y="2939"/>
                  </a:cubicBezTo>
                  <a:cubicBezTo>
                    <a:pt x="3453" y="1854"/>
                    <a:pt x="3618" y="0"/>
                    <a:pt x="2031" y="0"/>
                  </a:cubicBezTo>
                  <a:close/>
                </a:path>
              </a:pathLst>
            </a:custGeom>
            <a:solidFill>
              <a:srgbClr val="5F1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1723725" y="3464550"/>
              <a:ext cx="36625" cy="68475"/>
            </a:xfrm>
            <a:custGeom>
              <a:avLst/>
              <a:gdLst/>
              <a:ahLst/>
              <a:cxnLst/>
              <a:rect l="l" t="t" r="r" b="b"/>
              <a:pathLst>
                <a:path w="1465" h="2739" extrusionOk="0">
                  <a:moveTo>
                    <a:pt x="232" y="1"/>
                  </a:moveTo>
                  <a:cubicBezTo>
                    <a:pt x="138" y="1"/>
                    <a:pt x="55" y="21"/>
                    <a:pt x="0" y="72"/>
                  </a:cubicBezTo>
                  <a:cubicBezTo>
                    <a:pt x="822" y="488"/>
                    <a:pt x="1191" y="1858"/>
                    <a:pt x="1334" y="2739"/>
                  </a:cubicBezTo>
                  <a:cubicBezTo>
                    <a:pt x="1417" y="1786"/>
                    <a:pt x="1465" y="1286"/>
                    <a:pt x="1155" y="691"/>
                  </a:cubicBezTo>
                  <a:cubicBezTo>
                    <a:pt x="1095" y="584"/>
                    <a:pt x="810" y="179"/>
                    <a:pt x="703" y="119"/>
                  </a:cubicBezTo>
                  <a:cubicBezTo>
                    <a:pt x="563" y="53"/>
                    <a:pt x="383" y="1"/>
                    <a:pt x="232"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1688600" y="3464550"/>
              <a:ext cx="36325" cy="68475"/>
            </a:xfrm>
            <a:custGeom>
              <a:avLst/>
              <a:gdLst/>
              <a:ahLst/>
              <a:cxnLst/>
              <a:rect l="l" t="t" r="r" b="b"/>
              <a:pathLst>
                <a:path w="1453" h="2739" extrusionOk="0">
                  <a:moveTo>
                    <a:pt x="1226" y="1"/>
                  </a:moveTo>
                  <a:cubicBezTo>
                    <a:pt x="1074" y="1"/>
                    <a:pt x="890" y="53"/>
                    <a:pt x="750" y="119"/>
                  </a:cubicBezTo>
                  <a:cubicBezTo>
                    <a:pt x="655" y="179"/>
                    <a:pt x="369" y="584"/>
                    <a:pt x="310" y="691"/>
                  </a:cubicBezTo>
                  <a:cubicBezTo>
                    <a:pt x="0" y="1286"/>
                    <a:pt x="36" y="1786"/>
                    <a:pt x="131" y="2739"/>
                  </a:cubicBezTo>
                  <a:cubicBezTo>
                    <a:pt x="262" y="1858"/>
                    <a:pt x="631" y="488"/>
                    <a:pt x="1453" y="72"/>
                  </a:cubicBezTo>
                  <a:cubicBezTo>
                    <a:pt x="1402" y="21"/>
                    <a:pt x="1320" y="1"/>
                    <a:pt x="1226"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1780275" y="3497675"/>
              <a:ext cx="109850" cy="179825"/>
            </a:xfrm>
            <a:custGeom>
              <a:avLst/>
              <a:gdLst/>
              <a:ahLst/>
              <a:cxnLst/>
              <a:rect l="l" t="t" r="r" b="b"/>
              <a:pathLst>
                <a:path w="4394" h="7193" extrusionOk="0">
                  <a:moveTo>
                    <a:pt x="2129" y="0"/>
                  </a:moveTo>
                  <a:cubicBezTo>
                    <a:pt x="873" y="0"/>
                    <a:pt x="692" y="1667"/>
                    <a:pt x="512" y="2664"/>
                  </a:cubicBezTo>
                  <a:cubicBezTo>
                    <a:pt x="357" y="3473"/>
                    <a:pt x="262" y="4247"/>
                    <a:pt x="155" y="5033"/>
                  </a:cubicBezTo>
                  <a:cubicBezTo>
                    <a:pt x="96" y="5498"/>
                    <a:pt x="0" y="5855"/>
                    <a:pt x="96" y="6307"/>
                  </a:cubicBezTo>
                  <a:cubicBezTo>
                    <a:pt x="179" y="6783"/>
                    <a:pt x="465" y="7105"/>
                    <a:pt x="953" y="7176"/>
                  </a:cubicBezTo>
                  <a:cubicBezTo>
                    <a:pt x="1037" y="7187"/>
                    <a:pt x="1118" y="7193"/>
                    <a:pt x="1196" y="7193"/>
                  </a:cubicBezTo>
                  <a:cubicBezTo>
                    <a:pt x="1710" y="7193"/>
                    <a:pt x="2076" y="6956"/>
                    <a:pt x="2262" y="6521"/>
                  </a:cubicBezTo>
                  <a:cubicBezTo>
                    <a:pt x="2655" y="5640"/>
                    <a:pt x="2858" y="4866"/>
                    <a:pt x="3191" y="3866"/>
                  </a:cubicBezTo>
                  <a:cubicBezTo>
                    <a:pt x="3572" y="2842"/>
                    <a:pt x="4394" y="580"/>
                    <a:pt x="2643" y="80"/>
                  </a:cubicBezTo>
                  <a:cubicBezTo>
                    <a:pt x="2454" y="25"/>
                    <a:pt x="2284" y="0"/>
                    <a:pt x="2129" y="0"/>
                  </a:cubicBezTo>
                  <a:close/>
                </a:path>
              </a:pathLst>
            </a:custGeom>
            <a:solidFill>
              <a:srgbClr val="5F1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1794850" y="3517275"/>
              <a:ext cx="44675" cy="62775"/>
            </a:xfrm>
            <a:custGeom>
              <a:avLst/>
              <a:gdLst/>
              <a:ahLst/>
              <a:cxnLst/>
              <a:rect l="l" t="t" r="r" b="b"/>
              <a:pathLst>
                <a:path w="1787" h="2511" extrusionOk="0">
                  <a:moveTo>
                    <a:pt x="1410" y="0"/>
                  </a:moveTo>
                  <a:cubicBezTo>
                    <a:pt x="1301" y="0"/>
                    <a:pt x="1188" y="17"/>
                    <a:pt x="1096" y="46"/>
                  </a:cubicBezTo>
                  <a:cubicBezTo>
                    <a:pt x="977" y="82"/>
                    <a:pt x="644" y="427"/>
                    <a:pt x="548" y="523"/>
                  </a:cubicBezTo>
                  <a:cubicBezTo>
                    <a:pt x="132" y="1034"/>
                    <a:pt x="72" y="1535"/>
                    <a:pt x="1" y="2511"/>
                  </a:cubicBezTo>
                  <a:cubicBezTo>
                    <a:pt x="298" y="1677"/>
                    <a:pt x="906" y="392"/>
                    <a:pt x="1787" y="130"/>
                  </a:cubicBezTo>
                  <a:cubicBezTo>
                    <a:pt x="1723" y="37"/>
                    <a:pt x="1570" y="0"/>
                    <a:pt x="1410" y="0"/>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1838900" y="3519350"/>
              <a:ext cx="30100" cy="72625"/>
            </a:xfrm>
            <a:custGeom>
              <a:avLst/>
              <a:gdLst/>
              <a:ahLst/>
              <a:cxnLst/>
              <a:rect l="l" t="t" r="r" b="b"/>
              <a:pathLst>
                <a:path w="1204" h="2905" extrusionOk="0">
                  <a:moveTo>
                    <a:pt x="136" y="1"/>
                  </a:moveTo>
                  <a:cubicBezTo>
                    <a:pt x="83" y="1"/>
                    <a:pt x="36" y="11"/>
                    <a:pt x="1" y="35"/>
                  </a:cubicBezTo>
                  <a:cubicBezTo>
                    <a:pt x="715" y="606"/>
                    <a:pt x="834" y="2011"/>
                    <a:pt x="799" y="2904"/>
                  </a:cubicBezTo>
                  <a:cubicBezTo>
                    <a:pt x="1072" y="1975"/>
                    <a:pt x="1203" y="1475"/>
                    <a:pt x="1013" y="856"/>
                  </a:cubicBezTo>
                  <a:cubicBezTo>
                    <a:pt x="965" y="737"/>
                    <a:pt x="775" y="297"/>
                    <a:pt x="668" y="225"/>
                  </a:cubicBezTo>
                  <a:cubicBezTo>
                    <a:pt x="524" y="99"/>
                    <a:pt x="299" y="1"/>
                    <a:pt x="136"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5"/>
          <p:cNvGrpSpPr/>
          <p:nvPr/>
        </p:nvGrpSpPr>
        <p:grpSpPr>
          <a:xfrm flipH="1">
            <a:off x="54" y="4225918"/>
            <a:ext cx="4106951" cy="917201"/>
            <a:chOff x="1321202" y="3526247"/>
            <a:chExt cx="7822763" cy="1617068"/>
          </a:xfrm>
        </p:grpSpPr>
        <p:sp>
          <p:nvSpPr>
            <p:cNvPr id="402" name="Google Shape;402;p5"/>
            <p:cNvSpPr/>
            <p:nvPr/>
          </p:nvSpPr>
          <p:spPr>
            <a:xfrm>
              <a:off x="1321202" y="3526247"/>
              <a:ext cx="7822725" cy="1613015"/>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1959100" y="3762634"/>
              <a:ext cx="7184843" cy="1380680"/>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84115" y="4152442"/>
              <a:ext cx="6259850" cy="98681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10B419-FF10-4B1A-ACF4-A90B728DFC1A}"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4069761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B419-FF10-4B1A-ACF4-A90B728DFC1A}"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834491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B419-FF10-4B1A-ACF4-A90B728DFC1A}"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51796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txBox="1">
            <a:spLocks noGrp="1"/>
          </p:cNvSpPr>
          <p:nvPr>
            <p:ph type="title"/>
          </p:nvPr>
        </p:nvSpPr>
        <p:spPr>
          <a:xfrm>
            <a:off x="1668654" y="487775"/>
            <a:ext cx="5814900" cy="71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6"/>
          <p:cNvSpPr/>
          <p:nvPr/>
        </p:nvSpPr>
        <p:spPr>
          <a:xfrm rot="10800000" flipH="1">
            <a:off x="7189600" y="1"/>
            <a:ext cx="1954436" cy="476624"/>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94775" y="253229"/>
            <a:ext cx="837253" cy="194018"/>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rot="-858798">
            <a:off x="940041" y="186161"/>
            <a:ext cx="492140" cy="485006"/>
          </a:xfrm>
          <a:custGeom>
            <a:avLst/>
            <a:gdLst/>
            <a:ahLst/>
            <a:cxnLst/>
            <a:rect l="l" t="t" r="r" b="b"/>
            <a:pathLst>
              <a:path w="4906" h="4835" extrusionOk="0">
                <a:moveTo>
                  <a:pt x="1608" y="0"/>
                </a:moveTo>
                <a:lnTo>
                  <a:pt x="1643" y="1381"/>
                </a:lnTo>
                <a:lnTo>
                  <a:pt x="1643" y="1381"/>
                </a:lnTo>
                <a:lnTo>
                  <a:pt x="298" y="1107"/>
                </a:lnTo>
                <a:lnTo>
                  <a:pt x="1215" y="2131"/>
                </a:lnTo>
                <a:lnTo>
                  <a:pt x="0" y="2786"/>
                </a:lnTo>
                <a:lnTo>
                  <a:pt x="1357" y="2977"/>
                </a:lnTo>
                <a:lnTo>
                  <a:pt x="846" y="4263"/>
                </a:lnTo>
                <a:lnTo>
                  <a:pt x="2024" y="3513"/>
                </a:lnTo>
                <a:lnTo>
                  <a:pt x="2453" y="4834"/>
                </a:lnTo>
                <a:lnTo>
                  <a:pt x="2881" y="3513"/>
                </a:lnTo>
                <a:lnTo>
                  <a:pt x="4060" y="4263"/>
                </a:lnTo>
                <a:lnTo>
                  <a:pt x="3536" y="2977"/>
                </a:lnTo>
                <a:lnTo>
                  <a:pt x="4906" y="2786"/>
                </a:lnTo>
                <a:lnTo>
                  <a:pt x="3691" y="2131"/>
                </a:lnTo>
                <a:lnTo>
                  <a:pt x="4608" y="1107"/>
                </a:lnTo>
                <a:lnTo>
                  <a:pt x="4608" y="1107"/>
                </a:lnTo>
                <a:lnTo>
                  <a:pt x="3251" y="1381"/>
                </a:lnTo>
                <a:lnTo>
                  <a:pt x="3298" y="0"/>
                </a:lnTo>
                <a:lnTo>
                  <a:pt x="3298" y="0"/>
                </a:lnTo>
                <a:lnTo>
                  <a:pt x="2453" y="1107"/>
                </a:lnTo>
                <a:lnTo>
                  <a:pt x="16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6094950" y="4813263"/>
            <a:ext cx="1002419" cy="201996"/>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flipH="1">
            <a:off x="50" y="4688000"/>
            <a:ext cx="3487490" cy="452523"/>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2"/>
        <p:cNvGrpSpPr/>
        <p:nvPr/>
      </p:nvGrpSpPr>
      <p:grpSpPr>
        <a:xfrm>
          <a:off x="0" y="0"/>
          <a:ext cx="0" cy="0"/>
          <a:chOff x="0" y="0"/>
          <a:chExt cx="0" cy="0"/>
        </a:xfrm>
      </p:grpSpPr>
      <p:grpSp>
        <p:nvGrpSpPr>
          <p:cNvPr id="413" name="Google Shape;413;p7"/>
          <p:cNvGrpSpPr/>
          <p:nvPr/>
        </p:nvGrpSpPr>
        <p:grpSpPr>
          <a:xfrm>
            <a:off x="4038428" y="-25"/>
            <a:ext cx="5105476" cy="5727492"/>
            <a:chOff x="4419482" y="-22"/>
            <a:chExt cx="4724668" cy="5727492"/>
          </a:xfrm>
        </p:grpSpPr>
        <p:grpSp>
          <p:nvGrpSpPr>
            <p:cNvPr id="414" name="Google Shape;414;p7"/>
            <p:cNvGrpSpPr/>
            <p:nvPr/>
          </p:nvGrpSpPr>
          <p:grpSpPr>
            <a:xfrm rot="-5400000">
              <a:off x="2147888" y="2272020"/>
              <a:ext cx="5727045" cy="1183855"/>
              <a:chOff x="1321202" y="3526247"/>
              <a:chExt cx="7822763" cy="1617068"/>
            </a:xfrm>
          </p:grpSpPr>
          <p:sp>
            <p:nvSpPr>
              <p:cNvPr id="415" name="Google Shape;415;p7"/>
              <p:cNvSpPr/>
              <p:nvPr/>
            </p:nvSpPr>
            <p:spPr>
              <a:xfrm>
                <a:off x="1321202" y="3526247"/>
                <a:ext cx="7822725" cy="1613015"/>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959100" y="3762634"/>
                <a:ext cx="7184843" cy="1380680"/>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2884115" y="4152442"/>
                <a:ext cx="6259850" cy="98681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7"/>
            <p:cNvSpPr/>
            <p:nvPr/>
          </p:nvSpPr>
          <p:spPr>
            <a:xfrm>
              <a:off x="5581650" y="0"/>
              <a:ext cx="356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5400000">
              <a:off x="5084461" y="1087772"/>
              <a:ext cx="5143461" cy="2967996"/>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5400000">
              <a:off x="7513169" y="92437"/>
              <a:ext cx="1723284" cy="1538367"/>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7"/>
          <p:cNvSpPr txBox="1">
            <a:spLocks noGrp="1"/>
          </p:cNvSpPr>
          <p:nvPr>
            <p:ph type="title"/>
          </p:nvPr>
        </p:nvSpPr>
        <p:spPr>
          <a:xfrm>
            <a:off x="713100" y="685872"/>
            <a:ext cx="2838900" cy="1180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7"/>
          <p:cNvSpPr txBox="1">
            <a:spLocks noGrp="1"/>
          </p:cNvSpPr>
          <p:nvPr>
            <p:ph type="subTitle" idx="1"/>
          </p:nvPr>
        </p:nvSpPr>
        <p:spPr>
          <a:xfrm>
            <a:off x="713200" y="1755697"/>
            <a:ext cx="3240600" cy="266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400"/>
              <a:buChar char="●"/>
              <a:defRPr/>
            </a:lvl1pPr>
            <a:lvl2pPr lvl="1" rtl="0">
              <a:lnSpc>
                <a:spcPct val="100000"/>
              </a:lnSpc>
              <a:spcBef>
                <a:spcPts val="60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3"/>
        <p:cNvGrpSpPr/>
        <p:nvPr/>
      </p:nvGrpSpPr>
      <p:grpSpPr>
        <a:xfrm>
          <a:off x="0" y="0"/>
          <a:ext cx="0" cy="0"/>
          <a:chOff x="0" y="0"/>
          <a:chExt cx="0" cy="0"/>
        </a:xfrm>
      </p:grpSpPr>
      <p:grpSp>
        <p:nvGrpSpPr>
          <p:cNvPr id="424" name="Google Shape;424;p8"/>
          <p:cNvGrpSpPr/>
          <p:nvPr/>
        </p:nvGrpSpPr>
        <p:grpSpPr>
          <a:xfrm rot="-1284144">
            <a:off x="218154" y="746461"/>
            <a:ext cx="2747529" cy="2493968"/>
            <a:chOff x="747700" y="1105791"/>
            <a:chExt cx="2747649" cy="2494076"/>
          </a:xfrm>
        </p:grpSpPr>
        <p:sp>
          <p:nvSpPr>
            <p:cNvPr id="425" name="Google Shape;425;p8"/>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8"/>
          <p:cNvSpPr/>
          <p:nvPr/>
        </p:nvSpPr>
        <p:spPr>
          <a:xfrm rot="10800000" flipH="1">
            <a:off x="5616218" y="1"/>
            <a:ext cx="3527734" cy="476624"/>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8"/>
          <p:cNvGrpSpPr/>
          <p:nvPr/>
        </p:nvGrpSpPr>
        <p:grpSpPr>
          <a:xfrm>
            <a:off x="2799280" y="522148"/>
            <a:ext cx="1250565" cy="1657540"/>
            <a:chOff x="428625" y="2562950"/>
            <a:chExt cx="751000" cy="995400"/>
          </a:xfrm>
        </p:grpSpPr>
        <p:sp>
          <p:nvSpPr>
            <p:cNvPr id="467" name="Google Shape;467;p8"/>
            <p:cNvSpPr/>
            <p:nvPr/>
          </p:nvSpPr>
          <p:spPr>
            <a:xfrm>
              <a:off x="898325" y="3364650"/>
              <a:ext cx="189625" cy="122875"/>
            </a:xfrm>
            <a:custGeom>
              <a:avLst/>
              <a:gdLst/>
              <a:ahLst/>
              <a:cxnLst/>
              <a:rect l="l" t="t" r="r" b="b"/>
              <a:pathLst>
                <a:path w="7585" h="4915" extrusionOk="0">
                  <a:moveTo>
                    <a:pt x="1243" y="0"/>
                  </a:moveTo>
                  <a:cubicBezTo>
                    <a:pt x="866" y="0"/>
                    <a:pt x="530" y="204"/>
                    <a:pt x="262" y="615"/>
                  </a:cubicBezTo>
                  <a:cubicBezTo>
                    <a:pt x="0" y="1032"/>
                    <a:pt x="60" y="1460"/>
                    <a:pt x="357" y="1853"/>
                  </a:cubicBezTo>
                  <a:cubicBezTo>
                    <a:pt x="655" y="2222"/>
                    <a:pt x="988" y="2401"/>
                    <a:pt x="1381" y="2651"/>
                  </a:cubicBezTo>
                  <a:cubicBezTo>
                    <a:pt x="2048" y="3103"/>
                    <a:pt x="2715" y="3544"/>
                    <a:pt x="3417" y="3961"/>
                  </a:cubicBezTo>
                  <a:cubicBezTo>
                    <a:pt x="4031" y="4323"/>
                    <a:pt x="4888" y="4915"/>
                    <a:pt x="5635" y="4915"/>
                  </a:cubicBezTo>
                  <a:cubicBezTo>
                    <a:pt x="6091" y="4915"/>
                    <a:pt x="6505" y="4695"/>
                    <a:pt x="6799" y="4068"/>
                  </a:cubicBezTo>
                  <a:cubicBezTo>
                    <a:pt x="7584" y="2401"/>
                    <a:pt x="5310" y="1508"/>
                    <a:pt x="4263" y="1127"/>
                  </a:cubicBezTo>
                  <a:cubicBezTo>
                    <a:pt x="3286" y="710"/>
                    <a:pt x="2560" y="353"/>
                    <a:pt x="1631" y="67"/>
                  </a:cubicBezTo>
                  <a:cubicBezTo>
                    <a:pt x="1498" y="23"/>
                    <a:pt x="1368" y="0"/>
                    <a:pt x="1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972725" y="3452350"/>
              <a:ext cx="76225" cy="22625"/>
            </a:xfrm>
            <a:custGeom>
              <a:avLst/>
              <a:gdLst/>
              <a:ahLst/>
              <a:cxnLst/>
              <a:rect l="l" t="t" r="r" b="b"/>
              <a:pathLst>
                <a:path w="3049" h="905" extrusionOk="0">
                  <a:moveTo>
                    <a:pt x="1" y="0"/>
                  </a:moveTo>
                  <a:lnTo>
                    <a:pt x="1" y="0"/>
                  </a:lnTo>
                  <a:cubicBezTo>
                    <a:pt x="775" y="584"/>
                    <a:pt x="1203" y="881"/>
                    <a:pt x="1870" y="905"/>
                  </a:cubicBezTo>
                  <a:cubicBezTo>
                    <a:pt x="2001" y="905"/>
                    <a:pt x="2501" y="857"/>
                    <a:pt x="2596" y="798"/>
                  </a:cubicBezTo>
                  <a:cubicBezTo>
                    <a:pt x="2811" y="667"/>
                    <a:pt x="3049" y="405"/>
                    <a:pt x="3001" y="226"/>
                  </a:cubicBezTo>
                  <a:lnTo>
                    <a:pt x="3001" y="226"/>
                  </a:lnTo>
                  <a:cubicBezTo>
                    <a:pt x="2732" y="394"/>
                    <a:pt x="2392" y="459"/>
                    <a:pt x="2029" y="459"/>
                  </a:cubicBezTo>
                  <a:cubicBezTo>
                    <a:pt x="1333" y="459"/>
                    <a:pt x="548" y="219"/>
                    <a:pt x="1" y="0"/>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1006075" y="3395775"/>
              <a:ext cx="48825" cy="62850"/>
            </a:xfrm>
            <a:custGeom>
              <a:avLst/>
              <a:gdLst/>
              <a:ahLst/>
              <a:cxnLst/>
              <a:rect l="l" t="t" r="r" b="b"/>
              <a:pathLst>
                <a:path w="1953" h="2514" extrusionOk="0">
                  <a:moveTo>
                    <a:pt x="0" y="1"/>
                  </a:moveTo>
                  <a:lnTo>
                    <a:pt x="0" y="1"/>
                  </a:lnTo>
                  <a:cubicBezTo>
                    <a:pt x="703" y="561"/>
                    <a:pt x="1679" y="1608"/>
                    <a:pt x="1643" y="2513"/>
                  </a:cubicBezTo>
                  <a:cubicBezTo>
                    <a:pt x="1822" y="2466"/>
                    <a:pt x="1941" y="2132"/>
                    <a:pt x="1953" y="1894"/>
                  </a:cubicBezTo>
                  <a:cubicBezTo>
                    <a:pt x="1953" y="1751"/>
                    <a:pt x="1762" y="1311"/>
                    <a:pt x="1679" y="1203"/>
                  </a:cubicBezTo>
                  <a:cubicBezTo>
                    <a:pt x="1357" y="644"/>
                    <a:pt x="881" y="418"/>
                    <a:pt x="0" y="1"/>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811100" y="3409750"/>
              <a:ext cx="177425" cy="148600"/>
            </a:xfrm>
            <a:custGeom>
              <a:avLst/>
              <a:gdLst/>
              <a:ahLst/>
              <a:cxnLst/>
              <a:rect l="l" t="t" r="r" b="b"/>
              <a:pathLst>
                <a:path w="7097" h="5944" extrusionOk="0">
                  <a:moveTo>
                    <a:pt x="1196" y="1"/>
                  </a:moveTo>
                  <a:cubicBezTo>
                    <a:pt x="913" y="1"/>
                    <a:pt x="652" y="120"/>
                    <a:pt x="429" y="383"/>
                  </a:cubicBezTo>
                  <a:cubicBezTo>
                    <a:pt x="12" y="883"/>
                    <a:pt x="1" y="1406"/>
                    <a:pt x="322" y="1847"/>
                  </a:cubicBezTo>
                  <a:cubicBezTo>
                    <a:pt x="917" y="2657"/>
                    <a:pt x="1489" y="3240"/>
                    <a:pt x="2191" y="4038"/>
                  </a:cubicBezTo>
                  <a:cubicBezTo>
                    <a:pt x="2716" y="4698"/>
                    <a:pt x="3743" y="5944"/>
                    <a:pt x="4791" y="5944"/>
                  </a:cubicBezTo>
                  <a:cubicBezTo>
                    <a:pt x="5122" y="5944"/>
                    <a:pt x="5455" y="5820"/>
                    <a:pt x="5775" y="5514"/>
                  </a:cubicBezTo>
                  <a:cubicBezTo>
                    <a:pt x="7097" y="4264"/>
                    <a:pt x="5489" y="3085"/>
                    <a:pt x="4608" y="2323"/>
                  </a:cubicBezTo>
                  <a:cubicBezTo>
                    <a:pt x="4001" y="1787"/>
                    <a:pt x="3358" y="1299"/>
                    <a:pt x="2727" y="799"/>
                  </a:cubicBezTo>
                  <a:cubicBezTo>
                    <a:pt x="2358" y="513"/>
                    <a:pt x="2084" y="240"/>
                    <a:pt x="1632" y="85"/>
                  </a:cubicBezTo>
                  <a:cubicBezTo>
                    <a:pt x="1482" y="30"/>
                    <a:pt x="1336"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912300" y="3461575"/>
              <a:ext cx="40200" cy="69675"/>
            </a:xfrm>
            <a:custGeom>
              <a:avLst/>
              <a:gdLst/>
              <a:ahLst/>
              <a:cxnLst/>
              <a:rect l="l" t="t" r="r" b="b"/>
              <a:pathLst>
                <a:path w="1608" h="2787" extrusionOk="0">
                  <a:moveTo>
                    <a:pt x="1" y="0"/>
                  </a:moveTo>
                  <a:cubicBezTo>
                    <a:pt x="584" y="691"/>
                    <a:pt x="1370" y="1893"/>
                    <a:pt x="1144" y="2786"/>
                  </a:cubicBezTo>
                  <a:cubicBezTo>
                    <a:pt x="1322" y="2774"/>
                    <a:pt x="1513" y="2477"/>
                    <a:pt x="1584" y="2215"/>
                  </a:cubicBezTo>
                  <a:cubicBezTo>
                    <a:pt x="1608" y="2096"/>
                    <a:pt x="1489" y="1619"/>
                    <a:pt x="1441" y="1488"/>
                  </a:cubicBezTo>
                  <a:cubicBezTo>
                    <a:pt x="1203" y="869"/>
                    <a:pt x="786" y="548"/>
                    <a:pt x="1" y="0"/>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869150" y="3510975"/>
              <a:ext cx="72950" cy="32250"/>
            </a:xfrm>
            <a:custGeom>
              <a:avLst/>
              <a:gdLst/>
              <a:ahLst/>
              <a:cxnLst/>
              <a:rect l="l" t="t" r="r" b="b"/>
              <a:pathLst>
                <a:path w="2918" h="1290" extrusionOk="0">
                  <a:moveTo>
                    <a:pt x="0" y="1"/>
                  </a:moveTo>
                  <a:cubicBezTo>
                    <a:pt x="655" y="703"/>
                    <a:pt x="1012" y="1072"/>
                    <a:pt x="1655" y="1239"/>
                  </a:cubicBezTo>
                  <a:cubicBezTo>
                    <a:pt x="1748" y="1264"/>
                    <a:pt x="2019" y="1289"/>
                    <a:pt x="2212" y="1289"/>
                  </a:cubicBezTo>
                  <a:cubicBezTo>
                    <a:pt x="2292" y="1289"/>
                    <a:pt x="2359" y="1285"/>
                    <a:pt x="2393" y="1275"/>
                  </a:cubicBezTo>
                  <a:cubicBezTo>
                    <a:pt x="2632" y="1179"/>
                    <a:pt x="2917" y="953"/>
                    <a:pt x="2905" y="775"/>
                  </a:cubicBezTo>
                  <a:lnTo>
                    <a:pt x="2905" y="775"/>
                  </a:lnTo>
                  <a:cubicBezTo>
                    <a:pt x="2741" y="839"/>
                    <a:pt x="2559" y="868"/>
                    <a:pt x="2367" y="868"/>
                  </a:cubicBezTo>
                  <a:cubicBezTo>
                    <a:pt x="1575" y="868"/>
                    <a:pt x="614" y="384"/>
                    <a:pt x="0" y="1"/>
                  </a:cubicBezTo>
                  <a:close/>
                </a:path>
              </a:pathLst>
            </a:custGeom>
            <a:solidFill>
              <a:srgbClr val="FF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28625" y="2562950"/>
              <a:ext cx="751000" cy="778100"/>
            </a:xfrm>
            <a:custGeom>
              <a:avLst/>
              <a:gdLst/>
              <a:ahLst/>
              <a:cxnLst/>
              <a:rect l="l" t="t" r="r" b="b"/>
              <a:pathLst>
                <a:path w="30040" h="31124" extrusionOk="0">
                  <a:moveTo>
                    <a:pt x="14323" y="0"/>
                  </a:moveTo>
                  <a:lnTo>
                    <a:pt x="5298" y="3394"/>
                  </a:lnTo>
                  <a:lnTo>
                    <a:pt x="0" y="11430"/>
                  </a:lnTo>
                  <a:lnTo>
                    <a:pt x="452" y="21050"/>
                  </a:lnTo>
                  <a:lnTo>
                    <a:pt x="6441" y="28563"/>
                  </a:lnTo>
                  <a:lnTo>
                    <a:pt x="15728" y="31123"/>
                  </a:lnTo>
                  <a:lnTo>
                    <a:pt x="24741" y="27730"/>
                  </a:lnTo>
                  <a:lnTo>
                    <a:pt x="30039" y="19693"/>
                  </a:lnTo>
                  <a:lnTo>
                    <a:pt x="29599" y="10085"/>
                  </a:lnTo>
                  <a:lnTo>
                    <a:pt x="23586" y="2560"/>
                  </a:lnTo>
                  <a:lnTo>
                    <a:pt x="14323" y="0"/>
                  </a:lnTo>
                  <a:close/>
                </a:path>
              </a:pathLst>
            </a:custGeom>
            <a:solidFill>
              <a:schemeClr val="lt1"/>
            </a:solidFill>
            <a:ln>
              <a:noFill/>
            </a:ln>
            <a:effectLst>
              <a:outerShdw dist="133350" dir="31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786700" y="2562950"/>
              <a:ext cx="231600" cy="389350"/>
            </a:xfrm>
            <a:custGeom>
              <a:avLst/>
              <a:gdLst/>
              <a:ahLst/>
              <a:cxnLst/>
              <a:rect l="l" t="t" r="r" b="b"/>
              <a:pathLst>
                <a:path w="9264" h="15574" extrusionOk="0">
                  <a:moveTo>
                    <a:pt x="0" y="0"/>
                  </a:moveTo>
                  <a:lnTo>
                    <a:pt x="691" y="15574"/>
                  </a:lnTo>
                  <a:lnTo>
                    <a:pt x="9263" y="256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28625" y="2647775"/>
              <a:ext cx="375350" cy="304525"/>
            </a:xfrm>
            <a:custGeom>
              <a:avLst/>
              <a:gdLst/>
              <a:ahLst/>
              <a:cxnLst/>
              <a:rect l="l" t="t" r="r" b="b"/>
              <a:pathLst>
                <a:path w="15014" h="12181" extrusionOk="0">
                  <a:moveTo>
                    <a:pt x="5298" y="1"/>
                  </a:moveTo>
                  <a:lnTo>
                    <a:pt x="0" y="8037"/>
                  </a:lnTo>
                  <a:lnTo>
                    <a:pt x="15014" y="12181"/>
                  </a:lnTo>
                  <a:lnTo>
                    <a:pt x="5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39925" y="2952275"/>
              <a:ext cx="364050" cy="324775"/>
            </a:xfrm>
            <a:custGeom>
              <a:avLst/>
              <a:gdLst/>
              <a:ahLst/>
              <a:cxnLst/>
              <a:rect l="l" t="t" r="r" b="b"/>
              <a:pathLst>
                <a:path w="14562" h="12991" extrusionOk="0">
                  <a:moveTo>
                    <a:pt x="14562" y="1"/>
                  </a:moveTo>
                  <a:lnTo>
                    <a:pt x="0" y="5477"/>
                  </a:lnTo>
                  <a:lnTo>
                    <a:pt x="5989" y="12990"/>
                  </a:lnTo>
                  <a:lnTo>
                    <a:pt x="14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803950" y="2952275"/>
              <a:ext cx="243225" cy="388775"/>
            </a:xfrm>
            <a:custGeom>
              <a:avLst/>
              <a:gdLst/>
              <a:ahLst/>
              <a:cxnLst/>
              <a:rect l="l" t="t" r="r" b="b"/>
              <a:pathLst>
                <a:path w="9729" h="15551" extrusionOk="0">
                  <a:moveTo>
                    <a:pt x="1" y="1"/>
                  </a:moveTo>
                  <a:lnTo>
                    <a:pt x="715" y="15550"/>
                  </a:lnTo>
                  <a:lnTo>
                    <a:pt x="9728" y="1215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803950" y="2815050"/>
              <a:ext cx="375675" cy="240250"/>
            </a:xfrm>
            <a:custGeom>
              <a:avLst/>
              <a:gdLst/>
              <a:ahLst/>
              <a:cxnLst/>
              <a:rect l="l" t="t" r="r" b="b"/>
              <a:pathLst>
                <a:path w="15027" h="9610" extrusionOk="0">
                  <a:moveTo>
                    <a:pt x="14586" y="1"/>
                  </a:moveTo>
                  <a:lnTo>
                    <a:pt x="1" y="5490"/>
                  </a:lnTo>
                  <a:lnTo>
                    <a:pt x="15026" y="9609"/>
                  </a:lnTo>
                  <a:lnTo>
                    <a:pt x="145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8"/>
          <p:cNvGrpSpPr/>
          <p:nvPr/>
        </p:nvGrpSpPr>
        <p:grpSpPr>
          <a:xfrm rot="638277">
            <a:off x="6555115" y="1324707"/>
            <a:ext cx="2747612" cy="2494043"/>
            <a:chOff x="747700" y="1105791"/>
            <a:chExt cx="2747649" cy="2494076"/>
          </a:xfrm>
        </p:grpSpPr>
        <p:sp>
          <p:nvSpPr>
            <p:cNvPr id="480" name="Google Shape;480;p8"/>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8"/>
          <p:cNvGrpSpPr/>
          <p:nvPr/>
        </p:nvGrpSpPr>
        <p:grpSpPr>
          <a:xfrm>
            <a:off x="748831" y="331144"/>
            <a:ext cx="1818684" cy="2039523"/>
            <a:chOff x="1322175" y="2535550"/>
            <a:chExt cx="1018300" cy="1141950"/>
          </a:xfrm>
        </p:grpSpPr>
        <p:sp>
          <p:nvSpPr>
            <p:cNvPr id="521" name="Google Shape;521;p8"/>
            <p:cNvSpPr/>
            <p:nvPr/>
          </p:nvSpPr>
          <p:spPr>
            <a:xfrm>
              <a:off x="1531125" y="2654625"/>
              <a:ext cx="809350" cy="916200"/>
            </a:xfrm>
            <a:custGeom>
              <a:avLst/>
              <a:gdLst/>
              <a:ahLst/>
              <a:cxnLst/>
              <a:rect l="l" t="t" r="r" b="b"/>
              <a:pathLst>
                <a:path w="32374" h="36648" extrusionOk="0">
                  <a:moveTo>
                    <a:pt x="19027" y="0"/>
                  </a:moveTo>
                  <a:lnTo>
                    <a:pt x="1" y="27373"/>
                  </a:lnTo>
                  <a:lnTo>
                    <a:pt x="13348" y="36648"/>
                  </a:lnTo>
                  <a:lnTo>
                    <a:pt x="32374" y="9275"/>
                  </a:lnTo>
                  <a:lnTo>
                    <a:pt x="190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1530825" y="3277925"/>
              <a:ext cx="376275" cy="293200"/>
            </a:xfrm>
            <a:custGeom>
              <a:avLst/>
              <a:gdLst/>
              <a:ahLst/>
              <a:cxnLst/>
              <a:rect l="l" t="t" r="r" b="b"/>
              <a:pathLst>
                <a:path w="15051" h="11728" extrusionOk="0">
                  <a:moveTo>
                    <a:pt x="1703" y="0"/>
                  </a:moveTo>
                  <a:lnTo>
                    <a:pt x="1" y="2453"/>
                  </a:lnTo>
                  <a:lnTo>
                    <a:pt x="13348" y="11728"/>
                  </a:lnTo>
                  <a:lnTo>
                    <a:pt x="15050" y="9263"/>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1614775" y="3157375"/>
              <a:ext cx="376250" cy="293500"/>
            </a:xfrm>
            <a:custGeom>
              <a:avLst/>
              <a:gdLst/>
              <a:ahLst/>
              <a:cxnLst/>
              <a:rect l="l" t="t" r="r" b="b"/>
              <a:pathLst>
                <a:path w="15050" h="11740" extrusionOk="0">
                  <a:moveTo>
                    <a:pt x="1703" y="0"/>
                  </a:moveTo>
                  <a:lnTo>
                    <a:pt x="0" y="2465"/>
                  </a:lnTo>
                  <a:lnTo>
                    <a:pt x="13347" y="11740"/>
                  </a:lnTo>
                  <a:lnTo>
                    <a:pt x="15050" y="9275"/>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1698425" y="3036825"/>
              <a:ext cx="376250" cy="293500"/>
            </a:xfrm>
            <a:custGeom>
              <a:avLst/>
              <a:gdLst/>
              <a:ahLst/>
              <a:cxnLst/>
              <a:rect l="l" t="t" r="r" b="b"/>
              <a:pathLst>
                <a:path w="15050" h="11740" extrusionOk="0">
                  <a:moveTo>
                    <a:pt x="1703" y="0"/>
                  </a:moveTo>
                  <a:lnTo>
                    <a:pt x="0" y="2465"/>
                  </a:lnTo>
                  <a:lnTo>
                    <a:pt x="13347" y="11740"/>
                  </a:lnTo>
                  <a:lnTo>
                    <a:pt x="15050" y="9275"/>
                  </a:lnTo>
                  <a:lnTo>
                    <a:pt x="1703" y="0"/>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1781750" y="2916550"/>
              <a:ext cx="376575" cy="293225"/>
            </a:xfrm>
            <a:custGeom>
              <a:avLst/>
              <a:gdLst/>
              <a:ahLst/>
              <a:cxnLst/>
              <a:rect l="l" t="t" r="r" b="b"/>
              <a:pathLst>
                <a:path w="15063" h="11729" extrusionOk="0">
                  <a:moveTo>
                    <a:pt x="1715" y="1"/>
                  </a:moveTo>
                  <a:lnTo>
                    <a:pt x="1" y="2454"/>
                  </a:lnTo>
                  <a:lnTo>
                    <a:pt x="13348" y="11729"/>
                  </a:lnTo>
                  <a:lnTo>
                    <a:pt x="15062" y="9264"/>
                  </a:lnTo>
                  <a:lnTo>
                    <a:pt x="1715"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1865700" y="2796000"/>
              <a:ext cx="376550" cy="293525"/>
            </a:xfrm>
            <a:custGeom>
              <a:avLst/>
              <a:gdLst/>
              <a:ahLst/>
              <a:cxnLst/>
              <a:rect l="l" t="t" r="r" b="b"/>
              <a:pathLst>
                <a:path w="15062" h="11741" extrusionOk="0">
                  <a:moveTo>
                    <a:pt x="1715" y="1"/>
                  </a:moveTo>
                  <a:lnTo>
                    <a:pt x="0" y="2465"/>
                  </a:lnTo>
                  <a:lnTo>
                    <a:pt x="13347" y="11740"/>
                  </a:lnTo>
                  <a:lnTo>
                    <a:pt x="15062" y="9276"/>
                  </a:lnTo>
                  <a:lnTo>
                    <a:pt x="1715"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1949350" y="2675450"/>
              <a:ext cx="376250" cy="293525"/>
            </a:xfrm>
            <a:custGeom>
              <a:avLst/>
              <a:gdLst/>
              <a:ahLst/>
              <a:cxnLst/>
              <a:rect l="l" t="t" r="r" b="b"/>
              <a:pathLst>
                <a:path w="15050" h="11741" extrusionOk="0">
                  <a:moveTo>
                    <a:pt x="1703" y="1"/>
                  </a:moveTo>
                  <a:lnTo>
                    <a:pt x="0" y="2465"/>
                  </a:lnTo>
                  <a:lnTo>
                    <a:pt x="13347" y="11740"/>
                  </a:lnTo>
                  <a:lnTo>
                    <a:pt x="15050" y="9276"/>
                  </a:lnTo>
                  <a:lnTo>
                    <a:pt x="1703" y="1"/>
                  </a:ln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1322175" y="2535550"/>
              <a:ext cx="755175" cy="766800"/>
            </a:xfrm>
            <a:custGeom>
              <a:avLst/>
              <a:gdLst/>
              <a:ahLst/>
              <a:cxnLst/>
              <a:rect l="l" t="t" r="r" b="b"/>
              <a:pathLst>
                <a:path w="30207" h="30672" extrusionOk="0">
                  <a:moveTo>
                    <a:pt x="16776" y="1"/>
                  </a:moveTo>
                  <a:lnTo>
                    <a:pt x="7454" y="1954"/>
                  </a:lnTo>
                  <a:lnTo>
                    <a:pt x="1036" y="9002"/>
                  </a:lnTo>
                  <a:lnTo>
                    <a:pt x="1" y="18479"/>
                  </a:lnTo>
                  <a:lnTo>
                    <a:pt x="4739" y="26754"/>
                  </a:lnTo>
                  <a:lnTo>
                    <a:pt x="13431" y="30671"/>
                  </a:lnTo>
                  <a:lnTo>
                    <a:pt x="22765" y="28719"/>
                  </a:lnTo>
                  <a:lnTo>
                    <a:pt x="29183" y="21670"/>
                  </a:lnTo>
                  <a:lnTo>
                    <a:pt x="30207" y="12181"/>
                  </a:lnTo>
                  <a:lnTo>
                    <a:pt x="25468" y="3918"/>
                  </a:lnTo>
                  <a:lnTo>
                    <a:pt x="16776" y="1"/>
                  </a:lnTo>
                  <a:close/>
                </a:path>
              </a:pathLst>
            </a:custGeom>
            <a:solidFill>
              <a:schemeClr val="accent4"/>
            </a:solidFill>
            <a:ln>
              <a:noFill/>
            </a:ln>
            <a:effectLst>
              <a:outerShdw dist="76200" dir="36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1699900" y="2536150"/>
              <a:ext cx="257200" cy="383125"/>
            </a:xfrm>
            <a:custGeom>
              <a:avLst/>
              <a:gdLst/>
              <a:ahLst/>
              <a:cxnLst/>
              <a:rect l="l" t="t" r="r" b="b"/>
              <a:pathLst>
                <a:path w="10288" h="15325" extrusionOk="0">
                  <a:moveTo>
                    <a:pt x="1751" y="1"/>
                  </a:moveTo>
                  <a:lnTo>
                    <a:pt x="1" y="15324"/>
                  </a:lnTo>
                  <a:lnTo>
                    <a:pt x="10288" y="3858"/>
                  </a:lnTo>
                  <a:lnTo>
                    <a:pt x="17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349550" y="2585875"/>
              <a:ext cx="350375" cy="333400"/>
            </a:xfrm>
            <a:custGeom>
              <a:avLst/>
              <a:gdLst/>
              <a:ahLst/>
              <a:cxnLst/>
              <a:rect l="l" t="t" r="r" b="b"/>
              <a:pathLst>
                <a:path w="14015" h="13336" extrusionOk="0">
                  <a:moveTo>
                    <a:pt x="6299" y="0"/>
                  </a:moveTo>
                  <a:lnTo>
                    <a:pt x="1" y="6929"/>
                  </a:lnTo>
                  <a:lnTo>
                    <a:pt x="14015" y="13335"/>
                  </a:lnTo>
                  <a:lnTo>
                    <a:pt x="6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1323075" y="2919250"/>
              <a:ext cx="376850" cy="283675"/>
            </a:xfrm>
            <a:custGeom>
              <a:avLst/>
              <a:gdLst/>
              <a:ahLst/>
              <a:cxnLst/>
              <a:rect l="l" t="t" r="r" b="b"/>
              <a:pathLst>
                <a:path w="15074" h="11347" extrusionOk="0">
                  <a:moveTo>
                    <a:pt x="15074" y="0"/>
                  </a:moveTo>
                  <a:lnTo>
                    <a:pt x="0" y="3215"/>
                  </a:lnTo>
                  <a:lnTo>
                    <a:pt x="4656" y="11347"/>
                  </a:lnTo>
                  <a:lnTo>
                    <a:pt x="15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1659725" y="2919250"/>
              <a:ext cx="229800" cy="382800"/>
            </a:xfrm>
            <a:custGeom>
              <a:avLst/>
              <a:gdLst/>
              <a:ahLst/>
              <a:cxnLst/>
              <a:rect l="l" t="t" r="r" b="b"/>
              <a:pathLst>
                <a:path w="9192" h="15312" extrusionOk="0">
                  <a:moveTo>
                    <a:pt x="1608" y="0"/>
                  </a:moveTo>
                  <a:lnTo>
                    <a:pt x="0" y="15311"/>
                  </a:lnTo>
                  <a:lnTo>
                    <a:pt x="0" y="15311"/>
                  </a:lnTo>
                  <a:lnTo>
                    <a:pt x="9192" y="13395"/>
                  </a:lnTo>
                  <a:lnTo>
                    <a:pt x="16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1699900" y="2842150"/>
              <a:ext cx="377450" cy="232775"/>
            </a:xfrm>
            <a:custGeom>
              <a:avLst/>
              <a:gdLst/>
              <a:ahLst/>
              <a:cxnLst/>
              <a:rect l="l" t="t" r="r" b="b"/>
              <a:pathLst>
                <a:path w="15098" h="9311" extrusionOk="0">
                  <a:moveTo>
                    <a:pt x="15098" y="0"/>
                  </a:moveTo>
                  <a:lnTo>
                    <a:pt x="1" y="3084"/>
                  </a:lnTo>
                  <a:lnTo>
                    <a:pt x="14074" y="9311"/>
                  </a:lnTo>
                  <a:lnTo>
                    <a:pt x="15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1675200" y="3444650"/>
              <a:ext cx="90450" cy="183050"/>
            </a:xfrm>
            <a:custGeom>
              <a:avLst/>
              <a:gdLst/>
              <a:ahLst/>
              <a:cxnLst/>
              <a:rect l="l" t="t" r="r" b="b"/>
              <a:pathLst>
                <a:path w="3618" h="7322" extrusionOk="0">
                  <a:moveTo>
                    <a:pt x="2031" y="0"/>
                  </a:moveTo>
                  <a:cubicBezTo>
                    <a:pt x="1964" y="0"/>
                    <a:pt x="1895" y="4"/>
                    <a:pt x="1822" y="10"/>
                  </a:cubicBezTo>
                  <a:cubicBezTo>
                    <a:pt x="0" y="189"/>
                    <a:pt x="393" y="2558"/>
                    <a:pt x="596" y="3642"/>
                  </a:cubicBezTo>
                  <a:cubicBezTo>
                    <a:pt x="727" y="4678"/>
                    <a:pt x="798" y="5487"/>
                    <a:pt x="1001" y="6440"/>
                  </a:cubicBezTo>
                  <a:cubicBezTo>
                    <a:pt x="1120" y="6976"/>
                    <a:pt x="1512" y="7285"/>
                    <a:pt x="2167" y="7321"/>
                  </a:cubicBezTo>
                  <a:cubicBezTo>
                    <a:pt x="2179" y="7321"/>
                    <a:pt x="2191" y="7321"/>
                    <a:pt x="2202" y="7321"/>
                  </a:cubicBezTo>
                  <a:cubicBezTo>
                    <a:pt x="2694" y="7321"/>
                    <a:pt x="3005" y="7072"/>
                    <a:pt x="3179" y="6618"/>
                  </a:cubicBezTo>
                  <a:cubicBezTo>
                    <a:pt x="3358" y="6166"/>
                    <a:pt x="3334" y="5797"/>
                    <a:pt x="3358" y="5333"/>
                  </a:cubicBezTo>
                  <a:cubicBezTo>
                    <a:pt x="3406" y="4535"/>
                    <a:pt x="3453" y="3749"/>
                    <a:pt x="3453" y="2939"/>
                  </a:cubicBezTo>
                  <a:cubicBezTo>
                    <a:pt x="3453" y="1854"/>
                    <a:pt x="3618" y="0"/>
                    <a:pt x="2031" y="0"/>
                  </a:cubicBezTo>
                  <a:close/>
                </a:path>
              </a:pathLst>
            </a:custGeom>
            <a:solidFill>
              <a:srgbClr val="5F1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1723725" y="3464550"/>
              <a:ext cx="36625" cy="68475"/>
            </a:xfrm>
            <a:custGeom>
              <a:avLst/>
              <a:gdLst/>
              <a:ahLst/>
              <a:cxnLst/>
              <a:rect l="l" t="t" r="r" b="b"/>
              <a:pathLst>
                <a:path w="1465" h="2739" extrusionOk="0">
                  <a:moveTo>
                    <a:pt x="232" y="1"/>
                  </a:moveTo>
                  <a:cubicBezTo>
                    <a:pt x="138" y="1"/>
                    <a:pt x="55" y="21"/>
                    <a:pt x="0" y="72"/>
                  </a:cubicBezTo>
                  <a:cubicBezTo>
                    <a:pt x="822" y="488"/>
                    <a:pt x="1191" y="1858"/>
                    <a:pt x="1334" y="2739"/>
                  </a:cubicBezTo>
                  <a:cubicBezTo>
                    <a:pt x="1417" y="1786"/>
                    <a:pt x="1465" y="1286"/>
                    <a:pt x="1155" y="691"/>
                  </a:cubicBezTo>
                  <a:cubicBezTo>
                    <a:pt x="1095" y="584"/>
                    <a:pt x="810" y="179"/>
                    <a:pt x="703" y="119"/>
                  </a:cubicBezTo>
                  <a:cubicBezTo>
                    <a:pt x="563" y="53"/>
                    <a:pt x="383" y="1"/>
                    <a:pt x="232"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1688600" y="3464550"/>
              <a:ext cx="36325" cy="68475"/>
            </a:xfrm>
            <a:custGeom>
              <a:avLst/>
              <a:gdLst/>
              <a:ahLst/>
              <a:cxnLst/>
              <a:rect l="l" t="t" r="r" b="b"/>
              <a:pathLst>
                <a:path w="1453" h="2739" extrusionOk="0">
                  <a:moveTo>
                    <a:pt x="1226" y="1"/>
                  </a:moveTo>
                  <a:cubicBezTo>
                    <a:pt x="1074" y="1"/>
                    <a:pt x="890" y="53"/>
                    <a:pt x="750" y="119"/>
                  </a:cubicBezTo>
                  <a:cubicBezTo>
                    <a:pt x="655" y="179"/>
                    <a:pt x="369" y="584"/>
                    <a:pt x="310" y="691"/>
                  </a:cubicBezTo>
                  <a:cubicBezTo>
                    <a:pt x="0" y="1286"/>
                    <a:pt x="36" y="1786"/>
                    <a:pt x="131" y="2739"/>
                  </a:cubicBezTo>
                  <a:cubicBezTo>
                    <a:pt x="262" y="1858"/>
                    <a:pt x="631" y="488"/>
                    <a:pt x="1453" y="72"/>
                  </a:cubicBezTo>
                  <a:cubicBezTo>
                    <a:pt x="1402" y="21"/>
                    <a:pt x="1320" y="1"/>
                    <a:pt x="1226"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1780275" y="3497675"/>
              <a:ext cx="109850" cy="179825"/>
            </a:xfrm>
            <a:custGeom>
              <a:avLst/>
              <a:gdLst/>
              <a:ahLst/>
              <a:cxnLst/>
              <a:rect l="l" t="t" r="r" b="b"/>
              <a:pathLst>
                <a:path w="4394" h="7193" extrusionOk="0">
                  <a:moveTo>
                    <a:pt x="2129" y="0"/>
                  </a:moveTo>
                  <a:cubicBezTo>
                    <a:pt x="873" y="0"/>
                    <a:pt x="692" y="1667"/>
                    <a:pt x="512" y="2664"/>
                  </a:cubicBezTo>
                  <a:cubicBezTo>
                    <a:pt x="357" y="3473"/>
                    <a:pt x="262" y="4247"/>
                    <a:pt x="155" y="5033"/>
                  </a:cubicBezTo>
                  <a:cubicBezTo>
                    <a:pt x="96" y="5498"/>
                    <a:pt x="0" y="5855"/>
                    <a:pt x="96" y="6307"/>
                  </a:cubicBezTo>
                  <a:cubicBezTo>
                    <a:pt x="179" y="6783"/>
                    <a:pt x="465" y="7105"/>
                    <a:pt x="953" y="7176"/>
                  </a:cubicBezTo>
                  <a:cubicBezTo>
                    <a:pt x="1037" y="7187"/>
                    <a:pt x="1118" y="7193"/>
                    <a:pt x="1196" y="7193"/>
                  </a:cubicBezTo>
                  <a:cubicBezTo>
                    <a:pt x="1710" y="7193"/>
                    <a:pt x="2076" y="6956"/>
                    <a:pt x="2262" y="6521"/>
                  </a:cubicBezTo>
                  <a:cubicBezTo>
                    <a:pt x="2655" y="5640"/>
                    <a:pt x="2858" y="4866"/>
                    <a:pt x="3191" y="3866"/>
                  </a:cubicBezTo>
                  <a:cubicBezTo>
                    <a:pt x="3572" y="2842"/>
                    <a:pt x="4394" y="580"/>
                    <a:pt x="2643" y="80"/>
                  </a:cubicBezTo>
                  <a:cubicBezTo>
                    <a:pt x="2454" y="25"/>
                    <a:pt x="2284" y="0"/>
                    <a:pt x="2129" y="0"/>
                  </a:cubicBezTo>
                  <a:close/>
                </a:path>
              </a:pathLst>
            </a:custGeom>
            <a:solidFill>
              <a:srgbClr val="5F1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1794850" y="3517275"/>
              <a:ext cx="44675" cy="62775"/>
            </a:xfrm>
            <a:custGeom>
              <a:avLst/>
              <a:gdLst/>
              <a:ahLst/>
              <a:cxnLst/>
              <a:rect l="l" t="t" r="r" b="b"/>
              <a:pathLst>
                <a:path w="1787" h="2511" extrusionOk="0">
                  <a:moveTo>
                    <a:pt x="1410" y="0"/>
                  </a:moveTo>
                  <a:cubicBezTo>
                    <a:pt x="1301" y="0"/>
                    <a:pt x="1188" y="17"/>
                    <a:pt x="1096" y="46"/>
                  </a:cubicBezTo>
                  <a:cubicBezTo>
                    <a:pt x="977" y="82"/>
                    <a:pt x="644" y="427"/>
                    <a:pt x="548" y="523"/>
                  </a:cubicBezTo>
                  <a:cubicBezTo>
                    <a:pt x="132" y="1034"/>
                    <a:pt x="72" y="1535"/>
                    <a:pt x="1" y="2511"/>
                  </a:cubicBezTo>
                  <a:cubicBezTo>
                    <a:pt x="298" y="1677"/>
                    <a:pt x="906" y="392"/>
                    <a:pt x="1787" y="130"/>
                  </a:cubicBezTo>
                  <a:cubicBezTo>
                    <a:pt x="1723" y="37"/>
                    <a:pt x="1570" y="0"/>
                    <a:pt x="1410" y="0"/>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1838900" y="3519350"/>
              <a:ext cx="30100" cy="72625"/>
            </a:xfrm>
            <a:custGeom>
              <a:avLst/>
              <a:gdLst/>
              <a:ahLst/>
              <a:cxnLst/>
              <a:rect l="l" t="t" r="r" b="b"/>
              <a:pathLst>
                <a:path w="1204" h="2905" extrusionOk="0">
                  <a:moveTo>
                    <a:pt x="136" y="1"/>
                  </a:moveTo>
                  <a:cubicBezTo>
                    <a:pt x="83" y="1"/>
                    <a:pt x="36" y="11"/>
                    <a:pt x="1" y="35"/>
                  </a:cubicBezTo>
                  <a:cubicBezTo>
                    <a:pt x="715" y="606"/>
                    <a:pt x="834" y="2011"/>
                    <a:pt x="799" y="2904"/>
                  </a:cubicBezTo>
                  <a:cubicBezTo>
                    <a:pt x="1072" y="1975"/>
                    <a:pt x="1203" y="1475"/>
                    <a:pt x="1013" y="856"/>
                  </a:cubicBezTo>
                  <a:cubicBezTo>
                    <a:pt x="965" y="737"/>
                    <a:pt x="775" y="297"/>
                    <a:pt x="668" y="225"/>
                  </a:cubicBezTo>
                  <a:cubicBezTo>
                    <a:pt x="524" y="99"/>
                    <a:pt x="299" y="1"/>
                    <a:pt x="136" y="1"/>
                  </a:cubicBezTo>
                  <a:close/>
                </a:path>
              </a:pathLst>
            </a:custGeom>
            <a:solidFill>
              <a:srgbClr val="FFC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8"/>
          <p:cNvSpPr/>
          <p:nvPr/>
        </p:nvSpPr>
        <p:spPr>
          <a:xfrm rot="9900062">
            <a:off x="-242138" y="134626"/>
            <a:ext cx="1170928" cy="991167"/>
          </a:xfrm>
          <a:custGeom>
            <a:avLst/>
            <a:gdLst/>
            <a:ahLst/>
            <a:cxnLst/>
            <a:rect l="l" t="t" r="r" b="b"/>
            <a:pathLst>
              <a:path w="29768" h="25198" extrusionOk="0">
                <a:moveTo>
                  <a:pt x="28706" y="0"/>
                </a:moveTo>
                <a:cubicBezTo>
                  <a:pt x="28706" y="0"/>
                  <a:pt x="28683" y="107"/>
                  <a:pt x="28647" y="286"/>
                </a:cubicBezTo>
                <a:cubicBezTo>
                  <a:pt x="28635" y="369"/>
                  <a:pt x="28611" y="488"/>
                  <a:pt x="28575" y="631"/>
                </a:cubicBezTo>
                <a:cubicBezTo>
                  <a:pt x="28552" y="762"/>
                  <a:pt x="28516" y="905"/>
                  <a:pt x="28456" y="1072"/>
                </a:cubicBezTo>
                <a:cubicBezTo>
                  <a:pt x="28397" y="1238"/>
                  <a:pt x="28337" y="1429"/>
                  <a:pt x="28278" y="1619"/>
                </a:cubicBezTo>
                <a:cubicBezTo>
                  <a:pt x="28218" y="1834"/>
                  <a:pt x="28111" y="2036"/>
                  <a:pt x="28028" y="2262"/>
                </a:cubicBezTo>
                <a:cubicBezTo>
                  <a:pt x="27980" y="2369"/>
                  <a:pt x="27933" y="2477"/>
                  <a:pt x="27897" y="2596"/>
                </a:cubicBezTo>
                <a:cubicBezTo>
                  <a:pt x="26399" y="2354"/>
                  <a:pt x="20976" y="1508"/>
                  <a:pt x="18281" y="1508"/>
                </a:cubicBezTo>
                <a:cubicBezTo>
                  <a:pt x="17119" y="1508"/>
                  <a:pt x="16464" y="1665"/>
                  <a:pt x="16848" y="2096"/>
                </a:cubicBezTo>
                <a:cubicBezTo>
                  <a:pt x="17861" y="3230"/>
                  <a:pt x="22903" y="3406"/>
                  <a:pt x="25750" y="3406"/>
                </a:cubicBezTo>
                <a:cubicBezTo>
                  <a:pt x="26550" y="3406"/>
                  <a:pt x="27176" y="3392"/>
                  <a:pt x="27492" y="3381"/>
                </a:cubicBezTo>
                <a:lnTo>
                  <a:pt x="27492" y="3381"/>
                </a:lnTo>
                <a:cubicBezTo>
                  <a:pt x="27432" y="3501"/>
                  <a:pt x="27361" y="3620"/>
                  <a:pt x="27278" y="3739"/>
                </a:cubicBezTo>
                <a:cubicBezTo>
                  <a:pt x="27123" y="4001"/>
                  <a:pt x="26968" y="4286"/>
                  <a:pt x="26778" y="4560"/>
                </a:cubicBezTo>
                <a:cubicBezTo>
                  <a:pt x="26587" y="4822"/>
                  <a:pt x="26409" y="5120"/>
                  <a:pt x="26182" y="5394"/>
                </a:cubicBezTo>
                <a:cubicBezTo>
                  <a:pt x="25968" y="5667"/>
                  <a:pt x="25754" y="5965"/>
                  <a:pt x="25516" y="6239"/>
                </a:cubicBezTo>
                <a:cubicBezTo>
                  <a:pt x="25397" y="6382"/>
                  <a:pt x="25277" y="6525"/>
                  <a:pt x="25158" y="6668"/>
                </a:cubicBezTo>
                <a:cubicBezTo>
                  <a:pt x="25039" y="6822"/>
                  <a:pt x="24896" y="6953"/>
                  <a:pt x="24765" y="7096"/>
                </a:cubicBezTo>
                <a:cubicBezTo>
                  <a:pt x="24658" y="7215"/>
                  <a:pt x="24563" y="7334"/>
                  <a:pt x="24444" y="7453"/>
                </a:cubicBezTo>
                <a:cubicBezTo>
                  <a:pt x="22451" y="7037"/>
                  <a:pt x="16306" y="5777"/>
                  <a:pt x="13663" y="5777"/>
                </a:cubicBezTo>
                <a:cubicBezTo>
                  <a:pt x="12753" y="5777"/>
                  <a:pt x="12258" y="5926"/>
                  <a:pt x="12490" y="6310"/>
                </a:cubicBezTo>
                <a:cubicBezTo>
                  <a:pt x="13383" y="7787"/>
                  <a:pt x="21360" y="8096"/>
                  <a:pt x="23742" y="8156"/>
                </a:cubicBezTo>
                <a:cubicBezTo>
                  <a:pt x="23515" y="8382"/>
                  <a:pt x="23289" y="8584"/>
                  <a:pt x="23075" y="8799"/>
                </a:cubicBezTo>
                <a:cubicBezTo>
                  <a:pt x="22777" y="9085"/>
                  <a:pt x="22456" y="9346"/>
                  <a:pt x="22158" y="9632"/>
                </a:cubicBezTo>
                <a:cubicBezTo>
                  <a:pt x="21848" y="9894"/>
                  <a:pt x="21539" y="10168"/>
                  <a:pt x="21206" y="10430"/>
                </a:cubicBezTo>
                <a:cubicBezTo>
                  <a:pt x="20717" y="10835"/>
                  <a:pt x="20217" y="11228"/>
                  <a:pt x="19705" y="11597"/>
                </a:cubicBezTo>
                <a:cubicBezTo>
                  <a:pt x="18173" y="10937"/>
                  <a:pt x="11342" y="8009"/>
                  <a:pt x="9539" y="8009"/>
                </a:cubicBezTo>
                <a:cubicBezTo>
                  <a:pt x="9030" y="8009"/>
                  <a:pt x="8921" y="8242"/>
                  <a:pt x="9442" y="8823"/>
                </a:cubicBezTo>
                <a:cubicBezTo>
                  <a:pt x="11204" y="10811"/>
                  <a:pt x="17372" y="11894"/>
                  <a:pt x="18979" y="12144"/>
                </a:cubicBezTo>
                <a:cubicBezTo>
                  <a:pt x="18408" y="12561"/>
                  <a:pt x="17836" y="12954"/>
                  <a:pt x="17276" y="13335"/>
                </a:cubicBezTo>
                <a:cubicBezTo>
                  <a:pt x="16824" y="13645"/>
                  <a:pt x="16372" y="13930"/>
                  <a:pt x="15931" y="14204"/>
                </a:cubicBezTo>
                <a:cubicBezTo>
                  <a:pt x="14714" y="13877"/>
                  <a:pt x="8313" y="12201"/>
                  <a:pt x="6010" y="12201"/>
                </a:cubicBezTo>
                <a:cubicBezTo>
                  <a:pt x="5385" y="12201"/>
                  <a:pt x="5062" y="12325"/>
                  <a:pt x="5227" y="12633"/>
                </a:cubicBezTo>
                <a:cubicBezTo>
                  <a:pt x="5954" y="13990"/>
                  <a:pt x="13276" y="14585"/>
                  <a:pt x="15121" y="14704"/>
                </a:cubicBezTo>
                <a:cubicBezTo>
                  <a:pt x="14598" y="15014"/>
                  <a:pt x="14109" y="15312"/>
                  <a:pt x="13645" y="15573"/>
                </a:cubicBezTo>
                <a:cubicBezTo>
                  <a:pt x="12562" y="16193"/>
                  <a:pt x="11645" y="16681"/>
                  <a:pt x="10990" y="17014"/>
                </a:cubicBezTo>
                <a:cubicBezTo>
                  <a:pt x="9274" y="16537"/>
                  <a:pt x="4757" y="15316"/>
                  <a:pt x="3092" y="15316"/>
                </a:cubicBezTo>
                <a:cubicBezTo>
                  <a:pt x="2469" y="15316"/>
                  <a:pt x="2245" y="15487"/>
                  <a:pt x="2715" y="15931"/>
                </a:cubicBezTo>
                <a:cubicBezTo>
                  <a:pt x="4356" y="17469"/>
                  <a:pt x="8286" y="17610"/>
                  <a:pt x="9787" y="17610"/>
                </a:cubicBezTo>
                <a:cubicBezTo>
                  <a:pt x="9865" y="17610"/>
                  <a:pt x="9937" y="17610"/>
                  <a:pt x="10002" y="17609"/>
                </a:cubicBezTo>
                <a:lnTo>
                  <a:pt x="10061" y="17728"/>
                </a:lnTo>
                <a:cubicBezTo>
                  <a:pt x="8311" y="18443"/>
                  <a:pt x="0" y="21848"/>
                  <a:pt x="1382" y="22265"/>
                </a:cubicBezTo>
                <a:cubicBezTo>
                  <a:pt x="1598" y="22330"/>
                  <a:pt x="1836" y="22360"/>
                  <a:pt x="2092" y="22360"/>
                </a:cubicBezTo>
                <a:cubicBezTo>
                  <a:pt x="5099" y="22360"/>
                  <a:pt x="10490" y="18193"/>
                  <a:pt x="10490" y="18193"/>
                </a:cubicBezTo>
                <a:lnTo>
                  <a:pt x="10490" y="18193"/>
                </a:lnTo>
                <a:cubicBezTo>
                  <a:pt x="10490" y="18193"/>
                  <a:pt x="7895" y="25197"/>
                  <a:pt x="9271" y="25197"/>
                </a:cubicBezTo>
                <a:cubicBezTo>
                  <a:pt x="9406" y="25197"/>
                  <a:pt x="9580" y="25129"/>
                  <a:pt x="9799" y="24979"/>
                </a:cubicBezTo>
                <a:cubicBezTo>
                  <a:pt x="10752" y="24325"/>
                  <a:pt x="11597" y="17657"/>
                  <a:pt x="11657" y="17216"/>
                </a:cubicBezTo>
                <a:cubicBezTo>
                  <a:pt x="12264" y="16907"/>
                  <a:pt x="13026" y="16502"/>
                  <a:pt x="13907" y="16026"/>
                </a:cubicBezTo>
                <a:cubicBezTo>
                  <a:pt x="14348" y="15776"/>
                  <a:pt x="14824" y="15514"/>
                  <a:pt x="15336" y="15216"/>
                </a:cubicBezTo>
                <a:lnTo>
                  <a:pt x="15336" y="15216"/>
                </a:lnTo>
                <a:cubicBezTo>
                  <a:pt x="14228" y="18026"/>
                  <a:pt x="12966" y="24098"/>
                  <a:pt x="13978" y="24444"/>
                </a:cubicBezTo>
                <a:cubicBezTo>
                  <a:pt x="13997" y="24450"/>
                  <a:pt x="14015" y="24452"/>
                  <a:pt x="14033" y="24452"/>
                </a:cubicBezTo>
                <a:cubicBezTo>
                  <a:pt x="14954" y="24452"/>
                  <a:pt x="15852" y="16842"/>
                  <a:pt x="16074" y="14764"/>
                </a:cubicBezTo>
                <a:cubicBezTo>
                  <a:pt x="16562" y="14466"/>
                  <a:pt x="17074" y="14157"/>
                  <a:pt x="17598" y="13811"/>
                </a:cubicBezTo>
                <a:cubicBezTo>
                  <a:pt x="18086" y="13490"/>
                  <a:pt x="18586" y="13156"/>
                  <a:pt x="19098" y="12799"/>
                </a:cubicBezTo>
                <a:lnTo>
                  <a:pt x="19098" y="12799"/>
                </a:lnTo>
                <a:cubicBezTo>
                  <a:pt x="18205" y="14811"/>
                  <a:pt x="15479" y="21241"/>
                  <a:pt x="17145" y="21681"/>
                </a:cubicBezTo>
                <a:cubicBezTo>
                  <a:pt x="17194" y="21694"/>
                  <a:pt x="17243" y="21701"/>
                  <a:pt x="17290" y="21701"/>
                </a:cubicBezTo>
                <a:cubicBezTo>
                  <a:pt x="18934" y="21701"/>
                  <a:pt x="19783" y="14101"/>
                  <a:pt x="19991" y="12180"/>
                </a:cubicBezTo>
                <a:cubicBezTo>
                  <a:pt x="20539" y="11775"/>
                  <a:pt x="21086" y="11359"/>
                  <a:pt x="21622" y="10942"/>
                </a:cubicBezTo>
                <a:lnTo>
                  <a:pt x="22610" y="10132"/>
                </a:lnTo>
                <a:cubicBezTo>
                  <a:pt x="22920" y="9858"/>
                  <a:pt x="23253" y="9585"/>
                  <a:pt x="23551" y="9299"/>
                </a:cubicBezTo>
                <a:lnTo>
                  <a:pt x="24265" y="8632"/>
                </a:lnTo>
                <a:lnTo>
                  <a:pt x="24265" y="8632"/>
                </a:lnTo>
                <a:cubicBezTo>
                  <a:pt x="23134" y="11859"/>
                  <a:pt x="21968" y="19050"/>
                  <a:pt x="23158" y="19383"/>
                </a:cubicBezTo>
                <a:cubicBezTo>
                  <a:pt x="23176" y="19388"/>
                  <a:pt x="23194" y="19391"/>
                  <a:pt x="23212" y="19391"/>
                </a:cubicBezTo>
                <a:cubicBezTo>
                  <a:pt x="24345" y="19391"/>
                  <a:pt x="24981" y="9417"/>
                  <a:pt x="25075" y="7811"/>
                </a:cubicBezTo>
                <a:cubicBezTo>
                  <a:pt x="25158" y="7739"/>
                  <a:pt x="25230" y="7668"/>
                  <a:pt x="25289" y="7596"/>
                </a:cubicBezTo>
                <a:cubicBezTo>
                  <a:pt x="25420" y="7441"/>
                  <a:pt x="25551" y="7311"/>
                  <a:pt x="25694" y="7156"/>
                </a:cubicBezTo>
                <a:cubicBezTo>
                  <a:pt x="25825" y="7013"/>
                  <a:pt x="25944" y="6858"/>
                  <a:pt x="26063" y="6715"/>
                </a:cubicBezTo>
                <a:cubicBezTo>
                  <a:pt x="26313" y="6429"/>
                  <a:pt x="26540" y="6132"/>
                  <a:pt x="26766" y="5834"/>
                </a:cubicBezTo>
                <a:cubicBezTo>
                  <a:pt x="27004" y="5548"/>
                  <a:pt x="27194" y="5251"/>
                  <a:pt x="27385" y="4977"/>
                </a:cubicBezTo>
                <a:cubicBezTo>
                  <a:pt x="27432" y="4917"/>
                  <a:pt x="27480" y="4858"/>
                  <a:pt x="27516" y="4774"/>
                </a:cubicBezTo>
                <a:lnTo>
                  <a:pt x="27516" y="4774"/>
                </a:lnTo>
                <a:cubicBezTo>
                  <a:pt x="27135" y="8584"/>
                  <a:pt x="27397" y="15109"/>
                  <a:pt x="28611" y="15216"/>
                </a:cubicBezTo>
                <a:cubicBezTo>
                  <a:pt x="28617" y="15217"/>
                  <a:pt x="28623" y="15217"/>
                  <a:pt x="28629" y="15217"/>
                </a:cubicBezTo>
                <a:cubicBezTo>
                  <a:pt x="29767" y="15217"/>
                  <a:pt x="28705" y="5940"/>
                  <a:pt x="28385" y="3322"/>
                </a:cubicBezTo>
                <a:lnTo>
                  <a:pt x="28385" y="3310"/>
                </a:lnTo>
                <a:cubicBezTo>
                  <a:pt x="28456" y="3167"/>
                  <a:pt x="28516" y="3048"/>
                  <a:pt x="28575" y="2917"/>
                </a:cubicBezTo>
                <a:cubicBezTo>
                  <a:pt x="28635" y="2786"/>
                  <a:pt x="28683" y="2667"/>
                  <a:pt x="28742" y="2548"/>
                </a:cubicBezTo>
                <a:cubicBezTo>
                  <a:pt x="28849" y="2310"/>
                  <a:pt x="28945" y="2084"/>
                  <a:pt x="29028" y="1857"/>
                </a:cubicBezTo>
                <a:cubicBezTo>
                  <a:pt x="29099" y="1643"/>
                  <a:pt x="29171" y="1441"/>
                  <a:pt x="29230" y="1262"/>
                </a:cubicBezTo>
                <a:cubicBezTo>
                  <a:pt x="29290" y="1084"/>
                  <a:pt x="29337" y="929"/>
                  <a:pt x="29361" y="774"/>
                </a:cubicBezTo>
                <a:cubicBezTo>
                  <a:pt x="29397" y="631"/>
                  <a:pt x="29421" y="512"/>
                  <a:pt x="29457" y="405"/>
                </a:cubicBezTo>
                <a:cubicBezTo>
                  <a:pt x="29504" y="214"/>
                  <a:pt x="29528" y="107"/>
                  <a:pt x="29528" y="107"/>
                </a:cubicBezTo>
                <a:lnTo>
                  <a:pt x="287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rot="9900160">
            <a:off x="-83336" y="870380"/>
            <a:ext cx="1169829" cy="956469"/>
          </a:xfrm>
          <a:custGeom>
            <a:avLst/>
            <a:gdLst/>
            <a:ahLst/>
            <a:cxnLst/>
            <a:rect l="l" t="t" r="r" b="b"/>
            <a:pathLst>
              <a:path w="29635" h="24230" extrusionOk="0">
                <a:moveTo>
                  <a:pt x="20431" y="4644"/>
                </a:moveTo>
                <a:cubicBezTo>
                  <a:pt x="20503" y="4715"/>
                  <a:pt x="20598" y="4775"/>
                  <a:pt x="20681" y="4858"/>
                </a:cubicBezTo>
                <a:cubicBezTo>
                  <a:pt x="23264" y="6961"/>
                  <a:pt x="25678" y="9424"/>
                  <a:pt x="26570" y="9424"/>
                </a:cubicBezTo>
                <a:cubicBezTo>
                  <a:pt x="26652" y="9424"/>
                  <a:pt x="26722" y="9403"/>
                  <a:pt x="26777" y="9358"/>
                </a:cubicBezTo>
                <a:cubicBezTo>
                  <a:pt x="26849" y="9418"/>
                  <a:pt x="26920" y="9466"/>
                  <a:pt x="26980" y="9513"/>
                </a:cubicBezTo>
                <a:cubicBezTo>
                  <a:pt x="27087" y="9597"/>
                  <a:pt x="27170" y="9656"/>
                  <a:pt x="27254" y="9716"/>
                </a:cubicBezTo>
                <a:cubicBezTo>
                  <a:pt x="26480" y="9942"/>
                  <a:pt x="25718" y="10180"/>
                  <a:pt x="24944" y="10418"/>
                </a:cubicBezTo>
                <a:cubicBezTo>
                  <a:pt x="24884" y="10335"/>
                  <a:pt x="24765" y="10228"/>
                  <a:pt x="24610" y="10073"/>
                </a:cubicBezTo>
                <a:cubicBezTo>
                  <a:pt x="24551" y="10013"/>
                  <a:pt x="24467" y="9942"/>
                  <a:pt x="24396" y="9858"/>
                </a:cubicBezTo>
                <a:cubicBezTo>
                  <a:pt x="24491" y="9835"/>
                  <a:pt x="24956" y="9573"/>
                  <a:pt x="21253" y="5525"/>
                </a:cubicBezTo>
                <a:cubicBezTo>
                  <a:pt x="20967" y="5215"/>
                  <a:pt x="20681" y="4917"/>
                  <a:pt x="20431" y="4644"/>
                </a:cubicBezTo>
                <a:close/>
                <a:moveTo>
                  <a:pt x="20038" y="0"/>
                </a:moveTo>
                <a:cubicBezTo>
                  <a:pt x="20038" y="0"/>
                  <a:pt x="19788" y="786"/>
                  <a:pt x="22384" y="3560"/>
                </a:cubicBezTo>
                <a:cubicBezTo>
                  <a:pt x="24721" y="6031"/>
                  <a:pt x="26819" y="8865"/>
                  <a:pt x="27686" y="8865"/>
                </a:cubicBezTo>
                <a:cubicBezTo>
                  <a:pt x="27746" y="8865"/>
                  <a:pt x="27801" y="8851"/>
                  <a:pt x="27849" y="8823"/>
                </a:cubicBezTo>
                <a:lnTo>
                  <a:pt x="28075" y="9061"/>
                </a:lnTo>
                <a:cubicBezTo>
                  <a:pt x="28230" y="9216"/>
                  <a:pt x="28349" y="9323"/>
                  <a:pt x="28408" y="9382"/>
                </a:cubicBezTo>
                <a:cubicBezTo>
                  <a:pt x="28063" y="9477"/>
                  <a:pt x="27730" y="9573"/>
                  <a:pt x="27385" y="9680"/>
                </a:cubicBezTo>
                <a:cubicBezTo>
                  <a:pt x="27301" y="9620"/>
                  <a:pt x="27206" y="9525"/>
                  <a:pt x="27051" y="9418"/>
                </a:cubicBezTo>
                <a:cubicBezTo>
                  <a:pt x="26992" y="9382"/>
                  <a:pt x="26932" y="9335"/>
                  <a:pt x="26861" y="9275"/>
                </a:cubicBezTo>
                <a:cubicBezTo>
                  <a:pt x="26944" y="9263"/>
                  <a:pt x="27456" y="8989"/>
                  <a:pt x="23182" y="5370"/>
                </a:cubicBezTo>
                <a:cubicBezTo>
                  <a:pt x="18800" y="1684"/>
                  <a:pt x="17961" y="1607"/>
                  <a:pt x="17899" y="1607"/>
                </a:cubicBezTo>
                <a:cubicBezTo>
                  <a:pt x="17896" y="1607"/>
                  <a:pt x="17895" y="1607"/>
                  <a:pt x="17895" y="1607"/>
                </a:cubicBezTo>
                <a:cubicBezTo>
                  <a:pt x="17895" y="1607"/>
                  <a:pt x="17860" y="1846"/>
                  <a:pt x="18288" y="2453"/>
                </a:cubicBezTo>
                <a:cubicBezTo>
                  <a:pt x="16873" y="1130"/>
                  <a:pt x="16525" y="1107"/>
                  <a:pt x="16503" y="1107"/>
                </a:cubicBezTo>
                <a:cubicBezTo>
                  <a:pt x="16503" y="1107"/>
                  <a:pt x="16502" y="1107"/>
                  <a:pt x="16502" y="1107"/>
                </a:cubicBezTo>
                <a:cubicBezTo>
                  <a:pt x="16502" y="1107"/>
                  <a:pt x="16252" y="1893"/>
                  <a:pt x="18836" y="4655"/>
                </a:cubicBezTo>
                <a:cubicBezTo>
                  <a:pt x="21176" y="7141"/>
                  <a:pt x="23287" y="9970"/>
                  <a:pt x="24143" y="9970"/>
                </a:cubicBezTo>
                <a:cubicBezTo>
                  <a:pt x="24202" y="9970"/>
                  <a:pt x="24254" y="9957"/>
                  <a:pt x="24301" y="9930"/>
                </a:cubicBezTo>
                <a:lnTo>
                  <a:pt x="24539" y="10168"/>
                </a:lnTo>
                <a:cubicBezTo>
                  <a:pt x="24658" y="10287"/>
                  <a:pt x="24765" y="10370"/>
                  <a:pt x="24825" y="10454"/>
                </a:cubicBezTo>
                <a:cubicBezTo>
                  <a:pt x="24479" y="10549"/>
                  <a:pt x="24134" y="10656"/>
                  <a:pt x="23813" y="10763"/>
                </a:cubicBezTo>
                <a:cubicBezTo>
                  <a:pt x="23729" y="10704"/>
                  <a:pt x="23634" y="10632"/>
                  <a:pt x="23515" y="10537"/>
                </a:cubicBezTo>
                <a:cubicBezTo>
                  <a:pt x="23455" y="10489"/>
                  <a:pt x="23396" y="10454"/>
                  <a:pt x="23313" y="10394"/>
                </a:cubicBezTo>
                <a:cubicBezTo>
                  <a:pt x="23408" y="10370"/>
                  <a:pt x="23908" y="10108"/>
                  <a:pt x="19645" y="6489"/>
                </a:cubicBezTo>
                <a:cubicBezTo>
                  <a:pt x="15289" y="2813"/>
                  <a:pt x="14435" y="2726"/>
                  <a:pt x="14364" y="2726"/>
                </a:cubicBezTo>
                <a:cubicBezTo>
                  <a:pt x="14361" y="2726"/>
                  <a:pt x="14359" y="2727"/>
                  <a:pt x="14359" y="2727"/>
                </a:cubicBezTo>
                <a:cubicBezTo>
                  <a:pt x="14359" y="2727"/>
                  <a:pt x="14204" y="3548"/>
                  <a:pt x="17145" y="5953"/>
                </a:cubicBezTo>
                <a:cubicBezTo>
                  <a:pt x="19717" y="8068"/>
                  <a:pt x="22130" y="10531"/>
                  <a:pt x="23022" y="10531"/>
                </a:cubicBezTo>
                <a:cubicBezTo>
                  <a:pt x="23104" y="10531"/>
                  <a:pt x="23174" y="10510"/>
                  <a:pt x="23229" y="10466"/>
                </a:cubicBezTo>
                <a:cubicBezTo>
                  <a:pt x="23301" y="10525"/>
                  <a:pt x="23384" y="10573"/>
                  <a:pt x="23444" y="10609"/>
                </a:cubicBezTo>
                <a:cubicBezTo>
                  <a:pt x="23527" y="10692"/>
                  <a:pt x="23622" y="10751"/>
                  <a:pt x="23682" y="10787"/>
                </a:cubicBezTo>
                <a:cubicBezTo>
                  <a:pt x="22693" y="11085"/>
                  <a:pt x="21741" y="11382"/>
                  <a:pt x="20836" y="11680"/>
                </a:cubicBezTo>
                <a:cubicBezTo>
                  <a:pt x="20777" y="11621"/>
                  <a:pt x="20657" y="11502"/>
                  <a:pt x="20491" y="11359"/>
                </a:cubicBezTo>
                <a:lnTo>
                  <a:pt x="20134" y="11001"/>
                </a:lnTo>
                <a:cubicBezTo>
                  <a:pt x="20253" y="10906"/>
                  <a:pt x="20288" y="10335"/>
                  <a:pt x="16955" y="6679"/>
                </a:cubicBezTo>
                <a:cubicBezTo>
                  <a:pt x="12919" y="2263"/>
                  <a:pt x="12204" y="2262"/>
                  <a:pt x="12204" y="2262"/>
                </a:cubicBezTo>
                <a:lnTo>
                  <a:pt x="12204" y="2262"/>
                </a:lnTo>
                <a:cubicBezTo>
                  <a:pt x="12204" y="2262"/>
                  <a:pt x="11954" y="3048"/>
                  <a:pt x="14538" y="5822"/>
                </a:cubicBezTo>
                <a:cubicBezTo>
                  <a:pt x="16870" y="8309"/>
                  <a:pt x="18976" y="11125"/>
                  <a:pt x="19838" y="11125"/>
                </a:cubicBezTo>
                <a:cubicBezTo>
                  <a:pt x="19904" y="11125"/>
                  <a:pt x="19963" y="11108"/>
                  <a:pt x="20015" y="11073"/>
                </a:cubicBezTo>
                <a:cubicBezTo>
                  <a:pt x="20169" y="11204"/>
                  <a:pt x="20288" y="11347"/>
                  <a:pt x="20384" y="11442"/>
                </a:cubicBezTo>
                <a:cubicBezTo>
                  <a:pt x="20503" y="11561"/>
                  <a:pt x="20610" y="11656"/>
                  <a:pt x="20669" y="11728"/>
                </a:cubicBezTo>
                <a:cubicBezTo>
                  <a:pt x="20253" y="11859"/>
                  <a:pt x="19836" y="12002"/>
                  <a:pt x="19455" y="12121"/>
                </a:cubicBezTo>
                <a:cubicBezTo>
                  <a:pt x="19372" y="12061"/>
                  <a:pt x="19288" y="11978"/>
                  <a:pt x="19157" y="11883"/>
                </a:cubicBezTo>
                <a:cubicBezTo>
                  <a:pt x="19074" y="11823"/>
                  <a:pt x="18991" y="11763"/>
                  <a:pt x="18895" y="11680"/>
                </a:cubicBezTo>
                <a:cubicBezTo>
                  <a:pt x="19003" y="11656"/>
                  <a:pt x="19407" y="11323"/>
                  <a:pt x="15288" y="7739"/>
                </a:cubicBezTo>
                <a:cubicBezTo>
                  <a:pt x="10973" y="3992"/>
                  <a:pt x="10134" y="3905"/>
                  <a:pt x="10066" y="3905"/>
                </a:cubicBezTo>
                <a:cubicBezTo>
                  <a:pt x="10062" y="3905"/>
                  <a:pt x="10061" y="3905"/>
                  <a:pt x="10061" y="3905"/>
                </a:cubicBezTo>
                <a:cubicBezTo>
                  <a:pt x="10061" y="3905"/>
                  <a:pt x="9894" y="4715"/>
                  <a:pt x="12799" y="7156"/>
                </a:cubicBezTo>
                <a:cubicBezTo>
                  <a:pt x="15357" y="9320"/>
                  <a:pt x="17734" y="11825"/>
                  <a:pt x="18623" y="11825"/>
                </a:cubicBezTo>
                <a:cubicBezTo>
                  <a:pt x="18702" y="11825"/>
                  <a:pt x="18769" y="11805"/>
                  <a:pt x="18824" y="11763"/>
                </a:cubicBezTo>
                <a:cubicBezTo>
                  <a:pt x="18931" y="11835"/>
                  <a:pt x="19014" y="11906"/>
                  <a:pt x="19098" y="11966"/>
                </a:cubicBezTo>
                <a:cubicBezTo>
                  <a:pt x="19181" y="12037"/>
                  <a:pt x="19253" y="12097"/>
                  <a:pt x="19336" y="12144"/>
                </a:cubicBezTo>
                <a:cubicBezTo>
                  <a:pt x="18764" y="12323"/>
                  <a:pt x="18229" y="12502"/>
                  <a:pt x="17705" y="12668"/>
                </a:cubicBezTo>
                <a:cubicBezTo>
                  <a:pt x="17633" y="12609"/>
                  <a:pt x="17550" y="12537"/>
                  <a:pt x="17407" y="12430"/>
                </a:cubicBezTo>
                <a:cubicBezTo>
                  <a:pt x="17336" y="12371"/>
                  <a:pt x="17252" y="12311"/>
                  <a:pt x="17157" y="12240"/>
                </a:cubicBezTo>
                <a:cubicBezTo>
                  <a:pt x="17264" y="12204"/>
                  <a:pt x="17669" y="11883"/>
                  <a:pt x="13526" y="8287"/>
                </a:cubicBezTo>
                <a:cubicBezTo>
                  <a:pt x="9210" y="4539"/>
                  <a:pt x="8372" y="4453"/>
                  <a:pt x="8304" y="4453"/>
                </a:cubicBezTo>
                <a:cubicBezTo>
                  <a:pt x="8300" y="4453"/>
                  <a:pt x="8299" y="4453"/>
                  <a:pt x="8299" y="4453"/>
                </a:cubicBezTo>
                <a:cubicBezTo>
                  <a:pt x="8299" y="4453"/>
                  <a:pt x="8144" y="5275"/>
                  <a:pt x="11037" y="7715"/>
                </a:cubicBezTo>
                <a:cubicBezTo>
                  <a:pt x="13591" y="9865"/>
                  <a:pt x="15955" y="12376"/>
                  <a:pt x="16863" y="12376"/>
                </a:cubicBezTo>
                <a:cubicBezTo>
                  <a:pt x="16946" y="12376"/>
                  <a:pt x="17016" y="12355"/>
                  <a:pt x="17074" y="12311"/>
                </a:cubicBezTo>
                <a:cubicBezTo>
                  <a:pt x="17169" y="12383"/>
                  <a:pt x="17264" y="12454"/>
                  <a:pt x="17336" y="12514"/>
                </a:cubicBezTo>
                <a:cubicBezTo>
                  <a:pt x="17431" y="12597"/>
                  <a:pt x="17502" y="12656"/>
                  <a:pt x="17574" y="12692"/>
                </a:cubicBezTo>
                <a:cubicBezTo>
                  <a:pt x="17026" y="12871"/>
                  <a:pt x="16514" y="13037"/>
                  <a:pt x="16038" y="13192"/>
                </a:cubicBezTo>
                <a:cubicBezTo>
                  <a:pt x="15955" y="13145"/>
                  <a:pt x="15835" y="13073"/>
                  <a:pt x="15669" y="12966"/>
                </a:cubicBezTo>
                <a:cubicBezTo>
                  <a:pt x="15526" y="12871"/>
                  <a:pt x="15323" y="12775"/>
                  <a:pt x="15121" y="12656"/>
                </a:cubicBezTo>
                <a:cubicBezTo>
                  <a:pt x="15704" y="11799"/>
                  <a:pt x="9097" y="8858"/>
                  <a:pt x="9097" y="8858"/>
                </a:cubicBezTo>
                <a:cubicBezTo>
                  <a:pt x="9097" y="8858"/>
                  <a:pt x="6214" y="7336"/>
                  <a:pt x="4828" y="7336"/>
                </a:cubicBezTo>
                <a:cubicBezTo>
                  <a:pt x="4578" y="7336"/>
                  <a:pt x="4378" y="7385"/>
                  <a:pt x="4251" y="7501"/>
                </a:cubicBezTo>
                <a:cubicBezTo>
                  <a:pt x="4251" y="7501"/>
                  <a:pt x="4358" y="8430"/>
                  <a:pt x="7751" y="9632"/>
                </a:cubicBezTo>
                <a:cubicBezTo>
                  <a:pt x="9930" y="10397"/>
                  <a:pt x="13142" y="12841"/>
                  <a:pt x="14586" y="12841"/>
                </a:cubicBezTo>
                <a:cubicBezTo>
                  <a:pt x="14760" y="12841"/>
                  <a:pt x="14908" y="12806"/>
                  <a:pt x="15026" y="12728"/>
                </a:cubicBezTo>
                <a:lnTo>
                  <a:pt x="15050" y="12716"/>
                </a:lnTo>
                <a:lnTo>
                  <a:pt x="15062" y="12716"/>
                </a:lnTo>
                <a:cubicBezTo>
                  <a:pt x="15288" y="12835"/>
                  <a:pt x="15478" y="12918"/>
                  <a:pt x="15645" y="13014"/>
                </a:cubicBezTo>
                <a:cubicBezTo>
                  <a:pt x="15776" y="13085"/>
                  <a:pt x="15883" y="13145"/>
                  <a:pt x="15966" y="13192"/>
                </a:cubicBezTo>
                <a:cubicBezTo>
                  <a:pt x="15478" y="13347"/>
                  <a:pt x="15014" y="13490"/>
                  <a:pt x="14609" y="13621"/>
                </a:cubicBezTo>
                <a:cubicBezTo>
                  <a:pt x="14526" y="13585"/>
                  <a:pt x="14419" y="13549"/>
                  <a:pt x="14276" y="13490"/>
                </a:cubicBezTo>
                <a:cubicBezTo>
                  <a:pt x="14109" y="13430"/>
                  <a:pt x="13895" y="13335"/>
                  <a:pt x="13680" y="13252"/>
                </a:cubicBezTo>
                <a:cubicBezTo>
                  <a:pt x="13657" y="13252"/>
                  <a:pt x="13645" y="13228"/>
                  <a:pt x="13633" y="13228"/>
                </a:cubicBezTo>
                <a:cubicBezTo>
                  <a:pt x="13657" y="12394"/>
                  <a:pt x="10001" y="11644"/>
                  <a:pt x="6560" y="10489"/>
                </a:cubicBezTo>
                <a:cubicBezTo>
                  <a:pt x="4717" y="9873"/>
                  <a:pt x="3656" y="9723"/>
                  <a:pt x="3060" y="9723"/>
                </a:cubicBezTo>
                <a:cubicBezTo>
                  <a:pt x="2493" y="9723"/>
                  <a:pt x="2346" y="9858"/>
                  <a:pt x="2346" y="9858"/>
                </a:cubicBezTo>
                <a:cubicBezTo>
                  <a:pt x="2346" y="9858"/>
                  <a:pt x="2631" y="10513"/>
                  <a:pt x="8346" y="12323"/>
                </a:cubicBezTo>
                <a:cubicBezTo>
                  <a:pt x="11387" y="13294"/>
                  <a:pt x="12678" y="13521"/>
                  <a:pt x="13220" y="13521"/>
                </a:cubicBezTo>
                <a:cubicBezTo>
                  <a:pt x="13696" y="13521"/>
                  <a:pt x="13597" y="13347"/>
                  <a:pt x="13597" y="13347"/>
                </a:cubicBezTo>
                <a:cubicBezTo>
                  <a:pt x="13621" y="13347"/>
                  <a:pt x="13633" y="13371"/>
                  <a:pt x="13645" y="13371"/>
                </a:cubicBezTo>
                <a:cubicBezTo>
                  <a:pt x="13883" y="13454"/>
                  <a:pt x="14073" y="13526"/>
                  <a:pt x="14240" y="13585"/>
                </a:cubicBezTo>
                <a:cubicBezTo>
                  <a:pt x="14311" y="13621"/>
                  <a:pt x="14395" y="13645"/>
                  <a:pt x="14454" y="13668"/>
                </a:cubicBezTo>
                <a:cubicBezTo>
                  <a:pt x="13526" y="13942"/>
                  <a:pt x="12918" y="14145"/>
                  <a:pt x="12728" y="14169"/>
                </a:cubicBezTo>
                <a:lnTo>
                  <a:pt x="12192" y="14169"/>
                </a:lnTo>
                <a:lnTo>
                  <a:pt x="11966" y="14180"/>
                </a:lnTo>
                <a:cubicBezTo>
                  <a:pt x="11998" y="13783"/>
                  <a:pt x="10959" y="13661"/>
                  <a:pt x="9667" y="13661"/>
                </a:cubicBezTo>
                <a:cubicBezTo>
                  <a:pt x="7586" y="13661"/>
                  <a:pt x="4846" y="13978"/>
                  <a:pt x="4846" y="13978"/>
                </a:cubicBezTo>
                <a:cubicBezTo>
                  <a:pt x="4846" y="13978"/>
                  <a:pt x="322" y="14180"/>
                  <a:pt x="0" y="15276"/>
                </a:cubicBezTo>
                <a:cubicBezTo>
                  <a:pt x="0" y="15276"/>
                  <a:pt x="257" y="15615"/>
                  <a:pt x="1523" y="15615"/>
                </a:cubicBezTo>
                <a:cubicBezTo>
                  <a:pt x="2125" y="15615"/>
                  <a:pt x="2956" y="15538"/>
                  <a:pt x="4096" y="15312"/>
                </a:cubicBezTo>
                <a:cubicBezTo>
                  <a:pt x="6620" y="14823"/>
                  <a:pt x="11299" y="15466"/>
                  <a:pt x="11918" y="14288"/>
                </a:cubicBezTo>
                <a:lnTo>
                  <a:pt x="12192" y="14276"/>
                </a:lnTo>
                <a:cubicBezTo>
                  <a:pt x="12260" y="14272"/>
                  <a:pt x="12327" y="14270"/>
                  <a:pt x="12395" y="14270"/>
                </a:cubicBezTo>
                <a:cubicBezTo>
                  <a:pt x="12529" y="14270"/>
                  <a:pt x="12664" y="14276"/>
                  <a:pt x="12799" y="14276"/>
                </a:cubicBezTo>
                <a:lnTo>
                  <a:pt x="11954" y="14835"/>
                </a:lnTo>
                <a:cubicBezTo>
                  <a:pt x="11893" y="14792"/>
                  <a:pt x="11816" y="14771"/>
                  <a:pt x="11722" y="14771"/>
                </a:cubicBezTo>
                <a:cubicBezTo>
                  <a:pt x="10766" y="14771"/>
                  <a:pt x="8163" y="16916"/>
                  <a:pt x="5441" y="18705"/>
                </a:cubicBezTo>
                <a:cubicBezTo>
                  <a:pt x="2274" y="20788"/>
                  <a:pt x="2334" y="21622"/>
                  <a:pt x="2334" y="21622"/>
                </a:cubicBezTo>
                <a:cubicBezTo>
                  <a:pt x="2334" y="21622"/>
                  <a:pt x="2340" y="21623"/>
                  <a:pt x="2356" y="21623"/>
                </a:cubicBezTo>
                <a:cubicBezTo>
                  <a:pt x="2506" y="21623"/>
                  <a:pt x="3501" y="21478"/>
                  <a:pt x="7977" y="18443"/>
                </a:cubicBezTo>
                <a:cubicBezTo>
                  <a:pt x="12930" y="15073"/>
                  <a:pt x="12037" y="14954"/>
                  <a:pt x="12037" y="14954"/>
                </a:cubicBezTo>
                <a:cubicBezTo>
                  <a:pt x="12037" y="14942"/>
                  <a:pt x="12025" y="14942"/>
                  <a:pt x="12025" y="14931"/>
                </a:cubicBezTo>
                <a:lnTo>
                  <a:pt x="12752" y="14442"/>
                </a:lnTo>
                <a:cubicBezTo>
                  <a:pt x="12764" y="14442"/>
                  <a:pt x="12776" y="14419"/>
                  <a:pt x="12799" y="14419"/>
                </a:cubicBezTo>
                <a:cubicBezTo>
                  <a:pt x="12895" y="14383"/>
                  <a:pt x="13395" y="14204"/>
                  <a:pt x="14169" y="13942"/>
                </a:cubicBezTo>
                <a:lnTo>
                  <a:pt x="14169" y="13942"/>
                </a:lnTo>
                <a:lnTo>
                  <a:pt x="14073" y="14038"/>
                </a:lnTo>
                <a:cubicBezTo>
                  <a:pt x="13990" y="14121"/>
                  <a:pt x="13895" y="14228"/>
                  <a:pt x="13776" y="14335"/>
                </a:cubicBezTo>
                <a:cubicBezTo>
                  <a:pt x="13725" y="14301"/>
                  <a:pt x="13667" y="14284"/>
                  <a:pt x="13603" y="14284"/>
                </a:cubicBezTo>
                <a:cubicBezTo>
                  <a:pt x="12750" y="14284"/>
                  <a:pt x="10696" y="17148"/>
                  <a:pt x="8406" y="19693"/>
                </a:cubicBezTo>
                <a:cubicBezTo>
                  <a:pt x="5846" y="22574"/>
                  <a:pt x="6120" y="23372"/>
                  <a:pt x="6120" y="23372"/>
                </a:cubicBezTo>
                <a:cubicBezTo>
                  <a:pt x="6120" y="23372"/>
                  <a:pt x="6834" y="23372"/>
                  <a:pt x="10775" y="18860"/>
                </a:cubicBezTo>
                <a:cubicBezTo>
                  <a:pt x="14050" y="15121"/>
                  <a:pt x="13990" y="14561"/>
                  <a:pt x="13871" y="14466"/>
                </a:cubicBezTo>
                <a:cubicBezTo>
                  <a:pt x="13978" y="14359"/>
                  <a:pt x="14061" y="14276"/>
                  <a:pt x="14133" y="14180"/>
                </a:cubicBezTo>
                <a:cubicBezTo>
                  <a:pt x="14240" y="14085"/>
                  <a:pt x="14323" y="13990"/>
                  <a:pt x="14383" y="13918"/>
                </a:cubicBezTo>
                <a:cubicBezTo>
                  <a:pt x="14490" y="13883"/>
                  <a:pt x="14597" y="13847"/>
                  <a:pt x="14716" y="13811"/>
                </a:cubicBezTo>
                <a:lnTo>
                  <a:pt x="14728" y="13811"/>
                </a:lnTo>
                <a:lnTo>
                  <a:pt x="14728" y="13799"/>
                </a:lnTo>
                <a:cubicBezTo>
                  <a:pt x="15050" y="13692"/>
                  <a:pt x="15407" y="13573"/>
                  <a:pt x="15776" y="13454"/>
                </a:cubicBezTo>
                <a:lnTo>
                  <a:pt x="15776" y="13454"/>
                </a:lnTo>
                <a:cubicBezTo>
                  <a:pt x="15716" y="13526"/>
                  <a:pt x="15645" y="13645"/>
                  <a:pt x="15526" y="13788"/>
                </a:cubicBezTo>
                <a:cubicBezTo>
                  <a:pt x="15466" y="13859"/>
                  <a:pt x="15407" y="13942"/>
                  <a:pt x="15323" y="14049"/>
                </a:cubicBezTo>
                <a:cubicBezTo>
                  <a:pt x="15285" y="14031"/>
                  <a:pt x="15243" y="14022"/>
                  <a:pt x="15200" y="14022"/>
                </a:cubicBezTo>
                <a:cubicBezTo>
                  <a:pt x="14379" y="14022"/>
                  <a:pt x="12757" y="17241"/>
                  <a:pt x="10835" y="20169"/>
                </a:cubicBezTo>
                <a:cubicBezTo>
                  <a:pt x="8799" y="23372"/>
                  <a:pt x="9180" y="24110"/>
                  <a:pt x="9180" y="24110"/>
                </a:cubicBezTo>
                <a:cubicBezTo>
                  <a:pt x="9180" y="24110"/>
                  <a:pt x="9882" y="23991"/>
                  <a:pt x="13097" y="18943"/>
                </a:cubicBezTo>
                <a:cubicBezTo>
                  <a:pt x="16035" y="14318"/>
                  <a:pt x="15552" y="14119"/>
                  <a:pt x="15447" y="14119"/>
                </a:cubicBezTo>
                <a:cubicBezTo>
                  <a:pt x="15437" y="14119"/>
                  <a:pt x="15431" y="14121"/>
                  <a:pt x="15431" y="14121"/>
                </a:cubicBezTo>
                <a:lnTo>
                  <a:pt x="15419" y="14121"/>
                </a:lnTo>
                <a:cubicBezTo>
                  <a:pt x="15490" y="14026"/>
                  <a:pt x="15550" y="13930"/>
                  <a:pt x="15597" y="13859"/>
                </a:cubicBezTo>
                <a:cubicBezTo>
                  <a:pt x="15728" y="13668"/>
                  <a:pt x="15824" y="13526"/>
                  <a:pt x="15883" y="13454"/>
                </a:cubicBezTo>
                <a:cubicBezTo>
                  <a:pt x="16324" y="13311"/>
                  <a:pt x="16812" y="13156"/>
                  <a:pt x="17348" y="12990"/>
                </a:cubicBezTo>
                <a:lnTo>
                  <a:pt x="17348" y="12990"/>
                </a:lnTo>
                <a:cubicBezTo>
                  <a:pt x="17312" y="13073"/>
                  <a:pt x="17264" y="13156"/>
                  <a:pt x="17205" y="13264"/>
                </a:cubicBezTo>
                <a:cubicBezTo>
                  <a:pt x="17157" y="13347"/>
                  <a:pt x="17098" y="13454"/>
                  <a:pt x="17038" y="13561"/>
                </a:cubicBezTo>
                <a:cubicBezTo>
                  <a:pt x="17014" y="13555"/>
                  <a:pt x="16990" y="13552"/>
                  <a:pt x="16966" y="13552"/>
                </a:cubicBezTo>
                <a:cubicBezTo>
                  <a:pt x="16143" y="13552"/>
                  <a:pt x="14895" y="17001"/>
                  <a:pt x="13299" y="20157"/>
                </a:cubicBezTo>
                <a:cubicBezTo>
                  <a:pt x="11609" y="23551"/>
                  <a:pt x="12073" y="24229"/>
                  <a:pt x="12073" y="24229"/>
                </a:cubicBezTo>
                <a:cubicBezTo>
                  <a:pt x="12073" y="24229"/>
                  <a:pt x="12752" y="24039"/>
                  <a:pt x="15359" y="18645"/>
                </a:cubicBezTo>
                <a:cubicBezTo>
                  <a:pt x="17740" y="13728"/>
                  <a:pt x="17252" y="13585"/>
                  <a:pt x="17145" y="13585"/>
                </a:cubicBezTo>
                <a:cubicBezTo>
                  <a:pt x="17205" y="13490"/>
                  <a:pt x="17252" y="13395"/>
                  <a:pt x="17288" y="13311"/>
                </a:cubicBezTo>
                <a:cubicBezTo>
                  <a:pt x="17383" y="13145"/>
                  <a:pt x="17443" y="13026"/>
                  <a:pt x="17490" y="12930"/>
                </a:cubicBezTo>
                <a:lnTo>
                  <a:pt x="17752" y="12847"/>
                </a:lnTo>
                <a:lnTo>
                  <a:pt x="17764" y="12859"/>
                </a:lnTo>
                <a:lnTo>
                  <a:pt x="17788" y="12835"/>
                </a:lnTo>
                <a:cubicBezTo>
                  <a:pt x="18336" y="12656"/>
                  <a:pt x="18895" y="12478"/>
                  <a:pt x="19514" y="12299"/>
                </a:cubicBezTo>
                <a:lnTo>
                  <a:pt x="19514" y="12275"/>
                </a:lnTo>
                <a:cubicBezTo>
                  <a:pt x="19895" y="12156"/>
                  <a:pt x="20288" y="12037"/>
                  <a:pt x="20705" y="11906"/>
                </a:cubicBezTo>
                <a:lnTo>
                  <a:pt x="20705" y="11906"/>
                </a:lnTo>
                <a:cubicBezTo>
                  <a:pt x="20657" y="11966"/>
                  <a:pt x="20598" y="12061"/>
                  <a:pt x="20538" y="12144"/>
                </a:cubicBezTo>
                <a:cubicBezTo>
                  <a:pt x="20467" y="12264"/>
                  <a:pt x="20360" y="12418"/>
                  <a:pt x="20253" y="12573"/>
                </a:cubicBezTo>
                <a:cubicBezTo>
                  <a:pt x="20212" y="12553"/>
                  <a:pt x="20169" y="12543"/>
                  <a:pt x="20123" y="12543"/>
                </a:cubicBezTo>
                <a:cubicBezTo>
                  <a:pt x="19301" y="12543"/>
                  <a:pt x="17783" y="15833"/>
                  <a:pt x="15955" y="18824"/>
                </a:cubicBezTo>
                <a:cubicBezTo>
                  <a:pt x="13978" y="22074"/>
                  <a:pt x="14395" y="22789"/>
                  <a:pt x="14395" y="22789"/>
                </a:cubicBezTo>
                <a:cubicBezTo>
                  <a:pt x="14395" y="22789"/>
                  <a:pt x="15085" y="22658"/>
                  <a:pt x="18121" y="17490"/>
                </a:cubicBezTo>
                <a:cubicBezTo>
                  <a:pt x="20729" y="13085"/>
                  <a:pt x="20479" y="12633"/>
                  <a:pt x="20348" y="12609"/>
                </a:cubicBezTo>
                <a:cubicBezTo>
                  <a:pt x="20443" y="12454"/>
                  <a:pt x="20538" y="12311"/>
                  <a:pt x="20610" y="12204"/>
                </a:cubicBezTo>
                <a:cubicBezTo>
                  <a:pt x="20705" y="12073"/>
                  <a:pt x="20777" y="11954"/>
                  <a:pt x="20824" y="11883"/>
                </a:cubicBezTo>
                <a:cubicBezTo>
                  <a:pt x="21205" y="11763"/>
                  <a:pt x="21610" y="11644"/>
                  <a:pt x="22027" y="11502"/>
                </a:cubicBezTo>
                <a:lnTo>
                  <a:pt x="22027" y="11502"/>
                </a:lnTo>
                <a:cubicBezTo>
                  <a:pt x="21991" y="11585"/>
                  <a:pt x="21931" y="11728"/>
                  <a:pt x="21860" y="11918"/>
                </a:cubicBezTo>
                <a:cubicBezTo>
                  <a:pt x="21800" y="12085"/>
                  <a:pt x="21729" y="12275"/>
                  <a:pt x="21634" y="12490"/>
                </a:cubicBezTo>
                <a:lnTo>
                  <a:pt x="21634" y="12502"/>
                </a:lnTo>
                <a:cubicBezTo>
                  <a:pt x="21612" y="12496"/>
                  <a:pt x="21590" y="12493"/>
                  <a:pt x="21568" y="12493"/>
                </a:cubicBezTo>
                <a:cubicBezTo>
                  <a:pt x="20783" y="12493"/>
                  <a:pt x="20032" y="15985"/>
                  <a:pt x="18931" y="19241"/>
                </a:cubicBezTo>
                <a:cubicBezTo>
                  <a:pt x="17752" y="22681"/>
                  <a:pt x="18288" y="23277"/>
                  <a:pt x="18288" y="23277"/>
                </a:cubicBezTo>
                <a:cubicBezTo>
                  <a:pt x="18288" y="23277"/>
                  <a:pt x="18919" y="23015"/>
                  <a:pt x="20681" y="17550"/>
                </a:cubicBezTo>
                <a:cubicBezTo>
                  <a:pt x="22146" y="13073"/>
                  <a:pt x="21896" y="12561"/>
                  <a:pt x="21753" y="12514"/>
                </a:cubicBezTo>
                <a:cubicBezTo>
                  <a:pt x="21848" y="12299"/>
                  <a:pt x="21908" y="12121"/>
                  <a:pt x="21967" y="11954"/>
                </a:cubicBezTo>
                <a:cubicBezTo>
                  <a:pt x="22086" y="11644"/>
                  <a:pt x="22146" y="11466"/>
                  <a:pt x="22158" y="11466"/>
                </a:cubicBezTo>
                <a:cubicBezTo>
                  <a:pt x="22467" y="11371"/>
                  <a:pt x="22789" y="11263"/>
                  <a:pt x="23110" y="11180"/>
                </a:cubicBezTo>
                <a:lnTo>
                  <a:pt x="23110" y="11180"/>
                </a:lnTo>
                <a:cubicBezTo>
                  <a:pt x="23098" y="11251"/>
                  <a:pt x="23051" y="11418"/>
                  <a:pt x="23003" y="11644"/>
                </a:cubicBezTo>
                <a:cubicBezTo>
                  <a:pt x="22979" y="11740"/>
                  <a:pt x="22967" y="11859"/>
                  <a:pt x="22920" y="12013"/>
                </a:cubicBezTo>
                <a:cubicBezTo>
                  <a:pt x="22905" y="12011"/>
                  <a:pt x="22890" y="12010"/>
                  <a:pt x="22875" y="12010"/>
                </a:cubicBezTo>
                <a:cubicBezTo>
                  <a:pt x="22044" y="12010"/>
                  <a:pt x="21862" y="15623"/>
                  <a:pt x="21277" y="19098"/>
                </a:cubicBezTo>
                <a:cubicBezTo>
                  <a:pt x="20669" y="22681"/>
                  <a:pt x="21300" y="23170"/>
                  <a:pt x="21300" y="23170"/>
                </a:cubicBezTo>
                <a:cubicBezTo>
                  <a:pt x="21300" y="23170"/>
                  <a:pt x="21872" y="22801"/>
                  <a:pt x="22753" y="17133"/>
                </a:cubicBezTo>
                <a:cubicBezTo>
                  <a:pt x="23479" y="12502"/>
                  <a:pt x="23158" y="12013"/>
                  <a:pt x="23027" y="11990"/>
                </a:cubicBezTo>
                <a:cubicBezTo>
                  <a:pt x="23051" y="11871"/>
                  <a:pt x="23063" y="11752"/>
                  <a:pt x="23098" y="11656"/>
                </a:cubicBezTo>
                <a:cubicBezTo>
                  <a:pt x="23158" y="11335"/>
                  <a:pt x="23205" y="11156"/>
                  <a:pt x="23205" y="11144"/>
                </a:cubicBezTo>
                <a:cubicBezTo>
                  <a:pt x="24158" y="10859"/>
                  <a:pt x="25122" y="10561"/>
                  <a:pt x="26087" y="10287"/>
                </a:cubicBezTo>
                <a:lnTo>
                  <a:pt x="26087" y="10287"/>
                </a:lnTo>
                <a:cubicBezTo>
                  <a:pt x="26063" y="10359"/>
                  <a:pt x="26003" y="10501"/>
                  <a:pt x="25920" y="10680"/>
                </a:cubicBezTo>
                <a:cubicBezTo>
                  <a:pt x="25896" y="10775"/>
                  <a:pt x="25849" y="10882"/>
                  <a:pt x="25801" y="10978"/>
                </a:cubicBezTo>
                <a:cubicBezTo>
                  <a:pt x="25793" y="10977"/>
                  <a:pt x="25785" y="10977"/>
                  <a:pt x="25777" y="10977"/>
                </a:cubicBezTo>
                <a:cubicBezTo>
                  <a:pt x="24988" y="10977"/>
                  <a:pt x="24242" y="14464"/>
                  <a:pt x="23122" y="17740"/>
                </a:cubicBezTo>
                <a:cubicBezTo>
                  <a:pt x="21955" y="21181"/>
                  <a:pt x="22491" y="21777"/>
                  <a:pt x="22491" y="21777"/>
                </a:cubicBezTo>
                <a:cubicBezTo>
                  <a:pt x="22491" y="21777"/>
                  <a:pt x="23110" y="21503"/>
                  <a:pt x="24884" y="16038"/>
                </a:cubicBezTo>
                <a:cubicBezTo>
                  <a:pt x="26436" y="11278"/>
                  <a:pt x="26050" y="11013"/>
                  <a:pt x="25930" y="11013"/>
                </a:cubicBezTo>
                <a:cubicBezTo>
                  <a:pt x="25926" y="11013"/>
                  <a:pt x="25923" y="11013"/>
                  <a:pt x="25920" y="11013"/>
                </a:cubicBezTo>
                <a:cubicBezTo>
                  <a:pt x="25968" y="10906"/>
                  <a:pt x="26003" y="10823"/>
                  <a:pt x="26027" y="10728"/>
                </a:cubicBezTo>
                <a:cubicBezTo>
                  <a:pt x="26146" y="10418"/>
                  <a:pt x="26206" y="10239"/>
                  <a:pt x="26206" y="10239"/>
                </a:cubicBezTo>
                <a:lnTo>
                  <a:pt x="26194" y="10239"/>
                </a:lnTo>
                <a:cubicBezTo>
                  <a:pt x="26753" y="10073"/>
                  <a:pt x="27337" y="9894"/>
                  <a:pt x="27908" y="9727"/>
                </a:cubicBezTo>
                <a:lnTo>
                  <a:pt x="27908" y="9727"/>
                </a:lnTo>
                <a:cubicBezTo>
                  <a:pt x="27885" y="9811"/>
                  <a:pt x="27861" y="9906"/>
                  <a:pt x="27849" y="10025"/>
                </a:cubicBezTo>
                <a:cubicBezTo>
                  <a:pt x="27825" y="10120"/>
                  <a:pt x="27801" y="10228"/>
                  <a:pt x="27789" y="10347"/>
                </a:cubicBezTo>
                <a:cubicBezTo>
                  <a:pt x="26968" y="10370"/>
                  <a:pt x="26837" y="14002"/>
                  <a:pt x="26277" y="17455"/>
                </a:cubicBezTo>
                <a:cubicBezTo>
                  <a:pt x="25706" y="21038"/>
                  <a:pt x="26337" y="21538"/>
                  <a:pt x="26337" y="21538"/>
                </a:cubicBezTo>
                <a:cubicBezTo>
                  <a:pt x="26337" y="21538"/>
                  <a:pt x="26908" y="21157"/>
                  <a:pt x="27742" y="15478"/>
                </a:cubicBezTo>
                <a:cubicBezTo>
                  <a:pt x="28453" y="10728"/>
                  <a:pt x="28092" y="10363"/>
                  <a:pt x="27963" y="10363"/>
                </a:cubicBezTo>
                <a:cubicBezTo>
                  <a:pt x="27950" y="10363"/>
                  <a:pt x="27939" y="10367"/>
                  <a:pt x="27932" y="10370"/>
                </a:cubicBezTo>
                <a:cubicBezTo>
                  <a:pt x="27944" y="10275"/>
                  <a:pt x="27980" y="10168"/>
                  <a:pt x="27992" y="10073"/>
                </a:cubicBezTo>
                <a:cubicBezTo>
                  <a:pt x="28027" y="9930"/>
                  <a:pt x="28051" y="9811"/>
                  <a:pt x="28063" y="9716"/>
                </a:cubicBezTo>
                <a:lnTo>
                  <a:pt x="29635" y="9275"/>
                </a:lnTo>
                <a:lnTo>
                  <a:pt x="29551" y="9037"/>
                </a:lnTo>
                <a:cubicBezTo>
                  <a:pt x="29218" y="9132"/>
                  <a:pt x="28873" y="9227"/>
                  <a:pt x="28516" y="9335"/>
                </a:cubicBezTo>
                <a:cubicBezTo>
                  <a:pt x="28468" y="9287"/>
                  <a:pt x="28337" y="9168"/>
                  <a:pt x="28158" y="8977"/>
                </a:cubicBezTo>
                <a:cubicBezTo>
                  <a:pt x="28099" y="8918"/>
                  <a:pt x="28004" y="8835"/>
                  <a:pt x="27932" y="8751"/>
                </a:cubicBezTo>
                <a:cubicBezTo>
                  <a:pt x="28039" y="8739"/>
                  <a:pt x="28492" y="8465"/>
                  <a:pt x="24789" y="4417"/>
                </a:cubicBezTo>
                <a:cubicBezTo>
                  <a:pt x="20765" y="0"/>
                  <a:pt x="20038" y="0"/>
                  <a:pt x="20038"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rot="-484943">
            <a:off x="4896110" y="-289891"/>
            <a:ext cx="1169830" cy="956470"/>
          </a:xfrm>
          <a:custGeom>
            <a:avLst/>
            <a:gdLst/>
            <a:ahLst/>
            <a:cxnLst/>
            <a:rect l="l" t="t" r="r" b="b"/>
            <a:pathLst>
              <a:path w="29635" h="24230" extrusionOk="0">
                <a:moveTo>
                  <a:pt x="20431" y="4644"/>
                </a:moveTo>
                <a:cubicBezTo>
                  <a:pt x="20503" y="4715"/>
                  <a:pt x="20598" y="4775"/>
                  <a:pt x="20681" y="4858"/>
                </a:cubicBezTo>
                <a:cubicBezTo>
                  <a:pt x="23264" y="6961"/>
                  <a:pt x="25678" y="9424"/>
                  <a:pt x="26570" y="9424"/>
                </a:cubicBezTo>
                <a:cubicBezTo>
                  <a:pt x="26652" y="9424"/>
                  <a:pt x="26722" y="9403"/>
                  <a:pt x="26777" y="9358"/>
                </a:cubicBezTo>
                <a:cubicBezTo>
                  <a:pt x="26849" y="9418"/>
                  <a:pt x="26920" y="9466"/>
                  <a:pt x="26980" y="9513"/>
                </a:cubicBezTo>
                <a:cubicBezTo>
                  <a:pt x="27087" y="9597"/>
                  <a:pt x="27170" y="9656"/>
                  <a:pt x="27254" y="9716"/>
                </a:cubicBezTo>
                <a:cubicBezTo>
                  <a:pt x="26480" y="9942"/>
                  <a:pt x="25718" y="10180"/>
                  <a:pt x="24944" y="10418"/>
                </a:cubicBezTo>
                <a:cubicBezTo>
                  <a:pt x="24884" y="10335"/>
                  <a:pt x="24765" y="10228"/>
                  <a:pt x="24610" y="10073"/>
                </a:cubicBezTo>
                <a:cubicBezTo>
                  <a:pt x="24551" y="10013"/>
                  <a:pt x="24467" y="9942"/>
                  <a:pt x="24396" y="9858"/>
                </a:cubicBezTo>
                <a:cubicBezTo>
                  <a:pt x="24491" y="9835"/>
                  <a:pt x="24956" y="9573"/>
                  <a:pt x="21253" y="5525"/>
                </a:cubicBezTo>
                <a:cubicBezTo>
                  <a:pt x="20967" y="5215"/>
                  <a:pt x="20681" y="4917"/>
                  <a:pt x="20431" y="4644"/>
                </a:cubicBezTo>
                <a:close/>
                <a:moveTo>
                  <a:pt x="20038" y="0"/>
                </a:moveTo>
                <a:cubicBezTo>
                  <a:pt x="20038" y="0"/>
                  <a:pt x="19788" y="786"/>
                  <a:pt x="22384" y="3560"/>
                </a:cubicBezTo>
                <a:cubicBezTo>
                  <a:pt x="24721" y="6031"/>
                  <a:pt x="26819" y="8865"/>
                  <a:pt x="27686" y="8865"/>
                </a:cubicBezTo>
                <a:cubicBezTo>
                  <a:pt x="27746" y="8865"/>
                  <a:pt x="27801" y="8851"/>
                  <a:pt x="27849" y="8823"/>
                </a:cubicBezTo>
                <a:lnTo>
                  <a:pt x="28075" y="9061"/>
                </a:lnTo>
                <a:cubicBezTo>
                  <a:pt x="28230" y="9216"/>
                  <a:pt x="28349" y="9323"/>
                  <a:pt x="28408" y="9382"/>
                </a:cubicBezTo>
                <a:cubicBezTo>
                  <a:pt x="28063" y="9477"/>
                  <a:pt x="27730" y="9573"/>
                  <a:pt x="27385" y="9680"/>
                </a:cubicBezTo>
                <a:cubicBezTo>
                  <a:pt x="27301" y="9620"/>
                  <a:pt x="27206" y="9525"/>
                  <a:pt x="27051" y="9418"/>
                </a:cubicBezTo>
                <a:cubicBezTo>
                  <a:pt x="26992" y="9382"/>
                  <a:pt x="26932" y="9335"/>
                  <a:pt x="26861" y="9275"/>
                </a:cubicBezTo>
                <a:cubicBezTo>
                  <a:pt x="26944" y="9263"/>
                  <a:pt x="27456" y="8989"/>
                  <a:pt x="23182" y="5370"/>
                </a:cubicBezTo>
                <a:cubicBezTo>
                  <a:pt x="18800" y="1684"/>
                  <a:pt x="17961" y="1607"/>
                  <a:pt x="17899" y="1607"/>
                </a:cubicBezTo>
                <a:cubicBezTo>
                  <a:pt x="17896" y="1607"/>
                  <a:pt x="17895" y="1607"/>
                  <a:pt x="17895" y="1607"/>
                </a:cubicBezTo>
                <a:cubicBezTo>
                  <a:pt x="17895" y="1607"/>
                  <a:pt x="17860" y="1846"/>
                  <a:pt x="18288" y="2453"/>
                </a:cubicBezTo>
                <a:cubicBezTo>
                  <a:pt x="16873" y="1130"/>
                  <a:pt x="16525" y="1107"/>
                  <a:pt x="16503" y="1107"/>
                </a:cubicBezTo>
                <a:cubicBezTo>
                  <a:pt x="16503" y="1107"/>
                  <a:pt x="16502" y="1107"/>
                  <a:pt x="16502" y="1107"/>
                </a:cubicBezTo>
                <a:cubicBezTo>
                  <a:pt x="16502" y="1107"/>
                  <a:pt x="16252" y="1893"/>
                  <a:pt x="18836" y="4655"/>
                </a:cubicBezTo>
                <a:cubicBezTo>
                  <a:pt x="21176" y="7141"/>
                  <a:pt x="23287" y="9970"/>
                  <a:pt x="24143" y="9970"/>
                </a:cubicBezTo>
                <a:cubicBezTo>
                  <a:pt x="24202" y="9970"/>
                  <a:pt x="24254" y="9957"/>
                  <a:pt x="24301" y="9930"/>
                </a:cubicBezTo>
                <a:lnTo>
                  <a:pt x="24539" y="10168"/>
                </a:lnTo>
                <a:cubicBezTo>
                  <a:pt x="24658" y="10287"/>
                  <a:pt x="24765" y="10370"/>
                  <a:pt x="24825" y="10454"/>
                </a:cubicBezTo>
                <a:cubicBezTo>
                  <a:pt x="24479" y="10549"/>
                  <a:pt x="24134" y="10656"/>
                  <a:pt x="23813" y="10763"/>
                </a:cubicBezTo>
                <a:cubicBezTo>
                  <a:pt x="23729" y="10704"/>
                  <a:pt x="23634" y="10632"/>
                  <a:pt x="23515" y="10537"/>
                </a:cubicBezTo>
                <a:cubicBezTo>
                  <a:pt x="23455" y="10489"/>
                  <a:pt x="23396" y="10454"/>
                  <a:pt x="23313" y="10394"/>
                </a:cubicBezTo>
                <a:cubicBezTo>
                  <a:pt x="23408" y="10370"/>
                  <a:pt x="23908" y="10108"/>
                  <a:pt x="19645" y="6489"/>
                </a:cubicBezTo>
                <a:cubicBezTo>
                  <a:pt x="15289" y="2813"/>
                  <a:pt x="14435" y="2726"/>
                  <a:pt x="14364" y="2726"/>
                </a:cubicBezTo>
                <a:cubicBezTo>
                  <a:pt x="14361" y="2726"/>
                  <a:pt x="14359" y="2727"/>
                  <a:pt x="14359" y="2727"/>
                </a:cubicBezTo>
                <a:cubicBezTo>
                  <a:pt x="14359" y="2727"/>
                  <a:pt x="14204" y="3548"/>
                  <a:pt x="17145" y="5953"/>
                </a:cubicBezTo>
                <a:cubicBezTo>
                  <a:pt x="19717" y="8068"/>
                  <a:pt x="22130" y="10531"/>
                  <a:pt x="23022" y="10531"/>
                </a:cubicBezTo>
                <a:cubicBezTo>
                  <a:pt x="23104" y="10531"/>
                  <a:pt x="23174" y="10510"/>
                  <a:pt x="23229" y="10466"/>
                </a:cubicBezTo>
                <a:cubicBezTo>
                  <a:pt x="23301" y="10525"/>
                  <a:pt x="23384" y="10573"/>
                  <a:pt x="23444" y="10609"/>
                </a:cubicBezTo>
                <a:cubicBezTo>
                  <a:pt x="23527" y="10692"/>
                  <a:pt x="23622" y="10751"/>
                  <a:pt x="23682" y="10787"/>
                </a:cubicBezTo>
                <a:cubicBezTo>
                  <a:pt x="22693" y="11085"/>
                  <a:pt x="21741" y="11382"/>
                  <a:pt x="20836" y="11680"/>
                </a:cubicBezTo>
                <a:cubicBezTo>
                  <a:pt x="20777" y="11621"/>
                  <a:pt x="20657" y="11502"/>
                  <a:pt x="20491" y="11359"/>
                </a:cubicBezTo>
                <a:lnTo>
                  <a:pt x="20134" y="11001"/>
                </a:lnTo>
                <a:cubicBezTo>
                  <a:pt x="20253" y="10906"/>
                  <a:pt x="20288" y="10335"/>
                  <a:pt x="16955" y="6679"/>
                </a:cubicBezTo>
                <a:cubicBezTo>
                  <a:pt x="12919" y="2263"/>
                  <a:pt x="12204" y="2262"/>
                  <a:pt x="12204" y="2262"/>
                </a:cubicBezTo>
                <a:lnTo>
                  <a:pt x="12204" y="2262"/>
                </a:lnTo>
                <a:cubicBezTo>
                  <a:pt x="12204" y="2262"/>
                  <a:pt x="11954" y="3048"/>
                  <a:pt x="14538" y="5822"/>
                </a:cubicBezTo>
                <a:cubicBezTo>
                  <a:pt x="16870" y="8309"/>
                  <a:pt x="18976" y="11125"/>
                  <a:pt x="19838" y="11125"/>
                </a:cubicBezTo>
                <a:cubicBezTo>
                  <a:pt x="19904" y="11125"/>
                  <a:pt x="19963" y="11108"/>
                  <a:pt x="20015" y="11073"/>
                </a:cubicBezTo>
                <a:cubicBezTo>
                  <a:pt x="20169" y="11204"/>
                  <a:pt x="20288" y="11347"/>
                  <a:pt x="20384" y="11442"/>
                </a:cubicBezTo>
                <a:cubicBezTo>
                  <a:pt x="20503" y="11561"/>
                  <a:pt x="20610" y="11656"/>
                  <a:pt x="20669" y="11728"/>
                </a:cubicBezTo>
                <a:cubicBezTo>
                  <a:pt x="20253" y="11859"/>
                  <a:pt x="19836" y="12002"/>
                  <a:pt x="19455" y="12121"/>
                </a:cubicBezTo>
                <a:cubicBezTo>
                  <a:pt x="19372" y="12061"/>
                  <a:pt x="19288" y="11978"/>
                  <a:pt x="19157" y="11883"/>
                </a:cubicBezTo>
                <a:cubicBezTo>
                  <a:pt x="19074" y="11823"/>
                  <a:pt x="18991" y="11763"/>
                  <a:pt x="18895" y="11680"/>
                </a:cubicBezTo>
                <a:cubicBezTo>
                  <a:pt x="19003" y="11656"/>
                  <a:pt x="19407" y="11323"/>
                  <a:pt x="15288" y="7739"/>
                </a:cubicBezTo>
                <a:cubicBezTo>
                  <a:pt x="10973" y="3992"/>
                  <a:pt x="10134" y="3905"/>
                  <a:pt x="10066" y="3905"/>
                </a:cubicBezTo>
                <a:cubicBezTo>
                  <a:pt x="10062" y="3905"/>
                  <a:pt x="10061" y="3905"/>
                  <a:pt x="10061" y="3905"/>
                </a:cubicBezTo>
                <a:cubicBezTo>
                  <a:pt x="10061" y="3905"/>
                  <a:pt x="9894" y="4715"/>
                  <a:pt x="12799" y="7156"/>
                </a:cubicBezTo>
                <a:cubicBezTo>
                  <a:pt x="15357" y="9320"/>
                  <a:pt x="17734" y="11825"/>
                  <a:pt x="18623" y="11825"/>
                </a:cubicBezTo>
                <a:cubicBezTo>
                  <a:pt x="18702" y="11825"/>
                  <a:pt x="18769" y="11805"/>
                  <a:pt x="18824" y="11763"/>
                </a:cubicBezTo>
                <a:cubicBezTo>
                  <a:pt x="18931" y="11835"/>
                  <a:pt x="19014" y="11906"/>
                  <a:pt x="19098" y="11966"/>
                </a:cubicBezTo>
                <a:cubicBezTo>
                  <a:pt x="19181" y="12037"/>
                  <a:pt x="19253" y="12097"/>
                  <a:pt x="19336" y="12144"/>
                </a:cubicBezTo>
                <a:cubicBezTo>
                  <a:pt x="18764" y="12323"/>
                  <a:pt x="18229" y="12502"/>
                  <a:pt x="17705" y="12668"/>
                </a:cubicBezTo>
                <a:cubicBezTo>
                  <a:pt x="17633" y="12609"/>
                  <a:pt x="17550" y="12537"/>
                  <a:pt x="17407" y="12430"/>
                </a:cubicBezTo>
                <a:cubicBezTo>
                  <a:pt x="17336" y="12371"/>
                  <a:pt x="17252" y="12311"/>
                  <a:pt x="17157" y="12240"/>
                </a:cubicBezTo>
                <a:cubicBezTo>
                  <a:pt x="17264" y="12204"/>
                  <a:pt x="17669" y="11883"/>
                  <a:pt x="13526" y="8287"/>
                </a:cubicBezTo>
                <a:cubicBezTo>
                  <a:pt x="9210" y="4539"/>
                  <a:pt x="8372" y="4453"/>
                  <a:pt x="8304" y="4453"/>
                </a:cubicBezTo>
                <a:cubicBezTo>
                  <a:pt x="8300" y="4453"/>
                  <a:pt x="8299" y="4453"/>
                  <a:pt x="8299" y="4453"/>
                </a:cubicBezTo>
                <a:cubicBezTo>
                  <a:pt x="8299" y="4453"/>
                  <a:pt x="8144" y="5275"/>
                  <a:pt x="11037" y="7715"/>
                </a:cubicBezTo>
                <a:cubicBezTo>
                  <a:pt x="13591" y="9865"/>
                  <a:pt x="15955" y="12376"/>
                  <a:pt x="16863" y="12376"/>
                </a:cubicBezTo>
                <a:cubicBezTo>
                  <a:pt x="16946" y="12376"/>
                  <a:pt x="17016" y="12355"/>
                  <a:pt x="17074" y="12311"/>
                </a:cubicBezTo>
                <a:cubicBezTo>
                  <a:pt x="17169" y="12383"/>
                  <a:pt x="17264" y="12454"/>
                  <a:pt x="17336" y="12514"/>
                </a:cubicBezTo>
                <a:cubicBezTo>
                  <a:pt x="17431" y="12597"/>
                  <a:pt x="17502" y="12656"/>
                  <a:pt x="17574" y="12692"/>
                </a:cubicBezTo>
                <a:cubicBezTo>
                  <a:pt x="17026" y="12871"/>
                  <a:pt x="16514" y="13037"/>
                  <a:pt x="16038" y="13192"/>
                </a:cubicBezTo>
                <a:cubicBezTo>
                  <a:pt x="15955" y="13145"/>
                  <a:pt x="15835" y="13073"/>
                  <a:pt x="15669" y="12966"/>
                </a:cubicBezTo>
                <a:cubicBezTo>
                  <a:pt x="15526" y="12871"/>
                  <a:pt x="15323" y="12775"/>
                  <a:pt x="15121" y="12656"/>
                </a:cubicBezTo>
                <a:cubicBezTo>
                  <a:pt x="15704" y="11799"/>
                  <a:pt x="9097" y="8858"/>
                  <a:pt x="9097" y="8858"/>
                </a:cubicBezTo>
                <a:cubicBezTo>
                  <a:pt x="9097" y="8858"/>
                  <a:pt x="6214" y="7336"/>
                  <a:pt x="4828" y="7336"/>
                </a:cubicBezTo>
                <a:cubicBezTo>
                  <a:pt x="4578" y="7336"/>
                  <a:pt x="4378" y="7385"/>
                  <a:pt x="4251" y="7501"/>
                </a:cubicBezTo>
                <a:cubicBezTo>
                  <a:pt x="4251" y="7501"/>
                  <a:pt x="4358" y="8430"/>
                  <a:pt x="7751" y="9632"/>
                </a:cubicBezTo>
                <a:cubicBezTo>
                  <a:pt x="9930" y="10397"/>
                  <a:pt x="13142" y="12841"/>
                  <a:pt x="14586" y="12841"/>
                </a:cubicBezTo>
                <a:cubicBezTo>
                  <a:pt x="14760" y="12841"/>
                  <a:pt x="14908" y="12806"/>
                  <a:pt x="15026" y="12728"/>
                </a:cubicBezTo>
                <a:lnTo>
                  <a:pt x="15050" y="12716"/>
                </a:lnTo>
                <a:lnTo>
                  <a:pt x="15062" y="12716"/>
                </a:lnTo>
                <a:cubicBezTo>
                  <a:pt x="15288" y="12835"/>
                  <a:pt x="15478" y="12918"/>
                  <a:pt x="15645" y="13014"/>
                </a:cubicBezTo>
                <a:cubicBezTo>
                  <a:pt x="15776" y="13085"/>
                  <a:pt x="15883" y="13145"/>
                  <a:pt x="15966" y="13192"/>
                </a:cubicBezTo>
                <a:cubicBezTo>
                  <a:pt x="15478" y="13347"/>
                  <a:pt x="15014" y="13490"/>
                  <a:pt x="14609" y="13621"/>
                </a:cubicBezTo>
                <a:cubicBezTo>
                  <a:pt x="14526" y="13585"/>
                  <a:pt x="14419" y="13549"/>
                  <a:pt x="14276" y="13490"/>
                </a:cubicBezTo>
                <a:cubicBezTo>
                  <a:pt x="14109" y="13430"/>
                  <a:pt x="13895" y="13335"/>
                  <a:pt x="13680" y="13252"/>
                </a:cubicBezTo>
                <a:cubicBezTo>
                  <a:pt x="13657" y="13252"/>
                  <a:pt x="13645" y="13228"/>
                  <a:pt x="13633" y="13228"/>
                </a:cubicBezTo>
                <a:cubicBezTo>
                  <a:pt x="13657" y="12394"/>
                  <a:pt x="10001" y="11644"/>
                  <a:pt x="6560" y="10489"/>
                </a:cubicBezTo>
                <a:cubicBezTo>
                  <a:pt x="4717" y="9873"/>
                  <a:pt x="3656" y="9723"/>
                  <a:pt x="3060" y="9723"/>
                </a:cubicBezTo>
                <a:cubicBezTo>
                  <a:pt x="2493" y="9723"/>
                  <a:pt x="2346" y="9858"/>
                  <a:pt x="2346" y="9858"/>
                </a:cubicBezTo>
                <a:cubicBezTo>
                  <a:pt x="2346" y="9858"/>
                  <a:pt x="2631" y="10513"/>
                  <a:pt x="8346" y="12323"/>
                </a:cubicBezTo>
                <a:cubicBezTo>
                  <a:pt x="11387" y="13294"/>
                  <a:pt x="12678" y="13521"/>
                  <a:pt x="13220" y="13521"/>
                </a:cubicBezTo>
                <a:cubicBezTo>
                  <a:pt x="13696" y="13521"/>
                  <a:pt x="13597" y="13347"/>
                  <a:pt x="13597" y="13347"/>
                </a:cubicBezTo>
                <a:cubicBezTo>
                  <a:pt x="13621" y="13347"/>
                  <a:pt x="13633" y="13371"/>
                  <a:pt x="13645" y="13371"/>
                </a:cubicBezTo>
                <a:cubicBezTo>
                  <a:pt x="13883" y="13454"/>
                  <a:pt x="14073" y="13526"/>
                  <a:pt x="14240" y="13585"/>
                </a:cubicBezTo>
                <a:cubicBezTo>
                  <a:pt x="14311" y="13621"/>
                  <a:pt x="14395" y="13645"/>
                  <a:pt x="14454" y="13668"/>
                </a:cubicBezTo>
                <a:cubicBezTo>
                  <a:pt x="13526" y="13942"/>
                  <a:pt x="12918" y="14145"/>
                  <a:pt x="12728" y="14169"/>
                </a:cubicBezTo>
                <a:lnTo>
                  <a:pt x="12192" y="14169"/>
                </a:lnTo>
                <a:lnTo>
                  <a:pt x="11966" y="14180"/>
                </a:lnTo>
                <a:cubicBezTo>
                  <a:pt x="11998" y="13783"/>
                  <a:pt x="10959" y="13661"/>
                  <a:pt x="9667" y="13661"/>
                </a:cubicBezTo>
                <a:cubicBezTo>
                  <a:pt x="7586" y="13661"/>
                  <a:pt x="4846" y="13978"/>
                  <a:pt x="4846" y="13978"/>
                </a:cubicBezTo>
                <a:cubicBezTo>
                  <a:pt x="4846" y="13978"/>
                  <a:pt x="322" y="14180"/>
                  <a:pt x="0" y="15276"/>
                </a:cubicBezTo>
                <a:cubicBezTo>
                  <a:pt x="0" y="15276"/>
                  <a:pt x="257" y="15615"/>
                  <a:pt x="1523" y="15615"/>
                </a:cubicBezTo>
                <a:cubicBezTo>
                  <a:pt x="2125" y="15615"/>
                  <a:pt x="2956" y="15538"/>
                  <a:pt x="4096" y="15312"/>
                </a:cubicBezTo>
                <a:cubicBezTo>
                  <a:pt x="6620" y="14823"/>
                  <a:pt x="11299" y="15466"/>
                  <a:pt x="11918" y="14288"/>
                </a:cubicBezTo>
                <a:lnTo>
                  <a:pt x="12192" y="14276"/>
                </a:lnTo>
                <a:cubicBezTo>
                  <a:pt x="12260" y="14272"/>
                  <a:pt x="12327" y="14270"/>
                  <a:pt x="12395" y="14270"/>
                </a:cubicBezTo>
                <a:cubicBezTo>
                  <a:pt x="12529" y="14270"/>
                  <a:pt x="12664" y="14276"/>
                  <a:pt x="12799" y="14276"/>
                </a:cubicBezTo>
                <a:lnTo>
                  <a:pt x="11954" y="14835"/>
                </a:lnTo>
                <a:cubicBezTo>
                  <a:pt x="11893" y="14792"/>
                  <a:pt x="11816" y="14771"/>
                  <a:pt x="11722" y="14771"/>
                </a:cubicBezTo>
                <a:cubicBezTo>
                  <a:pt x="10766" y="14771"/>
                  <a:pt x="8163" y="16916"/>
                  <a:pt x="5441" y="18705"/>
                </a:cubicBezTo>
                <a:cubicBezTo>
                  <a:pt x="2274" y="20788"/>
                  <a:pt x="2334" y="21622"/>
                  <a:pt x="2334" y="21622"/>
                </a:cubicBezTo>
                <a:cubicBezTo>
                  <a:pt x="2334" y="21622"/>
                  <a:pt x="2340" y="21623"/>
                  <a:pt x="2356" y="21623"/>
                </a:cubicBezTo>
                <a:cubicBezTo>
                  <a:pt x="2506" y="21623"/>
                  <a:pt x="3501" y="21478"/>
                  <a:pt x="7977" y="18443"/>
                </a:cubicBezTo>
                <a:cubicBezTo>
                  <a:pt x="12930" y="15073"/>
                  <a:pt x="12037" y="14954"/>
                  <a:pt x="12037" y="14954"/>
                </a:cubicBezTo>
                <a:cubicBezTo>
                  <a:pt x="12037" y="14942"/>
                  <a:pt x="12025" y="14942"/>
                  <a:pt x="12025" y="14931"/>
                </a:cubicBezTo>
                <a:lnTo>
                  <a:pt x="12752" y="14442"/>
                </a:lnTo>
                <a:cubicBezTo>
                  <a:pt x="12764" y="14442"/>
                  <a:pt x="12776" y="14419"/>
                  <a:pt x="12799" y="14419"/>
                </a:cubicBezTo>
                <a:cubicBezTo>
                  <a:pt x="12895" y="14383"/>
                  <a:pt x="13395" y="14204"/>
                  <a:pt x="14169" y="13942"/>
                </a:cubicBezTo>
                <a:lnTo>
                  <a:pt x="14169" y="13942"/>
                </a:lnTo>
                <a:lnTo>
                  <a:pt x="14073" y="14038"/>
                </a:lnTo>
                <a:cubicBezTo>
                  <a:pt x="13990" y="14121"/>
                  <a:pt x="13895" y="14228"/>
                  <a:pt x="13776" y="14335"/>
                </a:cubicBezTo>
                <a:cubicBezTo>
                  <a:pt x="13725" y="14301"/>
                  <a:pt x="13667" y="14284"/>
                  <a:pt x="13603" y="14284"/>
                </a:cubicBezTo>
                <a:cubicBezTo>
                  <a:pt x="12750" y="14284"/>
                  <a:pt x="10696" y="17148"/>
                  <a:pt x="8406" y="19693"/>
                </a:cubicBezTo>
                <a:cubicBezTo>
                  <a:pt x="5846" y="22574"/>
                  <a:pt x="6120" y="23372"/>
                  <a:pt x="6120" y="23372"/>
                </a:cubicBezTo>
                <a:cubicBezTo>
                  <a:pt x="6120" y="23372"/>
                  <a:pt x="6834" y="23372"/>
                  <a:pt x="10775" y="18860"/>
                </a:cubicBezTo>
                <a:cubicBezTo>
                  <a:pt x="14050" y="15121"/>
                  <a:pt x="13990" y="14561"/>
                  <a:pt x="13871" y="14466"/>
                </a:cubicBezTo>
                <a:cubicBezTo>
                  <a:pt x="13978" y="14359"/>
                  <a:pt x="14061" y="14276"/>
                  <a:pt x="14133" y="14180"/>
                </a:cubicBezTo>
                <a:cubicBezTo>
                  <a:pt x="14240" y="14085"/>
                  <a:pt x="14323" y="13990"/>
                  <a:pt x="14383" y="13918"/>
                </a:cubicBezTo>
                <a:cubicBezTo>
                  <a:pt x="14490" y="13883"/>
                  <a:pt x="14597" y="13847"/>
                  <a:pt x="14716" y="13811"/>
                </a:cubicBezTo>
                <a:lnTo>
                  <a:pt x="14728" y="13811"/>
                </a:lnTo>
                <a:lnTo>
                  <a:pt x="14728" y="13799"/>
                </a:lnTo>
                <a:cubicBezTo>
                  <a:pt x="15050" y="13692"/>
                  <a:pt x="15407" y="13573"/>
                  <a:pt x="15776" y="13454"/>
                </a:cubicBezTo>
                <a:lnTo>
                  <a:pt x="15776" y="13454"/>
                </a:lnTo>
                <a:cubicBezTo>
                  <a:pt x="15716" y="13526"/>
                  <a:pt x="15645" y="13645"/>
                  <a:pt x="15526" y="13788"/>
                </a:cubicBezTo>
                <a:cubicBezTo>
                  <a:pt x="15466" y="13859"/>
                  <a:pt x="15407" y="13942"/>
                  <a:pt x="15323" y="14049"/>
                </a:cubicBezTo>
                <a:cubicBezTo>
                  <a:pt x="15285" y="14031"/>
                  <a:pt x="15243" y="14022"/>
                  <a:pt x="15200" y="14022"/>
                </a:cubicBezTo>
                <a:cubicBezTo>
                  <a:pt x="14379" y="14022"/>
                  <a:pt x="12757" y="17241"/>
                  <a:pt x="10835" y="20169"/>
                </a:cubicBezTo>
                <a:cubicBezTo>
                  <a:pt x="8799" y="23372"/>
                  <a:pt x="9180" y="24110"/>
                  <a:pt x="9180" y="24110"/>
                </a:cubicBezTo>
                <a:cubicBezTo>
                  <a:pt x="9180" y="24110"/>
                  <a:pt x="9882" y="23991"/>
                  <a:pt x="13097" y="18943"/>
                </a:cubicBezTo>
                <a:cubicBezTo>
                  <a:pt x="16035" y="14318"/>
                  <a:pt x="15552" y="14119"/>
                  <a:pt x="15447" y="14119"/>
                </a:cubicBezTo>
                <a:cubicBezTo>
                  <a:pt x="15437" y="14119"/>
                  <a:pt x="15431" y="14121"/>
                  <a:pt x="15431" y="14121"/>
                </a:cubicBezTo>
                <a:lnTo>
                  <a:pt x="15419" y="14121"/>
                </a:lnTo>
                <a:cubicBezTo>
                  <a:pt x="15490" y="14026"/>
                  <a:pt x="15550" y="13930"/>
                  <a:pt x="15597" y="13859"/>
                </a:cubicBezTo>
                <a:cubicBezTo>
                  <a:pt x="15728" y="13668"/>
                  <a:pt x="15824" y="13526"/>
                  <a:pt x="15883" y="13454"/>
                </a:cubicBezTo>
                <a:cubicBezTo>
                  <a:pt x="16324" y="13311"/>
                  <a:pt x="16812" y="13156"/>
                  <a:pt x="17348" y="12990"/>
                </a:cubicBezTo>
                <a:lnTo>
                  <a:pt x="17348" y="12990"/>
                </a:lnTo>
                <a:cubicBezTo>
                  <a:pt x="17312" y="13073"/>
                  <a:pt x="17264" y="13156"/>
                  <a:pt x="17205" y="13264"/>
                </a:cubicBezTo>
                <a:cubicBezTo>
                  <a:pt x="17157" y="13347"/>
                  <a:pt x="17098" y="13454"/>
                  <a:pt x="17038" y="13561"/>
                </a:cubicBezTo>
                <a:cubicBezTo>
                  <a:pt x="17014" y="13555"/>
                  <a:pt x="16990" y="13552"/>
                  <a:pt x="16966" y="13552"/>
                </a:cubicBezTo>
                <a:cubicBezTo>
                  <a:pt x="16143" y="13552"/>
                  <a:pt x="14895" y="17001"/>
                  <a:pt x="13299" y="20157"/>
                </a:cubicBezTo>
                <a:cubicBezTo>
                  <a:pt x="11609" y="23551"/>
                  <a:pt x="12073" y="24229"/>
                  <a:pt x="12073" y="24229"/>
                </a:cubicBezTo>
                <a:cubicBezTo>
                  <a:pt x="12073" y="24229"/>
                  <a:pt x="12752" y="24039"/>
                  <a:pt x="15359" y="18645"/>
                </a:cubicBezTo>
                <a:cubicBezTo>
                  <a:pt x="17740" y="13728"/>
                  <a:pt x="17252" y="13585"/>
                  <a:pt x="17145" y="13585"/>
                </a:cubicBezTo>
                <a:cubicBezTo>
                  <a:pt x="17205" y="13490"/>
                  <a:pt x="17252" y="13395"/>
                  <a:pt x="17288" y="13311"/>
                </a:cubicBezTo>
                <a:cubicBezTo>
                  <a:pt x="17383" y="13145"/>
                  <a:pt x="17443" y="13026"/>
                  <a:pt x="17490" y="12930"/>
                </a:cubicBezTo>
                <a:lnTo>
                  <a:pt x="17752" y="12847"/>
                </a:lnTo>
                <a:lnTo>
                  <a:pt x="17764" y="12859"/>
                </a:lnTo>
                <a:lnTo>
                  <a:pt x="17788" y="12835"/>
                </a:lnTo>
                <a:cubicBezTo>
                  <a:pt x="18336" y="12656"/>
                  <a:pt x="18895" y="12478"/>
                  <a:pt x="19514" y="12299"/>
                </a:cubicBezTo>
                <a:lnTo>
                  <a:pt x="19514" y="12275"/>
                </a:lnTo>
                <a:cubicBezTo>
                  <a:pt x="19895" y="12156"/>
                  <a:pt x="20288" y="12037"/>
                  <a:pt x="20705" y="11906"/>
                </a:cubicBezTo>
                <a:lnTo>
                  <a:pt x="20705" y="11906"/>
                </a:lnTo>
                <a:cubicBezTo>
                  <a:pt x="20657" y="11966"/>
                  <a:pt x="20598" y="12061"/>
                  <a:pt x="20538" y="12144"/>
                </a:cubicBezTo>
                <a:cubicBezTo>
                  <a:pt x="20467" y="12264"/>
                  <a:pt x="20360" y="12418"/>
                  <a:pt x="20253" y="12573"/>
                </a:cubicBezTo>
                <a:cubicBezTo>
                  <a:pt x="20212" y="12553"/>
                  <a:pt x="20169" y="12543"/>
                  <a:pt x="20123" y="12543"/>
                </a:cubicBezTo>
                <a:cubicBezTo>
                  <a:pt x="19301" y="12543"/>
                  <a:pt x="17783" y="15833"/>
                  <a:pt x="15955" y="18824"/>
                </a:cubicBezTo>
                <a:cubicBezTo>
                  <a:pt x="13978" y="22074"/>
                  <a:pt x="14395" y="22789"/>
                  <a:pt x="14395" y="22789"/>
                </a:cubicBezTo>
                <a:cubicBezTo>
                  <a:pt x="14395" y="22789"/>
                  <a:pt x="15085" y="22658"/>
                  <a:pt x="18121" y="17490"/>
                </a:cubicBezTo>
                <a:cubicBezTo>
                  <a:pt x="20729" y="13085"/>
                  <a:pt x="20479" y="12633"/>
                  <a:pt x="20348" y="12609"/>
                </a:cubicBezTo>
                <a:cubicBezTo>
                  <a:pt x="20443" y="12454"/>
                  <a:pt x="20538" y="12311"/>
                  <a:pt x="20610" y="12204"/>
                </a:cubicBezTo>
                <a:cubicBezTo>
                  <a:pt x="20705" y="12073"/>
                  <a:pt x="20777" y="11954"/>
                  <a:pt x="20824" y="11883"/>
                </a:cubicBezTo>
                <a:cubicBezTo>
                  <a:pt x="21205" y="11763"/>
                  <a:pt x="21610" y="11644"/>
                  <a:pt x="22027" y="11502"/>
                </a:cubicBezTo>
                <a:lnTo>
                  <a:pt x="22027" y="11502"/>
                </a:lnTo>
                <a:cubicBezTo>
                  <a:pt x="21991" y="11585"/>
                  <a:pt x="21931" y="11728"/>
                  <a:pt x="21860" y="11918"/>
                </a:cubicBezTo>
                <a:cubicBezTo>
                  <a:pt x="21800" y="12085"/>
                  <a:pt x="21729" y="12275"/>
                  <a:pt x="21634" y="12490"/>
                </a:cubicBezTo>
                <a:lnTo>
                  <a:pt x="21634" y="12502"/>
                </a:lnTo>
                <a:cubicBezTo>
                  <a:pt x="21612" y="12496"/>
                  <a:pt x="21590" y="12493"/>
                  <a:pt x="21568" y="12493"/>
                </a:cubicBezTo>
                <a:cubicBezTo>
                  <a:pt x="20783" y="12493"/>
                  <a:pt x="20032" y="15985"/>
                  <a:pt x="18931" y="19241"/>
                </a:cubicBezTo>
                <a:cubicBezTo>
                  <a:pt x="17752" y="22681"/>
                  <a:pt x="18288" y="23277"/>
                  <a:pt x="18288" y="23277"/>
                </a:cubicBezTo>
                <a:cubicBezTo>
                  <a:pt x="18288" y="23277"/>
                  <a:pt x="18919" y="23015"/>
                  <a:pt x="20681" y="17550"/>
                </a:cubicBezTo>
                <a:cubicBezTo>
                  <a:pt x="22146" y="13073"/>
                  <a:pt x="21896" y="12561"/>
                  <a:pt x="21753" y="12514"/>
                </a:cubicBezTo>
                <a:cubicBezTo>
                  <a:pt x="21848" y="12299"/>
                  <a:pt x="21908" y="12121"/>
                  <a:pt x="21967" y="11954"/>
                </a:cubicBezTo>
                <a:cubicBezTo>
                  <a:pt x="22086" y="11644"/>
                  <a:pt x="22146" y="11466"/>
                  <a:pt x="22158" y="11466"/>
                </a:cubicBezTo>
                <a:cubicBezTo>
                  <a:pt x="22467" y="11371"/>
                  <a:pt x="22789" y="11263"/>
                  <a:pt x="23110" y="11180"/>
                </a:cubicBezTo>
                <a:lnTo>
                  <a:pt x="23110" y="11180"/>
                </a:lnTo>
                <a:cubicBezTo>
                  <a:pt x="23098" y="11251"/>
                  <a:pt x="23051" y="11418"/>
                  <a:pt x="23003" y="11644"/>
                </a:cubicBezTo>
                <a:cubicBezTo>
                  <a:pt x="22979" y="11740"/>
                  <a:pt x="22967" y="11859"/>
                  <a:pt x="22920" y="12013"/>
                </a:cubicBezTo>
                <a:cubicBezTo>
                  <a:pt x="22905" y="12011"/>
                  <a:pt x="22890" y="12010"/>
                  <a:pt x="22875" y="12010"/>
                </a:cubicBezTo>
                <a:cubicBezTo>
                  <a:pt x="22044" y="12010"/>
                  <a:pt x="21862" y="15623"/>
                  <a:pt x="21277" y="19098"/>
                </a:cubicBezTo>
                <a:cubicBezTo>
                  <a:pt x="20669" y="22681"/>
                  <a:pt x="21300" y="23170"/>
                  <a:pt x="21300" y="23170"/>
                </a:cubicBezTo>
                <a:cubicBezTo>
                  <a:pt x="21300" y="23170"/>
                  <a:pt x="21872" y="22801"/>
                  <a:pt x="22753" y="17133"/>
                </a:cubicBezTo>
                <a:cubicBezTo>
                  <a:pt x="23479" y="12502"/>
                  <a:pt x="23158" y="12013"/>
                  <a:pt x="23027" y="11990"/>
                </a:cubicBezTo>
                <a:cubicBezTo>
                  <a:pt x="23051" y="11871"/>
                  <a:pt x="23063" y="11752"/>
                  <a:pt x="23098" y="11656"/>
                </a:cubicBezTo>
                <a:cubicBezTo>
                  <a:pt x="23158" y="11335"/>
                  <a:pt x="23205" y="11156"/>
                  <a:pt x="23205" y="11144"/>
                </a:cubicBezTo>
                <a:cubicBezTo>
                  <a:pt x="24158" y="10859"/>
                  <a:pt x="25122" y="10561"/>
                  <a:pt x="26087" y="10287"/>
                </a:cubicBezTo>
                <a:lnTo>
                  <a:pt x="26087" y="10287"/>
                </a:lnTo>
                <a:cubicBezTo>
                  <a:pt x="26063" y="10359"/>
                  <a:pt x="26003" y="10501"/>
                  <a:pt x="25920" y="10680"/>
                </a:cubicBezTo>
                <a:cubicBezTo>
                  <a:pt x="25896" y="10775"/>
                  <a:pt x="25849" y="10882"/>
                  <a:pt x="25801" y="10978"/>
                </a:cubicBezTo>
                <a:cubicBezTo>
                  <a:pt x="25793" y="10977"/>
                  <a:pt x="25785" y="10977"/>
                  <a:pt x="25777" y="10977"/>
                </a:cubicBezTo>
                <a:cubicBezTo>
                  <a:pt x="24988" y="10977"/>
                  <a:pt x="24242" y="14464"/>
                  <a:pt x="23122" y="17740"/>
                </a:cubicBezTo>
                <a:cubicBezTo>
                  <a:pt x="21955" y="21181"/>
                  <a:pt x="22491" y="21777"/>
                  <a:pt x="22491" y="21777"/>
                </a:cubicBezTo>
                <a:cubicBezTo>
                  <a:pt x="22491" y="21777"/>
                  <a:pt x="23110" y="21503"/>
                  <a:pt x="24884" y="16038"/>
                </a:cubicBezTo>
                <a:cubicBezTo>
                  <a:pt x="26436" y="11278"/>
                  <a:pt x="26050" y="11013"/>
                  <a:pt x="25930" y="11013"/>
                </a:cubicBezTo>
                <a:cubicBezTo>
                  <a:pt x="25926" y="11013"/>
                  <a:pt x="25923" y="11013"/>
                  <a:pt x="25920" y="11013"/>
                </a:cubicBezTo>
                <a:cubicBezTo>
                  <a:pt x="25968" y="10906"/>
                  <a:pt x="26003" y="10823"/>
                  <a:pt x="26027" y="10728"/>
                </a:cubicBezTo>
                <a:cubicBezTo>
                  <a:pt x="26146" y="10418"/>
                  <a:pt x="26206" y="10239"/>
                  <a:pt x="26206" y="10239"/>
                </a:cubicBezTo>
                <a:lnTo>
                  <a:pt x="26194" y="10239"/>
                </a:lnTo>
                <a:cubicBezTo>
                  <a:pt x="26753" y="10073"/>
                  <a:pt x="27337" y="9894"/>
                  <a:pt x="27908" y="9727"/>
                </a:cubicBezTo>
                <a:lnTo>
                  <a:pt x="27908" y="9727"/>
                </a:lnTo>
                <a:cubicBezTo>
                  <a:pt x="27885" y="9811"/>
                  <a:pt x="27861" y="9906"/>
                  <a:pt x="27849" y="10025"/>
                </a:cubicBezTo>
                <a:cubicBezTo>
                  <a:pt x="27825" y="10120"/>
                  <a:pt x="27801" y="10228"/>
                  <a:pt x="27789" y="10347"/>
                </a:cubicBezTo>
                <a:cubicBezTo>
                  <a:pt x="26968" y="10370"/>
                  <a:pt x="26837" y="14002"/>
                  <a:pt x="26277" y="17455"/>
                </a:cubicBezTo>
                <a:cubicBezTo>
                  <a:pt x="25706" y="21038"/>
                  <a:pt x="26337" y="21538"/>
                  <a:pt x="26337" y="21538"/>
                </a:cubicBezTo>
                <a:cubicBezTo>
                  <a:pt x="26337" y="21538"/>
                  <a:pt x="26908" y="21157"/>
                  <a:pt x="27742" y="15478"/>
                </a:cubicBezTo>
                <a:cubicBezTo>
                  <a:pt x="28453" y="10728"/>
                  <a:pt x="28092" y="10363"/>
                  <a:pt x="27963" y="10363"/>
                </a:cubicBezTo>
                <a:cubicBezTo>
                  <a:pt x="27950" y="10363"/>
                  <a:pt x="27939" y="10367"/>
                  <a:pt x="27932" y="10370"/>
                </a:cubicBezTo>
                <a:cubicBezTo>
                  <a:pt x="27944" y="10275"/>
                  <a:pt x="27980" y="10168"/>
                  <a:pt x="27992" y="10073"/>
                </a:cubicBezTo>
                <a:cubicBezTo>
                  <a:pt x="28027" y="9930"/>
                  <a:pt x="28051" y="9811"/>
                  <a:pt x="28063" y="9716"/>
                </a:cubicBezTo>
                <a:lnTo>
                  <a:pt x="29635" y="9275"/>
                </a:lnTo>
                <a:lnTo>
                  <a:pt x="29551" y="9037"/>
                </a:lnTo>
                <a:cubicBezTo>
                  <a:pt x="29218" y="9132"/>
                  <a:pt x="28873" y="9227"/>
                  <a:pt x="28516" y="9335"/>
                </a:cubicBezTo>
                <a:cubicBezTo>
                  <a:pt x="28468" y="9287"/>
                  <a:pt x="28337" y="9168"/>
                  <a:pt x="28158" y="8977"/>
                </a:cubicBezTo>
                <a:cubicBezTo>
                  <a:pt x="28099" y="8918"/>
                  <a:pt x="28004" y="8835"/>
                  <a:pt x="27932" y="8751"/>
                </a:cubicBezTo>
                <a:cubicBezTo>
                  <a:pt x="28039" y="8739"/>
                  <a:pt x="28492" y="8465"/>
                  <a:pt x="24789" y="4417"/>
                </a:cubicBezTo>
                <a:cubicBezTo>
                  <a:pt x="20765" y="0"/>
                  <a:pt x="20038" y="0"/>
                  <a:pt x="20038" y="0"/>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8"/>
          <p:cNvGrpSpPr/>
          <p:nvPr/>
        </p:nvGrpSpPr>
        <p:grpSpPr>
          <a:xfrm rot="-5481901">
            <a:off x="4354442" y="-305677"/>
            <a:ext cx="1377522" cy="1087986"/>
            <a:chOff x="4513350" y="1013350"/>
            <a:chExt cx="788825" cy="623025"/>
          </a:xfrm>
        </p:grpSpPr>
        <p:sp>
          <p:nvSpPr>
            <p:cNvPr id="544" name="Google Shape;544;p8"/>
            <p:cNvSpPr/>
            <p:nvPr/>
          </p:nvSpPr>
          <p:spPr>
            <a:xfrm>
              <a:off x="4592525" y="1216500"/>
              <a:ext cx="222075" cy="37900"/>
            </a:xfrm>
            <a:custGeom>
              <a:avLst/>
              <a:gdLst/>
              <a:ahLst/>
              <a:cxnLst/>
              <a:rect l="l" t="t" r="r" b="b"/>
              <a:pathLst>
                <a:path w="8883" h="1516" extrusionOk="0">
                  <a:moveTo>
                    <a:pt x="5216" y="0"/>
                  </a:moveTo>
                  <a:cubicBezTo>
                    <a:pt x="2184" y="0"/>
                    <a:pt x="1" y="1209"/>
                    <a:pt x="1" y="1209"/>
                  </a:cubicBezTo>
                  <a:cubicBezTo>
                    <a:pt x="708" y="1431"/>
                    <a:pt x="1576" y="1516"/>
                    <a:pt x="2489" y="1516"/>
                  </a:cubicBezTo>
                  <a:cubicBezTo>
                    <a:pt x="5448" y="1516"/>
                    <a:pt x="8883" y="626"/>
                    <a:pt x="8883" y="626"/>
                  </a:cubicBezTo>
                  <a:cubicBezTo>
                    <a:pt x="7589" y="167"/>
                    <a:pt x="6344" y="0"/>
                    <a:pt x="5216"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4702350" y="1273800"/>
              <a:ext cx="169700" cy="126825"/>
            </a:xfrm>
            <a:custGeom>
              <a:avLst/>
              <a:gdLst/>
              <a:ahLst/>
              <a:cxnLst/>
              <a:rect l="l" t="t" r="r" b="b"/>
              <a:pathLst>
                <a:path w="6788" h="5073" extrusionOk="0">
                  <a:moveTo>
                    <a:pt x="6788" y="0"/>
                  </a:moveTo>
                  <a:lnTo>
                    <a:pt x="6788" y="0"/>
                  </a:lnTo>
                  <a:cubicBezTo>
                    <a:pt x="1501" y="2417"/>
                    <a:pt x="1" y="5072"/>
                    <a:pt x="1" y="5072"/>
                  </a:cubicBezTo>
                  <a:cubicBezTo>
                    <a:pt x="3835" y="4894"/>
                    <a:pt x="6787" y="1"/>
                    <a:pt x="6788"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4729450" y="1319350"/>
              <a:ext cx="215825" cy="139925"/>
            </a:xfrm>
            <a:custGeom>
              <a:avLst/>
              <a:gdLst/>
              <a:ahLst/>
              <a:cxnLst/>
              <a:rect l="l" t="t" r="r" b="b"/>
              <a:pathLst>
                <a:path w="8633" h="5597" extrusionOk="0">
                  <a:moveTo>
                    <a:pt x="8632" y="0"/>
                  </a:moveTo>
                  <a:cubicBezTo>
                    <a:pt x="8632" y="0"/>
                    <a:pt x="8632" y="0"/>
                    <a:pt x="8632" y="0"/>
                  </a:cubicBezTo>
                  <a:lnTo>
                    <a:pt x="8632" y="0"/>
                  </a:lnTo>
                  <a:cubicBezTo>
                    <a:pt x="8632" y="0"/>
                    <a:pt x="8632" y="0"/>
                    <a:pt x="8632" y="0"/>
                  </a:cubicBezTo>
                  <a:close/>
                  <a:moveTo>
                    <a:pt x="8632" y="0"/>
                  </a:moveTo>
                  <a:cubicBezTo>
                    <a:pt x="8608" y="10"/>
                    <a:pt x="1568" y="1986"/>
                    <a:pt x="0" y="5596"/>
                  </a:cubicBezTo>
                  <a:cubicBezTo>
                    <a:pt x="0" y="5596"/>
                    <a:pt x="4132" y="3715"/>
                    <a:pt x="8632"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4792550" y="1343150"/>
              <a:ext cx="211075" cy="194100"/>
            </a:xfrm>
            <a:custGeom>
              <a:avLst/>
              <a:gdLst/>
              <a:ahLst/>
              <a:cxnLst/>
              <a:rect l="l" t="t" r="r" b="b"/>
              <a:pathLst>
                <a:path w="8443" h="7764" extrusionOk="0">
                  <a:moveTo>
                    <a:pt x="8442" y="1"/>
                  </a:moveTo>
                  <a:lnTo>
                    <a:pt x="8442" y="1"/>
                  </a:lnTo>
                  <a:cubicBezTo>
                    <a:pt x="3346" y="1167"/>
                    <a:pt x="1" y="7763"/>
                    <a:pt x="1" y="7763"/>
                  </a:cubicBezTo>
                  <a:cubicBezTo>
                    <a:pt x="3799" y="6454"/>
                    <a:pt x="8442" y="1"/>
                    <a:pt x="8442" y="1"/>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4513350" y="1013350"/>
              <a:ext cx="788825" cy="623025"/>
            </a:xfrm>
            <a:custGeom>
              <a:avLst/>
              <a:gdLst/>
              <a:ahLst/>
              <a:cxnLst/>
              <a:rect l="l" t="t" r="r" b="b"/>
              <a:pathLst>
                <a:path w="31553" h="24921" extrusionOk="0">
                  <a:moveTo>
                    <a:pt x="7406" y="0"/>
                  </a:moveTo>
                  <a:cubicBezTo>
                    <a:pt x="6763" y="4584"/>
                    <a:pt x="10871" y="7680"/>
                    <a:pt x="11633" y="8204"/>
                  </a:cubicBezTo>
                  <a:cubicBezTo>
                    <a:pt x="11454" y="8144"/>
                    <a:pt x="11276" y="8073"/>
                    <a:pt x="11109" y="8013"/>
                  </a:cubicBezTo>
                  <a:cubicBezTo>
                    <a:pt x="10978" y="7966"/>
                    <a:pt x="10847" y="7918"/>
                    <a:pt x="10716" y="7894"/>
                  </a:cubicBezTo>
                  <a:lnTo>
                    <a:pt x="10573" y="7811"/>
                  </a:lnTo>
                  <a:cubicBezTo>
                    <a:pt x="7109" y="4954"/>
                    <a:pt x="1" y="953"/>
                    <a:pt x="0" y="953"/>
                  </a:cubicBezTo>
                  <a:lnTo>
                    <a:pt x="0" y="953"/>
                  </a:lnTo>
                  <a:cubicBezTo>
                    <a:pt x="1810" y="5537"/>
                    <a:pt x="6728" y="7085"/>
                    <a:pt x="9323" y="7692"/>
                  </a:cubicBezTo>
                  <a:lnTo>
                    <a:pt x="9311" y="7728"/>
                  </a:lnTo>
                  <a:cubicBezTo>
                    <a:pt x="9311" y="7728"/>
                    <a:pt x="9716" y="7859"/>
                    <a:pt x="10430" y="8085"/>
                  </a:cubicBezTo>
                  <a:cubicBezTo>
                    <a:pt x="10609" y="8144"/>
                    <a:pt x="10799" y="8204"/>
                    <a:pt x="11026" y="8275"/>
                  </a:cubicBezTo>
                  <a:cubicBezTo>
                    <a:pt x="11228" y="8371"/>
                    <a:pt x="11454" y="8442"/>
                    <a:pt x="11692" y="8549"/>
                  </a:cubicBezTo>
                  <a:cubicBezTo>
                    <a:pt x="11931" y="8633"/>
                    <a:pt x="12181" y="8740"/>
                    <a:pt x="12454" y="8847"/>
                  </a:cubicBezTo>
                  <a:cubicBezTo>
                    <a:pt x="12585" y="8906"/>
                    <a:pt x="12740" y="8966"/>
                    <a:pt x="12871" y="9037"/>
                  </a:cubicBezTo>
                  <a:cubicBezTo>
                    <a:pt x="8454" y="9716"/>
                    <a:pt x="6013" y="12907"/>
                    <a:pt x="6013" y="12907"/>
                  </a:cubicBezTo>
                  <a:cubicBezTo>
                    <a:pt x="10359" y="11954"/>
                    <a:pt x="12573" y="9680"/>
                    <a:pt x="13050" y="9121"/>
                  </a:cubicBezTo>
                  <a:cubicBezTo>
                    <a:pt x="13121" y="9156"/>
                    <a:pt x="13193" y="9204"/>
                    <a:pt x="13288" y="9228"/>
                  </a:cubicBezTo>
                  <a:cubicBezTo>
                    <a:pt x="13431" y="9299"/>
                    <a:pt x="13586" y="9359"/>
                    <a:pt x="13728" y="9442"/>
                  </a:cubicBezTo>
                  <a:cubicBezTo>
                    <a:pt x="13883" y="9514"/>
                    <a:pt x="14050" y="9573"/>
                    <a:pt x="14193" y="9656"/>
                  </a:cubicBezTo>
                  <a:cubicBezTo>
                    <a:pt x="14490" y="9823"/>
                    <a:pt x="14800" y="9990"/>
                    <a:pt x="15133" y="10168"/>
                  </a:cubicBezTo>
                  <a:cubicBezTo>
                    <a:pt x="15300" y="10252"/>
                    <a:pt x="15455" y="10335"/>
                    <a:pt x="15621" y="10430"/>
                  </a:cubicBezTo>
                  <a:cubicBezTo>
                    <a:pt x="15788" y="10537"/>
                    <a:pt x="15955" y="10633"/>
                    <a:pt x="16110" y="10728"/>
                  </a:cubicBezTo>
                  <a:cubicBezTo>
                    <a:pt x="16276" y="10835"/>
                    <a:pt x="16443" y="10942"/>
                    <a:pt x="16598" y="11026"/>
                  </a:cubicBezTo>
                  <a:cubicBezTo>
                    <a:pt x="16764" y="11133"/>
                    <a:pt x="16943" y="11228"/>
                    <a:pt x="17110" y="11347"/>
                  </a:cubicBezTo>
                  <a:cubicBezTo>
                    <a:pt x="17443" y="11561"/>
                    <a:pt x="17777" y="11788"/>
                    <a:pt x="18110" y="12026"/>
                  </a:cubicBezTo>
                  <a:cubicBezTo>
                    <a:pt x="18193" y="12085"/>
                    <a:pt x="18277" y="12145"/>
                    <a:pt x="18360" y="12204"/>
                  </a:cubicBezTo>
                  <a:lnTo>
                    <a:pt x="18610" y="12395"/>
                  </a:lnTo>
                  <a:cubicBezTo>
                    <a:pt x="18777" y="12514"/>
                    <a:pt x="18943" y="12657"/>
                    <a:pt x="19122" y="12776"/>
                  </a:cubicBezTo>
                  <a:cubicBezTo>
                    <a:pt x="19289" y="12895"/>
                    <a:pt x="19467" y="13026"/>
                    <a:pt x="19622" y="13145"/>
                  </a:cubicBezTo>
                  <a:cubicBezTo>
                    <a:pt x="19789" y="13264"/>
                    <a:pt x="19955" y="13407"/>
                    <a:pt x="20122" y="13550"/>
                  </a:cubicBezTo>
                  <a:lnTo>
                    <a:pt x="21098" y="14347"/>
                  </a:lnTo>
                  <a:cubicBezTo>
                    <a:pt x="21134" y="14383"/>
                    <a:pt x="21158" y="14395"/>
                    <a:pt x="21170" y="14419"/>
                  </a:cubicBezTo>
                  <a:cubicBezTo>
                    <a:pt x="16229" y="16788"/>
                    <a:pt x="12716" y="22896"/>
                    <a:pt x="12716" y="22896"/>
                  </a:cubicBezTo>
                  <a:cubicBezTo>
                    <a:pt x="16550" y="21110"/>
                    <a:pt x="20455" y="15729"/>
                    <a:pt x="21313" y="14526"/>
                  </a:cubicBezTo>
                  <a:cubicBezTo>
                    <a:pt x="21872" y="15038"/>
                    <a:pt x="22456" y="15538"/>
                    <a:pt x="22991" y="16062"/>
                  </a:cubicBezTo>
                  <a:cubicBezTo>
                    <a:pt x="23361" y="16407"/>
                    <a:pt x="23706" y="16764"/>
                    <a:pt x="24063" y="17098"/>
                  </a:cubicBezTo>
                  <a:cubicBezTo>
                    <a:pt x="23063" y="18027"/>
                    <a:pt x="18336" y="22503"/>
                    <a:pt x="18812" y="24920"/>
                  </a:cubicBezTo>
                  <a:cubicBezTo>
                    <a:pt x="18812" y="24920"/>
                    <a:pt x="21682" y="22218"/>
                    <a:pt x="24123" y="17181"/>
                  </a:cubicBezTo>
                  <a:cubicBezTo>
                    <a:pt x="24325" y="17384"/>
                    <a:pt x="24539" y="17598"/>
                    <a:pt x="24730" y="17800"/>
                  </a:cubicBezTo>
                  <a:cubicBezTo>
                    <a:pt x="25016" y="18086"/>
                    <a:pt x="25266" y="18384"/>
                    <a:pt x="25539" y="18669"/>
                  </a:cubicBezTo>
                  <a:cubicBezTo>
                    <a:pt x="25670" y="18800"/>
                    <a:pt x="25801" y="18943"/>
                    <a:pt x="25920" y="19086"/>
                  </a:cubicBezTo>
                  <a:cubicBezTo>
                    <a:pt x="26039" y="19217"/>
                    <a:pt x="26170" y="19360"/>
                    <a:pt x="26289" y="19503"/>
                  </a:cubicBezTo>
                  <a:lnTo>
                    <a:pt x="27004" y="20301"/>
                  </a:lnTo>
                  <a:cubicBezTo>
                    <a:pt x="27230" y="20551"/>
                    <a:pt x="27456" y="20824"/>
                    <a:pt x="27659" y="21063"/>
                  </a:cubicBezTo>
                  <a:cubicBezTo>
                    <a:pt x="27873" y="21301"/>
                    <a:pt x="28064" y="21539"/>
                    <a:pt x="28254" y="21765"/>
                  </a:cubicBezTo>
                  <a:cubicBezTo>
                    <a:pt x="28433" y="21979"/>
                    <a:pt x="28611" y="22206"/>
                    <a:pt x="28778" y="22396"/>
                  </a:cubicBezTo>
                  <a:cubicBezTo>
                    <a:pt x="29111" y="22801"/>
                    <a:pt x="29385" y="23146"/>
                    <a:pt x="29623" y="23444"/>
                  </a:cubicBezTo>
                  <a:cubicBezTo>
                    <a:pt x="30088" y="24027"/>
                    <a:pt x="30361" y="24361"/>
                    <a:pt x="30361" y="24361"/>
                  </a:cubicBezTo>
                  <a:lnTo>
                    <a:pt x="31028" y="23825"/>
                  </a:lnTo>
                  <a:cubicBezTo>
                    <a:pt x="31028" y="23825"/>
                    <a:pt x="30754" y="23503"/>
                    <a:pt x="30266" y="22920"/>
                  </a:cubicBezTo>
                  <a:cubicBezTo>
                    <a:pt x="30028" y="22610"/>
                    <a:pt x="29730" y="22265"/>
                    <a:pt x="29385" y="21860"/>
                  </a:cubicBezTo>
                  <a:cubicBezTo>
                    <a:pt x="29230" y="21670"/>
                    <a:pt x="29028" y="21444"/>
                    <a:pt x="28837" y="21217"/>
                  </a:cubicBezTo>
                  <a:cubicBezTo>
                    <a:pt x="28647" y="21003"/>
                    <a:pt x="28433" y="20777"/>
                    <a:pt x="28230" y="20539"/>
                  </a:cubicBezTo>
                  <a:cubicBezTo>
                    <a:pt x="28016" y="20301"/>
                    <a:pt x="27802" y="20051"/>
                    <a:pt x="27563" y="19801"/>
                  </a:cubicBezTo>
                  <a:cubicBezTo>
                    <a:pt x="27325" y="19539"/>
                    <a:pt x="27087" y="19277"/>
                    <a:pt x="26825" y="19003"/>
                  </a:cubicBezTo>
                  <a:cubicBezTo>
                    <a:pt x="26706" y="18872"/>
                    <a:pt x="26575" y="18741"/>
                    <a:pt x="26444" y="18586"/>
                  </a:cubicBezTo>
                  <a:cubicBezTo>
                    <a:pt x="26313" y="18455"/>
                    <a:pt x="26170" y="18324"/>
                    <a:pt x="26039" y="18169"/>
                  </a:cubicBezTo>
                  <a:cubicBezTo>
                    <a:pt x="25778" y="17884"/>
                    <a:pt x="25492" y="17610"/>
                    <a:pt x="25206" y="17324"/>
                  </a:cubicBezTo>
                  <a:cubicBezTo>
                    <a:pt x="24885" y="17014"/>
                    <a:pt x="24539" y="16681"/>
                    <a:pt x="24194" y="16360"/>
                  </a:cubicBezTo>
                  <a:cubicBezTo>
                    <a:pt x="26754" y="14693"/>
                    <a:pt x="31552" y="5621"/>
                    <a:pt x="31552" y="5620"/>
                  </a:cubicBezTo>
                  <a:lnTo>
                    <a:pt x="31552" y="5620"/>
                  </a:lnTo>
                  <a:cubicBezTo>
                    <a:pt x="27778" y="7382"/>
                    <a:pt x="24682" y="14586"/>
                    <a:pt x="24027" y="16193"/>
                  </a:cubicBezTo>
                  <a:cubicBezTo>
                    <a:pt x="23825" y="16002"/>
                    <a:pt x="23611" y="15800"/>
                    <a:pt x="23396" y="15610"/>
                  </a:cubicBezTo>
                  <a:cubicBezTo>
                    <a:pt x="23194" y="15431"/>
                    <a:pt x="22991" y="15252"/>
                    <a:pt x="22801" y="15074"/>
                  </a:cubicBezTo>
                  <a:cubicBezTo>
                    <a:pt x="25801" y="11716"/>
                    <a:pt x="29790" y="4073"/>
                    <a:pt x="29790" y="4072"/>
                  </a:cubicBezTo>
                  <a:lnTo>
                    <a:pt x="29790" y="4072"/>
                  </a:lnTo>
                  <a:cubicBezTo>
                    <a:pt x="24980" y="7871"/>
                    <a:pt x="23099" y="13157"/>
                    <a:pt x="22575" y="14895"/>
                  </a:cubicBezTo>
                  <a:cubicBezTo>
                    <a:pt x="22206" y="14574"/>
                    <a:pt x="21813" y="14252"/>
                    <a:pt x="21444" y="13931"/>
                  </a:cubicBezTo>
                  <a:cubicBezTo>
                    <a:pt x="21289" y="13812"/>
                    <a:pt x="21146" y="13693"/>
                    <a:pt x="20979" y="13574"/>
                  </a:cubicBezTo>
                  <a:cubicBezTo>
                    <a:pt x="24361" y="10371"/>
                    <a:pt x="26337" y="1727"/>
                    <a:pt x="26337" y="1727"/>
                  </a:cubicBezTo>
                  <a:lnTo>
                    <a:pt x="26337" y="1727"/>
                  </a:lnTo>
                  <a:cubicBezTo>
                    <a:pt x="22753" y="4823"/>
                    <a:pt x="21146" y="11657"/>
                    <a:pt x="20777" y="13407"/>
                  </a:cubicBezTo>
                  <a:cubicBezTo>
                    <a:pt x="20658" y="13324"/>
                    <a:pt x="20539" y="13216"/>
                    <a:pt x="20420" y="13121"/>
                  </a:cubicBezTo>
                  <a:cubicBezTo>
                    <a:pt x="20253" y="12990"/>
                    <a:pt x="20086" y="12859"/>
                    <a:pt x="19908" y="12740"/>
                  </a:cubicBezTo>
                  <a:cubicBezTo>
                    <a:pt x="19729" y="12621"/>
                    <a:pt x="19562" y="12490"/>
                    <a:pt x="19384" y="12371"/>
                  </a:cubicBezTo>
                  <a:cubicBezTo>
                    <a:pt x="19372" y="12347"/>
                    <a:pt x="19348" y="12335"/>
                    <a:pt x="19324" y="12323"/>
                  </a:cubicBezTo>
                  <a:cubicBezTo>
                    <a:pt x="22301" y="7347"/>
                    <a:pt x="22098" y="822"/>
                    <a:pt x="22098" y="822"/>
                  </a:cubicBezTo>
                  <a:lnTo>
                    <a:pt x="22098" y="822"/>
                  </a:lnTo>
                  <a:cubicBezTo>
                    <a:pt x="18943" y="4608"/>
                    <a:pt x="19015" y="10478"/>
                    <a:pt x="19110" y="12157"/>
                  </a:cubicBezTo>
                  <a:cubicBezTo>
                    <a:pt x="19027" y="12097"/>
                    <a:pt x="18943" y="12038"/>
                    <a:pt x="18872" y="12002"/>
                  </a:cubicBezTo>
                  <a:lnTo>
                    <a:pt x="18610" y="11811"/>
                  </a:lnTo>
                  <a:cubicBezTo>
                    <a:pt x="18527" y="11752"/>
                    <a:pt x="18431" y="11704"/>
                    <a:pt x="18348" y="11657"/>
                  </a:cubicBezTo>
                  <a:cubicBezTo>
                    <a:pt x="18229" y="11585"/>
                    <a:pt x="18098" y="11490"/>
                    <a:pt x="17979" y="11419"/>
                  </a:cubicBezTo>
                  <a:cubicBezTo>
                    <a:pt x="19301" y="7097"/>
                    <a:pt x="17836" y="762"/>
                    <a:pt x="17836" y="762"/>
                  </a:cubicBezTo>
                  <a:cubicBezTo>
                    <a:pt x="15633" y="5215"/>
                    <a:pt x="17098" y="9752"/>
                    <a:pt x="17681" y="11228"/>
                  </a:cubicBezTo>
                  <a:cubicBezTo>
                    <a:pt x="17562" y="11145"/>
                    <a:pt x="17443" y="11061"/>
                    <a:pt x="17324" y="10990"/>
                  </a:cubicBezTo>
                  <a:cubicBezTo>
                    <a:pt x="17157" y="10871"/>
                    <a:pt x="16979" y="10776"/>
                    <a:pt x="16800" y="10668"/>
                  </a:cubicBezTo>
                  <a:cubicBezTo>
                    <a:pt x="16622" y="10573"/>
                    <a:pt x="16455" y="10478"/>
                    <a:pt x="16288" y="10371"/>
                  </a:cubicBezTo>
                  <a:cubicBezTo>
                    <a:pt x="16133" y="10276"/>
                    <a:pt x="15967" y="10180"/>
                    <a:pt x="15800" y="10097"/>
                  </a:cubicBezTo>
                  <a:lnTo>
                    <a:pt x="15312" y="9823"/>
                  </a:lnTo>
                  <a:cubicBezTo>
                    <a:pt x="15098" y="9716"/>
                    <a:pt x="14907" y="9621"/>
                    <a:pt x="14705" y="9514"/>
                  </a:cubicBezTo>
                  <a:cubicBezTo>
                    <a:pt x="16205" y="5573"/>
                    <a:pt x="14741" y="406"/>
                    <a:pt x="14740" y="405"/>
                  </a:cubicBezTo>
                  <a:lnTo>
                    <a:pt x="14740" y="405"/>
                  </a:lnTo>
                  <a:cubicBezTo>
                    <a:pt x="13371" y="2275"/>
                    <a:pt x="14264" y="7978"/>
                    <a:pt x="14538" y="9418"/>
                  </a:cubicBezTo>
                  <a:cubicBezTo>
                    <a:pt x="14478" y="9394"/>
                    <a:pt x="14407" y="9359"/>
                    <a:pt x="14348" y="9323"/>
                  </a:cubicBezTo>
                  <a:cubicBezTo>
                    <a:pt x="14193" y="9228"/>
                    <a:pt x="14026" y="9168"/>
                    <a:pt x="13883" y="9109"/>
                  </a:cubicBezTo>
                  <a:cubicBezTo>
                    <a:pt x="13728" y="9037"/>
                    <a:pt x="13586" y="8978"/>
                    <a:pt x="13431" y="8918"/>
                  </a:cubicBezTo>
                  <a:cubicBezTo>
                    <a:pt x="13288" y="8859"/>
                    <a:pt x="13133" y="8787"/>
                    <a:pt x="13002" y="8728"/>
                  </a:cubicBezTo>
                  <a:cubicBezTo>
                    <a:pt x="14728" y="5477"/>
                    <a:pt x="11931" y="1120"/>
                    <a:pt x="11931" y="1120"/>
                  </a:cubicBezTo>
                  <a:lnTo>
                    <a:pt x="11931" y="1120"/>
                  </a:lnTo>
                  <a:cubicBezTo>
                    <a:pt x="10930" y="4227"/>
                    <a:pt x="12764" y="8275"/>
                    <a:pt x="12978" y="8704"/>
                  </a:cubicBezTo>
                  <a:cubicBezTo>
                    <a:pt x="12835" y="8644"/>
                    <a:pt x="12716" y="8585"/>
                    <a:pt x="12585" y="8549"/>
                  </a:cubicBezTo>
                  <a:cubicBezTo>
                    <a:pt x="12300" y="8442"/>
                    <a:pt x="12050" y="8347"/>
                    <a:pt x="11800" y="8263"/>
                  </a:cubicBezTo>
                  <a:cubicBezTo>
                    <a:pt x="11788" y="8263"/>
                    <a:pt x="11752" y="8252"/>
                    <a:pt x="11740" y="8252"/>
                  </a:cubicBezTo>
                  <a:cubicBezTo>
                    <a:pt x="11442" y="6085"/>
                    <a:pt x="7406" y="1"/>
                    <a:pt x="7406"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8"/>
          <p:cNvGrpSpPr/>
          <p:nvPr/>
        </p:nvGrpSpPr>
        <p:grpSpPr>
          <a:xfrm>
            <a:off x="997849" y="3323303"/>
            <a:ext cx="8145843" cy="1820010"/>
            <a:chOff x="1321202" y="3526247"/>
            <a:chExt cx="7822763" cy="1617068"/>
          </a:xfrm>
        </p:grpSpPr>
        <p:sp>
          <p:nvSpPr>
            <p:cNvPr id="550" name="Google Shape;550;p8"/>
            <p:cNvSpPr/>
            <p:nvPr/>
          </p:nvSpPr>
          <p:spPr>
            <a:xfrm>
              <a:off x="1321202" y="3526247"/>
              <a:ext cx="7822725" cy="1613015"/>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959100" y="3762634"/>
              <a:ext cx="7184843" cy="1380680"/>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2884115" y="4152442"/>
              <a:ext cx="6259850" cy="98681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8"/>
          <p:cNvSpPr txBox="1">
            <a:spLocks noGrp="1"/>
          </p:cNvSpPr>
          <p:nvPr>
            <p:ph type="title"/>
          </p:nvPr>
        </p:nvSpPr>
        <p:spPr>
          <a:xfrm>
            <a:off x="2264975" y="1597675"/>
            <a:ext cx="4614300" cy="194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_1_1_1">
    <p:spTree>
      <p:nvGrpSpPr>
        <p:cNvPr id="1" name="Shape 676"/>
        <p:cNvGrpSpPr/>
        <p:nvPr/>
      </p:nvGrpSpPr>
      <p:grpSpPr>
        <a:xfrm>
          <a:off x="0" y="0"/>
          <a:ext cx="0" cy="0"/>
          <a:chOff x="0" y="0"/>
          <a:chExt cx="0" cy="0"/>
        </a:xfrm>
      </p:grpSpPr>
      <p:sp>
        <p:nvSpPr>
          <p:cNvPr id="677" name="Google Shape;677;p19"/>
          <p:cNvSpPr txBox="1">
            <a:spLocks noGrp="1"/>
          </p:cNvSpPr>
          <p:nvPr>
            <p:ph type="title"/>
          </p:nvPr>
        </p:nvSpPr>
        <p:spPr>
          <a:xfrm>
            <a:off x="2368275" y="484680"/>
            <a:ext cx="4407900" cy="719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78" name="Google Shape;678;p19"/>
          <p:cNvGrpSpPr/>
          <p:nvPr/>
        </p:nvGrpSpPr>
        <p:grpSpPr>
          <a:xfrm>
            <a:off x="2722300" y="2929641"/>
            <a:ext cx="2747649" cy="2494076"/>
            <a:chOff x="747700" y="1105791"/>
            <a:chExt cx="2747649" cy="2494076"/>
          </a:xfrm>
        </p:grpSpPr>
        <p:sp>
          <p:nvSpPr>
            <p:cNvPr id="679" name="Google Shape;679;p19"/>
            <p:cNvSpPr/>
            <p:nvPr/>
          </p:nvSpPr>
          <p:spPr>
            <a:xfrm>
              <a:off x="1853769" y="1486664"/>
              <a:ext cx="15296" cy="13674"/>
            </a:xfrm>
            <a:custGeom>
              <a:avLst/>
              <a:gdLst/>
              <a:ahLst/>
              <a:cxnLst/>
              <a:rect l="l" t="t" r="r" b="b"/>
              <a:pathLst>
                <a:path w="132" h="118" extrusionOk="0">
                  <a:moveTo>
                    <a:pt x="69" y="1"/>
                  </a:moveTo>
                  <a:cubicBezTo>
                    <a:pt x="61" y="1"/>
                    <a:pt x="54" y="2"/>
                    <a:pt x="48" y="6"/>
                  </a:cubicBezTo>
                  <a:cubicBezTo>
                    <a:pt x="24" y="17"/>
                    <a:pt x="0" y="53"/>
                    <a:pt x="24" y="77"/>
                  </a:cubicBezTo>
                  <a:cubicBezTo>
                    <a:pt x="24" y="104"/>
                    <a:pt x="37" y="117"/>
                    <a:pt x="64" y="117"/>
                  </a:cubicBezTo>
                  <a:cubicBezTo>
                    <a:pt x="73" y="117"/>
                    <a:pt x="84" y="116"/>
                    <a:pt x="96" y="113"/>
                  </a:cubicBezTo>
                  <a:cubicBezTo>
                    <a:pt x="119" y="89"/>
                    <a:pt x="131" y="65"/>
                    <a:pt x="119" y="29"/>
                  </a:cubicBezTo>
                  <a:cubicBezTo>
                    <a:pt x="111" y="12"/>
                    <a:pt x="89"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2005451" y="1551555"/>
              <a:ext cx="18077" cy="14485"/>
            </a:xfrm>
            <a:custGeom>
              <a:avLst/>
              <a:gdLst/>
              <a:ahLst/>
              <a:cxnLst/>
              <a:rect l="l" t="t" r="r" b="b"/>
              <a:pathLst>
                <a:path w="156" h="125" extrusionOk="0">
                  <a:moveTo>
                    <a:pt x="84" y="1"/>
                  </a:moveTo>
                  <a:cubicBezTo>
                    <a:pt x="77" y="1"/>
                    <a:pt x="69" y="2"/>
                    <a:pt x="60" y="5"/>
                  </a:cubicBezTo>
                  <a:cubicBezTo>
                    <a:pt x="25" y="17"/>
                    <a:pt x="1" y="53"/>
                    <a:pt x="25" y="88"/>
                  </a:cubicBezTo>
                  <a:cubicBezTo>
                    <a:pt x="37" y="112"/>
                    <a:pt x="60" y="124"/>
                    <a:pt x="96" y="124"/>
                  </a:cubicBezTo>
                  <a:cubicBezTo>
                    <a:pt x="144" y="112"/>
                    <a:pt x="156" y="88"/>
                    <a:pt x="144" y="53"/>
                  </a:cubicBezTo>
                  <a:cubicBezTo>
                    <a:pt x="126" y="16"/>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2956534" y="2220554"/>
              <a:ext cx="34647" cy="31287"/>
            </a:xfrm>
            <a:custGeom>
              <a:avLst/>
              <a:gdLst/>
              <a:ahLst/>
              <a:cxnLst/>
              <a:rect l="l" t="t" r="r" b="b"/>
              <a:pathLst>
                <a:path w="299" h="270" extrusionOk="0">
                  <a:moveTo>
                    <a:pt x="156" y="1"/>
                  </a:moveTo>
                  <a:cubicBezTo>
                    <a:pt x="135" y="1"/>
                    <a:pt x="114" y="6"/>
                    <a:pt x="96" y="17"/>
                  </a:cubicBezTo>
                  <a:cubicBezTo>
                    <a:pt x="36" y="53"/>
                    <a:pt x="0" y="124"/>
                    <a:pt x="36" y="196"/>
                  </a:cubicBezTo>
                  <a:cubicBezTo>
                    <a:pt x="53" y="239"/>
                    <a:pt x="96" y="270"/>
                    <a:pt x="149" y="270"/>
                  </a:cubicBezTo>
                  <a:cubicBezTo>
                    <a:pt x="170" y="270"/>
                    <a:pt x="192" y="265"/>
                    <a:pt x="215" y="255"/>
                  </a:cubicBezTo>
                  <a:cubicBezTo>
                    <a:pt x="274" y="232"/>
                    <a:pt x="298" y="160"/>
                    <a:pt x="274" y="77"/>
                  </a:cubicBezTo>
                  <a:cubicBezTo>
                    <a:pt x="250" y="27"/>
                    <a:pt x="20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3086200" y="2567951"/>
              <a:ext cx="55274" cy="48669"/>
            </a:xfrm>
            <a:custGeom>
              <a:avLst/>
              <a:gdLst/>
              <a:ahLst/>
              <a:cxnLst/>
              <a:rect l="l" t="t" r="r" b="b"/>
              <a:pathLst>
                <a:path w="477" h="420" extrusionOk="0">
                  <a:moveTo>
                    <a:pt x="238" y="1"/>
                  </a:moveTo>
                  <a:cubicBezTo>
                    <a:pt x="207" y="1"/>
                    <a:pt x="175" y="7"/>
                    <a:pt x="143" y="20"/>
                  </a:cubicBezTo>
                  <a:cubicBezTo>
                    <a:pt x="48" y="79"/>
                    <a:pt x="1" y="198"/>
                    <a:pt x="48" y="293"/>
                  </a:cubicBezTo>
                  <a:cubicBezTo>
                    <a:pt x="92" y="372"/>
                    <a:pt x="168" y="419"/>
                    <a:pt x="243" y="419"/>
                  </a:cubicBezTo>
                  <a:cubicBezTo>
                    <a:pt x="270" y="419"/>
                    <a:pt x="297" y="413"/>
                    <a:pt x="322" y="401"/>
                  </a:cubicBezTo>
                  <a:cubicBezTo>
                    <a:pt x="429" y="341"/>
                    <a:pt x="477" y="222"/>
                    <a:pt x="429" y="115"/>
                  </a:cubicBezTo>
                  <a:cubicBezTo>
                    <a:pt x="394" y="45"/>
                    <a:pt x="32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1906579" y="2283012"/>
              <a:ext cx="84359" cy="74973"/>
            </a:xfrm>
            <a:custGeom>
              <a:avLst/>
              <a:gdLst/>
              <a:ahLst/>
              <a:cxnLst/>
              <a:rect l="l" t="t" r="r" b="b"/>
              <a:pathLst>
                <a:path w="728" h="647" extrusionOk="0">
                  <a:moveTo>
                    <a:pt x="376" y="0"/>
                  </a:moveTo>
                  <a:cubicBezTo>
                    <a:pt x="325" y="0"/>
                    <a:pt x="274" y="13"/>
                    <a:pt x="227" y="38"/>
                  </a:cubicBezTo>
                  <a:cubicBezTo>
                    <a:pt x="60" y="109"/>
                    <a:pt x="1" y="300"/>
                    <a:pt x="72" y="467"/>
                  </a:cubicBezTo>
                  <a:cubicBezTo>
                    <a:pt x="122" y="583"/>
                    <a:pt x="235" y="647"/>
                    <a:pt x="352" y="647"/>
                  </a:cubicBezTo>
                  <a:cubicBezTo>
                    <a:pt x="403" y="647"/>
                    <a:pt x="454" y="635"/>
                    <a:pt x="501" y="609"/>
                  </a:cubicBezTo>
                  <a:cubicBezTo>
                    <a:pt x="668" y="538"/>
                    <a:pt x="727" y="347"/>
                    <a:pt x="656" y="181"/>
                  </a:cubicBezTo>
                  <a:cubicBezTo>
                    <a:pt x="606" y="65"/>
                    <a:pt x="492"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2415740" y="2941073"/>
              <a:ext cx="62110" cy="54115"/>
            </a:xfrm>
            <a:custGeom>
              <a:avLst/>
              <a:gdLst/>
              <a:ahLst/>
              <a:cxnLst/>
              <a:rect l="l" t="t" r="r" b="b"/>
              <a:pathLst>
                <a:path w="536" h="467" extrusionOk="0">
                  <a:moveTo>
                    <a:pt x="263" y="1"/>
                  </a:moveTo>
                  <a:cubicBezTo>
                    <a:pt x="226" y="1"/>
                    <a:pt x="190" y="9"/>
                    <a:pt x="155" y="26"/>
                  </a:cubicBezTo>
                  <a:cubicBezTo>
                    <a:pt x="60" y="86"/>
                    <a:pt x="0" y="217"/>
                    <a:pt x="60" y="336"/>
                  </a:cubicBezTo>
                  <a:cubicBezTo>
                    <a:pt x="103" y="414"/>
                    <a:pt x="184" y="467"/>
                    <a:pt x="271" y="467"/>
                  </a:cubicBezTo>
                  <a:cubicBezTo>
                    <a:pt x="304" y="467"/>
                    <a:pt x="337" y="459"/>
                    <a:pt x="369" y="443"/>
                  </a:cubicBezTo>
                  <a:cubicBezTo>
                    <a:pt x="476" y="383"/>
                    <a:pt x="536" y="252"/>
                    <a:pt x="476" y="133"/>
                  </a:cubicBezTo>
                  <a:cubicBezTo>
                    <a:pt x="434" y="49"/>
                    <a:pt x="35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2625360" y="2598659"/>
              <a:ext cx="31866" cy="25725"/>
            </a:xfrm>
            <a:custGeom>
              <a:avLst/>
              <a:gdLst/>
              <a:ahLst/>
              <a:cxnLst/>
              <a:rect l="l" t="t" r="r" b="b"/>
              <a:pathLst>
                <a:path w="275" h="222" extrusionOk="0">
                  <a:moveTo>
                    <a:pt x="126" y="1"/>
                  </a:moveTo>
                  <a:cubicBezTo>
                    <a:pt x="115" y="1"/>
                    <a:pt x="104" y="2"/>
                    <a:pt x="96" y="5"/>
                  </a:cubicBezTo>
                  <a:cubicBezTo>
                    <a:pt x="37" y="28"/>
                    <a:pt x="1" y="88"/>
                    <a:pt x="37" y="148"/>
                  </a:cubicBezTo>
                  <a:cubicBezTo>
                    <a:pt x="54" y="191"/>
                    <a:pt x="90" y="221"/>
                    <a:pt x="131" y="221"/>
                  </a:cubicBezTo>
                  <a:cubicBezTo>
                    <a:pt x="147" y="221"/>
                    <a:pt x="163" y="217"/>
                    <a:pt x="180" y="207"/>
                  </a:cubicBezTo>
                  <a:cubicBezTo>
                    <a:pt x="239" y="183"/>
                    <a:pt x="275" y="124"/>
                    <a:pt x="239" y="64"/>
                  </a:cubicBezTo>
                  <a:cubicBezTo>
                    <a:pt x="221" y="18"/>
                    <a:pt x="16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2746798" y="2622297"/>
              <a:ext cx="30476" cy="26304"/>
            </a:xfrm>
            <a:custGeom>
              <a:avLst/>
              <a:gdLst/>
              <a:ahLst/>
              <a:cxnLst/>
              <a:rect l="l" t="t" r="r" b="b"/>
              <a:pathLst>
                <a:path w="263" h="227" extrusionOk="0">
                  <a:moveTo>
                    <a:pt x="108" y="1"/>
                  </a:moveTo>
                  <a:cubicBezTo>
                    <a:pt x="100" y="1"/>
                    <a:pt x="92" y="1"/>
                    <a:pt x="84" y="3"/>
                  </a:cubicBezTo>
                  <a:cubicBezTo>
                    <a:pt x="24" y="27"/>
                    <a:pt x="1" y="98"/>
                    <a:pt x="24" y="158"/>
                  </a:cubicBezTo>
                  <a:cubicBezTo>
                    <a:pt x="33" y="202"/>
                    <a:pt x="81" y="227"/>
                    <a:pt x="130" y="227"/>
                  </a:cubicBezTo>
                  <a:cubicBezTo>
                    <a:pt x="147" y="227"/>
                    <a:pt x="164" y="224"/>
                    <a:pt x="179" y="217"/>
                  </a:cubicBezTo>
                  <a:cubicBezTo>
                    <a:pt x="239" y="205"/>
                    <a:pt x="263" y="122"/>
                    <a:pt x="239" y="63"/>
                  </a:cubicBezTo>
                  <a:cubicBezTo>
                    <a:pt x="208" y="32"/>
                    <a:pt x="15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2299863" y="2547325"/>
              <a:ext cx="48321" cy="41716"/>
            </a:xfrm>
            <a:custGeom>
              <a:avLst/>
              <a:gdLst/>
              <a:ahLst/>
              <a:cxnLst/>
              <a:rect l="l" t="t" r="r" b="b"/>
              <a:pathLst>
                <a:path w="417" h="360" extrusionOk="0">
                  <a:moveTo>
                    <a:pt x="212" y="0"/>
                  </a:moveTo>
                  <a:cubicBezTo>
                    <a:pt x="185" y="0"/>
                    <a:pt x="157" y="6"/>
                    <a:pt x="131" y="19"/>
                  </a:cubicBezTo>
                  <a:cubicBezTo>
                    <a:pt x="48" y="55"/>
                    <a:pt x="0" y="162"/>
                    <a:pt x="48" y="257"/>
                  </a:cubicBezTo>
                  <a:cubicBezTo>
                    <a:pt x="74" y="318"/>
                    <a:pt x="137" y="359"/>
                    <a:pt x="207" y="359"/>
                  </a:cubicBezTo>
                  <a:cubicBezTo>
                    <a:pt x="233" y="359"/>
                    <a:pt x="260" y="354"/>
                    <a:pt x="286" y="341"/>
                  </a:cubicBezTo>
                  <a:cubicBezTo>
                    <a:pt x="369" y="293"/>
                    <a:pt x="417" y="198"/>
                    <a:pt x="369" y="102"/>
                  </a:cubicBezTo>
                  <a:cubicBezTo>
                    <a:pt x="352" y="42"/>
                    <a:pt x="284"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3288984" y="2452654"/>
              <a:ext cx="27695" cy="23523"/>
            </a:xfrm>
            <a:custGeom>
              <a:avLst/>
              <a:gdLst/>
              <a:ahLst/>
              <a:cxnLst/>
              <a:rect l="l" t="t" r="r" b="b"/>
              <a:pathLst>
                <a:path w="239" h="203" extrusionOk="0">
                  <a:moveTo>
                    <a:pt x="119" y="0"/>
                  </a:moveTo>
                  <a:cubicBezTo>
                    <a:pt x="106" y="0"/>
                    <a:pt x="94" y="4"/>
                    <a:pt x="84" y="15"/>
                  </a:cubicBezTo>
                  <a:cubicBezTo>
                    <a:pt x="37" y="38"/>
                    <a:pt x="1" y="98"/>
                    <a:pt x="37" y="146"/>
                  </a:cubicBezTo>
                  <a:cubicBezTo>
                    <a:pt x="54" y="180"/>
                    <a:pt x="91" y="202"/>
                    <a:pt x="128" y="202"/>
                  </a:cubicBezTo>
                  <a:cubicBezTo>
                    <a:pt x="141" y="202"/>
                    <a:pt x="155" y="200"/>
                    <a:pt x="168" y="193"/>
                  </a:cubicBezTo>
                  <a:cubicBezTo>
                    <a:pt x="215" y="157"/>
                    <a:pt x="239" y="98"/>
                    <a:pt x="215" y="62"/>
                  </a:cubicBezTo>
                  <a:cubicBezTo>
                    <a:pt x="190" y="28"/>
                    <a:pt x="152"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3323515" y="2324611"/>
              <a:ext cx="16686" cy="12978"/>
            </a:xfrm>
            <a:custGeom>
              <a:avLst/>
              <a:gdLst/>
              <a:ahLst/>
              <a:cxnLst/>
              <a:rect l="l" t="t" r="r" b="b"/>
              <a:pathLst>
                <a:path w="144" h="112" extrusionOk="0">
                  <a:moveTo>
                    <a:pt x="48" y="0"/>
                  </a:moveTo>
                  <a:cubicBezTo>
                    <a:pt x="24" y="12"/>
                    <a:pt x="0" y="48"/>
                    <a:pt x="24" y="72"/>
                  </a:cubicBezTo>
                  <a:cubicBezTo>
                    <a:pt x="33" y="99"/>
                    <a:pt x="49" y="112"/>
                    <a:pt x="71" y="112"/>
                  </a:cubicBezTo>
                  <a:cubicBezTo>
                    <a:pt x="79" y="112"/>
                    <a:pt x="87" y="110"/>
                    <a:pt x="96" y="108"/>
                  </a:cubicBezTo>
                  <a:cubicBezTo>
                    <a:pt x="120" y="96"/>
                    <a:pt x="143" y="60"/>
                    <a:pt x="120"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3192459" y="2255665"/>
              <a:ext cx="13905" cy="11588"/>
            </a:xfrm>
            <a:custGeom>
              <a:avLst/>
              <a:gdLst/>
              <a:ahLst/>
              <a:cxnLst/>
              <a:rect l="l" t="t" r="r" b="b"/>
              <a:pathLst>
                <a:path w="120" h="100" extrusionOk="0">
                  <a:moveTo>
                    <a:pt x="48" y="0"/>
                  </a:moveTo>
                  <a:cubicBezTo>
                    <a:pt x="24" y="0"/>
                    <a:pt x="0" y="36"/>
                    <a:pt x="24" y="60"/>
                  </a:cubicBezTo>
                  <a:cubicBezTo>
                    <a:pt x="24" y="86"/>
                    <a:pt x="38" y="100"/>
                    <a:pt x="59" y="100"/>
                  </a:cubicBezTo>
                  <a:cubicBezTo>
                    <a:pt x="67" y="100"/>
                    <a:pt x="75" y="98"/>
                    <a:pt x="84" y="95"/>
                  </a:cubicBezTo>
                  <a:cubicBezTo>
                    <a:pt x="108" y="95"/>
                    <a:pt x="119" y="60"/>
                    <a:pt x="108" y="36"/>
                  </a:cubicBezTo>
                  <a:cubicBezTo>
                    <a:pt x="108" y="12"/>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2589554" y="2128433"/>
              <a:ext cx="34531" cy="30360"/>
            </a:xfrm>
            <a:custGeom>
              <a:avLst/>
              <a:gdLst/>
              <a:ahLst/>
              <a:cxnLst/>
              <a:rect l="l" t="t" r="r" b="b"/>
              <a:pathLst>
                <a:path w="298" h="262" extrusionOk="0">
                  <a:moveTo>
                    <a:pt x="149" y="0"/>
                  </a:moveTo>
                  <a:cubicBezTo>
                    <a:pt x="129" y="0"/>
                    <a:pt x="107" y="5"/>
                    <a:pt x="84" y="15"/>
                  </a:cubicBezTo>
                  <a:cubicBezTo>
                    <a:pt x="24" y="38"/>
                    <a:pt x="0" y="134"/>
                    <a:pt x="24" y="193"/>
                  </a:cubicBezTo>
                  <a:cubicBezTo>
                    <a:pt x="51" y="237"/>
                    <a:pt x="103" y="262"/>
                    <a:pt x="153" y="262"/>
                  </a:cubicBezTo>
                  <a:cubicBezTo>
                    <a:pt x="170" y="262"/>
                    <a:pt x="187" y="259"/>
                    <a:pt x="203" y="253"/>
                  </a:cubicBezTo>
                  <a:cubicBezTo>
                    <a:pt x="262" y="217"/>
                    <a:pt x="298" y="134"/>
                    <a:pt x="262" y="74"/>
                  </a:cubicBezTo>
                  <a:cubicBezTo>
                    <a:pt x="245" y="31"/>
                    <a:pt x="203"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2050150" y="1989960"/>
              <a:ext cx="49711" cy="43802"/>
            </a:xfrm>
            <a:custGeom>
              <a:avLst/>
              <a:gdLst/>
              <a:ahLst/>
              <a:cxnLst/>
              <a:rect l="l" t="t" r="r" b="b"/>
              <a:pathLst>
                <a:path w="429" h="378" extrusionOk="0">
                  <a:moveTo>
                    <a:pt x="215" y="0"/>
                  </a:moveTo>
                  <a:cubicBezTo>
                    <a:pt x="189" y="0"/>
                    <a:pt x="160" y="6"/>
                    <a:pt x="131" y="19"/>
                  </a:cubicBezTo>
                  <a:cubicBezTo>
                    <a:pt x="36" y="67"/>
                    <a:pt x="0" y="186"/>
                    <a:pt x="36" y="269"/>
                  </a:cubicBezTo>
                  <a:cubicBezTo>
                    <a:pt x="71" y="340"/>
                    <a:pt x="146" y="378"/>
                    <a:pt x="222" y="378"/>
                  </a:cubicBezTo>
                  <a:cubicBezTo>
                    <a:pt x="247" y="378"/>
                    <a:pt x="273" y="373"/>
                    <a:pt x="298" y="364"/>
                  </a:cubicBezTo>
                  <a:cubicBezTo>
                    <a:pt x="381" y="317"/>
                    <a:pt x="429" y="198"/>
                    <a:pt x="381" y="102"/>
                  </a:cubicBezTo>
                  <a:cubicBezTo>
                    <a:pt x="346" y="42"/>
                    <a:pt x="287"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2443318" y="2214529"/>
              <a:ext cx="30476" cy="27115"/>
            </a:xfrm>
            <a:custGeom>
              <a:avLst/>
              <a:gdLst/>
              <a:ahLst/>
              <a:cxnLst/>
              <a:rect l="l" t="t" r="r" b="b"/>
              <a:pathLst>
                <a:path w="263" h="234" extrusionOk="0">
                  <a:moveTo>
                    <a:pt x="129" y="1"/>
                  </a:moveTo>
                  <a:cubicBezTo>
                    <a:pt x="114" y="1"/>
                    <a:pt x="99" y="4"/>
                    <a:pt x="84" y="10"/>
                  </a:cubicBezTo>
                  <a:cubicBezTo>
                    <a:pt x="24" y="45"/>
                    <a:pt x="0" y="105"/>
                    <a:pt x="24" y="165"/>
                  </a:cubicBezTo>
                  <a:cubicBezTo>
                    <a:pt x="42" y="209"/>
                    <a:pt x="79" y="233"/>
                    <a:pt x="126" y="233"/>
                  </a:cubicBezTo>
                  <a:cubicBezTo>
                    <a:pt x="143" y="233"/>
                    <a:pt x="160" y="230"/>
                    <a:pt x="179" y="224"/>
                  </a:cubicBezTo>
                  <a:cubicBezTo>
                    <a:pt x="238" y="188"/>
                    <a:pt x="262" y="129"/>
                    <a:pt x="238" y="69"/>
                  </a:cubicBezTo>
                  <a:cubicBezTo>
                    <a:pt x="212" y="25"/>
                    <a:pt x="172"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2626750" y="2305260"/>
              <a:ext cx="34647" cy="30708"/>
            </a:xfrm>
            <a:custGeom>
              <a:avLst/>
              <a:gdLst/>
              <a:ahLst/>
              <a:cxnLst/>
              <a:rect l="l" t="t" r="r" b="b"/>
              <a:pathLst>
                <a:path w="299" h="265" extrusionOk="0">
                  <a:moveTo>
                    <a:pt x="163" y="0"/>
                  </a:moveTo>
                  <a:cubicBezTo>
                    <a:pt x="140" y="0"/>
                    <a:pt x="116" y="8"/>
                    <a:pt x="96" y="24"/>
                  </a:cubicBezTo>
                  <a:cubicBezTo>
                    <a:pt x="37" y="48"/>
                    <a:pt x="1" y="132"/>
                    <a:pt x="37" y="191"/>
                  </a:cubicBezTo>
                  <a:cubicBezTo>
                    <a:pt x="54" y="234"/>
                    <a:pt x="109" y="265"/>
                    <a:pt x="160" y="265"/>
                  </a:cubicBezTo>
                  <a:cubicBezTo>
                    <a:pt x="180" y="265"/>
                    <a:pt x="199" y="261"/>
                    <a:pt x="215" y="251"/>
                  </a:cubicBezTo>
                  <a:cubicBezTo>
                    <a:pt x="275" y="227"/>
                    <a:pt x="298" y="144"/>
                    <a:pt x="275" y="84"/>
                  </a:cubicBezTo>
                  <a:cubicBezTo>
                    <a:pt x="251" y="29"/>
                    <a:pt x="20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1215377" y="2841999"/>
              <a:ext cx="2897" cy="4172"/>
            </a:xfrm>
            <a:custGeom>
              <a:avLst/>
              <a:gdLst/>
              <a:ahLst/>
              <a:cxnLst/>
              <a:rect l="l" t="t" r="r" b="b"/>
              <a:pathLst>
                <a:path w="25" h="36" extrusionOk="0">
                  <a:moveTo>
                    <a:pt x="13" y="0"/>
                  </a:moveTo>
                  <a:cubicBezTo>
                    <a:pt x="1" y="0"/>
                    <a:pt x="1" y="12"/>
                    <a:pt x="1" y="12"/>
                  </a:cubicBezTo>
                  <a:cubicBezTo>
                    <a:pt x="1" y="36"/>
                    <a:pt x="13" y="36"/>
                    <a:pt x="13" y="36"/>
                  </a:cubicBezTo>
                  <a:cubicBezTo>
                    <a:pt x="25" y="36"/>
                    <a:pt x="25" y="12"/>
                    <a:pt x="25" y="12"/>
                  </a:cubicBezTo>
                  <a:cubicBezTo>
                    <a:pt x="25" y="0"/>
                    <a:pt x="13"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1520363" y="3032384"/>
              <a:ext cx="37313" cy="32562"/>
            </a:xfrm>
            <a:custGeom>
              <a:avLst/>
              <a:gdLst/>
              <a:ahLst/>
              <a:cxnLst/>
              <a:rect l="l" t="t" r="r" b="b"/>
              <a:pathLst>
                <a:path w="322" h="281" extrusionOk="0">
                  <a:moveTo>
                    <a:pt x="169" y="0"/>
                  </a:moveTo>
                  <a:cubicBezTo>
                    <a:pt x="152" y="0"/>
                    <a:pt x="136" y="4"/>
                    <a:pt x="119" y="12"/>
                  </a:cubicBezTo>
                  <a:cubicBezTo>
                    <a:pt x="48" y="36"/>
                    <a:pt x="0" y="119"/>
                    <a:pt x="24" y="191"/>
                  </a:cubicBezTo>
                  <a:cubicBezTo>
                    <a:pt x="53" y="240"/>
                    <a:pt x="106" y="280"/>
                    <a:pt x="164" y="280"/>
                  </a:cubicBezTo>
                  <a:cubicBezTo>
                    <a:pt x="177" y="280"/>
                    <a:pt x="190" y="278"/>
                    <a:pt x="202" y="274"/>
                  </a:cubicBezTo>
                  <a:cubicBezTo>
                    <a:pt x="286" y="250"/>
                    <a:pt x="321" y="179"/>
                    <a:pt x="298" y="95"/>
                  </a:cubicBezTo>
                  <a:cubicBezTo>
                    <a:pt x="270" y="41"/>
                    <a:pt x="22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1409933" y="2653816"/>
              <a:ext cx="56664" cy="49480"/>
            </a:xfrm>
            <a:custGeom>
              <a:avLst/>
              <a:gdLst/>
              <a:ahLst/>
              <a:cxnLst/>
              <a:rect l="l" t="t" r="r" b="b"/>
              <a:pathLst>
                <a:path w="489" h="427" extrusionOk="0">
                  <a:moveTo>
                    <a:pt x="255" y="0"/>
                  </a:moveTo>
                  <a:cubicBezTo>
                    <a:pt x="230" y="0"/>
                    <a:pt x="204" y="6"/>
                    <a:pt x="179" y="17"/>
                  </a:cubicBezTo>
                  <a:cubicBezTo>
                    <a:pt x="60" y="64"/>
                    <a:pt x="1" y="184"/>
                    <a:pt x="48" y="291"/>
                  </a:cubicBezTo>
                  <a:cubicBezTo>
                    <a:pt x="68" y="372"/>
                    <a:pt x="158" y="427"/>
                    <a:pt x="257" y="427"/>
                  </a:cubicBezTo>
                  <a:cubicBezTo>
                    <a:pt x="275" y="427"/>
                    <a:pt x="292" y="425"/>
                    <a:pt x="310" y="422"/>
                  </a:cubicBezTo>
                  <a:cubicBezTo>
                    <a:pt x="429" y="374"/>
                    <a:pt x="489" y="255"/>
                    <a:pt x="441" y="148"/>
                  </a:cubicBezTo>
                  <a:cubicBezTo>
                    <a:pt x="414" y="57"/>
                    <a:pt x="337"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1202978" y="3012221"/>
              <a:ext cx="84243" cy="74857"/>
            </a:xfrm>
            <a:custGeom>
              <a:avLst/>
              <a:gdLst/>
              <a:ahLst/>
              <a:cxnLst/>
              <a:rect l="l" t="t" r="r" b="b"/>
              <a:pathLst>
                <a:path w="727" h="646" extrusionOk="0">
                  <a:moveTo>
                    <a:pt x="362" y="0"/>
                  </a:moveTo>
                  <a:cubicBezTo>
                    <a:pt x="324" y="0"/>
                    <a:pt x="287" y="6"/>
                    <a:pt x="251" y="19"/>
                  </a:cubicBezTo>
                  <a:cubicBezTo>
                    <a:pt x="84" y="79"/>
                    <a:pt x="1" y="269"/>
                    <a:pt x="60" y="436"/>
                  </a:cubicBezTo>
                  <a:cubicBezTo>
                    <a:pt x="107" y="566"/>
                    <a:pt x="233" y="646"/>
                    <a:pt x="366" y="646"/>
                  </a:cubicBezTo>
                  <a:cubicBezTo>
                    <a:pt x="403" y="646"/>
                    <a:pt x="440" y="640"/>
                    <a:pt x="477" y="627"/>
                  </a:cubicBezTo>
                  <a:cubicBezTo>
                    <a:pt x="632" y="567"/>
                    <a:pt x="727" y="377"/>
                    <a:pt x="667" y="210"/>
                  </a:cubicBezTo>
                  <a:cubicBezTo>
                    <a:pt x="621" y="80"/>
                    <a:pt x="494"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1447129" y="3088352"/>
              <a:ext cx="55389" cy="49596"/>
            </a:xfrm>
            <a:custGeom>
              <a:avLst/>
              <a:gdLst/>
              <a:ahLst/>
              <a:cxnLst/>
              <a:rect l="l" t="t" r="r" b="b"/>
              <a:pathLst>
                <a:path w="478" h="428" extrusionOk="0">
                  <a:moveTo>
                    <a:pt x="257" y="1"/>
                  </a:moveTo>
                  <a:cubicBezTo>
                    <a:pt x="231" y="1"/>
                    <a:pt x="205" y="6"/>
                    <a:pt x="180" y="17"/>
                  </a:cubicBezTo>
                  <a:cubicBezTo>
                    <a:pt x="61" y="53"/>
                    <a:pt x="1" y="184"/>
                    <a:pt x="49" y="291"/>
                  </a:cubicBezTo>
                  <a:cubicBezTo>
                    <a:pt x="89" y="372"/>
                    <a:pt x="181" y="427"/>
                    <a:pt x="274" y="427"/>
                  </a:cubicBezTo>
                  <a:cubicBezTo>
                    <a:pt x="290" y="427"/>
                    <a:pt x="306" y="426"/>
                    <a:pt x="322" y="422"/>
                  </a:cubicBezTo>
                  <a:cubicBezTo>
                    <a:pt x="442" y="386"/>
                    <a:pt x="477" y="267"/>
                    <a:pt x="453" y="148"/>
                  </a:cubicBezTo>
                  <a:cubicBezTo>
                    <a:pt x="426" y="57"/>
                    <a:pt x="343" y="1"/>
                    <a:pt x="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1684444" y="3062512"/>
              <a:ext cx="62226" cy="54694"/>
            </a:xfrm>
            <a:custGeom>
              <a:avLst/>
              <a:gdLst/>
              <a:ahLst/>
              <a:cxnLst/>
              <a:rect l="l" t="t" r="r" b="b"/>
              <a:pathLst>
                <a:path w="537" h="472" extrusionOk="0">
                  <a:moveTo>
                    <a:pt x="262" y="0"/>
                  </a:moveTo>
                  <a:cubicBezTo>
                    <a:pt x="238" y="0"/>
                    <a:pt x="215" y="5"/>
                    <a:pt x="191" y="14"/>
                  </a:cubicBezTo>
                  <a:cubicBezTo>
                    <a:pt x="72" y="62"/>
                    <a:pt x="1" y="193"/>
                    <a:pt x="37" y="312"/>
                  </a:cubicBezTo>
                  <a:cubicBezTo>
                    <a:pt x="77" y="413"/>
                    <a:pt x="179" y="472"/>
                    <a:pt x="282" y="472"/>
                  </a:cubicBezTo>
                  <a:cubicBezTo>
                    <a:pt x="299" y="472"/>
                    <a:pt x="317" y="470"/>
                    <a:pt x="334" y="467"/>
                  </a:cubicBezTo>
                  <a:cubicBezTo>
                    <a:pt x="453" y="419"/>
                    <a:pt x="537" y="288"/>
                    <a:pt x="489" y="169"/>
                  </a:cubicBezTo>
                  <a:cubicBezTo>
                    <a:pt x="451" y="73"/>
                    <a:pt x="358"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1603099" y="2823690"/>
              <a:ext cx="62226" cy="54578"/>
            </a:xfrm>
            <a:custGeom>
              <a:avLst/>
              <a:gdLst/>
              <a:ahLst/>
              <a:cxnLst/>
              <a:rect l="l" t="t" r="r" b="b"/>
              <a:pathLst>
                <a:path w="537" h="471" extrusionOk="0">
                  <a:moveTo>
                    <a:pt x="268" y="0"/>
                  </a:moveTo>
                  <a:cubicBezTo>
                    <a:pt x="242" y="0"/>
                    <a:pt x="216" y="5"/>
                    <a:pt x="191" y="15"/>
                  </a:cubicBezTo>
                  <a:cubicBezTo>
                    <a:pt x="72" y="51"/>
                    <a:pt x="0" y="194"/>
                    <a:pt x="36" y="313"/>
                  </a:cubicBezTo>
                  <a:cubicBezTo>
                    <a:pt x="64" y="407"/>
                    <a:pt x="151" y="471"/>
                    <a:pt x="251" y="471"/>
                  </a:cubicBezTo>
                  <a:cubicBezTo>
                    <a:pt x="278" y="471"/>
                    <a:pt x="306" y="466"/>
                    <a:pt x="334" y="456"/>
                  </a:cubicBezTo>
                  <a:cubicBezTo>
                    <a:pt x="465" y="408"/>
                    <a:pt x="536" y="277"/>
                    <a:pt x="489" y="158"/>
                  </a:cubicBezTo>
                  <a:cubicBezTo>
                    <a:pt x="451" y="65"/>
                    <a:pt x="362"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991851" y="2636898"/>
              <a:ext cx="87024" cy="76363"/>
            </a:xfrm>
            <a:custGeom>
              <a:avLst/>
              <a:gdLst/>
              <a:ahLst/>
              <a:cxnLst/>
              <a:rect l="l" t="t" r="r" b="b"/>
              <a:pathLst>
                <a:path w="751" h="659" extrusionOk="0">
                  <a:moveTo>
                    <a:pt x="389" y="1"/>
                  </a:moveTo>
                  <a:cubicBezTo>
                    <a:pt x="352" y="1"/>
                    <a:pt x="313" y="7"/>
                    <a:pt x="275" y="20"/>
                  </a:cubicBezTo>
                  <a:cubicBezTo>
                    <a:pt x="96" y="79"/>
                    <a:pt x="1" y="258"/>
                    <a:pt x="60" y="437"/>
                  </a:cubicBezTo>
                  <a:cubicBezTo>
                    <a:pt x="107" y="577"/>
                    <a:pt x="242" y="658"/>
                    <a:pt x="372" y="658"/>
                  </a:cubicBezTo>
                  <a:cubicBezTo>
                    <a:pt x="408" y="658"/>
                    <a:pt x="444" y="652"/>
                    <a:pt x="477" y="639"/>
                  </a:cubicBezTo>
                  <a:cubicBezTo>
                    <a:pt x="656" y="580"/>
                    <a:pt x="751" y="401"/>
                    <a:pt x="691" y="222"/>
                  </a:cubicBezTo>
                  <a:cubicBezTo>
                    <a:pt x="645" y="82"/>
                    <a:pt x="52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1895571" y="2698196"/>
              <a:ext cx="30476" cy="26999"/>
            </a:xfrm>
            <a:custGeom>
              <a:avLst/>
              <a:gdLst/>
              <a:ahLst/>
              <a:cxnLst/>
              <a:rect l="l" t="t" r="r" b="b"/>
              <a:pathLst>
                <a:path w="263" h="233" extrusionOk="0">
                  <a:moveTo>
                    <a:pt x="119" y="1"/>
                  </a:moveTo>
                  <a:cubicBezTo>
                    <a:pt x="111" y="1"/>
                    <a:pt x="103" y="1"/>
                    <a:pt x="96" y="3"/>
                  </a:cubicBezTo>
                  <a:cubicBezTo>
                    <a:pt x="36" y="39"/>
                    <a:pt x="1" y="98"/>
                    <a:pt x="24" y="158"/>
                  </a:cubicBezTo>
                  <a:cubicBezTo>
                    <a:pt x="44" y="207"/>
                    <a:pt x="89" y="232"/>
                    <a:pt x="138" y="232"/>
                  </a:cubicBezTo>
                  <a:cubicBezTo>
                    <a:pt x="147" y="232"/>
                    <a:pt x="157" y="231"/>
                    <a:pt x="167" y="229"/>
                  </a:cubicBezTo>
                  <a:cubicBezTo>
                    <a:pt x="227" y="205"/>
                    <a:pt x="262" y="146"/>
                    <a:pt x="239" y="86"/>
                  </a:cubicBezTo>
                  <a:cubicBezTo>
                    <a:pt x="218" y="34"/>
                    <a:pt x="170"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1778304" y="2660884"/>
              <a:ext cx="29085" cy="26884"/>
            </a:xfrm>
            <a:custGeom>
              <a:avLst/>
              <a:gdLst/>
              <a:ahLst/>
              <a:cxnLst/>
              <a:rect l="l" t="t" r="r" b="b"/>
              <a:pathLst>
                <a:path w="251" h="232" extrusionOk="0">
                  <a:moveTo>
                    <a:pt x="126" y="0"/>
                  </a:moveTo>
                  <a:cubicBezTo>
                    <a:pt x="116" y="0"/>
                    <a:pt x="106" y="1"/>
                    <a:pt x="96" y="3"/>
                  </a:cubicBezTo>
                  <a:cubicBezTo>
                    <a:pt x="36" y="15"/>
                    <a:pt x="0" y="87"/>
                    <a:pt x="12" y="146"/>
                  </a:cubicBezTo>
                  <a:cubicBezTo>
                    <a:pt x="33" y="198"/>
                    <a:pt x="90" y="232"/>
                    <a:pt x="144" y="232"/>
                  </a:cubicBezTo>
                  <a:cubicBezTo>
                    <a:pt x="152" y="232"/>
                    <a:pt x="159" y="231"/>
                    <a:pt x="167" y="230"/>
                  </a:cubicBezTo>
                  <a:cubicBezTo>
                    <a:pt x="227" y="206"/>
                    <a:pt x="251" y="134"/>
                    <a:pt x="239" y="75"/>
                  </a:cubicBezTo>
                  <a:cubicBezTo>
                    <a:pt x="229" y="25"/>
                    <a:pt x="177"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1787922" y="2811639"/>
              <a:ext cx="48437" cy="43106"/>
            </a:xfrm>
            <a:custGeom>
              <a:avLst/>
              <a:gdLst/>
              <a:ahLst/>
              <a:cxnLst/>
              <a:rect l="l" t="t" r="r" b="b"/>
              <a:pathLst>
                <a:path w="418" h="372" extrusionOk="0">
                  <a:moveTo>
                    <a:pt x="206" y="0"/>
                  </a:moveTo>
                  <a:cubicBezTo>
                    <a:pt x="186" y="0"/>
                    <a:pt x="165" y="4"/>
                    <a:pt x="144" y="12"/>
                  </a:cubicBezTo>
                  <a:cubicBezTo>
                    <a:pt x="37" y="48"/>
                    <a:pt x="1" y="155"/>
                    <a:pt x="25" y="250"/>
                  </a:cubicBezTo>
                  <a:cubicBezTo>
                    <a:pt x="57" y="325"/>
                    <a:pt x="137" y="371"/>
                    <a:pt x="230" y="371"/>
                  </a:cubicBezTo>
                  <a:cubicBezTo>
                    <a:pt x="241" y="371"/>
                    <a:pt x="252" y="371"/>
                    <a:pt x="263" y="369"/>
                  </a:cubicBezTo>
                  <a:cubicBezTo>
                    <a:pt x="370" y="322"/>
                    <a:pt x="418" y="215"/>
                    <a:pt x="382" y="131"/>
                  </a:cubicBezTo>
                  <a:cubicBezTo>
                    <a:pt x="345" y="48"/>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1223720" y="2776297"/>
              <a:ext cx="23523" cy="21901"/>
            </a:xfrm>
            <a:custGeom>
              <a:avLst/>
              <a:gdLst/>
              <a:ahLst/>
              <a:cxnLst/>
              <a:rect l="l" t="t" r="r" b="b"/>
              <a:pathLst>
                <a:path w="203" h="189" extrusionOk="0">
                  <a:moveTo>
                    <a:pt x="104" y="0"/>
                  </a:moveTo>
                  <a:cubicBezTo>
                    <a:pt x="93" y="0"/>
                    <a:pt x="82" y="2"/>
                    <a:pt x="72" y="8"/>
                  </a:cubicBezTo>
                  <a:cubicBezTo>
                    <a:pt x="24" y="19"/>
                    <a:pt x="0" y="79"/>
                    <a:pt x="12" y="127"/>
                  </a:cubicBezTo>
                  <a:cubicBezTo>
                    <a:pt x="22" y="158"/>
                    <a:pt x="68" y="189"/>
                    <a:pt x="111" y="189"/>
                  </a:cubicBezTo>
                  <a:cubicBezTo>
                    <a:pt x="118" y="189"/>
                    <a:pt x="125" y="188"/>
                    <a:pt x="131" y="186"/>
                  </a:cubicBezTo>
                  <a:cubicBezTo>
                    <a:pt x="179" y="162"/>
                    <a:pt x="203" y="103"/>
                    <a:pt x="191" y="67"/>
                  </a:cubicBezTo>
                  <a:cubicBezTo>
                    <a:pt x="181" y="30"/>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1183627" y="2907006"/>
              <a:ext cx="15296" cy="13442"/>
            </a:xfrm>
            <a:custGeom>
              <a:avLst/>
              <a:gdLst/>
              <a:ahLst/>
              <a:cxnLst/>
              <a:rect l="l" t="t" r="r" b="b"/>
              <a:pathLst>
                <a:path w="132" h="116" extrusionOk="0">
                  <a:moveTo>
                    <a:pt x="72" y="1"/>
                  </a:moveTo>
                  <a:cubicBezTo>
                    <a:pt x="63" y="1"/>
                    <a:pt x="55" y="4"/>
                    <a:pt x="49" y="11"/>
                  </a:cubicBezTo>
                  <a:cubicBezTo>
                    <a:pt x="13" y="23"/>
                    <a:pt x="1" y="46"/>
                    <a:pt x="13" y="82"/>
                  </a:cubicBezTo>
                  <a:cubicBezTo>
                    <a:pt x="30" y="99"/>
                    <a:pt x="46" y="116"/>
                    <a:pt x="68" y="116"/>
                  </a:cubicBezTo>
                  <a:cubicBezTo>
                    <a:pt x="76" y="116"/>
                    <a:pt x="86" y="113"/>
                    <a:pt x="96" y="106"/>
                  </a:cubicBezTo>
                  <a:cubicBezTo>
                    <a:pt x="120" y="94"/>
                    <a:pt x="132" y="58"/>
                    <a:pt x="120" y="34"/>
                  </a:cubicBezTo>
                  <a:cubicBezTo>
                    <a:pt x="112" y="18"/>
                    <a:pt x="9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1307846" y="2993218"/>
              <a:ext cx="12515" cy="11704"/>
            </a:xfrm>
            <a:custGeom>
              <a:avLst/>
              <a:gdLst/>
              <a:ahLst/>
              <a:cxnLst/>
              <a:rect l="l" t="t" r="r" b="b"/>
              <a:pathLst>
                <a:path w="108" h="101" extrusionOk="0">
                  <a:moveTo>
                    <a:pt x="67" y="0"/>
                  </a:moveTo>
                  <a:cubicBezTo>
                    <a:pt x="61" y="0"/>
                    <a:pt x="54" y="2"/>
                    <a:pt x="48" y="5"/>
                  </a:cubicBezTo>
                  <a:cubicBezTo>
                    <a:pt x="12" y="5"/>
                    <a:pt x="0" y="41"/>
                    <a:pt x="12" y="64"/>
                  </a:cubicBezTo>
                  <a:cubicBezTo>
                    <a:pt x="36" y="76"/>
                    <a:pt x="60" y="100"/>
                    <a:pt x="72" y="100"/>
                  </a:cubicBezTo>
                  <a:cubicBezTo>
                    <a:pt x="108" y="100"/>
                    <a:pt x="108"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874829" y="3165294"/>
              <a:ext cx="34647" cy="30244"/>
            </a:xfrm>
            <a:custGeom>
              <a:avLst/>
              <a:gdLst/>
              <a:ahLst/>
              <a:cxnLst/>
              <a:rect l="l" t="t" r="r" b="b"/>
              <a:pathLst>
                <a:path w="299" h="261" extrusionOk="0">
                  <a:moveTo>
                    <a:pt x="155" y="1"/>
                  </a:moveTo>
                  <a:cubicBezTo>
                    <a:pt x="139" y="1"/>
                    <a:pt x="123" y="3"/>
                    <a:pt x="108" y="8"/>
                  </a:cubicBezTo>
                  <a:cubicBezTo>
                    <a:pt x="49" y="20"/>
                    <a:pt x="1" y="103"/>
                    <a:pt x="37" y="175"/>
                  </a:cubicBezTo>
                  <a:cubicBezTo>
                    <a:pt x="54" y="227"/>
                    <a:pt x="103" y="260"/>
                    <a:pt x="152" y="260"/>
                  </a:cubicBezTo>
                  <a:cubicBezTo>
                    <a:pt x="170" y="260"/>
                    <a:pt x="187" y="256"/>
                    <a:pt x="203" y="246"/>
                  </a:cubicBezTo>
                  <a:cubicBezTo>
                    <a:pt x="263" y="234"/>
                    <a:pt x="299" y="163"/>
                    <a:pt x="275" y="80"/>
                  </a:cubicBezTo>
                  <a:cubicBezTo>
                    <a:pt x="265" y="33"/>
                    <a:pt x="212"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2072166" y="2942695"/>
              <a:ext cx="48437" cy="43454"/>
            </a:xfrm>
            <a:custGeom>
              <a:avLst/>
              <a:gdLst/>
              <a:ahLst/>
              <a:cxnLst/>
              <a:rect l="l" t="t" r="r" b="b"/>
              <a:pathLst>
                <a:path w="418" h="375" extrusionOk="0">
                  <a:moveTo>
                    <a:pt x="214" y="1"/>
                  </a:moveTo>
                  <a:cubicBezTo>
                    <a:pt x="191" y="1"/>
                    <a:pt x="167" y="4"/>
                    <a:pt x="143" y="12"/>
                  </a:cubicBezTo>
                  <a:cubicBezTo>
                    <a:pt x="48" y="36"/>
                    <a:pt x="1" y="143"/>
                    <a:pt x="24" y="250"/>
                  </a:cubicBezTo>
                  <a:cubicBezTo>
                    <a:pt x="65" y="321"/>
                    <a:pt x="148" y="375"/>
                    <a:pt x="223" y="375"/>
                  </a:cubicBezTo>
                  <a:cubicBezTo>
                    <a:pt x="237" y="375"/>
                    <a:pt x="250" y="373"/>
                    <a:pt x="262" y="369"/>
                  </a:cubicBezTo>
                  <a:cubicBezTo>
                    <a:pt x="370" y="334"/>
                    <a:pt x="417" y="238"/>
                    <a:pt x="382" y="131"/>
                  </a:cubicBezTo>
                  <a:cubicBezTo>
                    <a:pt x="363" y="48"/>
                    <a:pt x="29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2033580" y="3100519"/>
              <a:ext cx="30476" cy="26652"/>
            </a:xfrm>
            <a:custGeom>
              <a:avLst/>
              <a:gdLst/>
              <a:ahLst/>
              <a:cxnLst/>
              <a:rect l="l" t="t" r="r" b="b"/>
              <a:pathLst>
                <a:path w="263" h="230" extrusionOk="0">
                  <a:moveTo>
                    <a:pt x="133" y="0"/>
                  </a:moveTo>
                  <a:cubicBezTo>
                    <a:pt x="121" y="0"/>
                    <a:pt x="108" y="2"/>
                    <a:pt x="95" y="8"/>
                  </a:cubicBezTo>
                  <a:cubicBezTo>
                    <a:pt x="36" y="31"/>
                    <a:pt x="0" y="91"/>
                    <a:pt x="24" y="150"/>
                  </a:cubicBezTo>
                  <a:cubicBezTo>
                    <a:pt x="43" y="197"/>
                    <a:pt x="83" y="229"/>
                    <a:pt x="129" y="229"/>
                  </a:cubicBezTo>
                  <a:cubicBezTo>
                    <a:pt x="141" y="229"/>
                    <a:pt x="154" y="227"/>
                    <a:pt x="167" y="222"/>
                  </a:cubicBezTo>
                  <a:cubicBezTo>
                    <a:pt x="226" y="198"/>
                    <a:pt x="262" y="139"/>
                    <a:pt x="238" y="79"/>
                  </a:cubicBezTo>
                  <a:cubicBezTo>
                    <a:pt x="220" y="32"/>
                    <a:pt x="179"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1856984" y="2986033"/>
              <a:ext cx="35922" cy="30708"/>
            </a:xfrm>
            <a:custGeom>
              <a:avLst/>
              <a:gdLst/>
              <a:ahLst/>
              <a:cxnLst/>
              <a:rect l="l" t="t" r="r" b="b"/>
              <a:pathLst>
                <a:path w="310" h="265" extrusionOk="0">
                  <a:moveTo>
                    <a:pt x="162" y="0"/>
                  </a:moveTo>
                  <a:cubicBezTo>
                    <a:pt x="148" y="0"/>
                    <a:pt x="134" y="2"/>
                    <a:pt x="119" y="7"/>
                  </a:cubicBezTo>
                  <a:cubicBezTo>
                    <a:pt x="36" y="19"/>
                    <a:pt x="0" y="103"/>
                    <a:pt x="24" y="174"/>
                  </a:cubicBezTo>
                  <a:cubicBezTo>
                    <a:pt x="52" y="231"/>
                    <a:pt x="103" y="265"/>
                    <a:pt x="152" y="265"/>
                  </a:cubicBezTo>
                  <a:cubicBezTo>
                    <a:pt x="165" y="265"/>
                    <a:pt x="178" y="262"/>
                    <a:pt x="191" y="257"/>
                  </a:cubicBezTo>
                  <a:cubicBezTo>
                    <a:pt x="262" y="245"/>
                    <a:pt x="310" y="174"/>
                    <a:pt x="274" y="103"/>
                  </a:cubicBezTo>
                  <a:cubicBezTo>
                    <a:pt x="264" y="36"/>
                    <a:pt x="217"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747700" y="2904920"/>
              <a:ext cx="13905" cy="12167"/>
            </a:xfrm>
            <a:custGeom>
              <a:avLst/>
              <a:gdLst/>
              <a:ahLst/>
              <a:cxnLst/>
              <a:rect l="l" t="t" r="r" b="b"/>
              <a:pathLst>
                <a:path w="120" h="105" extrusionOk="0">
                  <a:moveTo>
                    <a:pt x="67" y="0"/>
                  </a:moveTo>
                  <a:cubicBezTo>
                    <a:pt x="61" y="0"/>
                    <a:pt x="54" y="2"/>
                    <a:pt x="48" y="5"/>
                  </a:cubicBezTo>
                  <a:cubicBezTo>
                    <a:pt x="12" y="5"/>
                    <a:pt x="1" y="41"/>
                    <a:pt x="12" y="64"/>
                  </a:cubicBezTo>
                  <a:cubicBezTo>
                    <a:pt x="12" y="91"/>
                    <a:pt x="32" y="105"/>
                    <a:pt x="53" y="105"/>
                  </a:cubicBezTo>
                  <a:cubicBezTo>
                    <a:pt x="59" y="105"/>
                    <a:pt x="66" y="103"/>
                    <a:pt x="72" y="100"/>
                  </a:cubicBezTo>
                  <a:cubicBezTo>
                    <a:pt x="108" y="100"/>
                    <a:pt x="120" y="64"/>
                    <a:pt x="108" y="41"/>
                  </a:cubicBezTo>
                  <a:cubicBezTo>
                    <a:pt x="108" y="14"/>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893936" y="2967029"/>
              <a:ext cx="15296" cy="13558"/>
            </a:xfrm>
            <a:custGeom>
              <a:avLst/>
              <a:gdLst/>
              <a:ahLst/>
              <a:cxnLst/>
              <a:rect l="l" t="t" r="r" b="b"/>
              <a:pathLst>
                <a:path w="132" h="117" extrusionOk="0">
                  <a:moveTo>
                    <a:pt x="68" y="0"/>
                  </a:moveTo>
                  <a:cubicBezTo>
                    <a:pt x="61" y="0"/>
                    <a:pt x="54" y="2"/>
                    <a:pt x="48" y="5"/>
                  </a:cubicBezTo>
                  <a:cubicBezTo>
                    <a:pt x="12" y="28"/>
                    <a:pt x="1" y="52"/>
                    <a:pt x="12" y="88"/>
                  </a:cubicBezTo>
                  <a:cubicBezTo>
                    <a:pt x="30" y="105"/>
                    <a:pt x="47" y="116"/>
                    <a:pt x="69" y="116"/>
                  </a:cubicBezTo>
                  <a:cubicBezTo>
                    <a:pt x="78" y="116"/>
                    <a:pt x="86" y="115"/>
                    <a:pt x="96" y="112"/>
                  </a:cubicBezTo>
                  <a:cubicBezTo>
                    <a:pt x="120" y="100"/>
                    <a:pt x="132" y="64"/>
                    <a:pt x="120" y="40"/>
                  </a:cubicBezTo>
                  <a:cubicBezTo>
                    <a:pt x="111" y="14"/>
                    <a:pt x="8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258135" y="3213614"/>
              <a:ext cx="37428" cy="32909"/>
            </a:xfrm>
            <a:custGeom>
              <a:avLst/>
              <a:gdLst/>
              <a:ahLst/>
              <a:cxnLst/>
              <a:rect l="l" t="t" r="r" b="b"/>
              <a:pathLst>
                <a:path w="323" h="284" extrusionOk="0">
                  <a:moveTo>
                    <a:pt x="163" y="1"/>
                  </a:moveTo>
                  <a:cubicBezTo>
                    <a:pt x="149" y="1"/>
                    <a:pt x="134" y="3"/>
                    <a:pt x="120" y="8"/>
                  </a:cubicBezTo>
                  <a:cubicBezTo>
                    <a:pt x="37" y="44"/>
                    <a:pt x="1" y="115"/>
                    <a:pt x="25" y="186"/>
                  </a:cubicBezTo>
                  <a:cubicBezTo>
                    <a:pt x="56" y="249"/>
                    <a:pt x="114" y="284"/>
                    <a:pt x="176" y="284"/>
                  </a:cubicBezTo>
                  <a:cubicBezTo>
                    <a:pt x="185" y="284"/>
                    <a:pt x="194" y="283"/>
                    <a:pt x="203" y="282"/>
                  </a:cubicBezTo>
                  <a:cubicBezTo>
                    <a:pt x="287" y="246"/>
                    <a:pt x="322" y="175"/>
                    <a:pt x="298" y="103"/>
                  </a:cubicBezTo>
                  <a:cubicBezTo>
                    <a:pt x="270" y="37"/>
                    <a:pt x="21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1070048" y="11057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9"/>
          <p:cNvGrpSpPr/>
          <p:nvPr/>
        </p:nvGrpSpPr>
        <p:grpSpPr>
          <a:xfrm>
            <a:off x="7044820" y="231793"/>
            <a:ext cx="1932933" cy="449832"/>
            <a:chOff x="4801170" y="13068"/>
            <a:chExt cx="1932933" cy="449832"/>
          </a:xfrm>
        </p:grpSpPr>
        <p:sp>
          <p:nvSpPr>
            <p:cNvPr id="720" name="Google Shape;720;p19"/>
            <p:cNvSpPr/>
            <p:nvPr/>
          </p:nvSpPr>
          <p:spPr>
            <a:xfrm>
              <a:off x="6255302" y="206465"/>
              <a:ext cx="6953" cy="4287"/>
            </a:xfrm>
            <a:custGeom>
              <a:avLst/>
              <a:gdLst/>
              <a:ahLst/>
              <a:cxnLst/>
              <a:rect l="l" t="t" r="r" b="b"/>
              <a:pathLst>
                <a:path w="60" h="37" extrusionOk="0">
                  <a:moveTo>
                    <a:pt x="36" y="1"/>
                  </a:moveTo>
                  <a:cubicBezTo>
                    <a:pt x="24" y="13"/>
                    <a:pt x="0" y="13"/>
                    <a:pt x="24" y="25"/>
                  </a:cubicBezTo>
                  <a:cubicBezTo>
                    <a:pt x="24" y="37"/>
                    <a:pt x="36" y="37"/>
                    <a:pt x="48" y="37"/>
                  </a:cubicBezTo>
                  <a:cubicBezTo>
                    <a:pt x="60" y="37"/>
                    <a:pt x="60" y="25"/>
                    <a:pt x="60" y="13"/>
                  </a:cubicBezTo>
                  <a:cubicBezTo>
                    <a:pt x="60" y="1"/>
                    <a:pt x="48"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5885540" y="18630"/>
              <a:ext cx="37313" cy="33720"/>
            </a:xfrm>
            <a:custGeom>
              <a:avLst/>
              <a:gdLst/>
              <a:ahLst/>
              <a:cxnLst/>
              <a:rect l="l" t="t" r="r" b="b"/>
              <a:pathLst>
                <a:path w="322" h="291" extrusionOk="0">
                  <a:moveTo>
                    <a:pt x="162" y="0"/>
                  </a:moveTo>
                  <a:cubicBezTo>
                    <a:pt x="140" y="0"/>
                    <a:pt x="118" y="5"/>
                    <a:pt x="96" y="14"/>
                  </a:cubicBezTo>
                  <a:cubicBezTo>
                    <a:pt x="24" y="50"/>
                    <a:pt x="0" y="134"/>
                    <a:pt x="24" y="205"/>
                  </a:cubicBezTo>
                  <a:cubicBezTo>
                    <a:pt x="59" y="257"/>
                    <a:pt x="107" y="290"/>
                    <a:pt x="158" y="290"/>
                  </a:cubicBezTo>
                  <a:cubicBezTo>
                    <a:pt x="176" y="290"/>
                    <a:pt x="196" y="286"/>
                    <a:pt x="215" y="276"/>
                  </a:cubicBezTo>
                  <a:cubicBezTo>
                    <a:pt x="298" y="229"/>
                    <a:pt x="322" y="157"/>
                    <a:pt x="298" y="86"/>
                  </a:cubicBezTo>
                  <a:cubicBezTo>
                    <a:pt x="272" y="34"/>
                    <a:pt x="220"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6023549" y="379005"/>
              <a:ext cx="53883" cy="48205"/>
            </a:xfrm>
            <a:custGeom>
              <a:avLst/>
              <a:gdLst/>
              <a:ahLst/>
              <a:cxnLst/>
              <a:rect l="l" t="t" r="r" b="b"/>
              <a:pathLst>
                <a:path w="465" h="416" extrusionOk="0">
                  <a:moveTo>
                    <a:pt x="226" y="0"/>
                  </a:moveTo>
                  <a:cubicBezTo>
                    <a:pt x="142" y="0"/>
                    <a:pt x="64" y="48"/>
                    <a:pt x="36" y="131"/>
                  </a:cubicBezTo>
                  <a:cubicBezTo>
                    <a:pt x="0" y="250"/>
                    <a:pt x="60" y="369"/>
                    <a:pt x="167" y="405"/>
                  </a:cubicBezTo>
                  <a:cubicBezTo>
                    <a:pt x="188" y="412"/>
                    <a:pt x="209" y="415"/>
                    <a:pt x="231" y="415"/>
                  </a:cubicBezTo>
                  <a:cubicBezTo>
                    <a:pt x="318" y="415"/>
                    <a:pt x="400" y="360"/>
                    <a:pt x="429" y="274"/>
                  </a:cubicBezTo>
                  <a:cubicBezTo>
                    <a:pt x="464" y="167"/>
                    <a:pt x="417" y="48"/>
                    <a:pt x="298" y="12"/>
                  </a:cubicBezTo>
                  <a:cubicBezTo>
                    <a:pt x="274" y="4"/>
                    <a:pt x="250"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4801170" y="83289"/>
              <a:ext cx="88415" cy="78449"/>
            </a:xfrm>
            <a:custGeom>
              <a:avLst/>
              <a:gdLst/>
              <a:ahLst/>
              <a:cxnLst/>
              <a:rect l="l" t="t" r="r" b="b"/>
              <a:pathLst>
                <a:path w="763" h="677" extrusionOk="0">
                  <a:moveTo>
                    <a:pt x="380" y="0"/>
                  </a:moveTo>
                  <a:cubicBezTo>
                    <a:pt x="335" y="0"/>
                    <a:pt x="291" y="9"/>
                    <a:pt x="250" y="28"/>
                  </a:cubicBezTo>
                  <a:cubicBezTo>
                    <a:pt x="60" y="111"/>
                    <a:pt x="0" y="314"/>
                    <a:pt x="83" y="480"/>
                  </a:cubicBezTo>
                  <a:cubicBezTo>
                    <a:pt x="135" y="610"/>
                    <a:pt x="255" y="677"/>
                    <a:pt x="381" y="677"/>
                  </a:cubicBezTo>
                  <a:cubicBezTo>
                    <a:pt x="429" y="677"/>
                    <a:pt x="478" y="667"/>
                    <a:pt x="524" y="647"/>
                  </a:cubicBezTo>
                  <a:cubicBezTo>
                    <a:pt x="703" y="564"/>
                    <a:pt x="762" y="361"/>
                    <a:pt x="691" y="195"/>
                  </a:cubicBezTo>
                  <a:cubicBezTo>
                    <a:pt x="638" y="72"/>
                    <a:pt x="507"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5797243" y="220370"/>
              <a:ext cx="64891" cy="56548"/>
            </a:xfrm>
            <a:custGeom>
              <a:avLst/>
              <a:gdLst/>
              <a:ahLst/>
              <a:cxnLst/>
              <a:rect l="l" t="t" r="r" b="b"/>
              <a:pathLst>
                <a:path w="560" h="488" extrusionOk="0">
                  <a:moveTo>
                    <a:pt x="283" y="0"/>
                  </a:moveTo>
                  <a:cubicBezTo>
                    <a:pt x="249" y="0"/>
                    <a:pt x="214" y="8"/>
                    <a:pt x="179" y="24"/>
                  </a:cubicBezTo>
                  <a:cubicBezTo>
                    <a:pt x="60" y="83"/>
                    <a:pt x="0" y="226"/>
                    <a:pt x="60" y="345"/>
                  </a:cubicBezTo>
                  <a:cubicBezTo>
                    <a:pt x="103" y="432"/>
                    <a:pt x="192" y="488"/>
                    <a:pt x="283" y="488"/>
                  </a:cubicBezTo>
                  <a:cubicBezTo>
                    <a:pt x="316" y="488"/>
                    <a:pt x="349" y="480"/>
                    <a:pt x="381" y="464"/>
                  </a:cubicBezTo>
                  <a:cubicBezTo>
                    <a:pt x="500" y="417"/>
                    <a:pt x="560" y="262"/>
                    <a:pt x="500" y="143"/>
                  </a:cubicBezTo>
                  <a:cubicBezTo>
                    <a:pt x="457" y="56"/>
                    <a:pt x="375"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6418108" y="321878"/>
              <a:ext cx="89805" cy="81346"/>
            </a:xfrm>
            <a:custGeom>
              <a:avLst/>
              <a:gdLst/>
              <a:ahLst/>
              <a:cxnLst/>
              <a:rect l="l" t="t" r="r" b="b"/>
              <a:pathLst>
                <a:path w="775" h="702" extrusionOk="0">
                  <a:moveTo>
                    <a:pt x="394" y="1"/>
                  </a:moveTo>
                  <a:cubicBezTo>
                    <a:pt x="342" y="1"/>
                    <a:pt x="289" y="13"/>
                    <a:pt x="238" y="41"/>
                  </a:cubicBezTo>
                  <a:cubicBezTo>
                    <a:pt x="60" y="136"/>
                    <a:pt x="0" y="338"/>
                    <a:pt x="72" y="505"/>
                  </a:cubicBezTo>
                  <a:cubicBezTo>
                    <a:pt x="141" y="634"/>
                    <a:pt x="266" y="701"/>
                    <a:pt x="393" y="701"/>
                  </a:cubicBezTo>
                  <a:cubicBezTo>
                    <a:pt x="441" y="701"/>
                    <a:pt x="490" y="691"/>
                    <a:pt x="536" y="672"/>
                  </a:cubicBezTo>
                  <a:cubicBezTo>
                    <a:pt x="715" y="576"/>
                    <a:pt x="774" y="374"/>
                    <a:pt x="703" y="207"/>
                  </a:cubicBezTo>
                  <a:cubicBezTo>
                    <a:pt x="643" y="80"/>
                    <a:pt x="523"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5543358" y="408785"/>
              <a:ext cx="33257" cy="27926"/>
            </a:xfrm>
            <a:custGeom>
              <a:avLst/>
              <a:gdLst/>
              <a:ahLst/>
              <a:cxnLst/>
              <a:rect l="l" t="t" r="r" b="b"/>
              <a:pathLst>
                <a:path w="287" h="241" extrusionOk="0">
                  <a:moveTo>
                    <a:pt x="143" y="1"/>
                  </a:moveTo>
                  <a:cubicBezTo>
                    <a:pt x="128" y="1"/>
                    <a:pt x="112" y="2"/>
                    <a:pt x="96" y="5"/>
                  </a:cubicBezTo>
                  <a:cubicBezTo>
                    <a:pt x="36" y="29"/>
                    <a:pt x="1" y="112"/>
                    <a:pt x="36" y="172"/>
                  </a:cubicBezTo>
                  <a:cubicBezTo>
                    <a:pt x="54" y="216"/>
                    <a:pt x="98" y="240"/>
                    <a:pt x="144" y="240"/>
                  </a:cubicBezTo>
                  <a:cubicBezTo>
                    <a:pt x="160" y="240"/>
                    <a:pt x="176" y="237"/>
                    <a:pt x="191" y="231"/>
                  </a:cubicBezTo>
                  <a:cubicBezTo>
                    <a:pt x="251" y="196"/>
                    <a:pt x="286" y="124"/>
                    <a:pt x="251" y="65"/>
                  </a:cubicBezTo>
                  <a:cubicBezTo>
                    <a:pt x="241" y="18"/>
                    <a:pt x="196"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5668967" y="433815"/>
              <a:ext cx="33141" cy="29085"/>
            </a:xfrm>
            <a:custGeom>
              <a:avLst/>
              <a:gdLst/>
              <a:ahLst/>
              <a:cxnLst/>
              <a:rect l="l" t="t" r="r" b="b"/>
              <a:pathLst>
                <a:path w="286" h="251" extrusionOk="0">
                  <a:moveTo>
                    <a:pt x="151" y="1"/>
                  </a:moveTo>
                  <a:cubicBezTo>
                    <a:pt x="134" y="1"/>
                    <a:pt x="115" y="5"/>
                    <a:pt x="95" y="15"/>
                  </a:cubicBezTo>
                  <a:cubicBezTo>
                    <a:pt x="36" y="39"/>
                    <a:pt x="0" y="110"/>
                    <a:pt x="36" y="170"/>
                  </a:cubicBezTo>
                  <a:cubicBezTo>
                    <a:pt x="54" y="224"/>
                    <a:pt x="105" y="250"/>
                    <a:pt x="155" y="250"/>
                  </a:cubicBezTo>
                  <a:cubicBezTo>
                    <a:pt x="171" y="250"/>
                    <a:pt x="188" y="247"/>
                    <a:pt x="203" y="241"/>
                  </a:cubicBezTo>
                  <a:cubicBezTo>
                    <a:pt x="262" y="206"/>
                    <a:pt x="286" y="134"/>
                    <a:pt x="262" y="75"/>
                  </a:cubicBezTo>
                  <a:cubicBezTo>
                    <a:pt x="236" y="32"/>
                    <a:pt x="198"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5209518" y="356062"/>
              <a:ext cx="49711" cy="43106"/>
            </a:xfrm>
            <a:custGeom>
              <a:avLst/>
              <a:gdLst/>
              <a:ahLst/>
              <a:cxnLst/>
              <a:rect l="l" t="t" r="r" b="b"/>
              <a:pathLst>
                <a:path w="429" h="372" extrusionOk="0">
                  <a:moveTo>
                    <a:pt x="220" y="1"/>
                  </a:moveTo>
                  <a:cubicBezTo>
                    <a:pt x="191" y="1"/>
                    <a:pt x="161" y="6"/>
                    <a:pt x="131" y="19"/>
                  </a:cubicBezTo>
                  <a:cubicBezTo>
                    <a:pt x="36" y="55"/>
                    <a:pt x="0" y="174"/>
                    <a:pt x="36" y="270"/>
                  </a:cubicBezTo>
                  <a:cubicBezTo>
                    <a:pt x="71" y="330"/>
                    <a:pt x="143" y="372"/>
                    <a:pt x="216" y="372"/>
                  </a:cubicBezTo>
                  <a:cubicBezTo>
                    <a:pt x="244" y="372"/>
                    <a:pt x="272" y="366"/>
                    <a:pt x="298" y="353"/>
                  </a:cubicBezTo>
                  <a:cubicBezTo>
                    <a:pt x="381" y="317"/>
                    <a:pt x="429" y="186"/>
                    <a:pt x="381" y="103"/>
                  </a:cubicBezTo>
                  <a:cubicBezTo>
                    <a:pt x="364" y="42"/>
                    <a:pt x="296"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6231779" y="259305"/>
              <a:ext cx="27695" cy="24218"/>
            </a:xfrm>
            <a:custGeom>
              <a:avLst/>
              <a:gdLst/>
              <a:ahLst/>
              <a:cxnLst/>
              <a:rect l="l" t="t" r="r" b="b"/>
              <a:pathLst>
                <a:path w="239" h="209" extrusionOk="0">
                  <a:moveTo>
                    <a:pt x="128" y="1"/>
                  </a:moveTo>
                  <a:cubicBezTo>
                    <a:pt x="110" y="1"/>
                    <a:pt x="90" y="8"/>
                    <a:pt x="72" y="21"/>
                  </a:cubicBezTo>
                  <a:cubicBezTo>
                    <a:pt x="25" y="45"/>
                    <a:pt x="1" y="104"/>
                    <a:pt x="25" y="152"/>
                  </a:cubicBezTo>
                  <a:cubicBezTo>
                    <a:pt x="51" y="187"/>
                    <a:pt x="90" y="209"/>
                    <a:pt x="127" y="209"/>
                  </a:cubicBezTo>
                  <a:cubicBezTo>
                    <a:pt x="141" y="209"/>
                    <a:pt x="155" y="206"/>
                    <a:pt x="168" y="200"/>
                  </a:cubicBezTo>
                  <a:cubicBezTo>
                    <a:pt x="203" y="164"/>
                    <a:pt x="239" y="104"/>
                    <a:pt x="203" y="57"/>
                  </a:cubicBezTo>
                  <a:cubicBezTo>
                    <a:pt x="188" y="20"/>
                    <a:pt x="160"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6267700" y="126511"/>
              <a:ext cx="15296" cy="12978"/>
            </a:xfrm>
            <a:custGeom>
              <a:avLst/>
              <a:gdLst/>
              <a:ahLst/>
              <a:cxnLst/>
              <a:rect l="l" t="t" r="r" b="b"/>
              <a:pathLst>
                <a:path w="132" h="112" extrusionOk="0">
                  <a:moveTo>
                    <a:pt x="48" y="0"/>
                  </a:moveTo>
                  <a:cubicBezTo>
                    <a:pt x="12" y="12"/>
                    <a:pt x="0" y="48"/>
                    <a:pt x="12" y="72"/>
                  </a:cubicBezTo>
                  <a:cubicBezTo>
                    <a:pt x="30" y="98"/>
                    <a:pt x="48" y="112"/>
                    <a:pt x="71" y="112"/>
                  </a:cubicBezTo>
                  <a:cubicBezTo>
                    <a:pt x="79" y="112"/>
                    <a:pt x="87" y="110"/>
                    <a:pt x="96" y="107"/>
                  </a:cubicBezTo>
                  <a:cubicBezTo>
                    <a:pt x="119" y="95"/>
                    <a:pt x="131" y="60"/>
                    <a:pt x="119" y="36"/>
                  </a:cubicBezTo>
                  <a:cubicBezTo>
                    <a:pt x="108" y="12"/>
                    <a:pt x="72"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6133863" y="56174"/>
              <a:ext cx="13905" cy="10892"/>
            </a:xfrm>
            <a:custGeom>
              <a:avLst/>
              <a:gdLst/>
              <a:ahLst/>
              <a:cxnLst/>
              <a:rect l="l" t="t" r="r" b="b"/>
              <a:pathLst>
                <a:path w="120" h="94" extrusionOk="0">
                  <a:moveTo>
                    <a:pt x="36" y="0"/>
                  </a:moveTo>
                  <a:cubicBezTo>
                    <a:pt x="12" y="0"/>
                    <a:pt x="1" y="24"/>
                    <a:pt x="12" y="60"/>
                  </a:cubicBezTo>
                  <a:cubicBezTo>
                    <a:pt x="12" y="76"/>
                    <a:pt x="24" y="93"/>
                    <a:pt x="44" y="93"/>
                  </a:cubicBezTo>
                  <a:cubicBezTo>
                    <a:pt x="52" y="93"/>
                    <a:pt x="61" y="90"/>
                    <a:pt x="72" y="83"/>
                  </a:cubicBezTo>
                  <a:cubicBezTo>
                    <a:pt x="96" y="83"/>
                    <a:pt x="120" y="60"/>
                    <a:pt x="96" y="24"/>
                  </a:cubicBezTo>
                  <a:cubicBezTo>
                    <a:pt x="84" y="0"/>
                    <a:pt x="60"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5357144" y="13068"/>
              <a:ext cx="33257" cy="28274"/>
            </a:xfrm>
            <a:custGeom>
              <a:avLst/>
              <a:gdLst/>
              <a:ahLst/>
              <a:cxnLst/>
              <a:rect l="l" t="t" r="r" b="b"/>
              <a:pathLst>
                <a:path w="287" h="244" extrusionOk="0">
                  <a:moveTo>
                    <a:pt x="146" y="1"/>
                  </a:moveTo>
                  <a:cubicBezTo>
                    <a:pt x="129" y="1"/>
                    <a:pt x="112" y="5"/>
                    <a:pt x="96" y="15"/>
                  </a:cubicBezTo>
                  <a:cubicBezTo>
                    <a:pt x="36" y="39"/>
                    <a:pt x="0" y="110"/>
                    <a:pt x="36" y="170"/>
                  </a:cubicBezTo>
                  <a:cubicBezTo>
                    <a:pt x="53" y="213"/>
                    <a:pt x="96" y="243"/>
                    <a:pt x="140" y="243"/>
                  </a:cubicBezTo>
                  <a:cubicBezTo>
                    <a:pt x="157" y="243"/>
                    <a:pt x="174" y="239"/>
                    <a:pt x="191" y="229"/>
                  </a:cubicBezTo>
                  <a:cubicBezTo>
                    <a:pt x="250" y="205"/>
                    <a:pt x="286" y="134"/>
                    <a:pt x="250" y="74"/>
                  </a:cubicBezTo>
                  <a:cubicBezTo>
                    <a:pt x="233" y="31"/>
                    <a:pt x="191"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5548920" y="106696"/>
              <a:ext cx="34531" cy="31982"/>
            </a:xfrm>
            <a:custGeom>
              <a:avLst/>
              <a:gdLst/>
              <a:ahLst/>
              <a:cxnLst/>
              <a:rect l="l" t="t" r="r" b="b"/>
              <a:pathLst>
                <a:path w="298" h="276" extrusionOk="0">
                  <a:moveTo>
                    <a:pt x="144" y="0"/>
                  </a:moveTo>
                  <a:cubicBezTo>
                    <a:pt x="123" y="0"/>
                    <a:pt x="101" y="6"/>
                    <a:pt x="84" y="16"/>
                  </a:cubicBezTo>
                  <a:cubicBezTo>
                    <a:pt x="24" y="52"/>
                    <a:pt x="0" y="124"/>
                    <a:pt x="24" y="207"/>
                  </a:cubicBezTo>
                  <a:cubicBezTo>
                    <a:pt x="51" y="251"/>
                    <a:pt x="97" y="276"/>
                    <a:pt x="148" y="276"/>
                  </a:cubicBezTo>
                  <a:cubicBezTo>
                    <a:pt x="166" y="276"/>
                    <a:pt x="184" y="273"/>
                    <a:pt x="203" y="266"/>
                  </a:cubicBezTo>
                  <a:cubicBezTo>
                    <a:pt x="262" y="231"/>
                    <a:pt x="298" y="159"/>
                    <a:pt x="262" y="88"/>
                  </a:cubicBezTo>
                  <a:cubicBezTo>
                    <a:pt x="246" y="30"/>
                    <a:pt x="194"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6717416" y="82362"/>
              <a:ext cx="16686" cy="12283"/>
            </a:xfrm>
            <a:custGeom>
              <a:avLst/>
              <a:gdLst/>
              <a:ahLst/>
              <a:cxnLst/>
              <a:rect l="l" t="t" r="r" b="b"/>
              <a:pathLst>
                <a:path w="144" h="106" extrusionOk="0">
                  <a:moveTo>
                    <a:pt x="48" y="0"/>
                  </a:moveTo>
                  <a:cubicBezTo>
                    <a:pt x="25" y="12"/>
                    <a:pt x="1" y="36"/>
                    <a:pt x="25" y="72"/>
                  </a:cubicBezTo>
                  <a:cubicBezTo>
                    <a:pt x="33" y="89"/>
                    <a:pt x="47" y="105"/>
                    <a:pt x="68" y="105"/>
                  </a:cubicBezTo>
                  <a:cubicBezTo>
                    <a:pt x="76" y="105"/>
                    <a:pt x="86" y="102"/>
                    <a:pt x="96" y="95"/>
                  </a:cubicBezTo>
                  <a:cubicBezTo>
                    <a:pt x="120" y="84"/>
                    <a:pt x="144" y="60"/>
                    <a:pt x="120" y="24"/>
                  </a:cubicBezTo>
                  <a:cubicBezTo>
                    <a:pt x="108" y="0"/>
                    <a:pt x="84"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6557391" y="32883"/>
              <a:ext cx="15296" cy="13442"/>
            </a:xfrm>
            <a:custGeom>
              <a:avLst/>
              <a:gdLst/>
              <a:ahLst/>
              <a:cxnLst/>
              <a:rect l="l" t="t" r="r" b="b"/>
              <a:pathLst>
                <a:path w="132" h="116" extrusionOk="0">
                  <a:moveTo>
                    <a:pt x="74" y="1"/>
                  </a:moveTo>
                  <a:cubicBezTo>
                    <a:pt x="64" y="1"/>
                    <a:pt x="55" y="4"/>
                    <a:pt x="48" y="11"/>
                  </a:cubicBezTo>
                  <a:cubicBezTo>
                    <a:pt x="13" y="22"/>
                    <a:pt x="1" y="46"/>
                    <a:pt x="13" y="82"/>
                  </a:cubicBezTo>
                  <a:cubicBezTo>
                    <a:pt x="29" y="99"/>
                    <a:pt x="46" y="116"/>
                    <a:pt x="67" y="116"/>
                  </a:cubicBezTo>
                  <a:cubicBezTo>
                    <a:pt x="76" y="116"/>
                    <a:pt x="86" y="113"/>
                    <a:pt x="96" y="106"/>
                  </a:cubicBezTo>
                  <a:cubicBezTo>
                    <a:pt x="120" y="94"/>
                    <a:pt x="132" y="70"/>
                    <a:pt x="120" y="34"/>
                  </a:cubicBezTo>
                  <a:cubicBezTo>
                    <a:pt x="120" y="18"/>
                    <a:pt x="96" y="1"/>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9"/>
          <p:cNvGrpSpPr/>
          <p:nvPr/>
        </p:nvGrpSpPr>
        <p:grpSpPr>
          <a:xfrm>
            <a:off x="4090107" y="4014546"/>
            <a:ext cx="5054287" cy="1128875"/>
            <a:chOff x="1321202" y="3526247"/>
            <a:chExt cx="7822763" cy="1617068"/>
          </a:xfrm>
        </p:grpSpPr>
        <p:sp>
          <p:nvSpPr>
            <p:cNvPr id="737" name="Google Shape;737;p19"/>
            <p:cNvSpPr/>
            <p:nvPr/>
          </p:nvSpPr>
          <p:spPr>
            <a:xfrm>
              <a:off x="1321202" y="3526247"/>
              <a:ext cx="7822725" cy="1613015"/>
            </a:xfrm>
            <a:custGeom>
              <a:avLst/>
              <a:gdLst/>
              <a:ahLst/>
              <a:cxnLst/>
              <a:rect l="l" t="t" r="r" b="b"/>
              <a:pathLst>
                <a:path w="67462" h="13920" extrusionOk="0">
                  <a:moveTo>
                    <a:pt x="60681" y="1"/>
                  </a:moveTo>
                  <a:cubicBezTo>
                    <a:pt x="58623" y="1"/>
                    <a:pt x="56591" y="352"/>
                    <a:pt x="54936" y="1179"/>
                  </a:cubicBezTo>
                  <a:cubicBezTo>
                    <a:pt x="50483" y="3370"/>
                    <a:pt x="45828" y="6466"/>
                    <a:pt x="39851" y="7049"/>
                  </a:cubicBezTo>
                  <a:cubicBezTo>
                    <a:pt x="39110" y="7121"/>
                    <a:pt x="38399" y="7151"/>
                    <a:pt x="37706" y="7151"/>
                  </a:cubicBezTo>
                  <a:cubicBezTo>
                    <a:pt x="35422" y="7151"/>
                    <a:pt x="33325" y="6825"/>
                    <a:pt x="30969" y="6597"/>
                  </a:cubicBezTo>
                  <a:cubicBezTo>
                    <a:pt x="28654" y="6365"/>
                    <a:pt x="26459" y="6204"/>
                    <a:pt x="24236" y="6204"/>
                  </a:cubicBezTo>
                  <a:cubicBezTo>
                    <a:pt x="22572" y="6204"/>
                    <a:pt x="20892" y="6294"/>
                    <a:pt x="19134" y="6513"/>
                  </a:cubicBezTo>
                  <a:cubicBezTo>
                    <a:pt x="15086" y="7002"/>
                    <a:pt x="12026" y="7847"/>
                    <a:pt x="9121" y="9585"/>
                  </a:cubicBezTo>
                  <a:cubicBezTo>
                    <a:pt x="7216" y="10740"/>
                    <a:pt x="5311" y="11966"/>
                    <a:pt x="3096" y="12883"/>
                  </a:cubicBezTo>
                  <a:cubicBezTo>
                    <a:pt x="2108" y="13276"/>
                    <a:pt x="1084" y="13621"/>
                    <a:pt x="1" y="13919"/>
                  </a:cubicBezTo>
                  <a:lnTo>
                    <a:pt x="10800" y="13919"/>
                  </a:lnTo>
                  <a:cubicBezTo>
                    <a:pt x="10883" y="13871"/>
                    <a:pt x="10966" y="13848"/>
                    <a:pt x="11038" y="13800"/>
                  </a:cubicBezTo>
                  <a:cubicBezTo>
                    <a:pt x="13407" y="12657"/>
                    <a:pt x="16062" y="10776"/>
                    <a:pt x="19110" y="10419"/>
                  </a:cubicBezTo>
                  <a:cubicBezTo>
                    <a:pt x="20176" y="10294"/>
                    <a:pt x="21236" y="10242"/>
                    <a:pt x="22291" y="10242"/>
                  </a:cubicBezTo>
                  <a:cubicBezTo>
                    <a:pt x="27870" y="10242"/>
                    <a:pt x="33331" y="11702"/>
                    <a:pt x="38905" y="11702"/>
                  </a:cubicBezTo>
                  <a:cubicBezTo>
                    <a:pt x="40456" y="11702"/>
                    <a:pt x="42016" y="11589"/>
                    <a:pt x="43589" y="11300"/>
                  </a:cubicBezTo>
                  <a:cubicBezTo>
                    <a:pt x="47614" y="10561"/>
                    <a:pt x="50662" y="9418"/>
                    <a:pt x="53757" y="7668"/>
                  </a:cubicBezTo>
                  <a:cubicBezTo>
                    <a:pt x="55400" y="6738"/>
                    <a:pt x="56206" y="5837"/>
                    <a:pt x="58427" y="5837"/>
                  </a:cubicBezTo>
                  <a:cubicBezTo>
                    <a:pt x="58621" y="5837"/>
                    <a:pt x="58826" y="5844"/>
                    <a:pt x="59044" y="5859"/>
                  </a:cubicBezTo>
                  <a:cubicBezTo>
                    <a:pt x="61259" y="5989"/>
                    <a:pt x="63626" y="6786"/>
                    <a:pt x="65932" y="6786"/>
                  </a:cubicBezTo>
                  <a:cubicBezTo>
                    <a:pt x="66365" y="6786"/>
                    <a:pt x="66796" y="6758"/>
                    <a:pt x="67223" y="6692"/>
                  </a:cubicBezTo>
                  <a:cubicBezTo>
                    <a:pt x="67319" y="6668"/>
                    <a:pt x="67390" y="6656"/>
                    <a:pt x="67461" y="6644"/>
                  </a:cubicBezTo>
                  <a:lnTo>
                    <a:pt x="67461" y="1537"/>
                  </a:lnTo>
                  <a:cubicBezTo>
                    <a:pt x="65818" y="679"/>
                    <a:pt x="63342" y="108"/>
                    <a:pt x="61615" y="24"/>
                  </a:cubicBezTo>
                  <a:cubicBezTo>
                    <a:pt x="61304" y="9"/>
                    <a:pt x="60992" y="1"/>
                    <a:pt x="60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1959100" y="3762634"/>
              <a:ext cx="7184843" cy="1380680"/>
            </a:xfrm>
            <a:custGeom>
              <a:avLst/>
              <a:gdLst/>
              <a:ahLst/>
              <a:cxnLst/>
              <a:rect l="l" t="t" r="r" b="b"/>
              <a:pathLst>
                <a:path w="61961" h="11915" extrusionOk="0">
                  <a:moveTo>
                    <a:pt x="55567" y="0"/>
                  </a:moveTo>
                  <a:cubicBezTo>
                    <a:pt x="53497" y="0"/>
                    <a:pt x="51436" y="341"/>
                    <a:pt x="49768" y="1175"/>
                  </a:cubicBezTo>
                  <a:cubicBezTo>
                    <a:pt x="45327" y="3366"/>
                    <a:pt x="40660" y="6462"/>
                    <a:pt x="34695" y="7045"/>
                  </a:cubicBezTo>
                  <a:cubicBezTo>
                    <a:pt x="33954" y="7117"/>
                    <a:pt x="33243" y="7147"/>
                    <a:pt x="32548" y="7147"/>
                  </a:cubicBezTo>
                  <a:cubicBezTo>
                    <a:pt x="30262" y="7147"/>
                    <a:pt x="28160" y="6821"/>
                    <a:pt x="25813" y="6593"/>
                  </a:cubicBezTo>
                  <a:cubicBezTo>
                    <a:pt x="23483" y="6367"/>
                    <a:pt x="21275" y="6203"/>
                    <a:pt x="19037" y="6203"/>
                  </a:cubicBezTo>
                  <a:cubicBezTo>
                    <a:pt x="17387" y="6203"/>
                    <a:pt x="15721" y="6292"/>
                    <a:pt x="13978" y="6509"/>
                  </a:cubicBezTo>
                  <a:cubicBezTo>
                    <a:pt x="9930" y="6997"/>
                    <a:pt x="6858" y="7843"/>
                    <a:pt x="3965" y="9593"/>
                  </a:cubicBezTo>
                  <a:cubicBezTo>
                    <a:pt x="2679" y="10355"/>
                    <a:pt x="1381" y="11177"/>
                    <a:pt x="0" y="11915"/>
                  </a:cubicBezTo>
                  <a:lnTo>
                    <a:pt x="9501" y="11915"/>
                  </a:lnTo>
                  <a:cubicBezTo>
                    <a:pt x="10883" y="11224"/>
                    <a:pt x="12371" y="10617"/>
                    <a:pt x="13943" y="10438"/>
                  </a:cubicBezTo>
                  <a:cubicBezTo>
                    <a:pt x="15011" y="10314"/>
                    <a:pt x="16075" y="10261"/>
                    <a:pt x="17134" y="10261"/>
                  </a:cubicBezTo>
                  <a:cubicBezTo>
                    <a:pt x="22714" y="10261"/>
                    <a:pt x="28178" y="11717"/>
                    <a:pt x="33760" y="11717"/>
                  </a:cubicBezTo>
                  <a:cubicBezTo>
                    <a:pt x="35307" y="11717"/>
                    <a:pt x="36863" y="11605"/>
                    <a:pt x="38434" y="11319"/>
                  </a:cubicBezTo>
                  <a:cubicBezTo>
                    <a:pt x="42446" y="10569"/>
                    <a:pt x="45494" y="9438"/>
                    <a:pt x="48590" y="7688"/>
                  </a:cubicBezTo>
                  <a:cubicBezTo>
                    <a:pt x="50233" y="6757"/>
                    <a:pt x="51050" y="5845"/>
                    <a:pt x="53268" y="5845"/>
                  </a:cubicBezTo>
                  <a:cubicBezTo>
                    <a:pt x="53459" y="5845"/>
                    <a:pt x="53662" y="5852"/>
                    <a:pt x="53876" y="5866"/>
                  </a:cubicBezTo>
                  <a:cubicBezTo>
                    <a:pt x="56081" y="6008"/>
                    <a:pt x="58431" y="6794"/>
                    <a:pt x="60738" y="6794"/>
                  </a:cubicBezTo>
                  <a:cubicBezTo>
                    <a:pt x="61148" y="6794"/>
                    <a:pt x="61555" y="6769"/>
                    <a:pt x="61960" y="6712"/>
                  </a:cubicBezTo>
                  <a:lnTo>
                    <a:pt x="61960" y="1354"/>
                  </a:lnTo>
                  <a:cubicBezTo>
                    <a:pt x="60341" y="604"/>
                    <a:pt x="58055" y="92"/>
                    <a:pt x="56448" y="20"/>
                  </a:cubicBezTo>
                  <a:cubicBezTo>
                    <a:pt x="56155" y="7"/>
                    <a:pt x="55860" y="0"/>
                    <a:pt x="55567" y="0"/>
                  </a:cubicBezTo>
                  <a:close/>
                </a:path>
              </a:pathLst>
            </a:custGeom>
            <a:solidFill>
              <a:srgbClr val="AED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884115" y="4152442"/>
              <a:ext cx="6259850" cy="986813"/>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19"/>
          <p:cNvSpPr txBox="1">
            <a:spLocks noGrp="1"/>
          </p:cNvSpPr>
          <p:nvPr>
            <p:ph type="title" idx="2"/>
          </p:nvPr>
        </p:nvSpPr>
        <p:spPr>
          <a:xfrm>
            <a:off x="812750" y="2767375"/>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741" name="Google Shape;741;p19"/>
          <p:cNvSpPr txBox="1">
            <a:spLocks noGrp="1"/>
          </p:cNvSpPr>
          <p:nvPr>
            <p:ph type="subTitle" idx="1"/>
          </p:nvPr>
        </p:nvSpPr>
        <p:spPr>
          <a:xfrm>
            <a:off x="812775" y="3087200"/>
            <a:ext cx="2029500" cy="92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42" name="Google Shape;742;p19"/>
          <p:cNvSpPr txBox="1">
            <a:spLocks noGrp="1"/>
          </p:cNvSpPr>
          <p:nvPr>
            <p:ph type="title" idx="3"/>
          </p:nvPr>
        </p:nvSpPr>
        <p:spPr>
          <a:xfrm>
            <a:off x="3557444" y="27673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743" name="Google Shape;743;p19"/>
          <p:cNvSpPr txBox="1">
            <a:spLocks noGrp="1"/>
          </p:cNvSpPr>
          <p:nvPr>
            <p:ph type="subTitle" idx="4"/>
          </p:nvPr>
        </p:nvSpPr>
        <p:spPr>
          <a:xfrm>
            <a:off x="3557433" y="3087238"/>
            <a:ext cx="2029500" cy="92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44" name="Google Shape;744;p19"/>
          <p:cNvSpPr txBox="1">
            <a:spLocks noGrp="1"/>
          </p:cNvSpPr>
          <p:nvPr>
            <p:ph type="title" idx="5"/>
          </p:nvPr>
        </p:nvSpPr>
        <p:spPr>
          <a:xfrm>
            <a:off x="6302200" y="27673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745" name="Google Shape;745;p19"/>
          <p:cNvSpPr txBox="1">
            <a:spLocks noGrp="1"/>
          </p:cNvSpPr>
          <p:nvPr>
            <p:ph type="subTitle" idx="6"/>
          </p:nvPr>
        </p:nvSpPr>
        <p:spPr>
          <a:xfrm>
            <a:off x="6302228" y="3087200"/>
            <a:ext cx="2029500" cy="92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_2">
    <p:spTree>
      <p:nvGrpSpPr>
        <p:cNvPr id="1" name="Shape 746"/>
        <p:cNvGrpSpPr/>
        <p:nvPr/>
      </p:nvGrpSpPr>
      <p:grpSpPr>
        <a:xfrm>
          <a:off x="0" y="0"/>
          <a:ext cx="0" cy="0"/>
          <a:chOff x="0" y="0"/>
          <a:chExt cx="0" cy="0"/>
        </a:xfrm>
      </p:grpSpPr>
      <p:sp>
        <p:nvSpPr>
          <p:cNvPr id="747" name="Google Shape;747;p20"/>
          <p:cNvSpPr txBox="1">
            <a:spLocks noGrp="1"/>
          </p:cNvSpPr>
          <p:nvPr>
            <p:ph type="title"/>
          </p:nvPr>
        </p:nvSpPr>
        <p:spPr>
          <a:xfrm>
            <a:off x="1357475" y="487775"/>
            <a:ext cx="6427200" cy="71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20"/>
          <p:cNvSpPr/>
          <p:nvPr/>
        </p:nvSpPr>
        <p:spPr>
          <a:xfrm rot="10800000">
            <a:off x="29" y="0"/>
            <a:ext cx="1954436" cy="476624"/>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5656561" y="4688001"/>
            <a:ext cx="3487535" cy="452523"/>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7712925" y="328550"/>
            <a:ext cx="687027" cy="159222"/>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0"/>
          <p:cNvGrpSpPr/>
          <p:nvPr/>
        </p:nvGrpSpPr>
        <p:grpSpPr>
          <a:xfrm rot="-858830">
            <a:off x="197329" y="4092584"/>
            <a:ext cx="245214" cy="162490"/>
            <a:chOff x="4324925" y="3720525"/>
            <a:chExt cx="47650" cy="31575"/>
          </a:xfrm>
        </p:grpSpPr>
        <p:sp>
          <p:nvSpPr>
            <p:cNvPr id="752" name="Google Shape;752;p20"/>
            <p:cNvSpPr/>
            <p:nvPr/>
          </p:nvSpPr>
          <p:spPr>
            <a:xfrm>
              <a:off x="4354700" y="3720525"/>
              <a:ext cx="16400" cy="8950"/>
            </a:xfrm>
            <a:custGeom>
              <a:avLst/>
              <a:gdLst/>
              <a:ahLst/>
              <a:cxnLst/>
              <a:rect l="l" t="t" r="r" b="b"/>
              <a:pathLst>
                <a:path w="656" h="358" extrusionOk="0">
                  <a:moveTo>
                    <a:pt x="322" y="1"/>
                  </a:moveTo>
                  <a:cubicBezTo>
                    <a:pt x="143" y="1"/>
                    <a:pt x="0" y="72"/>
                    <a:pt x="0" y="179"/>
                  </a:cubicBezTo>
                  <a:cubicBezTo>
                    <a:pt x="0" y="286"/>
                    <a:pt x="143" y="358"/>
                    <a:pt x="322" y="358"/>
                  </a:cubicBezTo>
                  <a:cubicBezTo>
                    <a:pt x="512" y="358"/>
                    <a:pt x="655" y="286"/>
                    <a:pt x="655" y="179"/>
                  </a:cubicBezTo>
                  <a:cubicBezTo>
                    <a:pt x="655" y="72"/>
                    <a:pt x="512"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a:off x="4324925" y="3735700"/>
              <a:ext cx="16400" cy="8950"/>
            </a:xfrm>
            <a:custGeom>
              <a:avLst/>
              <a:gdLst/>
              <a:ahLst/>
              <a:cxnLst/>
              <a:rect l="l" t="t" r="r" b="b"/>
              <a:pathLst>
                <a:path w="656" h="358" extrusionOk="0">
                  <a:moveTo>
                    <a:pt x="322" y="1"/>
                  </a:moveTo>
                  <a:cubicBezTo>
                    <a:pt x="144" y="1"/>
                    <a:pt x="1" y="84"/>
                    <a:pt x="1" y="179"/>
                  </a:cubicBezTo>
                  <a:cubicBezTo>
                    <a:pt x="1" y="287"/>
                    <a:pt x="144" y="358"/>
                    <a:pt x="322" y="358"/>
                  </a:cubicBezTo>
                  <a:cubicBezTo>
                    <a:pt x="513" y="358"/>
                    <a:pt x="656" y="287"/>
                    <a:pt x="656" y="179"/>
                  </a:cubicBezTo>
                  <a:cubicBezTo>
                    <a:pt x="656" y="96"/>
                    <a:pt x="513"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a:off x="4356175" y="3743150"/>
              <a:ext cx="16400" cy="8950"/>
            </a:xfrm>
            <a:custGeom>
              <a:avLst/>
              <a:gdLst/>
              <a:ahLst/>
              <a:cxnLst/>
              <a:rect l="l" t="t" r="r" b="b"/>
              <a:pathLst>
                <a:path w="656" h="358" extrusionOk="0">
                  <a:moveTo>
                    <a:pt x="334" y="0"/>
                  </a:moveTo>
                  <a:cubicBezTo>
                    <a:pt x="156" y="0"/>
                    <a:pt x="1" y="84"/>
                    <a:pt x="1" y="179"/>
                  </a:cubicBezTo>
                  <a:cubicBezTo>
                    <a:pt x="1" y="286"/>
                    <a:pt x="156" y="358"/>
                    <a:pt x="334" y="358"/>
                  </a:cubicBezTo>
                  <a:cubicBezTo>
                    <a:pt x="513" y="358"/>
                    <a:pt x="656" y="286"/>
                    <a:pt x="656" y="179"/>
                  </a:cubicBezTo>
                  <a:cubicBezTo>
                    <a:pt x="656" y="84"/>
                    <a:pt x="51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0"/>
          <p:cNvSpPr/>
          <p:nvPr/>
        </p:nvSpPr>
        <p:spPr>
          <a:xfrm>
            <a:off x="852200" y="4875805"/>
            <a:ext cx="572506" cy="115352"/>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20"/>
          <p:cNvGrpSpPr/>
          <p:nvPr/>
        </p:nvGrpSpPr>
        <p:grpSpPr>
          <a:xfrm rot="-858830">
            <a:off x="8499029" y="708809"/>
            <a:ext cx="245214" cy="162490"/>
            <a:chOff x="4324925" y="3720525"/>
            <a:chExt cx="47650" cy="31575"/>
          </a:xfrm>
        </p:grpSpPr>
        <p:sp>
          <p:nvSpPr>
            <p:cNvPr id="757" name="Google Shape;757;p20"/>
            <p:cNvSpPr/>
            <p:nvPr/>
          </p:nvSpPr>
          <p:spPr>
            <a:xfrm>
              <a:off x="4354700" y="3720525"/>
              <a:ext cx="16400" cy="8950"/>
            </a:xfrm>
            <a:custGeom>
              <a:avLst/>
              <a:gdLst/>
              <a:ahLst/>
              <a:cxnLst/>
              <a:rect l="l" t="t" r="r" b="b"/>
              <a:pathLst>
                <a:path w="656" h="358" extrusionOk="0">
                  <a:moveTo>
                    <a:pt x="322" y="1"/>
                  </a:moveTo>
                  <a:cubicBezTo>
                    <a:pt x="143" y="1"/>
                    <a:pt x="0" y="72"/>
                    <a:pt x="0" y="179"/>
                  </a:cubicBezTo>
                  <a:cubicBezTo>
                    <a:pt x="0" y="286"/>
                    <a:pt x="143" y="358"/>
                    <a:pt x="322" y="358"/>
                  </a:cubicBezTo>
                  <a:cubicBezTo>
                    <a:pt x="512" y="358"/>
                    <a:pt x="655" y="286"/>
                    <a:pt x="655" y="179"/>
                  </a:cubicBezTo>
                  <a:cubicBezTo>
                    <a:pt x="655" y="72"/>
                    <a:pt x="512"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a:off x="4324925" y="3735700"/>
              <a:ext cx="16400" cy="8950"/>
            </a:xfrm>
            <a:custGeom>
              <a:avLst/>
              <a:gdLst/>
              <a:ahLst/>
              <a:cxnLst/>
              <a:rect l="l" t="t" r="r" b="b"/>
              <a:pathLst>
                <a:path w="656" h="358" extrusionOk="0">
                  <a:moveTo>
                    <a:pt x="322" y="1"/>
                  </a:moveTo>
                  <a:cubicBezTo>
                    <a:pt x="144" y="1"/>
                    <a:pt x="1" y="84"/>
                    <a:pt x="1" y="179"/>
                  </a:cubicBezTo>
                  <a:cubicBezTo>
                    <a:pt x="1" y="287"/>
                    <a:pt x="144" y="358"/>
                    <a:pt x="322" y="358"/>
                  </a:cubicBezTo>
                  <a:cubicBezTo>
                    <a:pt x="513" y="358"/>
                    <a:pt x="656" y="287"/>
                    <a:pt x="656" y="179"/>
                  </a:cubicBezTo>
                  <a:cubicBezTo>
                    <a:pt x="656" y="96"/>
                    <a:pt x="513"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4356175" y="3743150"/>
              <a:ext cx="16400" cy="8950"/>
            </a:xfrm>
            <a:custGeom>
              <a:avLst/>
              <a:gdLst/>
              <a:ahLst/>
              <a:cxnLst/>
              <a:rect l="l" t="t" r="r" b="b"/>
              <a:pathLst>
                <a:path w="656" h="358" extrusionOk="0">
                  <a:moveTo>
                    <a:pt x="334" y="0"/>
                  </a:moveTo>
                  <a:cubicBezTo>
                    <a:pt x="156" y="0"/>
                    <a:pt x="1" y="84"/>
                    <a:pt x="1" y="179"/>
                  </a:cubicBezTo>
                  <a:cubicBezTo>
                    <a:pt x="1" y="286"/>
                    <a:pt x="156" y="358"/>
                    <a:pt x="334" y="358"/>
                  </a:cubicBezTo>
                  <a:cubicBezTo>
                    <a:pt x="513" y="358"/>
                    <a:pt x="656" y="286"/>
                    <a:pt x="656" y="179"/>
                  </a:cubicBezTo>
                  <a:cubicBezTo>
                    <a:pt x="656" y="84"/>
                    <a:pt x="51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
    <p:spTree>
      <p:nvGrpSpPr>
        <p:cNvPr id="1" name="Shape 874"/>
        <p:cNvGrpSpPr/>
        <p:nvPr/>
      </p:nvGrpSpPr>
      <p:grpSpPr>
        <a:xfrm>
          <a:off x="0" y="0"/>
          <a:ext cx="0" cy="0"/>
          <a:chOff x="0" y="0"/>
          <a:chExt cx="0" cy="0"/>
        </a:xfrm>
      </p:grpSpPr>
      <p:sp>
        <p:nvSpPr>
          <p:cNvPr id="875" name="Google Shape;875;p23"/>
          <p:cNvSpPr/>
          <p:nvPr/>
        </p:nvSpPr>
        <p:spPr>
          <a:xfrm rot="3947616">
            <a:off x="8394776" y="2603427"/>
            <a:ext cx="1169789" cy="956436"/>
          </a:xfrm>
          <a:custGeom>
            <a:avLst/>
            <a:gdLst/>
            <a:ahLst/>
            <a:cxnLst/>
            <a:rect l="l" t="t" r="r" b="b"/>
            <a:pathLst>
              <a:path w="29635" h="24230" extrusionOk="0">
                <a:moveTo>
                  <a:pt x="20431" y="4644"/>
                </a:moveTo>
                <a:cubicBezTo>
                  <a:pt x="20503" y="4715"/>
                  <a:pt x="20598" y="4775"/>
                  <a:pt x="20681" y="4858"/>
                </a:cubicBezTo>
                <a:cubicBezTo>
                  <a:pt x="23264" y="6961"/>
                  <a:pt x="25678" y="9424"/>
                  <a:pt x="26570" y="9424"/>
                </a:cubicBezTo>
                <a:cubicBezTo>
                  <a:pt x="26652" y="9424"/>
                  <a:pt x="26722" y="9403"/>
                  <a:pt x="26777" y="9358"/>
                </a:cubicBezTo>
                <a:cubicBezTo>
                  <a:pt x="26849" y="9418"/>
                  <a:pt x="26920" y="9466"/>
                  <a:pt x="26980" y="9513"/>
                </a:cubicBezTo>
                <a:cubicBezTo>
                  <a:pt x="27087" y="9597"/>
                  <a:pt x="27170" y="9656"/>
                  <a:pt x="27254" y="9716"/>
                </a:cubicBezTo>
                <a:cubicBezTo>
                  <a:pt x="26480" y="9942"/>
                  <a:pt x="25718" y="10180"/>
                  <a:pt x="24944" y="10418"/>
                </a:cubicBezTo>
                <a:cubicBezTo>
                  <a:pt x="24884" y="10335"/>
                  <a:pt x="24765" y="10228"/>
                  <a:pt x="24610" y="10073"/>
                </a:cubicBezTo>
                <a:cubicBezTo>
                  <a:pt x="24551" y="10013"/>
                  <a:pt x="24467" y="9942"/>
                  <a:pt x="24396" y="9858"/>
                </a:cubicBezTo>
                <a:cubicBezTo>
                  <a:pt x="24491" y="9835"/>
                  <a:pt x="24956" y="9573"/>
                  <a:pt x="21253" y="5525"/>
                </a:cubicBezTo>
                <a:cubicBezTo>
                  <a:pt x="20967" y="5215"/>
                  <a:pt x="20681" y="4917"/>
                  <a:pt x="20431" y="4644"/>
                </a:cubicBezTo>
                <a:close/>
                <a:moveTo>
                  <a:pt x="20038" y="0"/>
                </a:moveTo>
                <a:cubicBezTo>
                  <a:pt x="20038" y="0"/>
                  <a:pt x="19788" y="786"/>
                  <a:pt x="22384" y="3560"/>
                </a:cubicBezTo>
                <a:cubicBezTo>
                  <a:pt x="24721" y="6031"/>
                  <a:pt x="26819" y="8865"/>
                  <a:pt x="27686" y="8865"/>
                </a:cubicBezTo>
                <a:cubicBezTo>
                  <a:pt x="27746" y="8865"/>
                  <a:pt x="27801" y="8851"/>
                  <a:pt x="27849" y="8823"/>
                </a:cubicBezTo>
                <a:lnTo>
                  <a:pt x="28075" y="9061"/>
                </a:lnTo>
                <a:cubicBezTo>
                  <a:pt x="28230" y="9216"/>
                  <a:pt x="28349" y="9323"/>
                  <a:pt x="28408" y="9382"/>
                </a:cubicBezTo>
                <a:cubicBezTo>
                  <a:pt x="28063" y="9477"/>
                  <a:pt x="27730" y="9573"/>
                  <a:pt x="27385" y="9680"/>
                </a:cubicBezTo>
                <a:cubicBezTo>
                  <a:pt x="27301" y="9620"/>
                  <a:pt x="27206" y="9525"/>
                  <a:pt x="27051" y="9418"/>
                </a:cubicBezTo>
                <a:cubicBezTo>
                  <a:pt x="26992" y="9382"/>
                  <a:pt x="26932" y="9335"/>
                  <a:pt x="26861" y="9275"/>
                </a:cubicBezTo>
                <a:cubicBezTo>
                  <a:pt x="26944" y="9263"/>
                  <a:pt x="27456" y="8989"/>
                  <a:pt x="23182" y="5370"/>
                </a:cubicBezTo>
                <a:cubicBezTo>
                  <a:pt x="18800" y="1684"/>
                  <a:pt x="17961" y="1607"/>
                  <a:pt x="17899" y="1607"/>
                </a:cubicBezTo>
                <a:cubicBezTo>
                  <a:pt x="17896" y="1607"/>
                  <a:pt x="17895" y="1607"/>
                  <a:pt x="17895" y="1607"/>
                </a:cubicBezTo>
                <a:cubicBezTo>
                  <a:pt x="17895" y="1607"/>
                  <a:pt x="17860" y="1846"/>
                  <a:pt x="18288" y="2453"/>
                </a:cubicBezTo>
                <a:cubicBezTo>
                  <a:pt x="16873" y="1130"/>
                  <a:pt x="16525" y="1107"/>
                  <a:pt x="16503" y="1107"/>
                </a:cubicBezTo>
                <a:cubicBezTo>
                  <a:pt x="16503" y="1107"/>
                  <a:pt x="16502" y="1107"/>
                  <a:pt x="16502" y="1107"/>
                </a:cubicBezTo>
                <a:cubicBezTo>
                  <a:pt x="16502" y="1107"/>
                  <a:pt x="16252" y="1893"/>
                  <a:pt x="18836" y="4655"/>
                </a:cubicBezTo>
                <a:cubicBezTo>
                  <a:pt x="21176" y="7141"/>
                  <a:pt x="23287" y="9970"/>
                  <a:pt x="24143" y="9970"/>
                </a:cubicBezTo>
                <a:cubicBezTo>
                  <a:pt x="24202" y="9970"/>
                  <a:pt x="24254" y="9957"/>
                  <a:pt x="24301" y="9930"/>
                </a:cubicBezTo>
                <a:lnTo>
                  <a:pt x="24539" y="10168"/>
                </a:lnTo>
                <a:cubicBezTo>
                  <a:pt x="24658" y="10287"/>
                  <a:pt x="24765" y="10370"/>
                  <a:pt x="24825" y="10454"/>
                </a:cubicBezTo>
                <a:cubicBezTo>
                  <a:pt x="24479" y="10549"/>
                  <a:pt x="24134" y="10656"/>
                  <a:pt x="23813" y="10763"/>
                </a:cubicBezTo>
                <a:cubicBezTo>
                  <a:pt x="23729" y="10704"/>
                  <a:pt x="23634" y="10632"/>
                  <a:pt x="23515" y="10537"/>
                </a:cubicBezTo>
                <a:cubicBezTo>
                  <a:pt x="23455" y="10489"/>
                  <a:pt x="23396" y="10454"/>
                  <a:pt x="23313" y="10394"/>
                </a:cubicBezTo>
                <a:cubicBezTo>
                  <a:pt x="23408" y="10370"/>
                  <a:pt x="23908" y="10108"/>
                  <a:pt x="19645" y="6489"/>
                </a:cubicBezTo>
                <a:cubicBezTo>
                  <a:pt x="15289" y="2813"/>
                  <a:pt x="14435" y="2726"/>
                  <a:pt x="14364" y="2726"/>
                </a:cubicBezTo>
                <a:cubicBezTo>
                  <a:pt x="14361" y="2726"/>
                  <a:pt x="14359" y="2727"/>
                  <a:pt x="14359" y="2727"/>
                </a:cubicBezTo>
                <a:cubicBezTo>
                  <a:pt x="14359" y="2727"/>
                  <a:pt x="14204" y="3548"/>
                  <a:pt x="17145" y="5953"/>
                </a:cubicBezTo>
                <a:cubicBezTo>
                  <a:pt x="19717" y="8068"/>
                  <a:pt x="22130" y="10531"/>
                  <a:pt x="23022" y="10531"/>
                </a:cubicBezTo>
                <a:cubicBezTo>
                  <a:pt x="23104" y="10531"/>
                  <a:pt x="23174" y="10510"/>
                  <a:pt x="23229" y="10466"/>
                </a:cubicBezTo>
                <a:cubicBezTo>
                  <a:pt x="23301" y="10525"/>
                  <a:pt x="23384" y="10573"/>
                  <a:pt x="23444" y="10609"/>
                </a:cubicBezTo>
                <a:cubicBezTo>
                  <a:pt x="23527" y="10692"/>
                  <a:pt x="23622" y="10751"/>
                  <a:pt x="23682" y="10787"/>
                </a:cubicBezTo>
                <a:cubicBezTo>
                  <a:pt x="22693" y="11085"/>
                  <a:pt x="21741" y="11382"/>
                  <a:pt x="20836" y="11680"/>
                </a:cubicBezTo>
                <a:cubicBezTo>
                  <a:pt x="20777" y="11621"/>
                  <a:pt x="20657" y="11502"/>
                  <a:pt x="20491" y="11359"/>
                </a:cubicBezTo>
                <a:lnTo>
                  <a:pt x="20134" y="11001"/>
                </a:lnTo>
                <a:cubicBezTo>
                  <a:pt x="20253" y="10906"/>
                  <a:pt x="20288" y="10335"/>
                  <a:pt x="16955" y="6679"/>
                </a:cubicBezTo>
                <a:cubicBezTo>
                  <a:pt x="12919" y="2263"/>
                  <a:pt x="12204" y="2262"/>
                  <a:pt x="12204" y="2262"/>
                </a:cubicBezTo>
                <a:lnTo>
                  <a:pt x="12204" y="2262"/>
                </a:lnTo>
                <a:cubicBezTo>
                  <a:pt x="12204" y="2262"/>
                  <a:pt x="11954" y="3048"/>
                  <a:pt x="14538" y="5822"/>
                </a:cubicBezTo>
                <a:cubicBezTo>
                  <a:pt x="16870" y="8309"/>
                  <a:pt x="18976" y="11125"/>
                  <a:pt x="19838" y="11125"/>
                </a:cubicBezTo>
                <a:cubicBezTo>
                  <a:pt x="19904" y="11125"/>
                  <a:pt x="19963" y="11108"/>
                  <a:pt x="20015" y="11073"/>
                </a:cubicBezTo>
                <a:cubicBezTo>
                  <a:pt x="20169" y="11204"/>
                  <a:pt x="20288" y="11347"/>
                  <a:pt x="20384" y="11442"/>
                </a:cubicBezTo>
                <a:cubicBezTo>
                  <a:pt x="20503" y="11561"/>
                  <a:pt x="20610" y="11656"/>
                  <a:pt x="20669" y="11728"/>
                </a:cubicBezTo>
                <a:cubicBezTo>
                  <a:pt x="20253" y="11859"/>
                  <a:pt x="19836" y="12002"/>
                  <a:pt x="19455" y="12121"/>
                </a:cubicBezTo>
                <a:cubicBezTo>
                  <a:pt x="19372" y="12061"/>
                  <a:pt x="19288" y="11978"/>
                  <a:pt x="19157" y="11883"/>
                </a:cubicBezTo>
                <a:cubicBezTo>
                  <a:pt x="19074" y="11823"/>
                  <a:pt x="18991" y="11763"/>
                  <a:pt x="18895" y="11680"/>
                </a:cubicBezTo>
                <a:cubicBezTo>
                  <a:pt x="19003" y="11656"/>
                  <a:pt x="19407" y="11323"/>
                  <a:pt x="15288" y="7739"/>
                </a:cubicBezTo>
                <a:cubicBezTo>
                  <a:pt x="10973" y="3992"/>
                  <a:pt x="10134" y="3905"/>
                  <a:pt x="10066" y="3905"/>
                </a:cubicBezTo>
                <a:cubicBezTo>
                  <a:pt x="10062" y="3905"/>
                  <a:pt x="10061" y="3905"/>
                  <a:pt x="10061" y="3905"/>
                </a:cubicBezTo>
                <a:cubicBezTo>
                  <a:pt x="10061" y="3905"/>
                  <a:pt x="9894" y="4715"/>
                  <a:pt x="12799" y="7156"/>
                </a:cubicBezTo>
                <a:cubicBezTo>
                  <a:pt x="15357" y="9320"/>
                  <a:pt x="17734" y="11825"/>
                  <a:pt x="18623" y="11825"/>
                </a:cubicBezTo>
                <a:cubicBezTo>
                  <a:pt x="18702" y="11825"/>
                  <a:pt x="18769" y="11805"/>
                  <a:pt x="18824" y="11763"/>
                </a:cubicBezTo>
                <a:cubicBezTo>
                  <a:pt x="18931" y="11835"/>
                  <a:pt x="19014" y="11906"/>
                  <a:pt x="19098" y="11966"/>
                </a:cubicBezTo>
                <a:cubicBezTo>
                  <a:pt x="19181" y="12037"/>
                  <a:pt x="19253" y="12097"/>
                  <a:pt x="19336" y="12144"/>
                </a:cubicBezTo>
                <a:cubicBezTo>
                  <a:pt x="18764" y="12323"/>
                  <a:pt x="18229" y="12502"/>
                  <a:pt x="17705" y="12668"/>
                </a:cubicBezTo>
                <a:cubicBezTo>
                  <a:pt x="17633" y="12609"/>
                  <a:pt x="17550" y="12537"/>
                  <a:pt x="17407" y="12430"/>
                </a:cubicBezTo>
                <a:cubicBezTo>
                  <a:pt x="17336" y="12371"/>
                  <a:pt x="17252" y="12311"/>
                  <a:pt x="17157" y="12240"/>
                </a:cubicBezTo>
                <a:cubicBezTo>
                  <a:pt x="17264" y="12204"/>
                  <a:pt x="17669" y="11883"/>
                  <a:pt x="13526" y="8287"/>
                </a:cubicBezTo>
                <a:cubicBezTo>
                  <a:pt x="9210" y="4539"/>
                  <a:pt x="8372" y="4453"/>
                  <a:pt x="8304" y="4453"/>
                </a:cubicBezTo>
                <a:cubicBezTo>
                  <a:pt x="8300" y="4453"/>
                  <a:pt x="8299" y="4453"/>
                  <a:pt x="8299" y="4453"/>
                </a:cubicBezTo>
                <a:cubicBezTo>
                  <a:pt x="8299" y="4453"/>
                  <a:pt x="8144" y="5275"/>
                  <a:pt x="11037" y="7715"/>
                </a:cubicBezTo>
                <a:cubicBezTo>
                  <a:pt x="13591" y="9865"/>
                  <a:pt x="15955" y="12376"/>
                  <a:pt x="16863" y="12376"/>
                </a:cubicBezTo>
                <a:cubicBezTo>
                  <a:pt x="16946" y="12376"/>
                  <a:pt x="17016" y="12355"/>
                  <a:pt x="17074" y="12311"/>
                </a:cubicBezTo>
                <a:cubicBezTo>
                  <a:pt x="17169" y="12383"/>
                  <a:pt x="17264" y="12454"/>
                  <a:pt x="17336" y="12514"/>
                </a:cubicBezTo>
                <a:cubicBezTo>
                  <a:pt x="17431" y="12597"/>
                  <a:pt x="17502" y="12656"/>
                  <a:pt x="17574" y="12692"/>
                </a:cubicBezTo>
                <a:cubicBezTo>
                  <a:pt x="17026" y="12871"/>
                  <a:pt x="16514" y="13037"/>
                  <a:pt x="16038" y="13192"/>
                </a:cubicBezTo>
                <a:cubicBezTo>
                  <a:pt x="15955" y="13145"/>
                  <a:pt x="15835" y="13073"/>
                  <a:pt x="15669" y="12966"/>
                </a:cubicBezTo>
                <a:cubicBezTo>
                  <a:pt x="15526" y="12871"/>
                  <a:pt x="15323" y="12775"/>
                  <a:pt x="15121" y="12656"/>
                </a:cubicBezTo>
                <a:cubicBezTo>
                  <a:pt x="15704" y="11799"/>
                  <a:pt x="9097" y="8858"/>
                  <a:pt x="9097" y="8858"/>
                </a:cubicBezTo>
                <a:cubicBezTo>
                  <a:pt x="9097" y="8858"/>
                  <a:pt x="6214" y="7336"/>
                  <a:pt x="4828" y="7336"/>
                </a:cubicBezTo>
                <a:cubicBezTo>
                  <a:pt x="4578" y="7336"/>
                  <a:pt x="4378" y="7385"/>
                  <a:pt x="4251" y="7501"/>
                </a:cubicBezTo>
                <a:cubicBezTo>
                  <a:pt x="4251" y="7501"/>
                  <a:pt x="4358" y="8430"/>
                  <a:pt x="7751" y="9632"/>
                </a:cubicBezTo>
                <a:cubicBezTo>
                  <a:pt x="9930" y="10397"/>
                  <a:pt x="13142" y="12841"/>
                  <a:pt x="14586" y="12841"/>
                </a:cubicBezTo>
                <a:cubicBezTo>
                  <a:pt x="14760" y="12841"/>
                  <a:pt x="14908" y="12806"/>
                  <a:pt x="15026" y="12728"/>
                </a:cubicBezTo>
                <a:lnTo>
                  <a:pt x="15050" y="12716"/>
                </a:lnTo>
                <a:lnTo>
                  <a:pt x="15062" y="12716"/>
                </a:lnTo>
                <a:cubicBezTo>
                  <a:pt x="15288" y="12835"/>
                  <a:pt x="15478" y="12918"/>
                  <a:pt x="15645" y="13014"/>
                </a:cubicBezTo>
                <a:cubicBezTo>
                  <a:pt x="15776" y="13085"/>
                  <a:pt x="15883" y="13145"/>
                  <a:pt x="15966" y="13192"/>
                </a:cubicBezTo>
                <a:cubicBezTo>
                  <a:pt x="15478" y="13347"/>
                  <a:pt x="15014" y="13490"/>
                  <a:pt x="14609" y="13621"/>
                </a:cubicBezTo>
                <a:cubicBezTo>
                  <a:pt x="14526" y="13585"/>
                  <a:pt x="14419" y="13549"/>
                  <a:pt x="14276" y="13490"/>
                </a:cubicBezTo>
                <a:cubicBezTo>
                  <a:pt x="14109" y="13430"/>
                  <a:pt x="13895" y="13335"/>
                  <a:pt x="13680" y="13252"/>
                </a:cubicBezTo>
                <a:cubicBezTo>
                  <a:pt x="13657" y="13252"/>
                  <a:pt x="13645" y="13228"/>
                  <a:pt x="13633" y="13228"/>
                </a:cubicBezTo>
                <a:cubicBezTo>
                  <a:pt x="13657" y="12394"/>
                  <a:pt x="10001" y="11644"/>
                  <a:pt x="6560" y="10489"/>
                </a:cubicBezTo>
                <a:cubicBezTo>
                  <a:pt x="4717" y="9873"/>
                  <a:pt x="3656" y="9723"/>
                  <a:pt x="3060" y="9723"/>
                </a:cubicBezTo>
                <a:cubicBezTo>
                  <a:pt x="2493" y="9723"/>
                  <a:pt x="2346" y="9858"/>
                  <a:pt x="2346" y="9858"/>
                </a:cubicBezTo>
                <a:cubicBezTo>
                  <a:pt x="2346" y="9858"/>
                  <a:pt x="2631" y="10513"/>
                  <a:pt x="8346" y="12323"/>
                </a:cubicBezTo>
                <a:cubicBezTo>
                  <a:pt x="11387" y="13294"/>
                  <a:pt x="12678" y="13521"/>
                  <a:pt x="13220" y="13521"/>
                </a:cubicBezTo>
                <a:cubicBezTo>
                  <a:pt x="13696" y="13521"/>
                  <a:pt x="13597" y="13347"/>
                  <a:pt x="13597" y="13347"/>
                </a:cubicBezTo>
                <a:cubicBezTo>
                  <a:pt x="13621" y="13347"/>
                  <a:pt x="13633" y="13371"/>
                  <a:pt x="13645" y="13371"/>
                </a:cubicBezTo>
                <a:cubicBezTo>
                  <a:pt x="13883" y="13454"/>
                  <a:pt x="14073" y="13526"/>
                  <a:pt x="14240" y="13585"/>
                </a:cubicBezTo>
                <a:cubicBezTo>
                  <a:pt x="14311" y="13621"/>
                  <a:pt x="14395" y="13645"/>
                  <a:pt x="14454" y="13668"/>
                </a:cubicBezTo>
                <a:cubicBezTo>
                  <a:pt x="13526" y="13942"/>
                  <a:pt x="12918" y="14145"/>
                  <a:pt x="12728" y="14169"/>
                </a:cubicBezTo>
                <a:lnTo>
                  <a:pt x="12192" y="14169"/>
                </a:lnTo>
                <a:lnTo>
                  <a:pt x="11966" y="14180"/>
                </a:lnTo>
                <a:cubicBezTo>
                  <a:pt x="11998" y="13783"/>
                  <a:pt x="10959" y="13661"/>
                  <a:pt x="9667" y="13661"/>
                </a:cubicBezTo>
                <a:cubicBezTo>
                  <a:pt x="7586" y="13661"/>
                  <a:pt x="4846" y="13978"/>
                  <a:pt x="4846" y="13978"/>
                </a:cubicBezTo>
                <a:cubicBezTo>
                  <a:pt x="4846" y="13978"/>
                  <a:pt x="322" y="14180"/>
                  <a:pt x="0" y="15276"/>
                </a:cubicBezTo>
                <a:cubicBezTo>
                  <a:pt x="0" y="15276"/>
                  <a:pt x="257" y="15615"/>
                  <a:pt x="1523" y="15615"/>
                </a:cubicBezTo>
                <a:cubicBezTo>
                  <a:pt x="2125" y="15615"/>
                  <a:pt x="2956" y="15538"/>
                  <a:pt x="4096" y="15312"/>
                </a:cubicBezTo>
                <a:cubicBezTo>
                  <a:pt x="6620" y="14823"/>
                  <a:pt x="11299" y="15466"/>
                  <a:pt x="11918" y="14288"/>
                </a:cubicBezTo>
                <a:lnTo>
                  <a:pt x="12192" y="14276"/>
                </a:lnTo>
                <a:cubicBezTo>
                  <a:pt x="12260" y="14272"/>
                  <a:pt x="12327" y="14270"/>
                  <a:pt x="12395" y="14270"/>
                </a:cubicBezTo>
                <a:cubicBezTo>
                  <a:pt x="12529" y="14270"/>
                  <a:pt x="12664" y="14276"/>
                  <a:pt x="12799" y="14276"/>
                </a:cubicBezTo>
                <a:lnTo>
                  <a:pt x="11954" y="14835"/>
                </a:lnTo>
                <a:cubicBezTo>
                  <a:pt x="11893" y="14792"/>
                  <a:pt x="11816" y="14771"/>
                  <a:pt x="11722" y="14771"/>
                </a:cubicBezTo>
                <a:cubicBezTo>
                  <a:pt x="10766" y="14771"/>
                  <a:pt x="8163" y="16916"/>
                  <a:pt x="5441" y="18705"/>
                </a:cubicBezTo>
                <a:cubicBezTo>
                  <a:pt x="2274" y="20788"/>
                  <a:pt x="2334" y="21622"/>
                  <a:pt x="2334" y="21622"/>
                </a:cubicBezTo>
                <a:cubicBezTo>
                  <a:pt x="2334" y="21622"/>
                  <a:pt x="2340" y="21623"/>
                  <a:pt x="2356" y="21623"/>
                </a:cubicBezTo>
                <a:cubicBezTo>
                  <a:pt x="2506" y="21623"/>
                  <a:pt x="3501" y="21478"/>
                  <a:pt x="7977" y="18443"/>
                </a:cubicBezTo>
                <a:cubicBezTo>
                  <a:pt x="12930" y="15073"/>
                  <a:pt x="12037" y="14954"/>
                  <a:pt x="12037" y="14954"/>
                </a:cubicBezTo>
                <a:cubicBezTo>
                  <a:pt x="12037" y="14942"/>
                  <a:pt x="12025" y="14942"/>
                  <a:pt x="12025" y="14931"/>
                </a:cubicBezTo>
                <a:lnTo>
                  <a:pt x="12752" y="14442"/>
                </a:lnTo>
                <a:cubicBezTo>
                  <a:pt x="12764" y="14442"/>
                  <a:pt x="12776" y="14419"/>
                  <a:pt x="12799" y="14419"/>
                </a:cubicBezTo>
                <a:cubicBezTo>
                  <a:pt x="12895" y="14383"/>
                  <a:pt x="13395" y="14204"/>
                  <a:pt x="14169" y="13942"/>
                </a:cubicBezTo>
                <a:lnTo>
                  <a:pt x="14169" y="13942"/>
                </a:lnTo>
                <a:lnTo>
                  <a:pt x="14073" y="14038"/>
                </a:lnTo>
                <a:cubicBezTo>
                  <a:pt x="13990" y="14121"/>
                  <a:pt x="13895" y="14228"/>
                  <a:pt x="13776" y="14335"/>
                </a:cubicBezTo>
                <a:cubicBezTo>
                  <a:pt x="13725" y="14301"/>
                  <a:pt x="13667" y="14284"/>
                  <a:pt x="13603" y="14284"/>
                </a:cubicBezTo>
                <a:cubicBezTo>
                  <a:pt x="12750" y="14284"/>
                  <a:pt x="10696" y="17148"/>
                  <a:pt x="8406" y="19693"/>
                </a:cubicBezTo>
                <a:cubicBezTo>
                  <a:pt x="5846" y="22574"/>
                  <a:pt x="6120" y="23372"/>
                  <a:pt x="6120" y="23372"/>
                </a:cubicBezTo>
                <a:cubicBezTo>
                  <a:pt x="6120" y="23372"/>
                  <a:pt x="6834" y="23372"/>
                  <a:pt x="10775" y="18860"/>
                </a:cubicBezTo>
                <a:cubicBezTo>
                  <a:pt x="14050" y="15121"/>
                  <a:pt x="13990" y="14561"/>
                  <a:pt x="13871" y="14466"/>
                </a:cubicBezTo>
                <a:cubicBezTo>
                  <a:pt x="13978" y="14359"/>
                  <a:pt x="14061" y="14276"/>
                  <a:pt x="14133" y="14180"/>
                </a:cubicBezTo>
                <a:cubicBezTo>
                  <a:pt x="14240" y="14085"/>
                  <a:pt x="14323" y="13990"/>
                  <a:pt x="14383" y="13918"/>
                </a:cubicBezTo>
                <a:cubicBezTo>
                  <a:pt x="14490" y="13883"/>
                  <a:pt x="14597" y="13847"/>
                  <a:pt x="14716" y="13811"/>
                </a:cubicBezTo>
                <a:lnTo>
                  <a:pt x="14728" y="13811"/>
                </a:lnTo>
                <a:lnTo>
                  <a:pt x="14728" y="13799"/>
                </a:lnTo>
                <a:cubicBezTo>
                  <a:pt x="15050" y="13692"/>
                  <a:pt x="15407" y="13573"/>
                  <a:pt x="15776" y="13454"/>
                </a:cubicBezTo>
                <a:lnTo>
                  <a:pt x="15776" y="13454"/>
                </a:lnTo>
                <a:cubicBezTo>
                  <a:pt x="15716" y="13526"/>
                  <a:pt x="15645" y="13645"/>
                  <a:pt x="15526" y="13788"/>
                </a:cubicBezTo>
                <a:cubicBezTo>
                  <a:pt x="15466" y="13859"/>
                  <a:pt x="15407" y="13942"/>
                  <a:pt x="15323" y="14049"/>
                </a:cubicBezTo>
                <a:cubicBezTo>
                  <a:pt x="15285" y="14031"/>
                  <a:pt x="15243" y="14022"/>
                  <a:pt x="15200" y="14022"/>
                </a:cubicBezTo>
                <a:cubicBezTo>
                  <a:pt x="14379" y="14022"/>
                  <a:pt x="12757" y="17241"/>
                  <a:pt x="10835" y="20169"/>
                </a:cubicBezTo>
                <a:cubicBezTo>
                  <a:pt x="8799" y="23372"/>
                  <a:pt x="9180" y="24110"/>
                  <a:pt x="9180" y="24110"/>
                </a:cubicBezTo>
                <a:cubicBezTo>
                  <a:pt x="9180" y="24110"/>
                  <a:pt x="9882" y="23991"/>
                  <a:pt x="13097" y="18943"/>
                </a:cubicBezTo>
                <a:cubicBezTo>
                  <a:pt x="16035" y="14318"/>
                  <a:pt x="15552" y="14119"/>
                  <a:pt x="15447" y="14119"/>
                </a:cubicBezTo>
                <a:cubicBezTo>
                  <a:pt x="15437" y="14119"/>
                  <a:pt x="15431" y="14121"/>
                  <a:pt x="15431" y="14121"/>
                </a:cubicBezTo>
                <a:lnTo>
                  <a:pt x="15419" y="14121"/>
                </a:lnTo>
                <a:cubicBezTo>
                  <a:pt x="15490" y="14026"/>
                  <a:pt x="15550" y="13930"/>
                  <a:pt x="15597" y="13859"/>
                </a:cubicBezTo>
                <a:cubicBezTo>
                  <a:pt x="15728" y="13668"/>
                  <a:pt x="15824" y="13526"/>
                  <a:pt x="15883" y="13454"/>
                </a:cubicBezTo>
                <a:cubicBezTo>
                  <a:pt x="16324" y="13311"/>
                  <a:pt x="16812" y="13156"/>
                  <a:pt x="17348" y="12990"/>
                </a:cubicBezTo>
                <a:lnTo>
                  <a:pt x="17348" y="12990"/>
                </a:lnTo>
                <a:cubicBezTo>
                  <a:pt x="17312" y="13073"/>
                  <a:pt x="17264" y="13156"/>
                  <a:pt x="17205" y="13264"/>
                </a:cubicBezTo>
                <a:cubicBezTo>
                  <a:pt x="17157" y="13347"/>
                  <a:pt x="17098" y="13454"/>
                  <a:pt x="17038" y="13561"/>
                </a:cubicBezTo>
                <a:cubicBezTo>
                  <a:pt x="17014" y="13555"/>
                  <a:pt x="16990" y="13552"/>
                  <a:pt x="16966" y="13552"/>
                </a:cubicBezTo>
                <a:cubicBezTo>
                  <a:pt x="16143" y="13552"/>
                  <a:pt x="14895" y="17001"/>
                  <a:pt x="13299" y="20157"/>
                </a:cubicBezTo>
                <a:cubicBezTo>
                  <a:pt x="11609" y="23551"/>
                  <a:pt x="12073" y="24229"/>
                  <a:pt x="12073" y="24229"/>
                </a:cubicBezTo>
                <a:cubicBezTo>
                  <a:pt x="12073" y="24229"/>
                  <a:pt x="12752" y="24039"/>
                  <a:pt x="15359" y="18645"/>
                </a:cubicBezTo>
                <a:cubicBezTo>
                  <a:pt x="17740" y="13728"/>
                  <a:pt x="17252" y="13585"/>
                  <a:pt x="17145" y="13585"/>
                </a:cubicBezTo>
                <a:cubicBezTo>
                  <a:pt x="17205" y="13490"/>
                  <a:pt x="17252" y="13395"/>
                  <a:pt x="17288" y="13311"/>
                </a:cubicBezTo>
                <a:cubicBezTo>
                  <a:pt x="17383" y="13145"/>
                  <a:pt x="17443" y="13026"/>
                  <a:pt x="17490" y="12930"/>
                </a:cubicBezTo>
                <a:lnTo>
                  <a:pt x="17752" y="12847"/>
                </a:lnTo>
                <a:lnTo>
                  <a:pt x="17764" y="12859"/>
                </a:lnTo>
                <a:lnTo>
                  <a:pt x="17788" y="12835"/>
                </a:lnTo>
                <a:cubicBezTo>
                  <a:pt x="18336" y="12656"/>
                  <a:pt x="18895" y="12478"/>
                  <a:pt x="19514" y="12299"/>
                </a:cubicBezTo>
                <a:lnTo>
                  <a:pt x="19514" y="12275"/>
                </a:lnTo>
                <a:cubicBezTo>
                  <a:pt x="19895" y="12156"/>
                  <a:pt x="20288" y="12037"/>
                  <a:pt x="20705" y="11906"/>
                </a:cubicBezTo>
                <a:lnTo>
                  <a:pt x="20705" y="11906"/>
                </a:lnTo>
                <a:cubicBezTo>
                  <a:pt x="20657" y="11966"/>
                  <a:pt x="20598" y="12061"/>
                  <a:pt x="20538" y="12144"/>
                </a:cubicBezTo>
                <a:cubicBezTo>
                  <a:pt x="20467" y="12264"/>
                  <a:pt x="20360" y="12418"/>
                  <a:pt x="20253" y="12573"/>
                </a:cubicBezTo>
                <a:cubicBezTo>
                  <a:pt x="20212" y="12553"/>
                  <a:pt x="20169" y="12543"/>
                  <a:pt x="20123" y="12543"/>
                </a:cubicBezTo>
                <a:cubicBezTo>
                  <a:pt x="19301" y="12543"/>
                  <a:pt x="17783" y="15833"/>
                  <a:pt x="15955" y="18824"/>
                </a:cubicBezTo>
                <a:cubicBezTo>
                  <a:pt x="13978" y="22074"/>
                  <a:pt x="14395" y="22789"/>
                  <a:pt x="14395" y="22789"/>
                </a:cubicBezTo>
                <a:cubicBezTo>
                  <a:pt x="14395" y="22789"/>
                  <a:pt x="15085" y="22658"/>
                  <a:pt x="18121" y="17490"/>
                </a:cubicBezTo>
                <a:cubicBezTo>
                  <a:pt x="20729" y="13085"/>
                  <a:pt x="20479" y="12633"/>
                  <a:pt x="20348" y="12609"/>
                </a:cubicBezTo>
                <a:cubicBezTo>
                  <a:pt x="20443" y="12454"/>
                  <a:pt x="20538" y="12311"/>
                  <a:pt x="20610" y="12204"/>
                </a:cubicBezTo>
                <a:cubicBezTo>
                  <a:pt x="20705" y="12073"/>
                  <a:pt x="20777" y="11954"/>
                  <a:pt x="20824" y="11883"/>
                </a:cubicBezTo>
                <a:cubicBezTo>
                  <a:pt x="21205" y="11763"/>
                  <a:pt x="21610" y="11644"/>
                  <a:pt x="22027" y="11502"/>
                </a:cubicBezTo>
                <a:lnTo>
                  <a:pt x="22027" y="11502"/>
                </a:lnTo>
                <a:cubicBezTo>
                  <a:pt x="21991" y="11585"/>
                  <a:pt x="21931" y="11728"/>
                  <a:pt x="21860" y="11918"/>
                </a:cubicBezTo>
                <a:cubicBezTo>
                  <a:pt x="21800" y="12085"/>
                  <a:pt x="21729" y="12275"/>
                  <a:pt x="21634" y="12490"/>
                </a:cubicBezTo>
                <a:lnTo>
                  <a:pt x="21634" y="12502"/>
                </a:lnTo>
                <a:cubicBezTo>
                  <a:pt x="21612" y="12496"/>
                  <a:pt x="21590" y="12493"/>
                  <a:pt x="21568" y="12493"/>
                </a:cubicBezTo>
                <a:cubicBezTo>
                  <a:pt x="20783" y="12493"/>
                  <a:pt x="20032" y="15985"/>
                  <a:pt x="18931" y="19241"/>
                </a:cubicBezTo>
                <a:cubicBezTo>
                  <a:pt x="17752" y="22681"/>
                  <a:pt x="18288" y="23277"/>
                  <a:pt x="18288" y="23277"/>
                </a:cubicBezTo>
                <a:cubicBezTo>
                  <a:pt x="18288" y="23277"/>
                  <a:pt x="18919" y="23015"/>
                  <a:pt x="20681" y="17550"/>
                </a:cubicBezTo>
                <a:cubicBezTo>
                  <a:pt x="22146" y="13073"/>
                  <a:pt x="21896" y="12561"/>
                  <a:pt x="21753" y="12514"/>
                </a:cubicBezTo>
                <a:cubicBezTo>
                  <a:pt x="21848" y="12299"/>
                  <a:pt x="21908" y="12121"/>
                  <a:pt x="21967" y="11954"/>
                </a:cubicBezTo>
                <a:cubicBezTo>
                  <a:pt x="22086" y="11644"/>
                  <a:pt x="22146" y="11466"/>
                  <a:pt x="22158" y="11466"/>
                </a:cubicBezTo>
                <a:cubicBezTo>
                  <a:pt x="22467" y="11371"/>
                  <a:pt x="22789" y="11263"/>
                  <a:pt x="23110" y="11180"/>
                </a:cubicBezTo>
                <a:lnTo>
                  <a:pt x="23110" y="11180"/>
                </a:lnTo>
                <a:cubicBezTo>
                  <a:pt x="23098" y="11251"/>
                  <a:pt x="23051" y="11418"/>
                  <a:pt x="23003" y="11644"/>
                </a:cubicBezTo>
                <a:cubicBezTo>
                  <a:pt x="22979" y="11740"/>
                  <a:pt x="22967" y="11859"/>
                  <a:pt x="22920" y="12013"/>
                </a:cubicBezTo>
                <a:cubicBezTo>
                  <a:pt x="22905" y="12011"/>
                  <a:pt x="22890" y="12010"/>
                  <a:pt x="22875" y="12010"/>
                </a:cubicBezTo>
                <a:cubicBezTo>
                  <a:pt x="22044" y="12010"/>
                  <a:pt x="21862" y="15623"/>
                  <a:pt x="21277" y="19098"/>
                </a:cubicBezTo>
                <a:cubicBezTo>
                  <a:pt x="20669" y="22681"/>
                  <a:pt x="21300" y="23170"/>
                  <a:pt x="21300" y="23170"/>
                </a:cubicBezTo>
                <a:cubicBezTo>
                  <a:pt x="21300" y="23170"/>
                  <a:pt x="21872" y="22801"/>
                  <a:pt x="22753" y="17133"/>
                </a:cubicBezTo>
                <a:cubicBezTo>
                  <a:pt x="23479" y="12502"/>
                  <a:pt x="23158" y="12013"/>
                  <a:pt x="23027" y="11990"/>
                </a:cubicBezTo>
                <a:cubicBezTo>
                  <a:pt x="23051" y="11871"/>
                  <a:pt x="23063" y="11752"/>
                  <a:pt x="23098" y="11656"/>
                </a:cubicBezTo>
                <a:cubicBezTo>
                  <a:pt x="23158" y="11335"/>
                  <a:pt x="23205" y="11156"/>
                  <a:pt x="23205" y="11144"/>
                </a:cubicBezTo>
                <a:cubicBezTo>
                  <a:pt x="24158" y="10859"/>
                  <a:pt x="25122" y="10561"/>
                  <a:pt x="26087" y="10287"/>
                </a:cubicBezTo>
                <a:lnTo>
                  <a:pt x="26087" y="10287"/>
                </a:lnTo>
                <a:cubicBezTo>
                  <a:pt x="26063" y="10359"/>
                  <a:pt x="26003" y="10501"/>
                  <a:pt x="25920" y="10680"/>
                </a:cubicBezTo>
                <a:cubicBezTo>
                  <a:pt x="25896" y="10775"/>
                  <a:pt x="25849" y="10882"/>
                  <a:pt x="25801" y="10978"/>
                </a:cubicBezTo>
                <a:cubicBezTo>
                  <a:pt x="25793" y="10977"/>
                  <a:pt x="25785" y="10977"/>
                  <a:pt x="25777" y="10977"/>
                </a:cubicBezTo>
                <a:cubicBezTo>
                  <a:pt x="24988" y="10977"/>
                  <a:pt x="24242" y="14464"/>
                  <a:pt x="23122" y="17740"/>
                </a:cubicBezTo>
                <a:cubicBezTo>
                  <a:pt x="21955" y="21181"/>
                  <a:pt x="22491" y="21777"/>
                  <a:pt x="22491" y="21777"/>
                </a:cubicBezTo>
                <a:cubicBezTo>
                  <a:pt x="22491" y="21777"/>
                  <a:pt x="23110" y="21503"/>
                  <a:pt x="24884" y="16038"/>
                </a:cubicBezTo>
                <a:cubicBezTo>
                  <a:pt x="26436" y="11278"/>
                  <a:pt x="26050" y="11013"/>
                  <a:pt x="25930" y="11013"/>
                </a:cubicBezTo>
                <a:cubicBezTo>
                  <a:pt x="25926" y="11013"/>
                  <a:pt x="25923" y="11013"/>
                  <a:pt x="25920" y="11013"/>
                </a:cubicBezTo>
                <a:cubicBezTo>
                  <a:pt x="25968" y="10906"/>
                  <a:pt x="26003" y="10823"/>
                  <a:pt x="26027" y="10728"/>
                </a:cubicBezTo>
                <a:cubicBezTo>
                  <a:pt x="26146" y="10418"/>
                  <a:pt x="26206" y="10239"/>
                  <a:pt x="26206" y="10239"/>
                </a:cubicBezTo>
                <a:lnTo>
                  <a:pt x="26194" y="10239"/>
                </a:lnTo>
                <a:cubicBezTo>
                  <a:pt x="26753" y="10073"/>
                  <a:pt x="27337" y="9894"/>
                  <a:pt x="27908" y="9727"/>
                </a:cubicBezTo>
                <a:lnTo>
                  <a:pt x="27908" y="9727"/>
                </a:lnTo>
                <a:cubicBezTo>
                  <a:pt x="27885" y="9811"/>
                  <a:pt x="27861" y="9906"/>
                  <a:pt x="27849" y="10025"/>
                </a:cubicBezTo>
                <a:cubicBezTo>
                  <a:pt x="27825" y="10120"/>
                  <a:pt x="27801" y="10228"/>
                  <a:pt x="27789" y="10347"/>
                </a:cubicBezTo>
                <a:cubicBezTo>
                  <a:pt x="26968" y="10370"/>
                  <a:pt x="26837" y="14002"/>
                  <a:pt x="26277" y="17455"/>
                </a:cubicBezTo>
                <a:cubicBezTo>
                  <a:pt x="25706" y="21038"/>
                  <a:pt x="26337" y="21538"/>
                  <a:pt x="26337" y="21538"/>
                </a:cubicBezTo>
                <a:cubicBezTo>
                  <a:pt x="26337" y="21538"/>
                  <a:pt x="26908" y="21157"/>
                  <a:pt x="27742" y="15478"/>
                </a:cubicBezTo>
                <a:cubicBezTo>
                  <a:pt x="28453" y="10728"/>
                  <a:pt x="28092" y="10363"/>
                  <a:pt x="27963" y="10363"/>
                </a:cubicBezTo>
                <a:cubicBezTo>
                  <a:pt x="27950" y="10363"/>
                  <a:pt x="27939" y="10367"/>
                  <a:pt x="27932" y="10370"/>
                </a:cubicBezTo>
                <a:cubicBezTo>
                  <a:pt x="27944" y="10275"/>
                  <a:pt x="27980" y="10168"/>
                  <a:pt x="27992" y="10073"/>
                </a:cubicBezTo>
                <a:cubicBezTo>
                  <a:pt x="28027" y="9930"/>
                  <a:pt x="28051" y="9811"/>
                  <a:pt x="28063" y="9716"/>
                </a:cubicBezTo>
                <a:lnTo>
                  <a:pt x="29635" y="9275"/>
                </a:lnTo>
                <a:lnTo>
                  <a:pt x="29551" y="9037"/>
                </a:lnTo>
                <a:cubicBezTo>
                  <a:pt x="29218" y="9132"/>
                  <a:pt x="28873" y="9227"/>
                  <a:pt x="28516" y="9335"/>
                </a:cubicBezTo>
                <a:cubicBezTo>
                  <a:pt x="28468" y="9287"/>
                  <a:pt x="28337" y="9168"/>
                  <a:pt x="28158" y="8977"/>
                </a:cubicBezTo>
                <a:cubicBezTo>
                  <a:pt x="28099" y="8918"/>
                  <a:pt x="28004" y="8835"/>
                  <a:pt x="27932" y="8751"/>
                </a:cubicBezTo>
                <a:cubicBezTo>
                  <a:pt x="28039" y="8739"/>
                  <a:pt x="28492" y="8465"/>
                  <a:pt x="24789" y="4417"/>
                </a:cubicBezTo>
                <a:cubicBezTo>
                  <a:pt x="20765" y="0"/>
                  <a:pt x="20038" y="0"/>
                  <a:pt x="20038" y="0"/>
                </a:cubicBezTo>
                <a:close/>
              </a:path>
            </a:pathLst>
          </a:custGeom>
          <a:solidFill>
            <a:srgbClr val="8FC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23"/>
          <p:cNvGrpSpPr/>
          <p:nvPr/>
        </p:nvGrpSpPr>
        <p:grpSpPr>
          <a:xfrm>
            <a:off x="8430595" y="1891198"/>
            <a:ext cx="1071224" cy="846068"/>
            <a:chOff x="4513350" y="1013350"/>
            <a:chExt cx="788825" cy="623025"/>
          </a:xfrm>
        </p:grpSpPr>
        <p:sp>
          <p:nvSpPr>
            <p:cNvPr id="877" name="Google Shape;877;p23"/>
            <p:cNvSpPr/>
            <p:nvPr/>
          </p:nvSpPr>
          <p:spPr>
            <a:xfrm>
              <a:off x="4592525" y="1216500"/>
              <a:ext cx="222075" cy="37900"/>
            </a:xfrm>
            <a:custGeom>
              <a:avLst/>
              <a:gdLst/>
              <a:ahLst/>
              <a:cxnLst/>
              <a:rect l="l" t="t" r="r" b="b"/>
              <a:pathLst>
                <a:path w="8883" h="1516" extrusionOk="0">
                  <a:moveTo>
                    <a:pt x="5216" y="0"/>
                  </a:moveTo>
                  <a:cubicBezTo>
                    <a:pt x="2184" y="0"/>
                    <a:pt x="1" y="1209"/>
                    <a:pt x="1" y="1209"/>
                  </a:cubicBezTo>
                  <a:cubicBezTo>
                    <a:pt x="708" y="1431"/>
                    <a:pt x="1576" y="1516"/>
                    <a:pt x="2489" y="1516"/>
                  </a:cubicBezTo>
                  <a:cubicBezTo>
                    <a:pt x="5448" y="1516"/>
                    <a:pt x="8883" y="626"/>
                    <a:pt x="8883" y="626"/>
                  </a:cubicBezTo>
                  <a:cubicBezTo>
                    <a:pt x="7589" y="167"/>
                    <a:pt x="6344" y="0"/>
                    <a:pt x="5216"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a:off x="4702350" y="1273800"/>
              <a:ext cx="169700" cy="126825"/>
            </a:xfrm>
            <a:custGeom>
              <a:avLst/>
              <a:gdLst/>
              <a:ahLst/>
              <a:cxnLst/>
              <a:rect l="l" t="t" r="r" b="b"/>
              <a:pathLst>
                <a:path w="6788" h="5073" extrusionOk="0">
                  <a:moveTo>
                    <a:pt x="6788" y="0"/>
                  </a:moveTo>
                  <a:lnTo>
                    <a:pt x="6788" y="0"/>
                  </a:lnTo>
                  <a:cubicBezTo>
                    <a:pt x="1501" y="2417"/>
                    <a:pt x="1" y="5072"/>
                    <a:pt x="1" y="5072"/>
                  </a:cubicBezTo>
                  <a:cubicBezTo>
                    <a:pt x="3835" y="4894"/>
                    <a:pt x="6787" y="1"/>
                    <a:pt x="6788"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4729450" y="1319350"/>
              <a:ext cx="215825" cy="139925"/>
            </a:xfrm>
            <a:custGeom>
              <a:avLst/>
              <a:gdLst/>
              <a:ahLst/>
              <a:cxnLst/>
              <a:rect l="l" t="t" r="r" b="b"/>
              <a:pathLst>
                <a:path w="8633" h="5597" extrusionOk="0">
                  <a:moveTo>
                    <a:pt x="8632" y="0"/>
                  </a:moveTo>
                  <a:cubicBezTo>
                    <a:pt x="8632" y="0"/>
                    <a:pt x="8632" y="0"/>
                    <a:pt x="8632" y="0"/>
                  </a:cubicBezTo>
                  <a:lnTo>
                    <a:pt x="8632" y="0"/>
                  </a:lnTo>
                  <a:cubicBezTo>
                    <a:pt x="8632" y="0"/>
                    <a:pt x="8632" y="0"/>
                    <a:pt x="8632" y="0"/>
                  </a:cubicBezTo>
                  <a:close/>
                  <a:moveTo>
                    <a:pt x="8632" y="0"/>
                  </a:moveTo>
                  <a:cubicBezTo>
                    <a:pt x="8608" y="10"/>
                    <a:pt x="1568" y="1986"/>
                    <a:pt x="0" y="5596"/>
                  </a:cubicBezTo>
                  <a:cubicBezTo>
                    <a:pt x="0" y="5596"/>
                    <a:pt x="4132" y="3715"/>
                    <a:pt x="8632"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4792550" y="1343150"/>
              <a:ext cx="211075" cy="194100"/>
            </a:xfrm>
            <a:custGeom>
              <a:avLst/>
              <a:gdLst/>
              <a:ahLst/>
              <a:cxnLst/>
              <a:rect l="l" t="t" r="r" b="b"/>
              <a:pathLst>
                <a:path w="8443" h="7764" extrusionOk="0">
                  <a:moveTo>
                    <a:pt x="8442" y="1"/>
                  </a:moveTo>
                  <a:lnTo>
                    <a:pt x="8442" y="1"/>
                  </a:lnTo>
                  <a:cubicBezTo>
                    <a:pt x="3346" y="1167"/>
                    <a:pt x="1" y="7763"/>
                    <a:pt x="1" y="7763"/>
                  </a:cubicBezTo>
                  <a:cubicBezTo>
                    <a:pt x="3799" y="6454"/>
                    <a:pt x="8442" y="1"/>
                    <a:pt x="8442" y="1"/>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4513350" y="1013350"/>
              <a:ext cx="788825" cy="623025"/>
            </a:xfrm>
            <a:custGeom>
              <a:avLst/>
              <a:gdLst/>
              <a:ahLst/>
              <a:cxnLst/>
              <a:rect l="l" t="t" r="r" b="b"/>
              <a:pathLst>
                <a:path w="31553" h="24921" extrusionOk="0">
                  <a:moveTo>
                    <a:pt x="7406" y="0"/>
                  </a:moveTo>
                  <a:cubicBezTo>
                    <a:pt x="6763" y="4584"/>
                    <a:pt x="10871" y="7680"/>
                    <a:pt x="11633" y="8204"/>
                  </a:cubicBezTo>
                  <a:cubicBezTo>
                    <a:pt x="11454" y="8144"/>
                    <a:pt x="11276" y="8073"/>
                    <a:pt x="11109" y="8013"/>
                  </a:cubicBezTo>
                  <a:cubicBezTo>
                    <a:pt x="10978" y="7966"/>
                    <a:pt x="10847" y="7918"/>
                    <a:pt x="10716" y="7894"/>
                  </a:cubicBezTo>
                  <a:lnTo>
                    <a:pt x="10573" y="7811"/>
                  </a:lnTo>
                  <a:cubicBezTo>
                    <a:pt x="7109" y="4954"/>
                    <a:pt x="1" y="953"/>
                    <a:pt x="0" y="953"/>
                  </a:cubicBezTo>
                  <a:lnTo>
                    <a:pt x="0" y="953"/>
                  </a:lnTo>
                  <a:cubicBezTo>
                    <a:pt x="1810" y="5537"/>
                    <a:pt x="6728" y="7085"/>
                    <a:pt x="9323" y="7692"/>
                  </a:cubicBezTo>
                  <a:lnTo>
                    <a:pt x="9311" y="7728"/>
                  </a:lnTo>
                  <a:cubicBezTo>
                    <a:pt x="9311" y="7728"/>
                    <a:pt x="9716" y="7859"/>
                    <a:pt x="10430" y="8085"/>
                  </a:cubicBezTo>
                  <a:cubicBezTo>
                    <a:pt x="10609" y="8144"/>
                    <a:pt x="10799" y="8204"/>
                    <a:pt x="11026" y="8275"/>
                  </a:cubicBezTo>
                  <a:cubicBezTo>
                    <a:pt x="11228" y="8371"/>
                    <a:pt x="11454" y="8442"/>
                    <a:pt x="11692" y="8549"/>
                  </a:cubicBezTo>
                  <a:cubicBezTo>
                    <a:pt x="11931" y="8633"/>
                    <a:pt x="12181" y="8740"/>
                    <a:pt x="12454" y="8847"/>
                  </a:cubicBezTo>
                  <a:cubicBezTo>
                    <a:pt x="12585" y="8906"/>
                    <a:pt x="12740" y="8966"/>
                    <a:pt x="12871" y="9037"/>
                  </a:cubicBezTo>
                  <a:cubicBezTo>
                    <a:pt x="8454" y="9716"/>
                    <a:pt x="6013" y="12907"/>
                    <a:pt x="6013" y="12907"/>
                  </a:cubicBezTo>
                  <a:cubicBezTo>
                    <a:pt x="10359" y="11954"/>
                    <a:pt x="12573" y="9680"/>
                    <a:pt x="13050" y="9121"/>
                  </a:cubicBezTo>
                  <a:cubicBezTo>
                    <a:pt x="13121" y="9156"/>
                    <a:pt x="13193" y="9204"/>
                    <a:pt x="13288" y="9228"/>
                  </a:cubicBezTo>
                  <a:cubicBezTo>
                    <a:pt x="13431" y="9299"/>
                    <a:pt x="13586" y="9359"/>
                    <a:pt x="13728" y="9442"/>
                  </a:cubicBezTo>
                  <a:cubicBezTo>
                    <a:pt x="13883" y="9514"/>
                    <a:pt x="14050" y="9573"/>
                    <a:pt x="14193" y="9656"/>
                  </a:cubicBezTo>
                  <a:cubicBezTo>
                    <a:pt x="14490" y="9823"/>
                    <a:pt x="14800" y="9990"/>
                    <a:pt x="15133" y="10168"/>
                  </a:cubicBezTo>
                  <a:cubicBezTo>
                    <a:pt x="15300" y="10252"/>
                    <a:pt x="15455" y="10335"/>
                    <a:pt x="15621" y="10430"/>
                  </a:cubicBezTo>
                  <a:cubicBezTo>
                    <a:pt x="15788" y="10537"/>
                    <a:pt x="15955" y="10633"/>
                    <a:pt x="16110" y="10728"/>
                  </a:cubicBezTo>
                  <a:cubicBezTo>
                    <a:pt x="16276" y="10835"/>
                    <a:pt x="16443" y="10942"/>
                    <a:pt x="16598" y="11026"/>
                  </a:cubicBezTo>
                  <a:cubicBezTo>
                    <a:pt x="16764" y="11133"/>
                    <a:pt x="16943" y="11228"/>
                    <a:pt x="17110" y="11347"/>
                  </a:cubicBezTo>
                  <a:cubicBezTo>
                    <a:pt x="17443" y="11561"/>
                    <a:pt x="17777" y="11788"/>
                    <a:pt x="18110" y="12026"/>
                  </a:cubicBezTo>
                  <a:cubicBezTo>
                    <a:pt x="18193" y="12085"/>
                    <a:pt x="18277" y="12145"/>
                    <a:pt x="18360" y="12204"/>
                  </a:cubicBezTo>
                  <a:lnTo>
                    <a:pt x="18610" y="12395"/>
                  </a:lnTo>
                  <a:cubicBezTo>
                    <a:pt x="18777" y="12514"/>
                    <a:pt x="18943" y="12657"/>
                    <a:pt x="19122" y="12776"/>
                  </a:cubicBezTo>
                  <a:cubicBezTo>
                    <a:pt x="19289" y="12895"/>
                    <a:pt x="19467" y="13026"/>
                    <a:pt x="19622" y="13145"/>
                  </a:cubicBezTo>
                  <a:cubicBezTo>
                    <a:pt x="19789" y="13264"/>
                    <a:pt x="19955" y="13407"/>
                    <a:pt x="20122" y="13550"/>
                  </a:cubicBezTo>
                  <a:lnTo>
                    <a:pt x="21098" y="14347"/>
                  </a:lnTo>
                  <a:cubicBezTo>
                    <a:pt x="21134" y="14383"/>
                    <a:pt x="21158" y="14395"/>
                    <a:pt x="21170" y="14419"/>
                  </a:cubicBezTo>
                  <a:cubicBezTo>
                    <a:pt x="16229" y="16788"/>
                    <a:pt x="12716" y="22896"/>
                    <a:pt x="12716" y="22896"/>
                  </a:cubicBezTo>
                  <a:cubicBezTo>
                    <a:pt x="16550" y="21110"/>
                    <a:pt x="20455" y="15729"/>
                    <a:pt x="21313" y="14526"/>
                  </a:cubicBezTo>
                  <a:cubicBezTo>
                    <a:pt x="21872" y="15038"/>
                    <a:pt x="22456" y="15538"/>
                    <a:pt x="22991" y="16062"/>
                  </a:cubicBezTo>
                  <a:cubicBezTo>
                    <a:pt x="23361" y="16407"/>
                    <a:pt x="23706" y="16764"/>
                    <a:pt x="24063" y="17098"/>
                  </a:cubicBezTo>
                  <a:cubicBezTo>
                    <a:pt x="23063" y="18027"/>
                    <a:pt x="18336" y="22503"/>
                    <a:pt x="18812" y="24920"/>
                  </a:cubicBezTo>
                  <a:cubicBezTo>
                    <a:pt x="18812" y="24920"/>
                    <a:pt x="21682" y="22218"/>
                    <a:pt x="24123" y="17181"/>
                  </a:cubicBezTo>
                  <a:cubicBezTo>
                    <a:pt x="24325" y="17384"/>
                    <a:pt x="24539" y="17598"/>
                    <a:pt x="24730" y="17800"/>
                  </a:cubicBezTo>
                  <a:cubicBezTo>
                    <a:pt x="25016" y="18086"/>
                    <a:pt x="25266" y="18384"/>
                    <a:pt x="25539" y="18669"/>
                  </a:cubicBezTo>
                  <a:cubicBezTo>
                    <a:pt x="25670" y="18800"/>
                    <a:pt x="25801" y="18943"/>
                    <a:pt x="25920" y="19086"/>
                  </a:cubicBezTo>
                  <a:cubicBezTo>
                    <a:pt x="26039" y="19217"/>
                    <a:pt x="26170" y="19360"/>
                    <a:pt x="26289" y="19503"/>
                  </a:cubicBezTo>
                  <a:lnTo>
                    <a:pt x="27004" y="20301"/>
                  </a:lnTo>
                  <a:cubicBezTo>
                    <a:pt x="27230" y="20551"/>
                    <a:pt x="27456" y="20824"/>
                    <a:pt x="27659" y="21063"/>
                  </a:cubicBezTo>
                  <a:cubicBezTo>
                    <a:pt x="27873" y="21301"/>
                    <a:pt x="28064" y="21539"/>
                    <a:pt x="28254" y="21765"/>
                  </a:cubicBezTo>
                  <a:cubicBezTo>
                    <a:pt x="28433" y="21979"/>
                    <a:pt x="28611" y="22206"/>
                    <a:pt x="28778" y="22396"/>
                  </a:cubicBezTo>
                  <a:cubicBezTo>
                    <a:pt x="29111" y="22801"/>
                    <a:pt x="29385" y="23146"/>
                    <a:pt x="29623" y="23444"/>
                  </a:cubicBezTo>
                  <a:cubicBezTo>
                    <a:pt x="30088" y="24027"/>
                    <a:pt x="30361" y="24361"/>
                    <a:pt x="30361" y="24361"/>
                  </a:cubicBezTo>
                  <a:lnTo>
                    <a:pt x="31028" y="23825"/>
                  </a:lnTo>
                  <a:cubicBezTo>
                    <a:pt x="31028" y="23825"/>
                    <a:pt x="30754" y="23503"/>
                    <a:pt x="30266" y="22920"/>
                  </a:cubicBezTo>
                  <a:cubicBezTo>
                    <a:pt x="30028" y="22610"/>
                    <a:pt x="29730" y="22265"/>
                    <a:pt x="29385" y="21860"/>
                  </a:cubicBezTo>
                  <a:cubicBezTo>
                    <a:pt x="29230" y="21670"/>
                    <a:pt x="29028" y="21444"/>
                    <a:pt x="28837" y="21217"/>
                  </a:cubicBezTo>
                  <a:cubicBezTo>
                    <a:pt x="28647" y="21003"/>
                    <a:pt x="28433" y="20777"/>
                    <a:pt x="28230" y="20539"/>
                  </a:cubicBezTo>
                  <a:cubicBezTo>
                    <a:pt x="28016" y="20301"/>
                    <a:pt x="27802" y="20051"/>
                    <a:pt x="27563" y="19801"/>
                  </a:cubicBezTo>
                  <a:cubicBezTo>
                    <a:pt x="27325" y="19539"/>
                    <a:pt x="27087" y="19277"/>
                    <a:pt x="26825" y="19003"/>
                  </a:cubicBezTo>
                  <a:cubicBezTo>
                    <a:pt x="26706" y="18872"/>
                    <a:pt x="26575" y="18741"/>
                    <a:pt x="26444" y="18586"/>
                  </a:cubicBezTo>
                  <a:cubicBezTo>
                    <a:pt x="26313" y="18455"/>
                    <a:pt x="26170" y="18324"/>
                    <a:pt x="26039" y="18169"/>
                  </a:cubicBezTo>
                  <a:cubicBezTo>
                    <a:pt x="25778" y="17884"/>
                    <a:pt x="25492" y="17610"/>
                    <a:pt x="25206" y="17324"/>
                  </a:cubicBezTo>
                  <a:cubicBezTo>
                    <a:pt x="24885" y="17014"/>
                    <a:pt x="24539" y="16681"/>
                    <a:pt x="24194" y="16360"/>
                  </a:cubicBezTo>
                  <a:cubicBezTo>
                    <a:pt x="26754" y="14693"/>
                    <a:pt x="31552" y="5621"/>
                    <a:pt x="31552" y="5620"/>
                  </a:cubicBezTo>
                  <a:lnTo>
                    <a:pt x="31552" y="5620"/>
                  </a:lnTo>
                  <a:cubicBezTo>
                    <a:pt x="27778" y="7382"/>
                    <a:pt x="24682" y="14586"/>
                    <a:pt x="24027" y="16193"/>
                  </a:cubicBezTo>
                  <a:cubicBezTo>
                    <a:pt x="23825" y="16002"/>
                    <a:pt x="23611" y="15800"/>
                    <a:pt x="23396" y="15610"/>
                  </a:cubicBezTo>
                  <a:cubicBezTo>
                    <a:pt x="23194" y="15431"/>
                    <a:pt x="22991" y="15252"/>
                    <a:pt x="22801" y="15074"/>
                  </a:cubicBezTo>
                  <a:cubicBezTo>
                    <a:pt x="25801" y="11716"/>
                    <a:pt x="29790" y="4073"/>
                    <a:pt x="29790" y="4072"/>
                  </a:cubicBezTo>
                  <a:lnTo>
                    <a:pt x="29790" y="4072"/>
                  </a:lnTo>
                  <a:cubicBezTo>
                    <a:pt x="24980" y="7871"/>
                    <a:pt x="23099" y="13157"/>
                    <a:pt x="22575" y="14895"/>
                  </a:cubicBezTo>
                  <a:cubicBezTo>
                    <a:pt x="22206" y="14574"/>
                    <a:pt x="21813" y="14252"/>
                    <a:pt x="21444" y="13931"/>
                  </a:cubicBezTo>
                  <a:cubicBezTo>
                    <a:pt x="21289" y="13812"/>
                    <a:pt x="21146" y="13693"/>
                    <a:pt x="20979" y="13574"/>
                  </a:cubicBezTo>
                  <a:cubicBezTo>
                    <a:pt x="24361" y="10371"/>
                    <a:pt x="26337" y="1727"/>
                    <a:pt x="26337" y="1727"/>
                  </a:cubicBezTo>
                  <a:lnTo>
                    <a:pt x="26337" y="1727"/>
                  </a:lnTo>
                  <a:cubicBezTo>
                    <a:pt x="22753" y="4823"/>
                    <a:pt x="21146" y="11657"/>
                    <a:pt x="20777" y="13407"/>
                  </a:cubicBezTo>
                  <a:cubicBezTo>
                    <a:pt x="20658" y="13324"/>
                    <a:pt x="20539" y="13216"/>
                    <a:pt x="20420" y="13121"/>
                  </a:cubicBezTo>
                  <a:cubicBezTo>
                    <a:pt x="20253" y="12990"/>
                    <a:pt x="20086" y="12859"/>
                    <a:pt x="19908" y="12740"/>
                  </a:cubicBezTo>
                  <a:cubicBezTo>
                    <a:pt x="19729" y="12621"/>
                    <a:pt x="19562" y="12490"/>
                    <a:pt x="19384" y="12371"/>
                  </a:cubicBezTo>
                  <a:cubicBezTo>
                    <a:pt x="19372" y="12347"/>
                    <a:pt x="19348" y="12335"/>
                    <a:pt x="19324" y="12323"/>
                  </a:cubicBezTo>
                  <a:cubicBezTo>
                    <a:pt x="22301" y="7347"/>
                    <a:pt x="22098" y="822"/>
                    <a:pt x="22098" y="822"/>
                  </a:cubicBezTo>
                  <a:lnTo>
                    <a:pt x="22098" y="822"/>
                  </a:lnTo>
                  <a:cubicBezTo>
                    <a:pt x="18943" y="4608"/>
                    <a:pt x="19015" y="10478"/>
                    <a:pt x="19110" y="12157"/>
                  </a:cubicBezTo>
                  <a:cubicBezTo>
                    <a:pt x="19027" y="12097"/>
                    <a:pt x="18943" y="12038"/>
                    <a:pt x="18872" y="12002"/>
                  </a:cubicBezTo>
                  <a:lnTo>
                    <a:pt x="18610" y="11811"/>
                  </a:lnTo>
                  <a:cubicBezTo>
                    <a:pt x="18527" y="11752"/>
                    <a:pt x="18431" y="11704"/>
                    <a:pt x="18348" y="11657"/>
                  </a:cubicBezTo>
                  <a:cubicBezTo>
                    <a:pt x="18229" y="11585"/>
                    <a:pt x="18098" y="11490"/>
                    <a:pt x="17979" y="11419"/>
                  </a:cubicBezTo>
                  <a:cubicBezTo>
                    <a:pt x="19301" y="7097"/>
                    <a:pt x="17836" y="762"/>
                    <a:pt x="17836" y="762"/>
                  </a:cubicBezTo>
                  <a:cubicBezTo>
                    <a:pt x="15633" y="5215"/>
                    <a:pt x="17098" y="9752"/>
                    <a:pt x="17681" y="11228"/>
                  </a:cubicBezTo>
                  <a:cubicBezTo>
                    <a:pt x="17562" y="11145"/>
                    <a:pt x="17443" y="11061"/>
                    <a:pt x="17324" y="10990"/>
                  </a:cubicBezTo>
                  <a:cubicBezTo>
                    <a:pt x="17157" y="10871"/>
                    <a:pt x="16979" y="10776"/>
                    <a:pt x="16800" y="10668"/>
                  </a:cubicBezTo>
                  <a:cubicBezTo>
                    <a:pt x="16622" y="10573"/>
                    <a:pt x="16455" y="10478"/>
                    <a:pt x="16288" y="10371"/>
                  </a:cubicBezTo>
                  <a:cubicBezTo>
                    <a:pt x="16133" y="10276"/>
                    <a:pt x="15967" y="10180"/>
                    <a:pt x="15800" y="10097"/>
                  </a:cubicBezTo>
                  <a:lnTo>
                    <a:pt x="15312" y="9823"/>
                  </a:lnTo>
                  <a:cubicBezTo>
                    <a:pt x="15098" y="9716"/>
                    <a:pt x="14907" y="9621"/>
                    <a:pt x="14705" y="9514"/>
                  </a:cubicBezTo>
                  <a:cubicBezTo>
                    <a:pt x="16205" y="5573"/>
                    <a:pt x="14741" y="406"/>
                    <a:pt x="14740" y="405"/>
                  </a:cubicBezTo>
                  <a:lnTo>
                    <a:pt x="14740" y="405"/>
                  </a:lnTo>
                  <a:cubicBezTo>
                    <a:pt x="13371" y="2275"/>
                    <a:pt x="14264" y="7978"/>
                    <a:pt x="14538" y="9418"/>
                  </a:cubicBezTo>
                  <a:cubicBezTo>
                    <a:pt x="14478" y="9394"/>
                    <a:pt x="14407" y="9359"/>
                    <a:pt x="14348" y="9323"/>
                  </a:cubicBezTo>
                  <a:cubicBezTo>
                    <a:pt x="14193" y="9228"/>
                    <a:pt x="14026" y="9168"/>
                    <a:pt x="13883" y="9109"/>
                  </a:cubicBezTo>
                  <a:cubicBezTo>
                    <a:pt x="13728" y="9037"/>
                    <a:pt x="13586" y="8978"/>
                    <a:pt x="13431" y="8918"/>
                  </a:cubicBezTo>
                  <a:cubicBezTo>
                    <a:pt x="13288" y="8859"/>
                    <a:pt x="13133" y="8787"/>
                    <a:pt x="13002" y="8728"/>
                  </a:cubicBezTo>
                  <a:cubicBezTo>
                    <a:pt x="14728" y="5477"/>
                    <a:pt x="11931" y="1120"/>
                    <a:pt x="11931" y="1120"/>
                  </a:cubicBezTo>
                  <a:lnTo>
                    <a:pt x="11931" y="1120"/>
                  </a:lnTo>
                  <a:cubicBezTo>
                    <a:pt x="10930" y="4227"/>
                    <a:pt x="12764" y="8275"/>
                    <a:pt x="12978" y="8704"/>
                  </a:cubicBezTo>
                  <a:cubicBezTo>
                    <a:pt x="12835" y="8644"/>
                    <a:pt x="12716" y="8585"/>
                    <a:pt x="12585" y="8549"/>
                  </a:cubicBezTo>
                  <a:cubicBezTo>
                    <a:pt x="12300" y="8442"/>
                    <a:pt x="12050" y="8347"/>
                    <a:pt x="11800" y="8263"/>
                  </a:cubicBezTo>
                  <a:cubicBezTo>
                    <a:pt x="11788" y="8263"/>
                    <a:pt x="11752" y="8252"/>
                    <a:pt x="11740" y="8252"/>
                  </a:cubicBezTo>
                  <a:cubicBezTo>
                    <a:pt x="11442" y="6085"/>
                    <a:pt x="7406" y="1"/>
                    <a:pt x="7406"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23"/>
          <p:cNvSpPr/>
          <p:nvPr/>
        </p:nvSpPr>
        <p:spPr>
          <a:xfrm rot="9900062">
            <a:off x="-213938" y="3739051"/>
            <a:ext cx="1170928" cy="991167"/>
          </a:xfrm>
          <a:custGeom>
            <a:avLst/>
            <a:gdLst/>
            <a:ahLst/>
            <a:cxnLst/>
            <a:rect l="l" t="t" r="r" b="b"/>
            <a:pathLst>
              <a:path w="29768" h="25198" extrusionOk="0">
                <a:moveTo>
                  <a:pt x="28706" y="0"/>
                </a:moveTo>
                <a:cubicBezTo>
                  <a:pt x="28706" y="0"/>
                  <a:pt x="28683" y="107"/>
                  <a:pt x="28647" y="286"/>
                </a:cubicBezTo>
                <a:cubicBezTo>
                  <a:pt x="28635" y="369"/>
                  <a:pt x="28611" y="488"/>
                  <a:pt x="28575" y="631"/>
                </a:cubicBezTo>
                <a:cubicBezTo>
                  <a:pt x="28552" y="762"/>
                  <a:pt x="28516" y="905"/>
                  <a:pt x="28456" y="1072"/>
                </a:cubicBezTo>
                <a:cubicBezTo>
                  <a:pt x="28397" y="1238"/>
                  <a:pt x="28337" y="1429"/>
                  <a:pt x="28278" y="1619"/>
                </a:cubicBezTo>
                <a:cubicBezTo>
                  <a:pt x="28218" y="1834"/>
                  <a:pt x="28111" y="2036"/>
                  <a:pt x="28028" y="2262"/>
                </a:cubicBezTo>
                <a:cubicBezTo>
                  <a:pt x="27980" y="2369"/>
                  <a:pt x="27933" y="2477"/>
                  <a:pt x="27897" y="2596"/>
                </a:cubicBezTo>
                <a:cubicBezTo>
                  <a:pt x="26399" y="2354"/>
                  <a:pt x="20976" y="1508"/>
                  <a:pt x="18281" y="1508"/>
                </a:cubicBezTo>
                <a:cubicBezTo>
                  <a:pt x="17119" y="1508"/>
                  <a:pt x="16464" y="1665"/>
                  <a:pt x="16848" y="2096"/>
                </a:cubicBezTo>
                <a:cubicBezTo>
                  <a:pt x="17861" y="3230"/>
                  <a:pt x="22903" y="3406"/>
                  <a:pt x="25750" y="3406"/>
                </a:cubicBezTo>
                <a:cubicBezTo>
                  <a:pt x="26550" y="3406"/>
                  <a:pt x="27176" y="3392"/>
                  <a:pt x="27492" y="3381"/>
                </a:cubicBezTo>
                <a:lnTo>
                  <a:pt x="27492" y="3381"/>
                </a:lnTo>
                <a:cubicBezTo>
                  <a:pt x="27432" y="3501"/>
                  <a:pt x="27361" y="3620"/>
                  <a:pt x="27278" y="3739"/>
                </a:cubicBezTo>
                <a:cubicBezTo>
                  <a:pt x="27123" y="4001"/>
                  <a:pt x="26968" y="4286"/>
                  <a:pt x="26778" y="4560"/>
                </a:cubicBezTo>
                <a:cubicBezTo>
                  <a:pt x="26587" y="4822"/>
                  <a:pt x="26409" y="5120"/>
                  <a:pt x="26182" y="5394"/>
                </a:cubicBezTo>
                <a:cubicBezTo>
                  <a:pt x="25968" y="5667"/>
                  <a:pt x="25754" y="5965"/>
                  <a:pt x="25516" y="6239"/>
                </a:cubicBezTo>
                <a:cubicBezTo>
                  <a:pt x="25397" y="6382"/>
                  <a:pt x="25277" y="6525"/>
                  <a:pt x="25158" y="6668"/>
                </a:cubicBezTo>
                <a:cubicBezTo>
                  <a:pt x="25039" y="6822"/>
                  <a:pt x="24896" y="6953"/>
                  <a:pt x="24765" y="7096"/>
                </a:cubicBezTo>
                <a:cubicBezTo>
                  <a:pt x="24658" y="7215"/>
                  <a:pt x="24563" y="7334"/>
                  <a:pt x="24444" y="7453"/>
                </a:cubicBezTo>
                <a:cubicBezTo>
                  <a:pt x="22451" y="7037"/>
                  <a:pt x="16306" y="5777"/>
                  <a:pt x="13663" y="5777"/>
                </a:cubicBezTo>
                <a:cubicBezTo>
                  <a:pt x="12753" y="5777"/>
                  <a:pt x="12258" y="5926"/>
                  <a:pt x="12490" y="6310"/>
                </a:cubicBezTo>
                <a:cubicBezTo>
                  <a:pt x="13383" y="7787"/>
                  <a:pt x="21360" y="8096"/>
                  <a:pt x="23742" y="8156"/>
                </a:cubicBezTo>
                <a:cubicBezTo>
                  <a:pt x="23515" y="8382"/>
                  <a:pt x="23289" y="8584"/>
                  <a:pt x="23075" y="8799"/>
                </a:cubicBezTo>
                <a:cubicBezTo>
                  <a:pt x="22777" y="9085"/>
                  <a:pt x="22456" y="9346"/>
                  <a:pt x="22158" y="9632"/>
                </a:cubicBezTo>
                <a:cubicBezTo>
                  <a:pt x="21848" y="9894"/>
                  <a:pt x="21539" y="10168"/>
                  <a:pt x="21206" y="10430"/>
                </a:cubicBezTo>
                <a:cubicBezTo>
                  <a:pt x="20717" y="10835"/>
                  <a:pt x="20217" y="11228"/>
                  <a:pt x="19705" y="11597"/>
                </a:cubicBezTo>
                <a:cubicBezTo>
                  <a:pt x="18173" y="10937"/>
                  <a:pt x="11342" y="8009"/>
                  <a:pt x="9539" y="8009"/>
                </a:cubicBezTo>
                <a:cubicBezTo>
                  <a:pt x="9030" y="8009"/>
                  <a:pt x="8921" y="8242"/>
                  <a:pt x="9442" y="8823"/>
                </a:cubicBezTo>
                <a:cubicBezTo>
                  <a:pt x="11204" y="10811"/>
                  <a:pt x="17372" y="11894"/>
                  <a:pt x="18979" y="12144"/>
                </a:cubicBezTo>
                <a:cubicBezTo>
                  <a:pt x="18408" y="12561"/>
                  <a:pt x="17836" y="12954"/>
                  <a:pt x="17276" y="13335"/>
                </a:cubicBezTo>
                <a:cubicBezTo>
                  <a:pt x="16824" y="13645"/>
                  <a:pt x="16372" y="13930"/>
                  <a:pt x="15931" y="14204"/>
                </a:cubicBezTo>
                <a:cubicBezTo>
                  <a:pt x="14714" y="13877"/>
                  <a:pt x="8313" y="12201"/>
                  <a:pt x="6010" y="12201"/>
                </a:cubicBezTo>
                <a:cubicBezTo>
                  <a:pt x="5385" y="12201"/>
                  <a:pt x="5062" y="12325"/>
                  <a:pt x="5227" y="12633"/>
                </a:cubicBezTo>
                <a:cubicBezTo>
                  <a:pt x="5954" y="13990"/>
                  <a:pt x="13276" y="14585"/>
                  <a:pt x="15121" y="14704"/>
                </a:cubicBezTo>
                <a:cubicBezTo>
                  <a:pt x="14598" y="15014"/>
                  <a:pt x="14109" y="15312"/>
                  <a:pt x="13645" y="15573"/>
                </a:cubicBezTo>
                <a:cubicBezTo>
                  <a:pt x="12562" y="16193"/>
                  <a:pt x="11645" y="16681"/>
                  <a:pt x="10990" y="17014"/>
                </a:cubicBezTo>
                <a:cubicBezTo>
                  <a:pt x="9274" y="16537"/>
                  <a:pt x="4757" y="15316"/>
                  <a:pt x="3092" y="15316"/>
                </a:cubicBezTo>
                <a:cubicBezTo>
                  <a:pt x="2469" y="15316"/>
                  <a:pt x="2245" y="15487"/>
                  <a:pt x="2715" y="15931"/>
                </a:cubicBezTo>
                <a:cubicBezTo>
                  <a:pt x="4356" y="17469"/>
                  <a:pt x="8286" y="17610"/>
                  <a:pt x="9787" y="17610"/>
                </a:cubicBezTo>
                <a:cubicBezTo>
                  <a:pt x="9865" y="17610"/>
                  <a:pt x="9937" y="17610"/>
                  <a:pt x="10002" y="17609"/>
                </a:cubicBezTo>
                <a:lnTo>
                  <a:pt x="10061" y="17728"/>
                </a:lnTo>
                <a:cubicBezTo>
                  <a:pt x="8311" y="18443"/>
                  <a:pt x="0" y="21848"/>
                  <a:pt x="1382" y="22265"/>
                </a:cubicBezTo>
                <a:cubicBezTo>
                  <a:pt x="1598" y="22330"/>
                  <a:pt x="1836" y="22360"/>
                  <a:pt x="2092" y="22360"/>
                </a:cubicBezTo>
                <a:cubicBezTo>
                  <a:pt x="5099" y="22360"/>
                  <a:pt x="10490" y="18193"/>
                  <a:pt x="10490" y="18193"/>
                </a:cubicBezTo>
                <a:lnTo>
                  <a:pt x="10490" y="18193"/>
                </a:lnTo>
                <a:cubicBezTo>
                  <a:pt x="10490" y="18193"/>
                  <a:pt x="7895" y="25197"/>
                  <a:pt x="9271" y="25197"/>
                </a:cubicBezTo>
                <a:cubicBezTo>
                  <a:pt x="9406" y="25197"/>
                  <a:pt x="9580" y="25129"/>
                  <a:pt x="9799" y="24979"/>
                </a:cubicBezTo>
                <a:cubicBezTo>
                  <a:pt x="10752" y="24325"/>
                  <a:pt x="11597" y="17657"/>
                  <a:pt x="11657" y="17216"/>
                </a:cubicBezTo>
                <a:cubicBezTo>
                  <a:pt x="12264" y="16907"/>
                  <a:pt x="13026" y="16502"/>
                  <a:pt x="13907" y="16026"/>
                </a:cubicBezTo>
                <a:cubicBezTo>
                  <a:pt x="14348" y="15776"/>
                  <a:pt x="14824" y="15514"/>
                  <a:pt x="15336" y="15216"/>
                </a:cubicBezTo>
                <a:lnTo>
                  <a:pt x="15336" y="15216"/>
                </a:lnTo>
                <a:cubicBezTo>
                  <a:pt x="14228" y="18026"/>
                  <a:pt x="12966" y="24098"/>
                  <a:pt x="13978" y="24444"/>
                </a:cubicBezTo>
                <a:cubicBezTo>
                  <a:pt x="13997" y="24450"/>
                  <a:pt x="14015" y="24452"/>
                  <a:pt x="14033" y="24452"/>
                </a:cubicBezTo>
                <a:cubicBezTo>
                  <a:pt x="14954" y="24452"/>
                  <a:pt x="15852" y="16842"/>
                  <a:pt x="16074" y="14764"/>
                </a:cubicBezTo>
                <a:cubicBezTo>
                  <a:pt x="16562" y="14466"/>
                  <a:pt x="17074" y="14157"/>
                  <a:pt x="17598" y="13811"/>
                </a:cubicBezTo>
                <a:cubicBezTo>
                  <a:pt x="18086" y="13490"/>
                  <a:pt x="18586" y="13156"/>
                  <a:pt x="19098" y="12799"/>
                </a:cubicBezTo>
                <a:lnTo>
                  <a:pt x="19098" y="12799"/>
                </a:lnTo>
                <a:cubicBezTo>
                  <a:pt x="18205" y="14811"/>
                  <a:pt x="15479" y="21241"/>
                  <a:pt x="17145" y="21681"/>
                </a:cubicBezTo>
                <a:cubicBezTo>
                  <a:pt x="17194" y="21694"/>
                  <a:pt x="17243" y="21701"/>
                  <a:pt x="17290" y="21701"/>
                </a:cubicBezTo>
                <a:cubicBezTo>
                  <a:pt x="18934" y="21701"/>
                  <a:pt x="19783" y="14101"/>
                  <a:pt x="19991" y="12180"/>
                </a:cubicBezTo>
                <a:cubicBezTo>
                  <a:pt x="20539" y="11775"/>
                  <a:pt x="21086" y="11359"/>
                  <a:pt x="21622" y="10942"/>
                </a:cubicBezTo>
                <a:lnTo>
                  <a:pt x="22610" y="10132"/>
                </a:lnTo>
                <a:cubicBezTo>
                  <a:pt x="22920" y="9858"/>
                  <a:pt x="23253" y="9585"/>
                  <a:pt x="23551" y="9299"/>
                </a:cubicBezTo>
                <a:lnTo>
                  <a:pt x="24265" y="8632"/>
                </a:lnTo>
                <a:lnTo>
                  <a:pt x="24265" y="8632"/>
                </a:lnTo>
                <a:cubicBezTo>
                  <a:pt x="23134" y="11859"/>
                  <a:pt x="21968" y="19050"/>
                  <a:pt x="23158" y="19383"/>
                </a:cubicBezTo>
                <a:cubicBezTo>
                  <a:pt x="23176" y="19388"/>
                  <a:pt x="23194" y="19391"/>
                  <a:pt x="23212" y="19391"/>
                </a:cubicBezTo>
                <a:cubicBezTo>
                  <a:pt x="24345" y="19391"/>
                  <a:pt x="24981" y="9417"/>
                  <a:pt x="25075" y="7811"/>
                </a:cubicBezTo>
                <a:cubicBezTo>
                  <a:pt x="25158" y="7739"/>
                  <a:pt x="25230" y="7668"/>
                  <a:pt x="25289" y="7596"/>
                </a:cubicBezTo>
                <a:cubicBezTo>
                  <a:pt x="25420" y="7441"/>
                  <a:pt x="25551" y="7311"/>
                  <a:pt x="25694" y="7156"/>
                </a:cubicBezTo>
                <a:cubicBezTo>
                  <a:pt x="25825" y="7013"/>
                  <a:pt x="25944" y="6858"/>
                  <a:pt x="26063" y="6715"/>
                </a:cubicBezTo>
                <a:cubicBezTo>
                  <a:pt x="26313" y="6429"/>
                  <a:pt x="26540" y="6132"/>
                  <a:pt x="26766" y="5834"/>
                </a:cubicBezTo>
                <a:cubicBezTo>
                  <a:pt x="27004" y="5548"/>
                  <a:pt x="27194" y="5251"/>
                  <a:pt x="27385" y="4977"/>
                </a:cubicBezTo>
                <a:cubicBezTo>
                  <a:pt x="27432" y="4917"/>
                  <a:pt x="27480" y="4858"/>
                  <a:pt x="27516" y="4774"/>
                </a:cubicBezTo>
                <a:lnTo>
                  <a:pt x="27516" y="4774"/>
                </a:lnTo>
                <a:cubicBezTo>
                  <a:pt x="27135" y="8584"/>
                  <a:pt x="27397" y="15109"/>
                  <a:pt x="28611" y="15216"/>
                </a:cubicBezTo>
                <a:cubicBezTo>
                  <a:pt x="28617" y="15217"/>
                  <a:pt x="28623" y="15217"/>
                  <a:pt x="28629" y="15217"/>
                </a:cubicBezTo>
                <a:cubicBezTo>
                  <a:pt x="29767" y="15217"/>
                  <a:pt x="28705" y="5940"/>
                  <a:pt x="28385" y="3322"/>
                </a:cubicBezTo>
                <a:lnTo>
                  <a:pt x="28385" y="3310"/>
                </a:lnTo>
                <a:cubicBezTo>
                  <a:pt x="28456" y="3167"/>
                  <a:pt x="28516" y="3048"/>
                  <a:pt x="28575" y="2917"/>
                </a:cubicBezTo>
                <a:cubicBezTo>
                  <a:pt x="28635" y="2786"/>
                  <a:pt x="28683" y="2667"/>
                  <a:pt x="28742" y="2548"/>
                </a:cubicBezTo>
                <a:cubicBezTo>
                  <a:pt x="28849" y="2310"/>
                  <a:pt x="28945" y="2084"/>
                  <a:pt x="29028" y="1857"/>
                </a:cubicBezTo>
                <a:cubicBezTo>
                  <a:pt x="29099" y="1643"/>
                  <a:pt x="29171" y="1441"/>
                  <a:pt x="29230" y="1262"/>
                </a:cubicBezTo>
                <a:cubicBezTo>
                  <a:pt x="29290" y="1084"/>
                  <a:pt x="29337" y="929"/>
                  <a:pt x="29361" y="774"/>
                </a:cubicBezTo>
                <a:cubicBezTo>
                  <a:pt x="29397" y="631"/>
                  <a:pt x="29421" y="512"/>
                  <a:pt x="29457" y="405"/>
                </a:cubicBezTo>
                <a:cubicBezTo>
                  <a:pt x="29504" y="214"/>
                  <a:pt x="29528" y="107"/>
                  <a:pt x="29528" y="107"/>
                </a:cubicBezTo>
                <a:lnTo>
                  <a:pt x="287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rot="9900160">
            <a:off x="-55136" y="4474805"/>
            <a:ext cx="1169829" cy="956469"/>
          </a:xfrm>
          <a:custGeom>
            <a:avLst/>
            <a:gdLst/>
            <a:ahLst/>
            <a:cxnLst/>
            <a:rect l="l" t="t" r="r" b="b"/>
            <a:pathLst>
              <a:path w="29635" h="24230" extrusionOk="0">
                <a:moveTo>
                  <a:pt x="20431" y="4644"/>
                </a:moveTo>
                <a:cubicBezTo>
                  <a:pt x="20503" y="4715"/>
                  <a:pt x="20598" y="4775"/>
                  <a:pt x="20681" y="4858"/>
                </a:cubicBezTo>
                <a:cubicBezTo>
                  <a:pt x="23264" y="6961"/>
                  <a:pt x="25678" y="9424"/>
                  <a:pt x="26570" y="9424"/>
                </a:cubicBezTo>
                <a:cubicBezTo>
                  <a:pt x="26652" y="9424"/>
                  <a:pt x="26722" y="9403"/>
                  <a:pt x="26777" y="9358"/>
                </a:cubicBezTo>
                <a:cubicBezTo>
                  <a:pt x="26849" y="9418"/>
                  <a:pt x="26920" y="9466"/>
                  <a:pt x="26980" y="9513"/>
                </a:cubicBezTo>
                <a:cubicBezTo>
                  <a:pt x="27087" y="9597"/>
                  <a:pt x="27170" y="9656"/>
                  <a:pt x="27254" y="9716"/>
                </a:cubicBezTo>
                <a:cubicBezTo>
                  <a:pt x="26480" y="9942"/>
                  <a:pt x="25718" y="10180"/>
                  <a:pt x="24944" y="10418"/>
                </a:cubicBezTo>
                <a:cubicBezTo>
                  <a:pt x="24884" y="10335"/>
                  <a:pt x="24765" y="10228"/>
                  <a:pt x="24610" y="10073"/>
                </a:cubicBezTo>
                <a:cubicBezTo>
                  <a:pt x="24551" y="10013"/>
                  <a:pt x="24467" y="9942"/>
                  <a:pt x="24396" y="9858"/>
                </a:cubicBezTo>
                <a:cubicBezTo>
                  <a:pt x="24491" y="9835"/>
                  <a:pt x="24956" y="9573"/>
                  <a:pt x="21253" y="5525"/>
                </a:cubicBezTo>
                <a:cubicBezTo>
                  <a:pt x="20967" y="5215"/>
                  <a:pt x="20681" y="4917"/>
                  <a:pt x="20431" y="4644"/>
                </a:cubicBezTo>
                <a:close/>
                <a:moveTo>
                  <a:pt x="20038" y="0"/>
                </a:moveTo>
                <a:cubicBezTo>
                  <a:pt x="20038" y="0"/>
                  <a:pt x="19788" y="786"/>
                  <a:pt x="22384" y="3560"/>
                </a:cubicBezTo>
                <a:cubicBezTo>
                  <a:pt x="24721" y="6031"/>
                  <a:pt x="26819" y="8865"/>
                  <a:pt x="27686" y="8865"/>
                </a:cubicBezTo>
                <a:cubicBezTo>
                  <a:pt x="27746" y="8865"/>
                  <a:pt x="27801" y="8851"/>
                  <a:pt x="27849" y="8823"/>
                </a:cubicBezTo>
                <a:lnTo>
                  <a:pt x="28075" y="9061"/>
                </a:lnTo>
                <a:cubicBezTo>
                  <a:pt x="28230" y="9216"/>
                  <a:pt x="28349" y="9323"/>
                  <a:pt x="28408" y="9382"/>
                </a:cubicBezTo>
                <a:cubicBezTo>
                  <a:pt x="28063" y="9477"/>
                  <a:pt x="27730" y="9573"/>
                  <a:pt x="27385" y="9680"/>
                </a:cubicBezTo>
                <a:cubicBezTo>
                  <a:pt x="27301" y="9620"/>
                  <a:pt x="27206" y="9525"/>
                  <a:pt x="27051" y="9418"/>
                </a:cubicBezTo>
                <a:cubicBezTo>
                  <a:pt x="26992" y="9382"/>
                  <a:pt x="26932" y="9335"/>
                  <a:pt x="26861" y="9275"/>
                </a:cubicBezTo>
                <a:cubicBezTo>
                  <a:pt x="26944" y="9263"/>
                  <a:pt x="27456" y="8989"/>
                  <a:pt x="23182" y="5370"/>
                </a:cubicBezTo>
                <a:cubicBezTo>
                  <a:pt x="18800" y="1684"/>
                  <a:pt x="17961" y="1607"/>
                  <a:pt x="17899" y="1607"/>
                </a:cubicBezTo>
                <a:cubicBezTo>
                  <a:pt x="17896" y="1607"/>
                  <a:pt x="17895" y="1607"/>
                  <a:pt x="17895" y="1607"/>
                </a:cubicBezTo>
                <a:cubicBezTo>
                  <a:pt x="17895" y="1607"/>
                  <a:pt x="17860" y="1846"/>
                  <a:pt x="18288" y="2453"/>
                </a:cubicBezTo>
                <a:cubicBezTo>
                  <a:pt x="16873" y="1130"/>
                  <a:pt x="16525" y="1107"/>
                  <a:pt x="16503" y="1107"/>
                </a:cubicBezTo>
                <a:cubicBezTo>
                  <a:pt x="16503" y="1107"/>
                  <a:pt x="16502" y="1107"/>
                  <a:pt x="16502" y="1107"/>
                </a:cubicBezTo>
                <a:cubicBezTo>
                  <a:pt x="16502" y="1107"/>
                  <a:pt x="16252" y="1893"/>
                  <a:pt x="18836" y="4655"/>
                </a:cubicBezTo>
                <a:cubicBezTo>
                  <a:pt x="21176" y="7141"/>
                  <a:pt x="23287" y="9970"/>
                  <a:pt x="24143" y="9970"/>
                </a:cubicBezTo>
                <a:cubicBezTo>
                  <a:pt x="24202" y="9970"/>
                  <a:pt x="24254" y="9957"/>
                  <a:pt x="24301" y="9930"/>
                </a:cubicBezTo>
                <a:lnTo>
                  <a:pt x="24539" y="10168"/>
                </a:lnTo>
                <a:cubicBezTo>
                  <a:pt x="24658" y="10287"/>
                  <a:pt x="24765" y="10370"/>
                  <a:pt x="24825" y="10454"/>
                </a:cubicBezTo>
                <a:cubicBezTo>
                  <a:pt x="24479" y="10549"/>
                  <a:pt x="24134" y="10656"/>
                  <a:pt x="23813" y="10763"/>
                </a:cubicBezTo>
                <a:cubicBezTo>
                  <a:pt x="23729" y="10704"/>
                  <a:pt x="23634" y="10632"/>
                  <a:pt x="23515" y="10537"/>
                </a:cubicBezTo>
                <a:cubicBezTo>
                  <a:pt x="23455" y="10489"/>
                  <a:pt x="23396" y="10454"/>
                  <a:pt x="23313" y="10394"/>
                </a:cubicBezTo>
                <a:cubicBezTo>
                  <a:pt x="23408" y="10370"/>
                  <a:pt x="23908" y="10108"/>
                  <a:pt x="19645" y="6489"/>
                </a:cubicBezTo>
                <a:cubicBezTo>
                  <a:pt x="15289" y="2813"/>
                  <a:pt x="14435" y="2726"/>
                  <a:pt x="14364" y="2726"/>
                </a:cubicBezTo>
                <a:cubicBezTo>
                  <a:pt x="14361" y="2726"/>
                  <a:pt x="14359" y="2727"/>
                  <a:pt x="14359" y="2727"/>
                </a:cubicBezTo>
                <a:cubicBezTo>
                  <a:pt x="14359" y="2727"/>
                  <a:pt x="14204" y="3548"/>
                  <a:pt x="17145" y="5953"/>
                </a:cubicBezTo>
                <a:cubicBezTo>
                  <a:pt x="19717" y="8068"/>
                  <a:pt x="22130" y="10531"/>
                  <a:pt x="23022" y="10531"/>
                </a:cubicBezTo>
                <a:cubicBezTo>
                  <a:pt x="23104" y="10531"/>
                  <a:pt x="23174" y="10510"/>
                  <a:pt x="23229" y="10466"/>
                </a:cubicBezTo>
                <a:cubicBezTo>
                  <a:pt x="23301" y="10525"/>
                  <a:pt x="23384" y="10573"/>
                  <a:pt x="23444" y="10609"/>
                </a:cubicBezTo>
                <a:cubicBezTo>
                  <a:pt x="23527" y="10692"/>
                  <a:pt x="23622" y="10751"/>
                  <a:pt x="23682" y="10787"/>
                </a:cubicBezTo>
                <a:cubicBezTo>
                  <a:pt x="22693" y="11085"/>
                  <a:pt x="21741" y="11382"/>
                  <a:pt x="20836" y="11680"/>
                </a:cubicBezTo>
                <a:cubicBezTo>
                  <a:pt x="20777" y="11621"/>
                  <a:pt x="20657" y="11502"/>
                  <a:pt x="20491" y="11359"/>
                </a:cubicBezTo>
                <a:lnTo>
                  <a:pt x="20134" y="11001"/>
                </a:lnTo>
                <a:cubicBezTo>
                  <a:pt x="20253" y="10906"/>
                  <a:pt x="20288" y="10335"/>
                  <a:pt x="16955" y="6679"/>
                </a:cubicBezTo>
                <a:cubicBezTo>
                  <a:pt x="12919" y="2263"/>
                  <a:pt x="12204" y="2262"/>
                  <a:pt x="12204" y="2262"/>
                </a:cubicBezTo>
                <a:lnTo>
                  <a:pt x="12204" y="2262"/>
                </a:lnTo>
                <a:cubicBezTo>
                  <a:pt x="12204" y="2262"/>
                  <a:pt x="11954" y="3048"/>
                  <a:pt x="14538" y="5822"/>
                </a:cubicBezTo>
                <a:cubicBezTo>
                  <a:pt x="16870" y="8309"/>
                  <a:pt x="18976" y="11125"/>
                  <a:pt x="19838" y="11125"/>
                </a:cubicBezTo>
                <a:cubicBezTo>
                  <a:pt x="19904" y="11125"/>
                  <a:pt x="19963" y="11108"/>
                  <a:pt x="20015" y="11073"/>
                </a:cubicBezTo>
                <a:cubicBezTo>
                  <a:pt x="20169" y="11204"/>
                  <a:pt x="20288" y="11347"/>
                  <a:pt x="20384" y="11442"/>
                </a:cubicBezTo>
                <a:cubicBezTo>
                  <a:pt x="20503" y="11561"/>
                  <a:pt x="20610" y="11656"/>
                  <a:pt x="20669" y="11728"/>
                </a:cubicBezTo>
                <a:cubicBezTo>
                  <a:pt x="20253" y="11859"/>
                  <a:pt x="19836" y="12002"/>
                  <a:pt x="19455" y="12121"/>
                </a:cubicBezTo>
                <a:cubicBezTo>
                  <a:pt x="19372" y="12061"/>
                  <a:pt x="19288" y="11978"/>
                  <a:pt x="19157" y="11883"/>
                </a:cubicBezTo>
                <a:cubicBezTo>
                  <a:pt x="19074" y="11823"/>
                  <a:pt x="18991" y="11763"/>
                  <a:pt x="18895" y="11680"/>
                </a:cubicBezTo>
                <a:cubicBezTo>
                  <a:pt x="19003" y="11656"/>
                  <a:pt x="19407" y="11323"/>
                  <a:pt x="15288" y="7739"/>
                </a:cubicBezTo>
                <a:cubicBezTo>
                  <a:pt x="10973" y="3992"/>
                  <a:pt x="10134" y="3905"/>
                  <a:pt x="10066" y="3905"/>
                </a:cubicBezTo>
                <a:cubicBezTo>
                  <a:pt x="10062" y="3905"/>
                  <a:pt x="10061" y="3905"/>
                  <a:pt x="10061" y="3905"/>
                </a:cubicBezTo>
                <a:cubicBezTo>
                  <a:pt x="10061" y="3905"/>
                  <a:pt x="9894" y="4715"/>
                  <a:pt x="12799" y="7156"/>
                </a:cubicBezTo>
                <a:cubicBezTo>
                  <a:pt x="15357" y="9320"/>
                  <a:pt x="17734" y="11825"/>
                  <a:pt x="18623" y="11825"/>
                </a:cubicBezTo>
                <a:cubicBezTo>
                  <a:pt x="18702" y="11825"/>
                  <a:pt x="18769" y="11805"/>
                  <a:pt x="18824" y="11763"/>
                </a:cubicBezTo>
                <a:cubicBezTo>
                  <a:pt x="18931" y="11835"/>
                  <a:pt x="19014" y="11906"/>
                  <a:pt x="19098" y="11966"/>
                </a:cubicBezTo>
                <a:cubicBezTo>
                  <a:pt x="19181" y="12037"/>
                  <a:pt x="19253" y="12097"/>
                  <a:pt x="19336" y="12144"/>
                </a:cubicBezTo>
                <a:cubicBezTo>
                  <a:pt x="18764" y="12323"/>
                  <a:pt x="18229" y="12502"/>
                  <a:pt x="17705" y="12668"/>
                </a:cubicBezTo>
                <a:cubicBezTo>
                  <a:pt x="17633" y="12609"/>
                  <a:pt x="17550" y="12537"/>
                  <a:pt x="17407" y="12430"/>
                </a:cubicBezTo>
                <a:cubicBezTo>
                  <a:pt x="17336" y="12371"/>
                  <a:pt x="17252" y="12311"/>
                  <a:pt x="17157" y="12240"/>
                </a:cubicBezTo>
                <a:cubicBezTo>
                  <a:pt x="17264" y="12204"/>
                  <a:pt x="17669" y="11883"/>
                  <a:pt x="13526" y="8287"/>
                </a:cubicBezTo>
                <a:cubicBezTo>
                  <a:pt x="9210" y="4539"/>
                  <a:pt x="8372" y="4453"/>
                  <a:pt x="8304" y="4453"/>
                </a:cubicBezTo>
                <a:cubicBezTo>
                  <a:pt x="8300" y="4453"/>
                  <a:pt x="8299" y="4453"/>
                  <a:pt x="8299" y="4453"/>
                </a:cubicBezTo>
                <a:cubicBezTo>
                  <a:pt x="8299" y="4453"/>
                  <a:pt x="8144" y="5275"/>
                  <a:pt x="11037" y="7715"/>
                </a:cubicBezTo>
                <a:cubicBezTo>
                  <a:pt x="13591" y="9865"/>
                  <a:pt x="15955" y="12376"/>
                  <a:pt x="16863" y="12376"/>
                </a:cubicBezTo>
                <a:cubicBezTo>
                  <a:pt x="16946" y="12376"/>
                  <a:pt x="17016" y="12355"/>
                  <a:pt x="17074" y="12311"/>
                </a:cubicBezTo>
                <a:cubicBezTo>
                  <a:pt x="17169" y="12383"/>
                  <a:pt x="17264" y="12454"/>
                  <a:pt x="17336" y="12514"/>
                </a:cubicBezTo>
                <a:cubicBezTo>
                  <a:pt x="17431" y="12597"/>
                  <a:pt x="17502" y="12656"/>
                  <a:pt x="17574" y="12692"/>
                </a:cubicBezTo>
                <a:cubicBezTo>
                  <a:pt x="17026" y="12871"/>
                  <a:pt x="16514" y="13037"/>
                  <a:pt x="16038" y="13192"/>
                </a:cubicBezTo>
                <a:cubicBezTo>
                  <a:pt x="15955" y="13145"/>
                  <a:pt x="15835" y="13073"/>
                  <a:pt x="15669" y="12966"/>
                </a:cubicBezTo>
                <a:cubicBezTo>
                  <a:pt x="15526" y="12871"/>
                  <a:pt x="15323" y="12775"/>
                  <a:pt x="15121" y="12656"/>
                </a:cubicBezTo>
                <a:cubicBezTo>
                  <a:pt x="15704" y="11799"/>
                  <a:pt x="9097" y="8858"/>
                  <a:pt x="9097" y="8858"/>
                </a:cubicBezTo>
                <a:cubicBezTo>
                  <a:pt x="9097" y="8858"/>
                  <a:pt x="6214" y="7336"/>
                  <a:pt x="4828" y="7336"/>
                </a:cubicBezTo>
                <a:cubicBezTo>
                  <a:pt x="4578" y="7336"/>
                  <a:pt x="4378" y="7385"/>
                  <a:pt x="4251" y="7501"/>
                </a:cubicBezTo>
                <a:cubicBezTo>
                  <a:pt x="4251" y="7501"/>
                  <a:pt x="4358" y="8430"/>
                  <a:pt x="7751" y="9632"/>
                </a:cubicBezTo>
                <a:cubicBezTo>
                  <a:pt x="9930" y="10397"/>
                  <a:pt x="13142" y="12841"/>
                  <a:pt x="14586" y="12841"/>
                </a:cubicBezTo>
                <a:cubicBezTo>
                  <a:pt x="14760" y="12841"/>
                  <a:pt x="14908" y="12806"/>
                  <a:pt x="15026" y="12728"/>
                </a:cubicBezTo>
                <a:lnTo>
                  <a:pt x="15050" y="12716"/>
                </a:lnTo>
                <a:lnTo>
                  <a:pt x="15062" y="12716"/>
                </a:lnTo>
                <a:cubicBezTo>
                  <a:pt x="15288" y="12835"/>
                  <a:pt x="15478" y="12918"/>
                  <a:pt x="15645" y="13014"/>
                </a:cubicBezTo>
                <a:cubicBezTo>
                  <a:pt x="15776" y="13085"/>
                  <a:pt x="15883" y="13145"/>
                  <a:pt x="15966" y="13192"/>
                </a:cubicBezTo>
                <a:cubicBezTo>
                  <a:pt x="15478" y="13347"/>
                  <a:pt x="15014" y="13490"/>
                  <a:pt x="14609" y="13621"/>
                </a:cubicBezTo>
                <a:cubicBezTo>
                  <a:pt x="14526" y="13585"/>
                  <a:pt x="14419" y="13549"/>
                  <a:pt x="14276" y="13490"/>
                </a:cubicBezTo>
                <a:cubicBezTo>
                  <a:pt x="14109" y="13430"/>
                  <a:pt x="13895" y="13335"/>
                  <a:pt x="13680" y="13252"/>
                </a:cubicBezTo>
                <a:cubicBezTo>
                  <a:pt x="13657" y="13252"/>
                  <a:pt x="13645" y="13228"/>
                  <a:pt x="13633" y="13228"/>
                </a:cubicBezTo>
                <a:cubicBezTo>
                  <a:pt x="13657" y="12394"/>
                  <a:pt x="10001" y="11644"/>
                  <a:pt x="6560" y="10489"/>
                </a:cubicBezTo>
                <a:cubicBezTo>
                  <a:pt x="4717" y="9873"/>
                  <a:pt x="3656" y="9723"/>
                  <a:pt x="3060" y="9723"/>
                </a:cubicBezTo>
                <a:cubicBezTo>
                  <a:pt x="2493" y="9723"/>
                  <a:pt x="2346" y="9858"/>
                  <a:pt x="2346" y="9858"/>
                </a:cubicBezTo>
                <a:cubicBezTo>
                  <a:pt x="2346" y="9858"/>
                  <a:pt x="2631" y="10513"/>
                  <a:pt x="8346" y="12323"/>
                </a:cubicBezTo>
                <a:cubicBezTo>
                  <a:pt x="11387" y="13294"/>
                  <a:pt x="12678" y="13521"/>
                  <a:pt x="13220" y="13521"/>
                </a:cubicBezTo>
                <a:cubicBezTo>
                  <a:pt x="13696" y="13521"/>
                  <a:pt x="13597" y="13347"/>
                  <a:pt x="13597" y="13347"/>
                </a:cubicBezTo>
                <a:cubicBezTo>
                  <a:pt x="13621" y="13347"/>
                  <a:pt x="13633" y="13371"/>
                  <a:pt x="13645" y="13371"/>
                </a:cubicBezTo>
                <a:cubicBezTo>
                  <a:pt x="13883" y="13454"/>
                  <a:pt x="14073" y="13526"/>
                  <a:pt x="14240" y="13585"/>
                </a:cubicBezTo>
                <a:cubicBezTo>
                  <a:pt x="14311" y="13621"/>
                  <a:pt x="14395" y="13645"/>
                  <a:pt x="14454" y="13668"/>
                </a:cubicBezTo>
                <a:cubicBezTo>
                  <a:pt x="13526" y="13942"/>
                  <a:pt x="12918" y="14145"/>
                  <a:pt x="12728" y="14169"/>
                </a:cubicBezTo>
                <a:lnTo>
                  <a:pt x="12192" y="14169"/>
                </a:lnTo>
                <a:lnTo>
                  <a:pt x="11966" y="14180"/>
                </a:lnTo>
                <a:cubicBezTo>
                  <a:pt x="11998" y="13783"/>
                  <a:pt x="10959" y="13661"/>
                  <a:pt x="9667" y="13661"/>
                </a:cubicBezTo>
                <a:cubicBezTo>
                  <a:pt x="7586" y="13661"/>
                  <a:pt x="4846" y="13978"/>
                  <a:pt x="4846" y="13978"/>
                </a:cubicBezTo>
                <a:cubicBezTo>
                  <a:pt x="4846" y="13978"/>
                  <a:pt x="322" y="14180"/>
                  <a:pt x="0" y="15276"/>
                </a:cubicBezTo>
                <a:cubicBezTo>
                  <a:pt x="0" y="15276"/>
                  <a:pt x="257" y="15615"/>
                  <a:pt x="1523" y="15615"/>
                </a:cubicBezTo>
                <a:cubicBezTo>
                  <a:pt x="2125" y="15615"/>
                  <a:pt x="2956" y="15538"/>
                  <a:pt x="4096" y="15312"/>
                </a:cubicBezTo>
                <a:cubicBezTo>
                  <a:pt x="6620" y="14823"/>
                  <a:pt x="11299" y="15466"/>
                  <a:pt x="11918" y="14288"/>
                </a:cubicBezTo>
                <a:lnTo>
                  <a:pt x="12192" y="14276"/>
                </a:lnTo>
                <a:cubicBezTo>
                  <a:pt x="12260" y="14272"/>
                  <a:pt x="12327" y="14270"/>
                  <a:pt x="12395" y="14270"/>
                </a:cubicBezTo>
                <a:cubicBezTo>
                  <a:pt x="12529" y="14270"/>
                  <a:pt x="12664" y="14276"/>
                  <a:pt x="12799" y="14276"/>
                </a:cubicBezTo>
                <a:lnTo>
                  <a:pt x="11954" y="14835"/>
                </a:lnTo>
                <a:cubicBezTo>
                  <a:pt x="11893" y="14792"/>
                  <a:pt x="11816" y="14771"/>
                  <a:pt x="11722" y="14771"/>
                </a:cubicBezTo>
                <a:cubicBezTo>
                  <a:pt x="10766" y="14771"/>
                  <a:pt x="8163" y="16916"/>
                  <a:pt x="5441" y="18705"/>
                </a:cubicBezTo>
                <a:cubicBezTo>
                  <a:pt x="2274" y="20788"/>
                  <a:pt x="2334" y="21622"/>
                  <a:pt x="2334" y="21622"/>
                </a:cubicBezTo>
                <a:cubicBezTo>
                  <a:pt x="2334" y="21622"/>
                  <a:pt x="2340" y="21623"/>
                  <a:pt x="2356" y="21623"/>
                </a:cubicBezTo>
                <a:cubicBezTo>
                  <a:pt x="2506" y="21623"/>
                  <a:pt x="3501" y="21478"/>
                  <a:pt x="7977" y="18443"/>
                </a:cubicBezTo>
                <a:cubicBezTo>
                  <a:pt x="12930" y="15073"/>
                  <a:pt x="12037" y="14954"/>
                  <a:pt x="12037" y="14954"/>
                </a:cubicBezTo>
                <a:cubicBezTo>
                  <a:pt x="12037" y="14942"/>
                  <a:pt x="12025" y="14942"/>
                  <a:pt x="12025" y="14931"/>
                </a:cubicBezTo>
                <a:lnTo>
                  <a:pt x="12752" y="14442"/>
                </a:lnTo>
                <a:cubicBezTo>
                  <a:pt x="12764" y="14442"/>
                  <a:pt x="12776" y="14419"/>
                  <a:pt x="12799" y="14419"/>
                </a:cubicBezTo>
                <a:cubicBezTo>
                  <a:pt x="12895" y="14383"/>
                  <a:pt x="13395" y="14204"/>
                  <a:pt x="14169" y="13942"/>
                </a:cubicBezTo>
                <a:lnTo>
                  <a:pt x="14169" y="13942"/>
                </a:lnTo>
                <a:lnTo>
                  <a:pt x="14073" y="14038"/>
                </a:lnTo>
                <a:cubicBezTo>
                  <a:pt x="13990" y="14121"/>
                  <a:pt x="13895" y="14228"/>
                  <a:pt x="13776" y="14335"/>
                </a:cubicBezTo>
                <a:cubicBezTo>
                  <a:pt x="13725" y="14301"/>
                  <a:pt x="13667" y="14284"/>
                  <a:pt x="13603" y="14284"/>
                </a:cubicBezTo>
                <a:cubicBezTo>
                  <a:pt x="12750" y="14284"/>
                  <a:pt x="10696" y="17148"/>
                  <a:pt x="8406" y="19693"/>
                </a:cubicBezTo>
                <a:cubicBezTo>
                  <a:pt x="5846" y="22574"/>
                  <a:pt x="6120" y="23372"/>
                  <a:pt x="6120" y="23372"/>
                </a:cubicBezTo>
                <a:cubicBezTo>
                  <a:pt x="6120" y="23372"/>
                  <a:pt x="6834" y="23372"/>
                  <a:pt x="10775" y="18860"/>
                </a:cubicBezTo>
                <a:cubicBezTo>
                  <a:pt x="14050" y="15121"/>
                  <a:pt x="13990" y="14561"/>
                  <a:pt x="13871" y="14466"/>
                </a:cubicBezTo>
                <a:cubicBezTo>
                  <a:pt x="13978" y="14359"/>
                  <a:pt x="14061" y="14276"/>
                  <a:pt x="14133" y="14180"/>
                </a:cubicBezTo>
                <a:cubicBezTo>
                  <a:pt x="14240" y="14085"/>
                  <a:pt x="14323" y="13990"/>
                  <a:pt x="14383" y="13918"/>
                </a:cubicBezTo>
                <a:cubicBezTo>
                  <a:pt x="14490" y="13883"/>
                  <a:pt x="14597" y="13847"/>
                  <a:pt x="14716" y="13811"/>
                </a:cubicBezTo>
                <a:lnTo>
                  <a:pt x="14728" y="13811"/>
                </a:lnTo>
                <a:lnTo>
                  <a:pt x="14728" y="13799"/>
                </a:lnTo>
                <a:cubicBezTo>
                  <a:pt x="15050" y="13692"/>
                  <a:pt x="15407" y="13573"/>
                  <a:pt x="15776" y="13454"/>
                </a:cubicBezTo>
                <a:lnTo>
                  <a:pt x="15776" y="13454"/>
                </a:lnTo>
                <a:cubicBezTo>
                  <a:pt x="15716" y="13526"/>
                  <a:pt x="15645" y="13645"/>
                  <a:pt x="15526" y="13788"/>
                </a:cubicBezTo>
                <a:cubicBezTo>
                  <a:pt x="15466" y="13859"/>
                  <a:pt x="15407" y="13942"/>
                  <a:pt x="15323" y="14049"/>
                </a:cubicBezTo>
                <a:cubicBezTo>
                  <a:pt x="15285" y="14031"/>
                  <a:pt x="15243" y="14022"/>
                  <a:pt x="15200" y="14022"/>
                </a:cubicBezTo>
                <a:cubicBezTo>
                  <a:pt x="14379" y="14022"/>
                  <a:pt x="12757" y="17241"/>
                  <a:pt x="10835" y="20169"/>
                </a:cubicBezTo>
                <a:cubicBezTo>
                  <a:pt x="8799" y="23372"/>
                  <a:pt x="9180" y="24110"/>
                  <a:pt x="9180" y="24110"/>
                </a:cubicBezTo>
                <a:cubicBezTo>
                  <a:pt x="9180" y="24110"/>
                  <a:pt x="9882" y="23991"/>
                  <a:pt x="13097" y="18943"/>
                </a:cubicBezTo>
                <a:cubicBezTo>
                  <a:pt x="16035" y="14318"/>
                  <a:pt x="15552" y="14119"/>
                  <a:pt x="15447" y="14119"/>
                </a:cubicBezTo>
                <a:cubicBezTo>
                  <a:pt x="15437" y="14119"/>
                  <a:pt x="15431" y="14121"/>
                  <a:pt x="15431" y="14121"/>
                </a:cubicBezTo>
                <a:lnTo>
                  <a:pt x="15419" y="14121"/>
                </a:lnTo>
                <a:cubicBezTo>
                  <a:pt x="15490" y="14026"/>
                  <a:pt x="15550" y="13930"/>
                  <a:pt x="15597" y="13859"/>
                </a:cubicBezTo>
                <a:cubicBezTo>
                  <a:pt x="15728" y="13668"/>
                  <a:pt x="15824" y="13526"/>
                  <a:pt x="15883" y="13454"/>
                </a:cubicBezTo>
                <a:cubicBezTo>
                  <a:pt x="16324" y="13311"/>
                  <a:pt x="16812" y="13156"/>
                  <a:pt x="17348" y="12990"/>
                </a:cubicBezTo>
                <a:lnTo>
                  <a:pt x="17348" y="12990"/>
                </a:lnTo>
                <a:cubicBezTo>
                  <a:pt x="17312" y="13073"/>
                  <a:pt x="17264" y="13156"/>
                  <a:pt x="17205" y="13264"/>
                </a:cubicBezTo>
                <a:cubicBezTo>
                  <a:pt x="17157" y="13347"/>
                  <a:pt x="17098" y="13454"/>
                  <a:pt x="17038" y="13561"/>
                </a:cubicBezTo>
                <a:cubicBezTo>
                  <a:pt x="17014" y="13555"/>
                  <a:pt x="16990" y="13552"/>
                  <a:pt x="16966" y="13552"/>
                </a:cubicBezTo>
                <a:cubicBezTo>
                  <a:pt x="16143" y="13552"/>
                  <a:pt x="14895" y="17001"/>
                  <a:pt x="13299" y="20157"/>
                </a:cubicBezTo>
                <a:cubicBezTo>
                  <a:pt x="11609" y="23551"/>
                  <a:pt x="12073" y="24229"/>
                  <a:pt x="12073" y="24229"/>
                </a:cubicBezTo>
                <a:cubicBezTo>
                  <a:pt x="12073" y="24229"/>
                  <a:pt x="12752" y="24039"/>
                  <a:pt x="15359" y="18645"/>
                </a:cubicBezTo>
                <a:cubicBezTo>
                  <a:pt x="17740" y="13728"/>
                  <a:pt x="17252" y="13585"/>
                  <a:pt x="17145" y="13585"/>
                </a:cubicBezTo>
                <a:cubicBezTo>
                  <a:pt x="17205" y="13490"/>
                  <a:pt x="17252" y="13395"/>
                  <a:pt x="17288" y="13311"/>
                </a:cubicBezTo>
                <a:cubicBezTo>
                  <a:pt x="17383" y="13145"/>
                  <a:pt x="17443" y="13026"/>
                  <a:pt x="17490" y="12930"/>
                </a:cubicBezTo>
                <a:lnTo>
                  <a:pt x="17752" y="12847"/>
                </a:lnTo>
                <a:lnTo>
                  <a:pt x="17764" y="12859"/>
                </a:lnTo>
                <a:lnTo>
                  <a:pt x="17788" y="12835"/>
                </a:lnTo>
                <a:cubicBezTo>
                  <a:pt x="18336" y="12656"/>
                  <a:pt x="18895" y="12478"/>
                  <a:pt x="19514" y="12299"/>
                </a:cubicBezTo>
                <a:lnTo>
                  <a:pt x="19514" y="12275"/>
                </a:lnTo>
                <a:cubicBezTo>
                  <a:pt x="19895" y="12156"/>
                  <a:pt x="20288" y="12037"/>
                  <a:pt x="20705" y="11906"/>
                </a:cubicBezTo>
                <a:lnTo>
                  <a:pt x="20705" y="11906"/>
                </a:lnTo>
                <a:cubicBezTo>
                  <a:pt x="20657" y="11966"/>
                  <a:pt x="20598" y="12061"/>
                  <a:pt x="20538" y="12144"/>
                </a:cubicBezTo>
                <a:cubicBezTo>
                  <a:pt x="20467" y="12264"/>
                  <a:pt x="20360" y="12418"/>
                  <a:pt x="20253" y="12573"/>
                </a:cubicBezTo>
                <a:cubicBezTo>
                  <a:pt x="20212" y="12553"/>
                  <a:pt x="20169" y="12543"/>
                  <a:pt x="20123" y="12543"/>
                </a:cubicBezTo>
                <a:cubicBezTo>
                  <a:pt x="19301" y="12543"/>
                  <a:pt x="17783" y="15833"/>
                  <a:pt x="15955" y="18824"/>
                </a:cubicBezTo>
                <a:cubicBezTo>
                  <a:pt x="13978" y="22074"/>
                  <a:pt x="14395" y="22789"/>
                  <a:pt x="14395" y="22789"/>
                </a:cubicBezTo>
                <a:cubicBezTo>
                  <a:pt x="14395" y="22789"/>
                  <a:pt x="15085" y="22658"/>
                  <a:pt x="18121" y="17490"/>
                </a:cubicBezTo>
                <a:cubicBezTo>
                  <a:pt x="20729" y="13085"/>
                  <a:pt x="20479" y="12633"/>
                  <a:pt x="20348" y="12609"/>
                </a:cubicBezTo>
                <a:cubicBezTo>
                  <a:pt x="20443" y="12454"/>
                  <a:pt x="20538" y="12311"/>
                  <a:pt x="20610" y="12204"/>
                </a:cubicBezTo>
                <a:cubicBezTo>
                  <a:pt x="20705" y="12073"/>
                  <a:pt x="20777" y="11954"/>
                  <a:pt x="20824" y="11883"/>
                </a:cubicBezTo>
                <a:cubicBezTo>
                  <a:pt x="21205" y="11763"/>
                  <a:pt x="21610" y="11644"/>
                  <a:pt x="22027" y="11502"/>
                </a:cubicBezTo>
                <a:lnTo>
                  <a:pt x="22027" y="11502"/>
                </a:lnTo>
                <a:cubicBezTo>
                  <a:pt x="21991" y="11585"/>
                  <a:pt x="21931" y="11728"/>
                  <a:pt x="21860" y="11918"/>
                </a:cubicBezTo>
                <a:cubicBezTo>
                  <a:pt x="21800" y="12085"/>
                  <a:pt x="21729" y="12275"/>
                  <a:pt x="21634" y="12490"/>
                </a:cubicBezTo>
                <a:lnTo>
                  <a:pt x="21634" y="12502"/>
                </a:lnTo>
                <a:cubicBezTo>
                  <a:pt x="21612" y="12496"/>
                  <a:pt x="21590" y="12493"/>
                  <a:pt x="21568" y="12493"/>
                </a:cubicBezTo>
                <a:cubicBezTo>
                  <a:pt x="20783" y="12493"/>
                  <a:pt x="20032" y="15985"/>
                  <a:pt x="18931" y="19241"/>
                </a:cubicBezTo>
                <a:cubicBezTo>
                  <a:pt x="17752" y="22681"/>
                  <a:pt x="18288" y="23277"/>
                  <a:pt x="18288" y="23277"/>
                </a:cubicBezTo>
                <a:cubicBezTo>
                  <a:pt x="18288" y="23277"/>
                  <a:pt x="18919" y="23015"/>
                  <a:pt x="20681" y="17550"/>
                </a:cubicBezTo>
                <a:cubicBezTo>
                  <a:pt x="22146" y="13073"/>
                  <a:pt x="21896" y="12561"/>
                  <a:pt x="21753" y="12514"/>
                </a:cubicBezTo>
                <a:cubicBezTo>
                  <a:pt x="21848" y="12299"/>
                  <a:pt x="21908" y="12121"/>
                  <a:pt x="21967" y="11954"/>
                </a:cubicBezTo>
                <a:cubicBezTo>
                  <a:pt x="22086" y="11644"/>
                  <a:pt x="22146" y="11466"/>
                  <a:pt x="22158" y="11466"/>
                </a:cubicBezTo>
                <a:cubicBezTo>
                  <a:pt x="22467" y="11371"/>
                  <a:pt x="22789" y="11263"/>
                  <a:pt x="23110" y="11180"/>
                </a:cubicBezTo>
                <a:lnTo>
                  <a:pt x="23110" y="11180"/>
                </a:lnTo>
                <a:cubicBezTo>
                  <a:pt x="23098" y="11251"/>
                  <a:pt x="23051" y="11418"/>
                  <a:pt x="23003" y="11644"/>
                </a:cubicBezTo>
                <a:cubicBezTo>
                  <a:pt x="22979" y="11740"/>
                  <a:pt x="22967" y="11859"/>
                  <a:pt x="22920" y="12013"/>
                </a:cubicBezTo>
                <a:cubicBezTo>
                  <a:pt x="22905" y="12011"/>
                  <a:pt x="22890" y="12010"/>
                  <a:pt x="22875" y="12010"/>
                </a:cubicBezTo>
                <a:cubicBezTo>
                  <a:pt x="22044" y="12010"/>
                  <a:pt x="21862" y="15623"/>
                  <a:pt x="21277" y="19098"/>
                </a:cubicBezTo>
                <a:cubicBezTo>
                  <a:pt x="20669" y="22681"/>
                  <a:pt x="21300" y="23170"/>
                  <a:pt x="21300" y="23170"/>
                </a:cubicBezTo>
                <a:cubicBezTo>
                  <a:pt x="21300" y="23170"/>
                  <a:pt x="21872" y="22801"/>
                  <a:pt x="22753" y="17133"/>
                </a:cubicBezTo>
                <a:cubicBezTo>
                  <a:pt x="23479" y="12502"/>
                  <a:pt x="23158" y="12013"/>
                  <a:pt x="23027" y="11990"/>
                </a:cubicBezTo>
                <a:cubicBezTo>
                  <a:pt x="23051" y="11871"/>
                  <a:pt x="23063" y="11752"/>
                  <a:pt x="23098" y="11656"/>
                </a:cubicBezTo>
                <a:cubicBezTo>
                  <a:pt x="23158" y="11335"/>
                  <a:pt x="23205" y="11156"/>
                  <a:pt x="23205" y="11144"/>
                </a:cubicBezTo>
                <a:cubicBezTo>
                  <a:pt x="24158" y="10859"/>
                  <a:pt x="25122" y="10561"/>
                  <a:pt x="26087" y="10287"/>
                </a:cubicBezTo>
                <a:lnTo>
                  <a:pt x="26087" y="10287"/>
                </a:lnTo>
                <a:cubicBezTo>
                  <a:pt x="26063" y="10359"/>
                  <a:pt x="26003" y="10501"/>
                  <a:pt x="25920" y="10680"/>
                </a:cubicBezTo>
                <a:cubicBezTo>
                  <a:pt x="25896" y="10775"/>
                  <a:pt x="25849" y="10882"/>
                  <a:pt x="25801" y="10978"/>
                </a:cubicBezTo>
                <a:cubicBezTo>
                  <a:pt x="25793" y="10977"/>
                  <a:pt x="25785" y="10977"/>
                  <a:pt x="25777" y="10977"/>
                </a:cubicBezTo>
                <a:cubicBezTo>
                  <a:pt x="24988" y="10977"/>
                  <a:pt x="24242" y="14464"/>
                  <a:pt x="23122" y="17740"/>
                </a:cubicBezTo>
                <a:cubicBezTo>
                  <a:pt x="21955" y="21181"/>
                  <a:pt x="22491" y="21777"/>
                  <a:pt x="22491" y="21777"/>
                </a:cubicBezTo>
                <a:cubicBezTo>
                  <a:pt x="22491" y="21777"/>
                  <a:pt x="23110" y="21503"/>
                  <a:pt x="24884" y="16038"/>
                </a:cubicBezTo>
                <a:cubicBezTo>
                  <a:pt x="26436" y="11278"/>
                  <a:pt x="26050" y="11013"/>
                  <a:pt x="25930" y="11013"/>
                </a:cubicBezTo>
                <a:cubicBezTo>
                  <a:pt x="25926" y="11013"/>
                  <a:pt x="25923" y="11013"/>
                  <a:pt x="25920" y="11013"/>
                </a:cubicBezTo>
                <a:cubicBezTo>
                  <a:pt x="25968" y="10906"/>
                  <a:pt x="26003" y="10823"/>
                  <a:pt x="26027" y="10728"/>
                </a:cubicBezTo>
                <a:cubicBezTo>
                  <a:pt x="26146" y="10418"/>
                  <a:pt x="26206" y="10239"/>
                  <a:pt x="26206" y="10239"/>
                </a:cubicBezTo>
                <a:lnTo>
                  <a:pt x="26194" y="10239"/>
                </a:lnTo>
                <a:cubicBezTo>
                  <a:pt x="26753" y="10073"/>
                  <a:pt x="27337" y="9894"/>
                  <a:pt x="27908" y="9727"/>
                </a:cubicBezTo>
                <a:lnTo>
                  <a:pt x="27908" y="9727"/>
                </a:lnTo>
                <a:cubicBezTo>
                  <a:pt x="27885" y="9811"/>
                  <a:pt x="27861" y="9906"/>
                  <a:pt x="27849" y="10025"/>
                </a:cubicBezTo>
                <a:cubicBezTo>
                  <a:pt x="27825" y="10120"/>
                  <a:pt x="27801" y="10228"/>
                  <a:pt x="27789" y="10347"/>
                </a:cubicBezTo>
                <a:cubicBezTo>
                  <a:pt x="26968" y="10370"/>
                  <a:pt x="26837" y="14002"/>
                  <a:pt x="26277" y="17455"/>
                </a:cubicBezTo>
                <a:cubicBezTo>
                  <a:pt x="25706" y="21038"/>
                  <a:pt x="26337" y="21538"/>
                  <a:pt x="26337" y="21538"/>
                </a:cubicBezTo>
                <a:cubicBezTo>
                  <a:pt x="26337" y="21538"/>
                  <a:pt x="26908" y="21157"/>
                  <a:pt x="27742" y="15478"/>
                </a:cubicBezTo>
                <a:cubicBezTo>
                  <a:pt x="28453" y="10728"/>
                  <a:pt x="28092" y="10363"/>
                  <a:pt x="27963" y="10363"/>
                </a:cubicBezTo>
                <a:cubicBezTo>
                  <a:pt x="27950" y="10363"/>
                  <a:pt x="27939" y="10367"/>
                  <a:pt x="27932" y="10370"/>
                </a:cubicBezTo>
                <a:cubicBezTo>
                  <a:pt x="27944" y="10275"/>
                  <a:pt x="27980" y="10168"/>
                  <a:pt x="27992" y="10073"/>
                </a:cubicBezTo>
                <a:cubicBezTo>
                  <a:pt x="28027" y="9930"/>
                  <a:pt x="28051" y="9811"/>
                  <a:pt x="28063" y="9716"/>
                </a:cubicBezTo>
                <a:lnTo>
                  <a:pt x="29635" y="9275"/>
                </a:lnTo>
                <a:lnTo>
                  <a:pt x="29551" y="9037"/>
                </a:lnTo>
                <a:cubicBezTo>
                  <a:pt x="29218" y="9132"/>
                  <a:pt x="28873" y="9227"/>
                  <a:pt x="28516" y="9335"/>
                </a:cubicBezTo>
                <a:cubicBezTo>
                  <a:pt x="28468" y="9287"/>
                  <a:pt x="28337" y="9168"/>
                  <a:pt x="28158" y="8977"/>
                </a:cubicBezTo>
                <a:cubicBezTo>
                  <a:pt x="28099" y="8918"/>
                  <a:pt x="28004" y="8835"/>
                  <a:pt x="27932" y="8751"/>
                </a:cubicBezTo>
                <a:cubicBezTo>
                  <a:pt x="28039" y="8739"/>
                  <a:pt x="28492" y="8465"/>
                  <a:pt x="24789" y="4417"/>
                </a:cubicBezTo>
                <a:cubicBezTo>
                  <a:pt x="20765" y="0"/>
                  <a:pt x="20038" y="0"/>
                  <a:pt x="20038" y="0"/>
                </a:cubicBezTo>
                <a:close/>
              </a:path>
            </a:pathLst>
          </a:custGeom>
          <a:solidFill>
            <a:srgbClr val="67B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4677828" y="4704000"/>
            <a:ext cx="4466231" cy="439489"/>
          </a:xfrm>
          <a:custGeom>
            <a:avLst/>
            <a:gdLst/>
            <a:ahLst/>
            <a:cxnLst/>
            <a:rect l="l" t="t" r="r" b="b"/>
            <a:pathLst>
              <a:path w="53984" h="8516" extrusionOk="0">
                <a:moveTo>
                  <a:pt x="46657" y="1"/>
                </a:moveTo>
                <a:cubicBezTo>
                  <a:pt x="46074" y="1"/>
                  <a:pt x="45488" y="51"/>
                  <a:pt x="44899" y="169"/>
                </a:cubicBezTo>
                <a:cubicBezTo>
                  <a:pt x="43542" y="431"/>
                  <a:pt x="42387" y="1407"/>
                  <a:pt x="41470" y="2038"/>
                </a:cubicBezTo>
                <a:cubicBezTo>
                  <a:pt x="39232" y="3574"/>
                  <a:pt x="37029" y="4872"/>
                  <a:pt x="33612" y="5336"/>
                </a:cubicBezTo>
                <a:cubicBezTo>
                  <a:pt x="32989" y="5416"/>
                  <a:pt x="32472" y="5460"/>
                  <a:pt x="31980" y="5460"/>
                </a:cubicBezTo>
                <a:cubicBezTo>
                  <a:pt x="31371" y="5460"/>
                  <a:pt x="30802" y="5392"/>
                  <a:pt x="30123" y="5241"/>
                </a:cubicBezTo>
                <a:cubicBezTo>
                  <a:pt x="29750" y="5162"/>
                  <a:pt x="28846" y="5072"/>
                  <a:pt x="27839" y="5072"/>
                </a:cubicBezTo>
                <a:cubicBezTo>
                  <a:pt x="26724" y="5072"/>
                  <a:pt x="25482" y="5182"/>
                  <a:pt x="24694" y="5538"/>
                </a:cubicBezTo>
                <a:cubicBezTo>
                  <a:pt x="23539" y="6071"/>
                  <a:pt x="22016" y="6265"/>
                  <a:pt x="20469" y="6265"/>
                </a:cubicBezTo>
                <a:cubicBezTo>
                  <a:pt x="19146" y="6265"/>
                  <a:pt x="17804" y="6123"/>
                  <a:pt x="16657" y="5931"/>
                </a:cubicBezTo>
                <a:cubicBezTo>
                  <a:pt x="14636" y="5589"/>
                  <a:pt x="12849" y="5387"/>
                  <a:pt x="11110" y="5387"/>
                </a:cubicBezTo>
                <a:cubicBezTo>
                  <a:pt x="8793" y="5387"/>
                  <a:pt x="6562" y="5746"/>
                  <a:pt x="3977" y="6610"/>
                </a:cubicBezTo>
                <a:cubicBezTo>
                  <a:pt x="2417" y="7134"/>
                  <a:pt x="1179" y="7801"/>
                  <a:pt x="0" y="8515"/>
                </a:cubicBezTo>
                <a:lnTo>
                  <a:pt x="53983" y="8515"/>
                </a:lnTo>
                <a:lnTo>
                  <a:pt x="53983" y="1574"/>
                </a:lnTo>
                <a:cubicBezTo>
                  <a:pt x="51696" y="973"/>
                  <a:pt x="49211" y="1"/>
                  <a:pt x="46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10800000">
            <a:off x="13" y="2"/>
            <a:ext cx="2412987" cy="395097"/>
          </a:xfrm>
          <a:custGeom>
            <a:avLst/>
            <a:gdLst/>
            <a:ahLst/>
            <a:cxnLst/>
            <a:rect l="l" t="t" r="r" b="b"/>
            <a:pathLst>
              <a:path w="18087" h="4414" extrusionOk="0">
                <a:moveTo>
                  <a:pt x="9433" y="1"/>
                </a:moveTo>
                <a:cubicBezTo>
                  <a:pt x="8856" y="1"/>
                  <a:pt x="8275" y="50"/>
                  <a:pt x="7692" y="163"/>
                </a:cubicBezTo>
                <a:cubicBezTo>
                  <a:pt x="6323" y="425"/>
                  <a:pt x="5180" y="1402"/>
                  <a:pt x="4263" y="2033"/>
                </a:cubicBezTo>
                <a:cubicBezTo>
                  <a:pt x="2918" y="2961"/>
                  <a:pt x="1584" y="3795"/>
                  <a:pt x="1" y="4414"/>
                </a:cubicBezTo>
                <a:lnTo>
                  <a:pt x="18086" y="4414"/>
                </a:lnTo>
                <a:lnTo>
                  <a:pt x="18086" y="4402"/>
                </a:lnTo>
                <a:lnTo>
                  <a:pt x="18086" y="1878"/>
                </a:lnTo>
                <a:cubicBezTo>
                  <a:pt x="15443" y="1377"/>
                  <a:pt x="12488" y="1"/>
                  <a:pt x="9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445025"/>
            <a:ext cx="7717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8" r:id="rId6"/>
    <p:sldLayoutId id="2147483665" r:id="rId7"/>
    <p:sldLayoutId id="2147483666" r:id="rId8"/>
    <p:sldLayoutId id="2147483669" r:id="rId9"/>
    <p:sldLayoutId id="2147483670"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10B419-FF10-4B1A-ACF4-A90B728DFC1A}" type="datetimeFigureOut">
              <a:rPr lang="en-US" smtClean="0"/>
              <a:t>5/31/2023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E3DEF7-8BFF-473F-BBF9-2145226ECB6F}" type="slidenum">
              <a:rPr lang="en-US" smtClean="0"/>
              <a:t>‹#›</a:t>
            </a:fld>
            <a:endParaRPr lang="en-US"/>
          </a:p>
        </p:txBody>
      </p:sp>
    </p:spTree>
    <p:extLst>
      <p:ext uri="{BB962C8B-B14F-4D97-AF65-F5344CB8AC3E}">
        <p14:creationId xmlns:p14="http://schemas.microsoft.com/office/powerpoint/2010/main" val="16438716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450" y="708725"/>
            <a:ext cx="6324900" cy="1529978"/>
          </a:xfrm>
        </p:spPr>
        <p:txBody>
          <a:bodyPr/>
          <a:lstStyle/>
          <a:p>
            <a:r>
              <a:rPr lang="en-US"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KHỞI ĐỘNG</a:t>
            </a:r>
            <a:endPar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Title 1"/>
          <p:cNvSpPr txBox="1">
            <a:spLocks/>
          </p:cNvSpPr>
          <p:nvPr/>
        </p:nvSpPr>
        <p:spPr>
          <a:xfrm>
            <a:off x="3205655" y="2081048"/>
            <a:ext cx="5164571" cy="77251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5"/>
              </a:buClr>
              <a:buSzPts val="5200"/>
              <a:buFont typeface="Concert One"/>
              <a:buNone/>
              <a:defRPr sz="6000" b="0" i="0" u="none" strike="noStrike" cap="none">
                <a:solidFill>
                  <a:schemeClr val="accent5"/>
                </a:solidFill>
                <a:latin typeface="Fredoka One"/>
                <a:ea typeface="Fredoka One"/>
                <a:cs typeface="Fredoka One"/>
                <a:sym typeface="Fredoka One"/>
              </a:defRPr>
            </a:lvl1pPr>
            <a:lvl2pPr marR="0" lvl="1"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2pPr>
            <a:lvl3pPr marR="0" lvl="2"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3pPr>
            <a:lvl4pPr marR="0" lvl="3"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4pPr>
            <a:lvl5pPr marR="0" lvl="4"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5pPr>
            <a:lvl6pPr marR="0" lvl="5"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6pPr>
            <a:lvl7pPr marR="0" lvl="6"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7pPr>
            <a:lvl8pPr marR="0" lvl="7"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8pPr>
            <a:lvl9pPr marR="0" lvl="8" algn="ctr" rtl="0">
              <a:lnSpc>
                <a:spcPct val="80000"/>
              </a:lnSpc>
              <a:spcBef>
                <a:spcPts val="0"/>
              </a:spcBef>
              <a:spcAft>
                <a:spcPts val="0"/>
              </a:spcAft>
              <a:buClr>
                <a:schemeClr val="accent5"/>
              </a:buClr>
              <a:buSzPts val="5200"/>
              <a:buFont typeface="Fredoka One"/>
              <a:buNone/>
              <a:defRPr sz="5200" b="0" i="0" u="none" strike="noStrike" cap="none">
                <a:solidFill>
                  <a:schemeClr val="accent5"/>
                </a:solidFill>
                <a:latin typeface="Fredoka One"/>
                <a:ea typeface="Fredoka One"/>
                <a:cs typeface="Fredoka One"/>
                <a:sym typeface="Fredoka One"/>
              </a:defRPr>
            </a:lvl9pPr>
          </a:lstStyle>
          <a:p>
            <a:r>
              <a:rPr lang="en-US" dirty="0" err="1">
                <a:solidFill>
                  <a:schemeClr val="accent3">
                    <a:lumMod val="50000"/>
                  </a:schemeClr>
                </a:solidFill>
                <a:latin typeface="Cambria" panose="02040503050406030204" pitchFamily="18" charset="0"/>
                <a:ea typeface="Cambria" panose="02040503050406030204" pitchFamily="18" charset="0"/>
              </a:rPr>
              <a:t>Cùng</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đi</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ra</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biển</a:t>
            </a:r>
            <a:endParaRPr lang="vi-VN" dirty="0">
              <a:solidFill>
                <a:schemeClr val="accent3">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67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34"/>
          <p:cNvSpPr/>
          <p:nvPr/>
        </p:nvSpPr>
        <p:spPr>
          <a:xfrm>
            <a:off x="4154888"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8" name="Google Shape;1568;p34"/>
          <p:cNvSpPr/>
          <p:nvPr/>
        </p:nvSpPr>
        <p:spPr>
          <a:xfrm>
            <a:off x="6899644"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9" name="Google Shape;1569;p34"/>
          <p:cNvSpPr/>
          <p:nvPr/>
        </p:nvSpPr>
        <p:spPr>
          <a:xfrm>
            <a:off x="1410219"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0" name="Google Shape;1570;p34"/>
          <p:cNvSpPr txBox="1">
            <a:spLocks noGrp="1"/>
          </p:cNvSpPr>
          <p:nvPr>
            <p:ph type="title"/>
          </p:nvPr>
        </p:nvSpPr>
        <p:spPr>
          <a:xfrm>
            <a:off x="638300" y="71235"/>
            <a:ext cx="4407900"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Trận bão biển ở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71" name="Google Shape;1571;p34"/>
          <p:cNvSpPr txBox="1">
            <a:spLocks noGrp="1"/>
          </p:cNvSpPr>
          <p:nvPr>
            <p:ph type="title" idx="2"/>
          </p:nvPr>
        </p:nvSpPr>
        <p:spPr>
          <a:xfrm>
            <a:off x="949384" y="1927613"/>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Gió</a:t>
            </a:r>
            <a:endParaRPr sz="2400" b="1" dirty="0">
              <a:latin typeface="Cambria" panose="02040503050406030204" pitchFamily="18" charset="0"/>
              <a:ea typeface="Cambria" panose="02040503050406030204" pitchFamily="18" charset="0"/>
            </a:endParaRPr>
          </a:p>
        </p:txBody>
      </p:sp>
      <p:sp>
        <p:nvSpPr>
          <p:cNvPr id="1572" name="Google Shape;1572;p34"/>
          <p:cNvSpPr txBox="1">
            <a:spLocks noGrp="1"/>
          </p:cNvSpPr>
          <p:nvPr>
            <p:ph type="subTitle" idx="1"/>
          </p:nvPr>
        </p:nvSpPr>
        <p:spPr>
          <a:xfrm>
            <a:off x="357352" y="2247438"/>
            <a:ext cx="2621557" cy="2450686"/>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sz="2000" dirty="0">
                <a:latin typeface="Cambria" panose="02040503050406030204" pitchFamily="18" charset="0"/>
                <a:ea typeface="Cambria" panose="02040503050406030204" pitchFamily="18" charset="0"/>
              </a:rPr>
              <a:t>Bắn rát từng chập.</a:t>
            </a:r>
          </a:p>
          <a:p>
            <a:pPr marL="285750" lvl="0" indent="-285750" algn="just" rtl="0">
              <a:spcBef>
                <a:spcPts val="0"/>
              </a:spcBef>
              <a:spcAft>
                <a:spcPts val="0"/>
              </a:spcAft>
              <a:buFontTx/>
              <a:buChar char="-"/>
            </a:pPr>
            <a:r>
              <a:rPr lang="vi-VN" sz="2000" dirty="0">
                <a:latin typeface="Cambria" panose="02040503050406030204" pitchFamily="18" charset="0"/>
                <a:ea typeface="Cambria" panose="02040503050406030204" pitchFamily="18" charset="0"/>
              </a:rPr>
              <a:t>Gió liên thanh, quạt lia lịa.</a:t>
            </a:r>
          </a:p>
          <a:p>
            <a:pPr marL="285750" lvl="0" indent="-285750" algn="just" rtl="0">
              <a:spcBef>
                <a:spcPts val="0"/>
              </a:spcBef>
              <a:spcAft>
                <a:spcPts val="0"/>
              </a:spcAft>
              <a:buFontTx/>
              <a:buChar char="-"/>
            </a:pPr>
            <a:r>
              <a:rPr lang="vi-VN" sz="2000" dirty="0">
                <a:latin typeface="Cambria" panose="02040503050406030204" pitchFamily="18" charset="0"/>
                <a:ea typeface="Cambria" panose="02040503050406030204" pitchFamily="18" charset="0"/>
              </a:rPr>
              <a:t>Gió vây, dồn , ép kính vỡ tung.</a:t>
            </a:r>
          </a:p>
          <a:p>
            <a:pPr marL="285750" lvl="0" indent="-285750" algn="just" rtl="0">
              <a:spcBef>
                <a:spcPts val="0"/>
              </a:spcBef>
              <a:spcAft>
                <a:spcPts val="0"/>
              </a:spcAft>
              <a:buFontTx/>
              <a:buChar char="-"/>
            </a:pPr>
            <a:r>
              <a:rPr lang="vi-VN" sz="2000" b="1" dirty="0">
                <a:latin typeface="Cambria" panose="02040503050406030204" pitchFamily="18" charset="0"/>
                <a:ea typeface="Cambria" panose="02040503050406030204" pitchFamily="18" charset="0"/>
              </a:rPr>
              <a:t>Rít lên, rú lên như quỷ khốc thần linh</a:t>
            </a:r>
            <a:r>
              <a:rPr lang="vi-VN" sz="2000" dirty="0">
                <a:latin typeface="Cambria" panose="02040503050406030204" pitchFamily="18" charset="0"/>
                <a:ea typeface="Cambria" panose="02040503050406030204" pitchFamily="18" charset="0"/>
              </a:rPr>
              <a:t>.</a:t>
            </a:r>
          </a:p>
        </p:txBody>
      </p:sp>
      <p:sp>
        <p:nvSpPr>
          <p:cNvPr id="1573" name="Google Shape;1573;p34"/>
          <p:cNvSpPr txBox="1">
            <a:spLocks noGrp="1"/>
          </p:cNvSpPr>
          <p:nvPr>
            <p:ph type="title" idx="3"/>
          </p:nvPr>
        </p:nvSpPr>
        <p:spPr>
          <a:xfrm>
            <a:off x="3694078" y="1927614"/>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Cát</a:t>
            </a:r>
            <a:endParaRPr sz="2400" b="1" dirty="0">
              <a:latin typeface="Cambria" panose="02040503050406030204" pitchFamily="18" charset="0"/>
              <a:ea typeface="Cambria" panose="02040503050406030204" pitchFamily="18" charset="0"/>
            </a:endParaRPr>
          </a:p>
        </p:txBody>
      </p:sp>
      <p:sp>
        <p:nvSpPr>
          <p:cNvPr id="1574" name="Google Shape;1574;p34"/>
          <p:cNvSpPr txBox="1">
            <a:spLocks noGrp="1"/>
          </p:cNvSpPr>
          <p:nvPr>
            <p:ph type="subTitle" idx="4"/>
          </p:nvPr>
        </p:nvSpPr>
        <p:spPr>
          <a:xfrm>
            <a:off x="3373821" y="2247476"/>
            <a:ext cx="2349746" cy="927300"/>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sz="2000" b="1" dirty="0">
                <a:latin typeface="Cambria" panose="02040503050406030204" pitchFamily="18" charset="0"/>
                <a:ea typeface="Cambria" panose="02040503050406030204" pitchFamily="18" charset="0"/>
              </a:rPr>
              <a:t>Bắn vào rát như viên đạn mũi kim.</a:t>
            </a:r>
          </a:p>
          <a:p>
            <a:pPr marL="0" lvl="0" indent="0" algn="just" rtl="0">
              <a:spcBef>
                <a:spcPts val="0"/>
              </a:spcBef>
              <a:spcAft>
                <a:spcPts val="0"/>
              </a:spcAft>
            </a:pPr>
            <a:endParaRPr lang="vi-VN" sz="2000" dirty="0">
              <a:latin typeface="Cambria" panose="02040503050406030204" pitchFamily="18" charset="0"/>
              <a:ea typeface="Cambria" panose="02040503050406030204" pitchFamily="18" charset="0"/>
            </a:endParaRPr>
          </a:p>
          <a:p>
            <a:pPr marL="285750" lvl="0" indent="-285750" algn="just" rtl="0">
              <a:spcBef>
                <a:spcPts val="0"/>
              </a:spcBef>
              <a:spcAft>
                <a:spcPts val="0"/>
              </a:spcAft>
              <a:buFontTx/>
              <a:buChar char="-"/>
            </a:pPr>
            <a:endParaRPr sz="2000" dirty="0">
              <a:latin typeface="Cambria" panose="02040503050406030204" pitchFamily="18" charset="0"/>
              <a:ea typeface="Cambria" panose="02040503050406030204" pitchFamily="18" charset="0"/>
            </a:endParaRPr>
          </a:p>
        </p:txBody>
      </p:sp>
      <p:sp>
        <p:nvSpPr>
          <p:cNvPr id="1575" name="Google Shape;1575;p34"/>
          <p:cNvSpPr txBox="1">
            <a:spLocks noGrp="1"/>
          </p:cNvSpPr>
          <p:nvPr>
            <p:ph type="title" idx="5"/>
          </p:nvPr>
        </p:nvSpPr>
        <p:spPr>
          <a:xfrm>
            <a:off x="6438834" y="1927614"/>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Sóng</a:t>
            </a:r>
            <a:endParaRPr sz="2400" b="1" dirty="0">
              <a:latin typeface="Cambria" panose="02040503050406030204" pitchFamily="18" charset="0"/>
              <a:ea typeface="Cambria" panose="02040503050406030204" pitchFamily="18" charset="0"/>
            </a:endParaRPr>
          </a:p>
        </p:txBody>
      </p:sp>
      <p:sp>
        <p:nvSpPr>
          <p:cNvPr id="1576" name="Google Shape;1576;p34"/>
          <p:cNvSpPr txBox="1">
            <a:spLocks noGrp="1"/>
          </p:cNvSpPr>
          <p:nvPr>
            <p:ph type="subTitle" idx="6"/>
          </p:nvPr>
        </p:nvSpPr>
        <p:spPr>
          <a:xfrm>
            <a:off x="6118479" y="2247438"/>
            <a:ext cx="2720721" cy="1473224"/>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sz="2000" dirty="0">
                <a:latin typeface="Cambria" panose="02040503050406030204" pitchFamily="18" charset="0"/>
                <a:ea typeface="Cambria" panose="02040503050406030204" pitchFamily="18" charset="0"/>
              </a:rPr>
              <a:t>Bọt sóng đánh vào.</a:t>
            </a:r>
          </a:p>
          <a:p>
            <a:pPr marL="285750" lvl="0" indent="-285750" algn="just" rtl="0">
              <a:spcBef>
                <a:spcPts val="0"/>
              </a:spcBef>
              <a:spcAft>
                <a:spcPts val="0"/>
              </a:spcAft>
              <a:buFontTx/>
              <a:buChar char="-"/>
            </a:pPr>
            <a:r>
              <a:rPr lang="vi-VN" sz="2000" dirty="0">
                <a:latin typeface="Cambria" panose="02040503050406030204" pitchFamily="18" charset="0"/>
                <a:ea typeface="Cambria" panose="02040503050406030204" pitchFamily="18" charset="0"/>
              </a:rPr>
              <a:t>Sóng thúc lẫn nhau.</a:t>
            </a:r>
          </a:p>
          <a:p>
            <a:pPr marL="285750" lvl="0" indent="-285750" algn="just" rtl="0">
              <a:spcBef>
                <a:spcPts val="0"/>
              </a:spcBef>
              <a:spcAft>
                <a:spcPts val="0"/>
              </a:spcAft>
              <a:buFontTx/>
              <a:buChar char="-"/>
            </a:pPr>
            <a:r>
              <a:rPr lang="vi-VN" sz="2000" b="1" dirty="0">
                <a:latin typeface="Cambria" panose="02040503050406030204" pitchFamily="18" charset="0"/>
                <a:ea typeface="Cambria" panose="02040503050406030204" pitchFamily="18" charset="0"/>
              </a:rPr>
              <a:t>Âm âm rền rền như trống trận.</a:t>
            </a:r>
            <a:endParaRPr sz="2000" b="1" dirty="0">
              <a:latin typeface="Cambria" panose="02040503050406030204" pitchFamily="18" charset="0"/>
              <a:ea typeface="Cambria" panose="02040503050406030204" pitchFamily="18" charset="0"/>
            </a:endParaRPr>
          </a:p>
        </p:txBody>
      </p:sp>
      <p:pic>
        <p:nvPicPr>
          <p:cNvPr id="1026" name="Picture 2" descr="Wind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01" y="1025271"/>
            <a:ext cx="666980" cy="666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ve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867" y="973427"/>
            <a:ext cx="770667" cy="77066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247697" y="926437"/>
            <a:ext cx="0" cy="3851529"/>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6662" y="827603"/>
            <a:ext cx="0" cy="3851529"/>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pic>
        <p:nvPicPr>
          <p:cNvPr id="1038" name="Picture 14" descr="B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212" y="1055132"/>
            <a:ext cx="637119" cy="637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barn(inVertical)">
                                      <p:cBhvr>
                                        <p:cTn id="7" dur="500"/>
                                        <p:tgtEl>
                                          <p:spTgt spid="15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69"/>
                                        </p:tgtEl>
                                        <p:attrNameLst>
                                          <p:attrName>style.visibility</p:attrName>
                                        </p:attrNameLst>
                                      </p:cBhvr>
                                      <p:to>
                                        <p:strVal val="visible"/>
                                      </p:to>
                                    </p:set>
                                    <p:animEffect transition="in" filter="fade">
                                      <p:cBhvr>
                                        <p:cTn id="17" dur="1000"/>
                                        <p:tgtEl>
                                          <p:spTgt spid="1569"/>
                                        </p:tgtEl>
                                      </p:cBhvr>
                                    </p:animEffect>
                                    <p:anim calcmode="lin" valueType="num">
                                      <p:cBhvr>
                                        <p:cTn id="18" dur="1000" fill="hold"/>
                                        <p:tgtEl>
                                          <p:spTgt spid="1569"/>
                                        </p:tgtEl>
                                        <p:attrNameLst>
                                          <p:attrName>ppt_x</p:attrName>
                                        </p:attrNameLst>
                                      </p:cBhvr>
                                      <p:tavLst>
                                        <p:tav tm="0">
                                          <p:val>
                                            <p:strVal val="#ppt_x"/>
                                          </p:val>
                                        </p:tav>
                                        <p:tav tm="100000">
                                          <p:val>
                                            <p:strVal val="#ppt_x"/>
                                          </p:val>
                                        </p:tav>
                                      </p:tavLst>
                                    </p:anim>
                                    <p:anim calcmode="lin" valueType="num">
                                      <p:cBhvr>
                                        <p:cTn id="19" dur="1000" fill="hold"/>
                                        <p:tgtEl>
                                          <p:spTgt spid="15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71"/>
                                        </p:tgtEl>
                                        <p:attrNameLst>
                                          <p:attrName>style.visibility</p:attrName>
                                        </p:attrNameLst>
                                      </p:cBhvr>
                                      <p:to>
                                        <p:strVal val="visible"/>
                                      </p:to>
                                    </p:set>
                                    <p:animEffect transition="in" filter="fade">
                                      <p:cBhvr>
                                        <p:cTn id="22" dur="1000"/>
                                        <p:tgtEl>
                                          <p:spTgt spid="1571"/>
                                        </p:tgtEl>
                                      </p:cBhvr>
                                    </p:animEffect>
                                    <p:anim calcmode="lin" valueType="num">
                                      <p:cBhvr>
                                        <p:cTn id="23" dur="1000" fill="hold"/>
                                        <p:tgtEl>
                                          <p:spTgt spid="1571"/>
                                        </p:tgtEl>
                                        <p:attrNameLst>
                                          <p:attrName>ppt_x</p:attrName>
                                        </p:attrNameLst>
                                      </p:cBhvr>
                                      <p:tavLst>
                                        <p:tav tm="0">
                                          <p:val>
                                            <p:strVal val="#ppt_x"/>
                                          </p:val>
                                        </p:tav>
                                        <p:tav tm="100000">
                                          <p:val>
                                            <p:strVal val="#ppt_x"/>
                                          </p:val>
                                        </p:tav>
                                      </p:tavLst>
                                    </p:anim>
                                    <p:anim calcmode="lin" valueType="num">
                                      <p:cBhvr>
                                        <p:cTn id="24" dur="1000" fill="hold"/>
                                        <p:tgtEl>
                                          <p:spTgt spid="157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72">
                                            <p:txEl>
                                              <p:pRg st="0" end="0"/>
                                            </p:txEl>
                                          </p:spTgt>
                                        </p:tgtEl>
                                        <p:attrNameLst>
                                          <p:attrName>style.visibility</p:attrName>
                                        </p:attrNameLst>
                                      </p:cBhvr>
                                      <p:to>
                                        <p:strVal val="visible"/>
                                      </p:to>
                                    </p:set>
                                    <p:animEffect transition="in" filter="fade">
                                      <p:cBhvr>
                                        <p:cTn id="29" dur="1000"/>
                                        <p:tgtEl>
                                          <p:spTgt spid="1572">
                                            <p:txEl>
                                              <p:pRg st="0" end="0"/>
                                            </p:txEl>
                                          </p:spTgt>
                                        </p:tgtEl>
                                      </p:cBhvr>
                                    </p:animEffect>
                                    <p:anim calcmode="lin" valueType="num">
                                      <p:cBhvr>
                                        <p:cTn id="30" dur="1000" fill="hold"/>
                                        <p:tgtEl>
                                          <p:spTgt spid="157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72">
                                            <p:txEl>
                                              <p:pRg st="1" end="1"/>
                                            </p:txEl>
                                          </p:spTgt>
                                        </p:tgtEl>
                                        <p:attrNameLst>
                                          <p:attrName>style.visibility</p:attrName>
                                        </p:attrNameLst>
                                      </p:cBhvr>
                                      <p:to>
                                        <p:strVal val="visible"/>
                                      </p:to>
                                    </p:set>
                                    <p:animEffect transition="in" filter="fade">
                                      <p:cBhvr>
                                        <p:cTn id="36" dur="1000"/>
                                        <p:tgtEl>
                                          <p:spTgt spid="1572">
                                            <p:txEl>
                                              <p:pRg st="1" end="1"/>
                                            </p:txEl>
                                          </p:spTgt>
                                        </p:tgtEl>
                                      </p:cBhvr>
                                    </p:animEffect>
                                    <p:anim calcmode="lin" valueType="num">
                                      <p:cBhvr>
                                        <p:cTn id="37" dur="1000" fill="hold"/>
                                        <p:tgtEl>
                                          <p:spTgt spid="157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72">
                                            <p:txEl>
                                              <p:pRg st="2" end="2"/>
                                            </p:txEl>
                                          </p:spTgt>
                                        </p:tgtEl>
                                        <p:attrNameLst>
                                          <p:attrName>style.visibility</p:attrName>
                                        </p:attrNameLst>
                                      </p:cBhvr>
                                      <p:to>
                                        <p:strVal val="visible"/>
                                      </p:to>
                                    </p:set>
                                    <p:animEffect transition="in" filter="fade">
                                      <p:cBhvr>
                                        <p:cTn id="43" dur="1000"/>
                                        <p:tgtEl>
                                          <p:spTgt spid="1572">
                                            <p:txEl>
                                              <p:pRg st="2" end="2"/>
                                            </p:txEl>
                                          </p:spTgt>
                                        </p:tgtEl>
                                      </p:cBhvr>
                                    </p:animEffect>
                                    <p:anim calcmode="lin" valueType="num">
                                      <p:cBhvr>
                                        <p:cTn id="44" dur="1000" fill="hold"/>
                                        <p:tgtEl>
                                          <p:spTgt spid="1572">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5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72">
                                            <p:txEl>
                                              <p:pRg st="3" end="3"/>
                                            </p:txEl>
                                          </p:spTgt>
                                        </p:tgtEl>
                                        <p:attrNameLst>
                                          <p:attrName>style.visibility</p:attrName>
                                        </p:attrNameLst>
                                      </p:cBhvr>
                                      <p:to>
                                        <p:strVal val="visible"/>
                                      </p:to>
                                    </p:set>
                                    <p:animEffect transition="in" filter="fade">
                                      <p:cBhvr>
                                        <p:cTn id="50" dur="1000"/>
                                        <p:tgtEl>
                                          <p:spTgt spid="1572">
                                            <p:txEl>
                                              <p:pRg st="3" end="3"/>
                                            </p:txEl>
                                          </p:spTgt>
                                        </p:tgtEl>
                                      </p:cBhvr>
                                    </p:animEffect>
                                    <p:anim calcmode="lin" valueType="num">
                                      <p:cBhvr>
                                        <p:cTn id="51" dur="1000" fill="hold"/>
                                        <p:tgtEl>
                                          <p:spTgt spid="1572">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5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38"/>
                                        </p:tgtEl>
                                        <p:attrNameLst>
                                          <p:attrName>style.visibility</p:attrName>
                                        </p:attrNameLst>
                                      </p:cBhvr>
                                      <p:to>
                                        <p:strVal val="visible"/>
                                      </p:to>
                                    </p:set>
                                    <p:animEffect transition="in" filter="fade">
                                      <p:cBhvr>
                                        <p:cTn id="62" dur="1000"/>
                                        <p:tgtEl>
                                          <p:spTgt spid="1038"/>
                                        </p:tgtEl>
                                      </p:cBhvr>
                                    </p:animEffect>
                                    <p:anim calcmode="lin" valueType="num">
                                      <p:cBhvr>
                                        <p:cTn id="63" dur="1000" fill="hold"/>
                                        <p:tgtEl>
                                          <p:spTgt spid="1038"/>
                                        </p:tgtEl>
                                        <p:attrNameLst>
                                          <p:attrName>ppt_x</p:attrName>
                                        </p:attrNameLst>
                                      </p:cBhvr>
                                      <p:tavLst>
                                        <p:tav tm="0">
                                          <p:val>
                                            <p:strVal val="#ppt_x"/>
                                          </p:val>
                                        </p:tav>
                                        <p:tav tm="100000">
                                          <p:val>
                                            <p:strVal val="#ppt_x"/>
                                          </p:val>
                                        </p:tav>
                                      </p:tavLst>
                                    </p:anim>
                                    <p:anim calcmode="lin" valueType="num">
                                      <p:cBhvr>
                                        <p:cTn id="64" dur="1000" fill="hold"/>
                                        <p:tgtEl>
                                          <p:spTgt spid="10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67"/>
                                        </p:tgtEl>
                                        <p:attrNameLst>
                                          <p:attrName>style.visibility</p:attrName>
                                        </p:attrNameLst>
                                      </p:cBhvr>
                                      <p:to>
                                        <p:strVal val="visible"/>
                                      </p:to>
                                    </p:set>
                                    <p:animEffect transition="in" filter="fade">
                                      <p:cBhvr>
                                        <p:cTn id="67" dur="1000"/>
                                        <p:tgtEl>
                                          <p:spTgt spid="1567"/>
                                        </p:tgtEl>
                                      </p:cBhvr>
                                    </p:animEffect>
                                    <p:anim calcmode="lin" valueType="num">
                                      <p:cBhvr>
                                        <p:cTn id="68" dur="1000" fill="hold"/>
                                        <p:tgtEl>
                                          <p:spTgt spid="1567"/>
                                        </p:tgtEl>
                                        <p:attrNameLst>
                                          <p:attrName>ppt_x</p:attrName>
                                        </p:attrNameLst>
                                      </p:cBhvr>
                                      <p:tavLst>
                                        <p:tav tm="0">
                                          <p:val>
                                            <p:strVal val="#ppt_x"/>
                                          </p:val>
                                        </p:tav>
                                        <p:tav tm="100000">
                                          <p:val>
                                            <p:strVal val="#ppt_x"/>
                                          </p:val>
                                        </p:tav>
                                      </p:tavLst>
                                    </p:anim>
                                    <p:anim calcmode="lin" valueType="num">
                                      <p:cBhvr>
                                        <p:cTn id="69" dur="1000" fill="hold"/>
                                        <p:tgtEl>
                                          <p:spTgt spid="156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73"/>
                                        </p:tgtEl>
                                        <p:attrNameLst>
                                          <p:attrName>style.visibility</p:attrName>
                                        </p:attrNameLst>
                                      </p:cBhvr>
                                      <p:to>
                                        <p:strVal val="visible"/>
                                      </p:to>
                                    </p:set>
                                    <p:animEffect transition="in" filter="fade">
                                      <p:cBhvr>
                                        <p:cTn id="72" dur="1000"/>
                                        <p:tgtEl>
                                          <p:spTgt spid="1573"/>
                                        </p:tgtEl>
                                      </p:cBhvr>
                                    </p:animEffect>
                                    <p:anim calcmode="lin" valueType="num">
                                      <p:cBhvr>
                                        <p:cTn id="73" dur="1000" fill="hold"/>
                                        <p:tgtEl>
                                          <p:spTgt spid="1573"/>
                                        </p:tgtEl>
                                        <p:attrNameLst>
                                          <p:attrName>ppt_x</p:attrName>
                                        </p:attrNameLst>
                                      </p:cBhvr>
                                      <p:tavLst>
                                        <p:tav tm="0">
                                          <p:val>
                                            <p:strVal val="#ppt_x"/>
                                          </p:val>
                                        </p:tav>
                                        <p:tav tm="100000">
                                          <p:val>
                                            <p:strVal val="#ppt_x"/>
                                          </p:val>
                                        </p:tav>
                                      </p:tavLst>
                                    </p:anim>
                                    <p:anim calcmode="lin" valueType="num">
                                      <p:cBhvr>
                                        <p:cTn id="74" dur="1000" fill="hold"/>
                                        <p:tgtEl>
                                          <p:spTgt spid="157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74">
                                            <p:txEl>
                                              <p:pRg st="0" end="0"/>
                                            </p:txEl>
                                          </p:spTgt>
                                        </p:tgtEl>
                                        <p:attrNameLst>
                                          <p:attrName>style.visibility</p:attrName>
                                        </p:attrNameLst>
                                      </p:cBhvr>
                                      <p:to>
                                        <p:strVal val="visible"/>
                                      </p:to>
                                    </p:set>
                                    <p:animEffect transition="in" filter="barn(inVertical)">
                                      <p:cBhvr>
                                        <p:cTn id="79" dur="500"/>
                                        <p:tgtEl>
                                          <p:spTgt spid="157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028"/>
                                        </p:tgtEl>
                                        <p:attrNameLst>
                                          <p:attrName>style.visibility</p:attrName>
                                        </p:attrNameLst>
                                      </p:cBhvr>
                                      <p:to>
                                        <p:strVal val="visible"/>
                                      </p:to>
                                    </p:set>
                                    <p:animEffect transition="in" filter="barn(inVertical)">
                                      <p:cBhvr>
                                        <p:cTn id="89" dur="500"/>
                                        <p:tgtEl>
                                          <p:spTgt spid="1028"/>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568"/>
                                        </p:tgtEl>
                                        <p:attrNameLst>
                                          <p:attrName>style.visibility</p:attrName>
                                        </p:attrNameLst>
                                      </p:cBhvr>
                                      <p:to>
                                        <p:strVal val="visible"/>
                                      </p:to>
                                    </p:set>
                                    <p:animEffect transition="in" filter="barn(inVertical)">
                                      <p:cBhvr>
                                        <p:cTn id="92" dur="500"/>
                                        <p:tgtEl>
                                          <p:spTgt spid="1568"/>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575"/>
                                        </p:tgtEl>
                                        <p:attrNameLst>
                                          <p:attrName>style.visibility</p:attrName>
                                        </p:attrNameLst>
                                      </p:cBhvr>
                                      <p:to>
                                        <p:strVal val="visible"/>
                                      </p:to>
                                    </p:set>
                                    <p:animEffect transition="in" filter="barn(inVertical)">
                                      <p:cBhvr>
                                        <p:cTn id="95" dur="500"/>
                                        <p:tgtEl>
                                          <p:spTgt spid="1575"/>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576">
                                            <p:txEl>
                                              <p:pRg st="0" end="0"/>
                                            </p:txEl>
                                          </p:spTgt>
                                        </p:tgtEl>
                                        <p:attrNameLst>
                                          <p:attrName>style.visibility</p:attrName>
                                        </p:attrNameLst>
                                      </p:cBhvr>
                                      <p:to>
                                        <p:strVal val="visible"/>
                                      </p:to>
                                    </p:set>
                                    <p:animEffect transition="in" filter="fade">
                                      <p:cBhvr>
                                        <p:cTn id="100" dur="1000"/>
                                        <p:tgtEl>
                                          <p:spTgt spid="1576">
                                            <p:txEl>
                                              <p:pRg st="0" end="0"/>
                                            </p:txEl>
                                          </p:spTgt>
                                        </p:tgtEl>
                                      </p:cBhvr>
                                    </p:animEffect>
                                    <p:anim calcmode="lin" valueType="num">
                                      <p:cBhvr>
                                        <p:cTn id="101" dur="1000" fill="hold"/>
                                        <p:tgtEl>
                                          <p:spTgt spid="1576">
                                            <p:txEl>
                                              <p:pRg st="0" end="0"/>
                                            </p:txEl>
                                          </p:spTgt>
                                        </p:tgtEl>
                                        <p:attrNameLst>
                                          <p:attrName>ppt_x</p:attrName>
                                        </p:attrNameLst>
                                      </p:cBhvr>
                                      <p:tavLst>
                                        <p:tav tm="0">
                                          <p:val>
                                            <p:strVal val="#ppt_x"/>
                                          </p:val>
                                        </p:tav>
                                        <p:tav tm="100000">
                                          <p:val>
                                            <p:strVal val="#ppt_x"/>
                                          </p:val>
                                        </p:tav>
                                      </p:tavLst>
                                    </p:anim>
                                    <p:anim calcmode="lin" valueType="num">
                                      <p:cBhvr>
                                        <p:cTn id="102" dur="1000" fill="hold"/>
                                        <p:tgtEl>
                                          <p:spTgt spid="15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576">
                                            <p:txEl>
                                              <p:pRg st="1" end="1"/>
                                            </p:txEl>
                                          </p:spTgt>
                                        </p:tgtEl>
                                        <p:attrNameLst>
                                          <p:attrName>style.visibility</p:attrName>
                                        </p:attrNameLst>
                                      </p:cBhvr>
                                      <p:to>
                                        <p:strVal val="visible"/>
                                      </p:to>
                                    </p:set>
                                    <p:animEffect transition="in" filter="fade">
                                      <p:cBhvr>
                                        <p:cTn id="107" dur="1000"/>
                                        <p:tgtEl>
                                          <p:spTgt spid="1576">
                                            <p:txEl>
                                              <p:pRg st="1" end="1"/>
                                            </p:txEl>
                                          </p:spTgt>
                                        </p:tgtEl>
                                      </p:cBhvr>
                                    </p:animEffect>
                                    <p:anim calcmode="lin" valueType="num">
                                      <p:cBhvr>
                                        <p:cTn id="108" dur="1000" fill="hold"/>
                                        <p:tgtEl>
                                          <p:spTgt spid="1576">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15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576">
                                            <p:txEl>
                                              <p:pRg st="2" end="2"/>
                                            </p:txEl>
                                          </p:spTgt>
                                        </p:tgtEl>
                                        <p:attrNameLst>
                                          <p:attrName>style.visibility</p:attrName>
                                        </p:attrNameLst>
                                      </p:cBhvr>
                                      <p:to>
                                        <p:strVal val="visible"/>
                                      </p:to>
                                    </p:set>
                                    <p:animEffect transition="in" filter="fade">
                                      <p:cBhvr>
                                        <p:cTn id="114" dur="1000"/>
                                        <p:tgtEl>
                                          <p:spTgt spid="1576">
                                            <p:txEl>
                                              <p:pRg st="2" end="2"/>
                                            </p:txEl>
                                          </p:spTgt>
                                        </p:tgtEl>
                                      </p:cBhvr>
                                    </p:animEffect>
                                    <p:anim calcmode="lin" valueType="num">
                                      <p:cBhvr>
                                        <p:cTn id="115" dur="1000" fill="hold"/>
                                        <p:tgtEl>
                                          <p:spTgt spid="1576">
                                            <p:txEl>
                                              <p:pRg st="2" end="2"/>
                                            </p:txEl>
                                          </p:spTgt>
                                        </p:tgtEl>
                                        <p:attrNameLst>
                                          <p:attrName>ppt_x</p:attrName>
                                        </p:attrNameLst>
                                      </p:cBhvr>
                                      <p:tavLst>
                                        <p:tav tm="0">
                                          <p:val>
                                            <p:strVal val="#ppt_x"/>
                                          </p:val>
                                        </p:tav>
                                        <p:tav tm="100000">
                                          <p:val>
                                            <p:strVal val="#ppt_x"/>
                                          </p:val>
                                        </p:tav>
                                      </p:tavLst>
                                    </p:anim>
                                    <p:anim calcmode="lin" valueType="num">
                                      <p:cBhvr>
                                        <p:cTn id="116" dur="1000" fill="hold"/>
                                        <p:tgtEl>
                                          <p:spTgt spid="157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animBg="1"/>
      <p:bldP spid="1568" grpId="0" animBg="1"/>
      <p:bldP spid="1569" grpId="0" animBg="1"/>
      <p:bldP spid="1570" grpId="0"/>
      <p:bldP spid="1571" grpId="0"/>
      <p:bldP spid="1572" grpId="0" build="p"/>
      <p:bldP spid="1573" grpId="0"/>
      <p:bldP spid="1574" grpId="0" build="p"/>
      <p:bldP spid="1575" grpId="0"/>
      <p:bldP spid="15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34"/>
          <p:cNvSpPr/>
          <p:nvPr/>
        </p:nvSpPr>
        <p:spPr>
          <a:xfrm>
            <a:off x="4154888"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8" name="Google Shape;1568;p34"/>
          <p:cNvSpPr/>
          <p:nvPr/>
        </p:nvSpPr>
        <p:spPr>
          <a:xfrm>
            <a:off x="6899644"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9" name="Google Shape;1569;p34"/>
          <p:cNvSpPr/>
          <p:nvPr/>
        </p:nvSpPr>
        <p:spPr>
          <a:xfrm>
            <a:off x="1410219" y="926437"/>
            <a:ext cx="983114" cy="936727"/>
          </a:xfrm>
          <a:prstGeom prst="ellipse">
            <a:avLst/>
          </a:prstGeom>
          <a:solidFill>
            <a:schemeClr val="lt2"/>
          </a:solidFill>
          <a:ln>
            <a:noFill/>
          </a:ln>
          <a:effectLst>
            <a:outerShdw dist="38100" dir="37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0" name="Google Shape;1570;p34"/>
          <p:cNvSpPr txBox="1">
            <a:spLocks noGrp="1"/>
          </p:cNvSpPr>
          <p:nvPr>
            <p:ph type="title"/>
          </p:nvPr>
        </p:nvSpPr>
        <p:spPr>
          <a:xfrm>
            <a:off x="638300" y="71235"/>
            <a:ext cx="4407900"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Trận bão biển ở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71" name="Google Shape;1571;p34"/>
          <p:cNvSpPr txBox="1">
            <a:spLocks noGrp="1"/>
          </p:cNvSpPr>
          <p:nvPr>
            <p:ph type="title" idx="2"/>
          </p:nvPr>
        </p:nvSpPr>
        <p:spPr>
          <a:xfrm>
            <a:off x="949384" y="1927613"/>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Gió</a:t>
            </a:r>
            <a:endParaRPr sz="2400" b="1" dirty="0">
              <a:latin typeface="Cambria" panose="02040503050406030204" pitchFamily="18" charset="0"/>
              <a:ea typeface="Cambria" panose="02040503050406030204" pitchFamily="18" charset="0"/>
            </a:endParaRPr>
          </a:p>
        </p:txBody>
      </p:sp>
      <p:sp>
        <p:nvSpPr>
          <p:cNvPr id="1573" name="Google Shape;1573;p34"/>
          <p:cNvSpPr txBox="1">
            <a:spLocks noGrp="1"/>
          </p:cNvSpPr>
          <p:nvPr>
            <p:ph type="title" idx="3"/>
          </p:nvPr>
        </p:nvSpPr>
        <p:spPr>
          <a:xfrm>
            <a:off x="3694078" y="1927614"/>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Cát</a:t>
            </a:r>
            <a:endParaRPr sz="2400" b="1" dirty="0">
              <a:latin typeface="Cambria" panose="02040503050406030204" pitchFamily="18" charset="0"/>
              <a:ea typeface="Cambria" panose="02040503050406030204" pitchFamily="18" charset="0"/>
            </a:endParaRPr>
          </a:p>
        </p:txBody>
      </p:sp>
      <p:sp>
        <p:nvSpPr>
          <p:cNvPr id="1575" name="Google Shape;1575;p34"/>
          <p:cNvSpPr txBox="1">
            <a:spLocks noGrp="1"/>
          </p:cNvSpPr>
          <p:nvPr>
            <p:ph type="title" idx="5"/>
          </p:nvPr>
        </p:nvSpPr>
        <p:spPr>
          <a:xfrm>
            <a:off x="6438834" y="1927614"/>
            <a:ext cx="2029500" cy="40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latin typeface="Cambria" panose="02040503050406030204" pitchFamily="18" charset="0"/>
                <a:ea typeface="Cambria" panose="02040503050406030204" pitchFamily="18" charset="0"/>
              </a:rPr>
              <a:t>Sóng</a:t>
            </a:r>
            <a:endParaRPr sz="2400" b="1" dirty="0">
              <a:latin typeface="Cambria" panose="02040503050406030204" pitchFamily="18" charset="0"/>
              <a:ea typeface="Cambria" panose="02040503050406030204" pitchFamily="18" charset="0"/>
            </a:endParaRPr>
          </a:p>
        </p:txBody>
      </p:sp>
      <p:pic>
        <p:nvPicPr>
          <p:cNvPr id="1026" name="Picture 2" descr="Wind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01" y="1025271"/>
            <a:ext cx="666980" cy="666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ve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619" y="887349"/>
            <a:ext cx="770667" cy="770668"/>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1"/>
          <p:cNvSpPr>
            <a:spLocks noGrp="1"/>
          </p:cNvSpPr>
          <p:nvPr>
            <p:ph type="subTitle" idx="1"/>
          </p:nvPr>
        </p:nvSpPr>
        <p:spPr>
          <a:xfrm>
            <a:off x="938899" y="2569153"/>
            <a:ext cx="2755179" cy="1561411"/>
          </a:xfrm>
        </p:spPr>
        <p:txBody>
          <a:bodyPr/>
          <a:lstStyle/>
          <a:p>
            <a:pPr marL="139700" indent="0"/>
            <a:r>
              <a:rPr lang="vi-VN" sz="2100" b="1" dirty="0">
                <a:latin typeface="Cambria" panose="02040503050406030204" pitchFamily="18" charset="0"/>
                <a:ea typeface="Cambria" panose="02040503050406030204" pitchFamily="18" charset="0"/>
              </a:rPr>
              <a:t>Nghệ thuật </a:t>
            </a:r>
          </a:p>
          <a:p>
            <a:pPr marL="425450" indent="-28575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So sánh, nhân hóa.</a:t>
            </a:r>
          </a:p>
          <a:p>
            <a:pPr marL="425450" indent="-28575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Động từ mạnh. </a:t>
            </a:r>
          </a:p>
        </p:txBody>
      </p:sp>
      <p:sp>
        <p:nvSpPr>
          <p:cNvPr id="21" name="Right Arrow 20"/>
          <p:cNvSpPr/>
          <p:nvPr/>
        </p:nvSpPr>
        <p:spPr>
          <a:xfrm>
            <a:off x="3967117" y="2811047"/>
            <a:ext cx="375541" cy="746235"/>
          </a:xfrm>
          <a:prstGeom prst="rightArrow">
            <a:avLst/>
          </a:prstGeom>
          <a:solidFill>
            <a:schemeClr val="bg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latin typeface="Cambria" panose="02040503050406030204" pitchFamily="18" charset="0"/>
              <a:ea typeface="Cambria" panose="02040503050406030204" pitchFamily="18" charset="0"/>
            </a:endParaRPr>
          </a:p>
        </p:txBody>
      </p:sp>
      <p:pic>
        <p:nvPicPr>
          <p:cNvPr id="14" name="Picture 14" descr="B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212" y="1055132"/>
            <a:ext cx="637119" cy="637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6445" y="2491666"/>
            <a:ext cx="3190490" cy="1384995"/>
          </a:xfrm>
          <a:prstGeom prst="rect">
            <a:avLst/>
          </a:prstGeom>
        </p:spPr>
        <p:txBody>
          <a:bodyPr wrap="square">
            <a:spAutoFit/>
          </a:bodyPr>
          <a:lstStyle/>
          <a:p>
            <a:pPr marL="139700" algn="just"/>
            <a:r>
              <a:rPr lang="vi-VN" sz="2100" b="1" dirty="0">
                <a:solidFill>
                  <a:schemeClr val="bg2">
                    <a:lumMod val="75000"/>
                  </a:schemeClr>
                </a:solidFill>
                <a:latin typeface="Cambria" panose="02040503050406030204" pitchFamily="18" charset="0"/>
                <a:ea typeface="Cambria" panose="02040503050406030204" pitchFamily="18" charset="0"/>
              </a:rPr>
              <a:t>Trận bão biển dữ dội, sức tàn phá khủng khiếp như một trận chiến của thiên nhiên.</a:t>
            </a:r>
          </a:p>
        </p:txBody>
      </p:sp>
    </p:spTree>
    <p:extLst>
      <p:ext uri="{BB962C8B-B14F-4D97-AF65-F5344CB8AC3E}">
        <p14:creationId xmlns:p14="http://schemas.microsoft.com/office/powerpoint/2010/main" val="37561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70" name="Google Shape;1570;p34"/>
          <p:cNvSpPr txBox="1">
            <a:spLocks noGrp="1"/>
          </p:cNvSpPr>
          <p:nvPr>
            <p:ph type="title"/>
          </p:nvPr>
        </p:nvSpPr>
        <p:spPr>
          <a:xfrm>
            <a:off x="638300" y="71235"/>
            <a:ext cx="5085278"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Cảnh Cô Tô sau cơn bão.</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Title 3"/>
          <p:cNvSpPr>
            <a:spLocks noGrp="1"/>
          </p:cNvSpPr>
          <p:nvPr>
            <p:ph type="title" idx="3"/>
          </p:nvPr>
        </p:nvSpPr>
        <p:spPr>
          <a:xfrm>
            <a:off x="1167364" y="744989"/>
            <a:ext cx="2793084" cy="801134"/>
          </a:xfrm>
        </p:spPr>
        <p:txBody>
          <a:bodyPr/>
          <a:lstStyle/>
          <a:p>
            <a:r>
              <a:rPr lang="vi-VN" sz="2100" b="1" dirty="0">
                <a:latin typeface="Cambria" panose="02040503050406030204" pitchFamily="18" charset="0"/>
                <a:ea typeface="Cambria" panose="02040503050406030204" pitchFamily="18" charset="0"/>
              </a:rPr>
              <a:t>Bầu trời</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Trong trẻo, sáng sủa</a:t>
            </a:r>
          </a:p>
        </p:txBody>
      </p:sp>
      <p:sp>
        <p:nvSpPr>
          <p:cNvPr id="5" name="Title 4"/>
          <p:cNvSpPr>
            <a:spLocks noGrp="1"/>
          </p:cNvSpPr>
          <p:nvPr>
            <p:ph type="title" idx="5"/>
          </p:nvPr>
        </p:nvSpPr>
        <p:spPr>
          <a:xfrm>
            <a:off x="1140279" y="1573981"/>
            <a:ext cx="2820169" cy="786239"/>
          </a:xfrm>
        </p:spPr>
        <p:txBody>
          <a:bodyPr/>
          <a:lstStyle/>
          <a:p>
            <a:r>
              <a:rPr lang="vi-VN" sz="2100" b="1" dirty="0">
                <a:latin typeface="Cambria" panose="02040503050406030204" pitchFamily="18" charset="0"/>
                <a:ea typeface="Cambria" panose="02040503050406030204" pitchFamily="18" charset="0"/>
              </a:rPr>
              <a:t>Cây trên núi đảo </a:t>
            </a:r>
            <a:br>
              <a:rPr lang="vi-VN" sz="2100" b="1"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Xanh mượt</a:t>
            </a:r>
          </a:p>
        </p:txBody>
      </p:sp>
      <p:sp>
        <p:nvSpPr>
          <p:cNvPr id="19" name="Title 4"/>
          <p:cNvSpPr txBox="1">
            <a:spLocks/>
          </p:cNvSpPr>
          <p:nvPr/>
        </p:nvSpPr>
        <p:spPr>
          <a:xfrm>
            <a:off x="1167364" y="2428284"/>
            <a:ext cx="2793084" cy="79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edoka One"/>
              <a:buNone/>
              <a:defRPr sz="18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vi-VN" sz="2100" b="1" dirty="0">
                <a:latin typeface="Cambria" panose="02040503050406030204" pitchFamily="18" charset="0"/>
                <a:ea typeface="Cambria" panose="02040503050406030204" pitchFamily="18" charset="0"/>
              </a:rPr>
              <a:t>Nước biển </a:t>
            </a:r>
          </a:p>
          <a:p>
            <a:r>
              <a:rPr lang="vi-VN" sz="2100" dirty="0">
                <a:latin typeface="Cambria" panose="02040503050406030204" pitchFamily="18" charset="0"/>
                <a:ea typeface="Cambria" panose="02040503050406030204" pitchFamily="18" charset="0"/>
              </a:rPr>
              <a:t>Lam biếc, đặm đà.</a:t>
            </a:r>
          </a:p>
        </p:txBody>
      </p:sp>
      <p:sp>
        <p:nvSpPr>
          <p:cNvPr id="22" name="Title 4"/>
          <p:cNvSpPr txBox="1">
            <a:spLocks/>
          </p:cNvSpPr>
          <p:nvPr/>
        </p:nvSpPr>
        <p:spPr>
          <a:xfrm>
            <a:off x="1167364" y="3439729"/>
            <a:ext cx="2793084" cy="604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edoka One"/>
              <a:buNone/>
              <a:defRPr sz="18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vi-VN" sz="2100" b="1" dirty="0">
                <a:latin typeface="Cambria" panose="02040503050406030204" pitchFamily="18" charset="0"/>
                <a:ea typeface="Cambria" panose="02040503050406030204" pitchFamily="18" charset="0"/>
              </a:rPr>
              <a:t>Cát</a:t>
            </a:r>
          </a:p>
          <a:p>
            <a:r>
              <a:rPr lang="vi-VN" sz="2100" dirty="0">
                <a:latin typeface="Cambria" panose="02040503050406030204" pitchFamily="18" charset="0"/>
                <a:ea typeface="Cambria" panose="02040503050406030204" pitchFamily="18" charset="0"/>
              </a:rPr>
              <a:t>Vàng giòn</a:t>
            </a:r>
          </a:p>
        </p:txBody>
      </p:sp>
      <p:sp>
        <p:nvSpPr>
          <p:cNvPr id="23" name="Title 4"/>
          <p:cNvSpPr txBox="1">
            <a:spLocks/>
          </p:cNvSpPr>
          <p:nvPr/>
        </p:nvSpPr>
        <p:spPr>
          <a:xfrm>
            <a:off x="5284752" y="1658030"/>
            <a:ext cx="3733124" cy="12848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edoka One"/>
              <a:buNone/>
              <a:defRPr sz="18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pPr algn="just"/>
            <a:r>
              <a:rPr lang="vi-VN" sz="2100" b="1" dirty="0">
                <a:latin typeface="Cambria" panose="02040503050406030204" pitchFamily="18" charset="0"/>
                <a:ea typeface="Cambria" panose="02040503050406030204" pitchFamily="18" charset="0"/>
              </a:rPr>
              <a:t>Cô Tô sau bão hiện lên với vẻ đẹp trong trẻo, tinh khôi, tràn đầy sức sống mới.</a:t>
            </a:r>
          </a:p>
        </p:txBody>
      </p:sp>
      <p:sp>
        <p:nvSpPr>
          <p:cNvPr id="24" name="Title 4"/>
          <p:cNvSpPr txBox="1">
            <a:spLocks/>
          </p:cNvSpPr>
          <p:nvPr/>
        </p:nvSpPr>
        <p:spPr>
          <a:xfrm>
            <a:off x="1167364" y="4152422"/>
            <a:ext cx="2793084" cy="96695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edoka One"/>
              <a:buNone/>
              <a:defRPr sz="18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vi-VN" sz="2100" b="1" dirty="0">
                <a:latin typeface="Cambria" panose="02040503050406030204" pitchFamily="18" charset="0"/>
                <a:ea typeface="Cambria" panose="02040503050406030204" pitchFamily="18" charset="0"/>
              </a:rPr>
              <a:t>Cá </a:t>
            </a:r>
          </a:p>
          <a:p>
            <a:r>
              <a:rPr lang="vi-VN" sz="2100" dirty="0">
                <a:latin typeface="Cambria" panose="02040503050406030204" pitchFamily="18" charset="0"/>
                <a:ea typeface="Cambria" panose="02040503050406030204" pitchFamily="18" charset="0"/>
              </a:rPr>
              <a:t>Thêm nặng mẻ lưới giã đôi</a:t>
            </a:r>
          </a:p>
        </p:txBody>
      </p:sp>
      <p:sp>
        <p:nvSpPr>
          <p:cNvPr id="6" name="Right Arrow 5"/>
          <p:cNvSpPr/>
          <p:nvPr/>
        </p:nvSpPr>
        <p:spPr>
          <a:xfrm>
            <a:off x="4643621" y="2054669"/>
            <a:ext cx="525517" cy="766831"/>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Connector 7"/>
          <p:cNvCxnSpPr/>
          <p:nvPr/>
        </p:nvCxnSpPr>
        <p:spPr>
          <a:xfrm>
            <a:off x="954491" y="1543159"/>
            <a:ext cx="3457903"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4491" y="2360220"/>
            <a:ext cx="3457903"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4491" y="3177281"/>
            <a:ext cx="3457903"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54491" y="3994342"/>
            <a:ext cx="3457903"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28007" y="744989"/>
            <a:ext cx="0" cy="3816894"/>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Cloudy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79" y="808444"/>
            <a:ext cx="706273" cy="7062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est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16" y="1658030"/>
            <a:ext cx="779846" cy="7798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v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8" y="2480932"/>
            <a:ext cx="681136" cy="6811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15" y="4386164"/>
            <a:ext cx="698241" cy="6982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ummer holida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69" y="3285543"/>
            <a:ext cx="676683" cy="67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barn(inVertical)">
                                      <p:cBhvr>
                                        <p:cTn id="7" dur="500"/>
                                        <p:tgtEl>
                                          <p:spTgt spid="15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barn(inVertical)">
                                      <p:cBhvr>
                                        <p:cTn id="29" dur="500"/>
                                        <p:tgtEl>
                                          <p:spTgt spid="205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barn(inVertical)">
                                      <p:cBhvr>
                                        <p:cTn id="42" dur="500"/>
                                        <p:tgtEl>
                                          <p:spTgt spid="205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ircle(in)">
                                      <p:cBhvr>
                                        <p:cTn id="50" dur="2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par>
                                <p:cTn id="56" presetID="6" presetClass="entr" presetSubtype="16" fill="hold" nodeType="withEffect">
                                  <p:stCondLst>
                                    <p:cond delay="0"/>
                                  </p:stCondLst>
                                  <p:childTnLst>
                                    <p:set>
                                      <p:cBhvr>
                                        <p:cTn id="57" dur="1" fill="hold">
                                          <p:stCondLst>
                                            <p:cond delay="0"/>
                                          </p:stCondLst>
                                        </p:cTn>
                                        <p:tgtEl>
                                          <p:spTgt spid="2064"/>
                                        </p:tgtEl>
                                        <p:attrNameLst>
                                          <p:attrName>style.visibility</p:attrName>
                                        </p:attrNameLst>
                                      </p:cBhvr>
                                      <p:to>
                                        <p:strVal val="visible"/>
                                      </p:to>
                                    </p:set>
                                    <p:animEffect transition="in" filter="circle(in)">
                                      <p:cBhvr>
                                        <p:cTn id="58" dur="2000"/>
                                        <p:tgtEl>
                                          <p:spTgt spid="206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ircle(in)">
                                      <p:cBhvr>
                                        <p:cTn id="63" dur="20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circle(in)">
                                      <p:cBhvr>
                                        <p:cTn id="68" dur="2000"/>
                                        <p:tgtEl>
                                          <p:spTgt spid="2062"/>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circle(in)">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4" grpId="0"/>
      <p:bldP spid="5" grpId="0"/>
      <p:bldP spid="19" grpId="0"/>
      <p:bldP spid="22" grpId="0"/>
      <p:bldP spid="23" grpId="0"/>
      <p:bldP spid="2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70" name="Google Shape;1570;p34"/>
          <p:cNvSpPr txBox="1">
            <a:spLocks noGrp="1"/>
          </p:cNvSpPr>
          <p:nvPr>
            <p:ph type="title"/>
          </p:nvPr>
        </p:nvSpPr>
        <p:spPr>
          <a:xfrm>
            <a:off x="638300" y="71235"/>
            <a:ext cx="5085278"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Cảnh Cô Tô sau cơn bão.</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 name="Title 10"/>
          <p:cNvSpPr>
            <a:spLocks noGrp="1"/>
          </p:cNvSpPr>
          <p:nvPr>
            <p:ph type="title" idx="5"/>
          </p:nvPr>
        </p:nvSpPr>
        <p:spPr>
          <a:xfrm>
            <a:off x="4483908" y="2360459"/>
            <a:ext cx="4397332" cy="1100431"/>
          </a:xfrm>
        </p:spPr>
        <p:txBody>
          <a:bodyPr/>
          <a:lstStyle/>
          <a:p>
            <a:pPr algn="just"/>
            <a:r>
              <a:rPr lang="vi-VN" sz="2100" b="1" dirty="0">
                <a:latin typeface="Cambria" panose="02040503050406030204" pitchFamily="18" charset="0"/>
                <a:ea typeface="Cambria" panose="02040503050406030204" pitchFamily="18" charset="0"/>
              </a:rPr>
              <a:t>Yêu mến, gắn bó và tha thiết với hòn đảo như một người dân của đảo Cô Tô.</a:t>
            </a:r>
          </a:p>
        </p:txBody>
      </p:sp>
      <p:sp>
        <p:nvSpPr>
          <p:cNvPr id="12" name="Title 11"/>
          <p:cNvSpPr>
            <a:spLocks noGrp="1"/>
          </p:cNvSpPr>
          <p:nvPr>
            <p:ph type="title" idx="3"/>
          </p:nvPr>
        </p:nvSpPr>
        <p:spPr>
          <a:xfrm>
            <a:off x="3100552" y="991127"/>
            <a:ext cx="5780688" cy="984818"/>
          </a:xfrm>
        </p:spPr>
        <p:txBody>
          <a:bodyPr/>
          <a:lstStyle/>
          <a:p>
            <a:pPr algn="just"/>
            <a:r>
              <a:rPr lang="vi-VN" sz="2100" i="1" dirty="0">
                <a:latin typeface="Cambria" panose="02040503050406030204" pitchFamily="18" charset="0"/>
                <a:ea typeface="Cambria" panose="02040503050406030204" pitchFamily="18" charset="0"/>
              </a:rPr>
              <a:t>...Nhìn rõ cả Tô Bắc, Tô Trung, Tô Nam, mà càng thấy yêu mến hòn đảo như bất cứ người chài nào đã từng đẻ ra và lớn lên theo mùa sóng ở đây.</a:t>
            </a:r>
          </a:p>
        </p:txBody>
      </p:sp>
      <p:sp>
        <p:nvSpPr>
          <p:cNvPr id="13" name="Right Arrow 12"/>
          <p:cNvSpPr/>
          <p:nvPr/>
        </p:nvSpPr>
        <p:spPr>
          <a:xfrm>
            <a:off x="3827324" y="2545884"/>
            <a:ext cx="557048" cy="729582"/>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p>
        </p:txBody>
      </p:sp>
      <p:sp>
        <p:nvSpPr>
          <p:cNvPr id="29" name="Subtitle 1"/>
          <p:cNvSpPr>
            <a:spLocks noGrp="1"/>
          </p:cNvSpPr>
          <p:nvPr>
            <p:ph type="subTitle" idx="1"/>
          </p:nvPr>
        </p:nvSpPr>
        <p:spPr>
          <a:xfrm>
            <a:off x="53653" y="2105753"/>
            <a:ext cx="2510121" cy="1595239"/>
          </a:xfrm>
        </p:spPr>
        <p:txBody>
          <a:bodyPr/>
          <a:lstStyle/>
          <a:p>
            <a:pPr marL="139700" indent="0" algn="just"/>
            <a:r>
              <a:rPr lang="vi-VN" sz="2100" dirty="0">
                <a:latin typeface="Cambria" panose="02040503050406030204" pitchFamily="18" charset="0"/>
                <a:ea typeface="Cambria" panose="02040503050406030204" pitchFamily="18" charset="0"/>
              </a:rPr>
              <a:t>Nóc đồn khố xanh, quay gót 180 độ ngắm toàn cảnh.</a:t>
            </a:r>
          </a:p>
        </p:txBody>
      </p:sp>
      <p:sp>
        <p:nvSpPr>
          <p:cNvPr id="30" name="Title 2"/>
          <p:cNvSpPr>
            <a:spLocks noGrp="1"/>
          </p:cNvSpPr>
          <p:nvPr>
            <p:ph type="title" idx="2"/>
          </p:nvPr>
        </p:nvSpPr>
        <p:spPr>
          <a:xfrm>
            <a:off x="64914" y="1811605"/>
            <a:ext cx="2029500" cy="407400"/>
          </a:xfrm>
        </p:spPr>
        <p:txBody>
          <a:bodyPr/>
          <a:lstStyle/>
          <a:p>
            <a:r>
              <a:rPr lang="vi-VN" sz="2100" b="1" dirty="0">
                <a:latin typeface="Cambria" panose="02040503050406030204" pitchFamily="18" charset="0"/>
                <a:ea typeface="Cambria" panose="02040503050406030204" pitchFamily="18" charset="0"/>
              </a:rPr>
              <a:t>Điểm nhìn</a:t>
            </a:r>
          </a:p>
        </p:txBody>
      </p:sp>
      <p:pic>
        <p:nvPicPr>
          <p:cNvPr id="31" name="Picture 2" descr="Locat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00" y="1054626"/>
            <a:ext cx="748315" cy="7483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ũi Tên Màu Đỏ Lên Biểu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31226">
            <a:off x="2150020" y="1070626"/>
            <a:ext cx="952609" cy="95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hân tích bài Cô Tô - Văn 6 (6 mẫu)"/>
          <p:cNvPicPr>
            <a:picLocks noChangeAspect="1" noChangeArrowheads="1"/>
          </p:cNvPicPr>
          <p:nvPr/>
        </p:nvPicPr>
        <p:blipFill rotWithShape="1">
          <a:blip r:embed="rId5">
            <a:extLst>
              <a:ext uri="{28A0092B-C50C-407E-A947-70E740481C1C}">
                <a14:useLocalDpi xmlns:a14="http://schemas.microsoft.com/office/drawing/2010/main" val="0"/>
              </a:ext>
            </a:extLst>
          </a:blip>
          <a:srcRect b="26787"/>
          <a:stretch/>
        </p:blipFill>
        <p:spPr bwMode="auto">
          <a:xfrm>
            <a:off x="1227040" y="3460890"/>
            <a:ext cx="4763856" cy="16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barn(inVertical)">
                                      <p:cBhvr>
                                        <p:cTn id="26" dur="500"/>
                                        <p:tgtEl>
                                          <p:spTgt spid="2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left)">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29" grpId="0" build="p"/>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70" name="Google Shape;1570;p34"/>
          <p:cNvSpPr txBox="1">
            <a:spLocks noGrp="1"/>
          </p:cNvSpPr>
          <p:nvPr>
            <p:ph type="title"/>
          </p:nvPr>
        </p:nvSpPr>
        <p:spPr>
          <a:xfrm>
            <a:off x="638299" y="71235"/>
            <a:ext cx="6708431"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Cảnh mặt trời mọc trên đảo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Title 1"/>
          <p:cNvSpPr>
            <a:spLocks noGrp="1"/>
          </p:cNvSpPr>
          <p:nvPr>
            <p:ph type="title" idx="5"/>
          </p:nvPr>
        </p:nvSpPr>
        <p:spPr>
          <a:xfrm>
            <a:off x="1163415" y="3310629"/>
            <a:ext cx="7032317" cy="1344145"/>
          </a:xfrm>
        </p:spPr>
        <p:txBody>
          <a:bodyPr/>
          <a:lstStyle/>
          <a:p>
            <a:pPr algn="l">
              <a:lnSpc>
                <a:spcPct val="150000"/>
              </a:lnSpc>
            </a:pPr>
            <a:r>
              <a:rPr lang="vi-VN" sz="2100" b="1" dirty="0">
                <a:latin typeface="Cambria" panose="02040503050406030204" pitchFamily="18" charset="0"/>
                <a:ea typeface="Cambria" panose="02040503050406030204" pitchFamily="18" charset="0"/>
              </a:rPr>
              <a:t>- Sự đón nhận, chuẩn bị kì công của tác giả.</a:t>
            </a:r>
            <a:br>
              <a:rPr lang="vi-VN" sz="2100" b="1" dirty="0">
                <a:latin typeface="Cambria" panose="02040503050406030204" pitchFamily="18" charset="0"/>
                <a:ea typeface="Cambria" panose="02040503050406030204" pitchFamily="18" charset="0"/>
              </a:rPr>
            </a:br>
            <a:r>
              <a:rPr lang="vi-VN" sz="2100" b="1" dirty="0">
                <a:latin typeface="Cambria" panose="02040503050406030204" pitchFamily="18" charset="0"/>
                <a:ea typeface="Cambria" panose="02040503050406030204" pitchFamily="18" charset="0"/>
              </a:rPr>
              <a:t>- Tình yêu, sự trân trọng thiên nhiên.</a:t>
            </a:r>
          </a:p>
        </p:txBody>
      </p:sp>
      <p:sp>
        <p:nvSpPr>
          <p:cNvPr id="4" name="Right Arrow 3"/>
          <p:cNvSpPr/>
          <p:nvPr/>
        </p:nvSpPr>
        <p:spPr>
          <a:xfrm>
            <a:off x="473006" y="3843126"/>
            <a:ext cx="563507" cy="746235"/>
          </a:xfrm>
          <a:prstGeom prst="rightArrow">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73167957-D453-5ECF-0FF7-69CAC13B5A0E}"/>
              </a:ext>
            </a:extLst>
          </p:cNvPr>
          <p:cNvSpPr/>
          <p:nvPr/>
        </p:nvSpPr>
        <p:spPr>
          <a:xfrm>
            <a:off x="443214" y="710767"/>
            <a:ext cx="7752518" cy="430887"/>
          </a:xfrm>
          <a:prstGeom prst="rect">
            <a:avLst/>
          </a:prstGeom>
        </p:spPr>
        <p:txBody>
          <a:bodyPr wrap="square">
            <a:spAutoFit/>
          </a:bodyPr>
          <a:lstStyle/>
          <a:p>
            <a:pPr marL="0" indent="0" eaLnBrk="1" hangingPunct="1">
              <a:buFont typeface="Arial" pitchFamily="34" charset="0"/>
              <a:buNone/>
              <a:defRPr/>
            </a:pP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Thời</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gian</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Ngày</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thư</a:t>
            </a:r>
            <a:r>
              <a:rPr lang="en-US" sz="2200" dirty="0">
                <a:latin typeface="Cambria" panose="02040503050406030204" pitchFamily="18" charset="0"/>
                <a:ea typeface="Cambria" panose="02040503050406030204" pitchFamily="18" charset="0"/>
                <a:cs typeface="Times New Roman" panose="02020603050405020304" pitchFamily="18" charset="0"/>
              </a:rPr>
              <a:t>́ 6 </a:t>
            </a:r>
            <a:r>
              <a:rPr lang="en-US" sz="2200" dirty="0" err="1">
                <a:latin typeface="Cambria" panose="02040503050406030204" pitchFamily="18" charset="0"/>
                <a:ea typeface="Cambria" panose="02040503050406030204" pitchFamily="18" charset="0"/>
                <a:cs typeface="Times New Roman" panose="02020603050405020304" pitchFamily="18" charset="0"/>
              </a:rPr>
              <a:t>trên</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đảo</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Thanh</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Luân</a:t>
            </a:r>
            <a:endParaRPr lang="en-US" sz="2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51853FB-92D7-AE94-F868-E62345AFE1A0}"/>
              </a:ext>
            </a:extLst>
          </p:cNvPr>
          <p:cNvSpPr/>
          <p:nvPr/>
        </p:nvSpPr>
        <p:spPr>
          <a:xfrm>
            <a:off x="443214" y="2252240"/>
            <a:ext cx="1577496" cy="430887"/>
          </a:xfrm>
          <a:prstGeom prst="rect">
            <a:avLst/>
          </a:prstGeom>
        </p:spPr>
        <p:txBody>
          <a:bodyPr wrap="square">
            <a:spAutoFit/>
          </a:bodyPr>
          <a:lstStyle/>
          <a:p>
            <a:pPr eaLnBrk="1" hangingPunct="1">
              <a:spcBef>
                <a:spcPct val="50000"/>
              </a:spcBef>
            </a:pPr>
            <a:r>
              <a:rPr lang="pt-BR" sz="2200" dirty="0">
                <a:latin typeface="Cambria" panose="02040503050406030204" pitchFamily="18" charset="0"/>
                <a:ea typeface="Cambria" panose="02040503050406030204" pitchFamily="18" charset="0"/>
                <a:cs typeface="Times New Roman" pitchFamily="18" charset="0"/>
              </a:rPr>
              <a:t>- Tác giả:</a:t>
            </a:r>
          </a:p>
        </p:txBody>
      </p:sp>
      <p:sp>
        <p:nvSpPr>
          <p:cNvPr id="22" name="Rectangle 21">
            <a:extLst>
              <a:ext uri="{FF2B5EF4-FFF2-40B4-BE49-F238E27FC236}">
                <a16:creationId xmlns:a16="http://schemas.microsoft.com/office/drawing/2014/main" id="{8BD68B4A-119D-83C0-95D1-63B51FBC3C40}"/>
              </a:ext>
            </a:extLst>
          </p:cNvPr>
          <p:cNvSpPr/>
          <p:nvPr/>
        </p:nvSpPr>
        <p:spPr>
          <a:xfrm>
            <a:off x="3044315" y="1498552"/>
            <a:ext cx="4756746" cy="430887"/>
          </a:xfrm>
          <a:prstGeom prst="rect">
            <a:avLst/>
          </a:prstGeom>
        </p:spPr>
        <p:txBody>
          <a:bodyPr wrap="square">
            <a:spAutoFit/>
          </a:bodyPr>
          <a:lstStyle/>
          <a:p>
            <a:pPr eaLnBrk="1" hangingPunct="1">
              <a:defRPr/>
            </a:pPr>
            <a:r>
              <a:rPr lang="en-US" sz="22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200" dirty="0" err="1">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D</a:t>
            </a:r>
            <a:r>
              <a:rPr lang="en-US" sz="2200" dirty="0" err="1">
                <a:latin typeface="Cambria" panose="02040503050406030204" pitchFamily="18" charset="0"/>
                <a:ea typeface="Cambria" panose="02040503050406030204" pitchFamily="18" charset="0"/>
                <a:cs typeface="Times New Roman" panose="02020603050405020304" pitchFamily="18" charset="0"/>
              </a:rPr>
              <a:t>ậy</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từ</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canh</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tư</a:t>
            </a:r>
            <a:r>
              <a:rPr lang="en-US" sz="2200" dirty="0">
                <a:latin typeface="Cambria" panose="02040503050406030204" pitchFamily="18" charset="0"/>
                <a:ea typeface="Cambria" panose="02040503050406030204" pitchFamily="18" charset="0"/>
                <a:cs typeface="Times New Roman" panose="02020603050405020304" pitchFamily="18" charset="0"/>
              </a:rPr>
              <a:t> (1</a:t>
            </a:r>
            <a:r>
              <a:rPr lang="en-US" sz="2200" dirty="0">
                <a:latin typeface="Cambria" panose="02040503050406030204" pitchFamily="18" charset="0"/>
                <a:ea typeface="Cambria" panose="02040503050406030204" pitchFamily="18" charset="0"/>
                <a:cs typeface="Times New Roman" panose="02020603050405020304" pitchFamily="18" charset="0"/>
                <a:sym typeface="Wingdings" pitchFamily="2" charset="2"/>
              </a:rPr>
              <a:t></a:t>
            </a:r>
            <a:r>
              <a:rPr lang="en-US" sz="2200" dirty="0">
                <a:latin typeface="Cambria" panose="02040503050406030204" pitchFamily="18" charset="0"/>
                <a:ea typeface="Cambria" panose="02040503050406030204" pitchFamily="18" charset="0"/>
                <a:cs typeface="Times New Roman" panose="02020603050405020304" pitchFamily="18" charset="0"/>
              </a:rPr>
              <a:t> 3h </a:t>
            </a:r>
            <a:r>
              <a:rPr lang="en-US" sz="2200" dirty="0" err="1">
                <a:latin typeface="Cambria" panose="02040503050406030204" pitchFamily="18" charset="0"/>
                <a:ea typeface="Cambria" panose="02040503050406030204" pitchFamily="18" charset="0"/>
                <a:cs typeface="Times New Roman" panose="02020603050405020304" pitchFamily="18" charset="0"/>
              </a:rPr>
              <a:t>sáng</a:t>
            </a:r>
            <a:r>
              <a:rPr lang="en-US" sz="2200" dirty="0">
                <a:latin typeface="Cambria" panose="02040503050406030204" pitchFamily="18" charset="0"/>
                <a:ea typeface="Cambria" panose="02040503050406030204" pitchFamily="18" charset="0"/>
                <a:cs typeface="Times New Roman" panose="02020603050405020304" pitchFamily="18" charset="0"/>
              </a:rPr>
              <a:t>)</a:t>
            </a:r>
            <a:endParaRPr lang="pt-BR" sz="2200" dirty="0">
              <a:latin typeface="Cambria" panose="02040503050406030204" pitchFamily="18" charset="0"/>
              <a:ea typeface="Cambria" panose="02040503050406030204" pitchFamily="18" charset="0"/>
              <a:cs typeface="Times New Roman" pitchFamily="18" charset="0"/>
            </a:endParaRPr>
          </a:p>
        </p:txBody>
      </p:sp>
      <p:sp>
        <p:nvSpPr>
          <p:cNvPr id="23" name="Rectangle 22">
            <a:extLst>
              <a:ext uri="{FF2B5EF4-FFF2-40B4-BE49-F238E27FC236}">
                <a16:creationId xmlns:a16="http://schemas.microsoft.com/office/drawing/2014/main" id="{A687B78B-D23C-D4C2-6FCA-8297F47537A3}"/>
              </a:ext>
            </a:extLst>
          </p:cNvPr>
          <p:cNvSpPr/>
          <p:nvPr/>
        </p:nvSpPr>
        <p:spPr>
          <a:xfrm>
            <a:off x="2981252" y="2270327"/>
            <a:ext cx="5090302" cy="430887"/>
          </a:xfrm>
          <a:prstGeom prst="rect">
            <a:avLst/>
          </a:prstGeom>
        </p:spPr>
        <p:txBody>
          <a:bodyPr wrap="square">
            <a:spAutoFit/>
          </a:bodyPr>
          <a:lstStyle/>
          <a:p>
            <a:pPr eaLnBrk="1" hangingPunct="1">
              <a:defRPr/>
            </a:pPr>
            <a:r>
              <a:rPr lang="en-US" sz="22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200" dirty="0">
                <a:latin typeface="Cambria" panose="02040503050406030204" pitchFamily="18" charset="0"/>
                <a:ea typeface="Cambria" panose="02040503050406030204" pitchFamily="18" charset="0"/>
                <a:cs typeface="Times New Roman" panose="02020603050405020304" pitchFamily="18" charset="0"/>
              </a:rPr>
              <a:t> Ra </a:t>
            </a:r>
            <a:r>
              <a:rPr lang="en-US" sz="2200" dirty="0" err="1">
                <a:latin typeface="Cambria" panose="02040503050406030204" pitchFamily="18" charset="0"/>
                <a:ea typeface="Cambria" panose="02040503050406030204" pitchFamily="18" charset="0"/>
                <a:cs typeface="Times New Roman" panose="02020603050405020304" pitchFamily="18" charset="0"/>
              </a:rPr>
              <a:t>đầu</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mũi</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đảo</a:t>
            </a:r>
            <a:endParaRPr lang="pt-BR" sz="2200" dirty="0">
              <a:latin typeface="Cambria" panose="02040503050406030204" pitchFamily="18" charset="0"/>
              <a:ea typeface="Cambria" panose="02040503050406030204" pitchFamily="18" charset="0"/>
              <a:cs typeface="Times New Roman" pitchFamily="18" charset="0"/>
            </a:endParaRPr>
          </a:p>
        </p:txBody>
      </p:sp>
      <p:sp>
        <p:nvSpPr>
          <p:cNvPr id="24" name="Rectangle 23">
            <a:extLst>
              <a:ext uri="{FF2B5EF4-FFF2-40B4-BE49-F238E27FC236}">
                <a16:creationId xmlns:a16="http://schemas.microsoft.com/office/drawing/2014/main" id="{8000CF94-9F84-76CD-DFBE-A3465CD21CDE}"/>
              </a:ext>
            </a:extLst>
          </p:cNvPr>
          <p:cNvSpPr/>
          <p:nvPr/>
        </p:nvSpPr>
        <p:spPr>
          <a:xfrm>
            <a:off x="3070587" y="3096435"/>
            <a:ext cx="4659964" cy="428387"/>
          </a:xfrm>
          <a:prstGeom prst="rect">
            <a:avLst/>
          </a:prstGeom>
        </p:spPr>
        <p:txBody>
          <a:bodyPr wrap="square">
            <a:spAutoFit/>
          </a:bodyPr>
          <a:lstStyle/>
          <a:p>
            <a:pPr algn="just">
              <a:lnSpc>
                <a:spcPct val="107000"/>
              </a:lnSpc>
              <a:spcAft>
                <a:spcPts val="800"/>
              </a:spcAft>
            </a:pPr>
            <a:r>
              <a:rPr lang="en-US" sz="22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rình</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mặt</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dirty="0" err="1">
                <a:latin typeface="Cambria" panose="02040503050406030204" pitchFamily="18" charset="0"/>
                <a:ea typeface="Cambria" panose="02040503050406030204" pitchFamily="18" charset="0"/>
                <a:cs typeface="Times New Roman" panose="02020603050405020304" pitchFamily="18" charset="0"/>
              </a:rPr>
              <a:t>trời</a:t>
            </a:r>
            <a:r>
              <a:rPr lang="en-US" sz="2200" dirty="0">
                <a:latin typeface="Cambria" panose="02040503050406030204" pitchFamily="18" charset="0"/>
                <a:ea typeface="Cambria" panose="02040503050406030204" pitchFamily="18" charset="0"/>
                <a:cs typeface="Times New Roman" panose="02020603050405020304" pitchFamily="18" charset="0"/>
              </a:rPr>
              <a:t>.</a:t>
            </a:r>
          </a:p>
        </p:txBody>
      </p:sp>
      <p:cxnSp>
        <p:nvCxnSpPr>
          <p:cNvPr id="25" name="Straight Arrow Connector 24">
            <a:extLst>
              <a:ext uri="{FF2B5EF4-FFF2-40B4-BE49-F238E27FC236}">
                <a16:creationId xmlns:a16="http://schemas.microsoft.com/office/drawing/2014/main" id="{E396127D-4FE4-1B7C-AC14-D876AD9C9F26}"/>
              </a:ext>
            </a:extLst>
          </p:cNvPr>
          <p:cNvCxnSpPr>
            <a:cxnSpLocks/>
            <a:stCxn id="21" idx="3"/>
            <a:endCxn id="22" idx="1"/>
          </p:cNvCxnSpPr>
          <p:nvPr/>
        </p:nvCxnSpPr>
        <p:spPr>
          <a:xfrm flipV="1">
            <a:off x="2020710" y="1713996"/>
            <a:ext cx="1023605" cy="7536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A6BEE0-A7BC-5BDB-7184-DDCF44E4082F}"/>
              </a:ext>
            </a:extLst>
          </p:cNvPr>
          <p:cNvCxnSpPr>
            <a:cxnSpLocks/>
            <a:stCxn id="21" idx="3"/>
            <a:endCxn id="23" idx="1"/>
          </p:cNvCxnSpPr>
          <p:nvPr/>
        </p:nvCxnSpPr>
        <p:spPr>
          <a:xfrm>
            <a:off x="2020710" y="2467684"/>
            <a:ext cx="960542" cy="180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F8397D8-5AE6-B879-E23A-C473141060F7}"/>
              </a:ext>
            </a:extLst>
          </p:cNvPr>
          <p:cNvCxnSpPr>
            <a:cxnSpLocks/>
            <a:stCxn id="21" idx="3"/>
            <a:endCxn id="24" idx="1"/>
          </p:cNvCxnSpPr>
          <p:nvPr/>
        </p:nvCxnSpPr>
        <p:spPr>
          <a:xfrm>
            <a:off x="2020710" y="2467684"/>
            <a:ext cx="1049877" cy="8429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barn(inVertical)">
                                      <p:cBhvr>
                                        <p:cTn id="7" dur="500"/>
                                        <p:tgtEl>
                                          <p:spTgt spid="15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trips(down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0" grpId="0"/>
      <p:bldP spid="4" grpId="0" animBg="1"/>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3" name="Google Shape;1833;p37"/>
          <p:cNvSpPr txBox="1"/>
          <p:nvPr/>
        </p:nvSpPr>
        <p:spPr>
          <a:xfrm>
            <a:off x="6601541" y="1009166"/>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Bầu trời</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1834" name="Google Shape;1834;p37"/>
          <p:cNvSpPr txBox="1"/>
          <p:nvPr/>
        </p:nvSpPr>
        <p:spPr>
          <a:xfrm>
            <a:off x="6253655" y="1736867"/>
            <a:ext cx="2511973" cy="1547232"/>
          </a:xfrm>
          <a:prstGeom prst="rect">
            <a:avLst/>
          </a:prstGeom>
          <a:noFill/>
          <a:ln>
            <a:noFill/>
          </a:ln>
        </p:spPr>
        <p:txBody>
          <a:bodyPr spcFirstLastPara="1" wrap="square" lIns="91425" tIns="91425" rIns="91425" bIns="91425" anchor="t" anchorCtr="0">
            <a:noAutofit/>
          </a:bodyPr>
          <a:lstStyle/>
          <a:p>
            <a:pPr marL="342900" lvl="0" indent="-342900" algn="just" rtl="0">
              <a:spcBef>
                <a:spcPts val="0"/>
              </a:spcBef>
              <a:spcAft>
                <a:spcPts val="0"/>
              </a:spcAft>
              <a:buFont typeface="Arial" panose="020B0604020202020204" pitchFamily="34" charset="0"/>
              <a:buChar char="•"/>
            </a:pPr>
            <a:r>
              <a:rPr lang="vi-VN" sz="2000" dirty="0">
                <a:solidFill>
                  <a:schemeClr val="dk1"/>
                </a:solidFill>
                <a:latin typeface="Cambria" panose="02040503050406030204" pitchFamily="18" charset="0"/>
                <a:ea typeface="Cambria" panose="02040503050406030204" pitchFamily="18" charset="0"/>
                <a:cs typeface="Quicksand Light"/>
                <a:sym typeface="Quicksand Light"/>
              </a:rPr>
              <a:t>Chiếc mâm bạc.</a:t>
            </a:r>
          </a:p>
          <a:p>
            <a:pPr marL="342900" lvl="0" indent="-342900" algn="just" rtl="0">
              <a:spcBef>
                <a:spcPts val="0"/>
              </a:spcBef>
              <a:spcAft>
                <a:spcPts val="0"/>
              </a:spcAft>
              <a:buFont typeface="Arial" panose="020B0604020202020204" pitchFamily="34" charset="0"/>
              <a:buChar char="•"/>
            </a:pPr>
            <a:r>
              <a:rPr lang="vi-VN" sz="2000" dirty="0">
                <a:solidFill>
                  <a:schemeClr val="dk1"/>
                </a:solidFill>
                <a:latin typeface="Cambria" panose="02040503050406030204" pitchFamily="18" charset="0"/>
                <a:ea typeface="Cambria" panose="02040503050406030204" pitchFamily="18" charset="0"/>
                <a:cs typeface="Quicksand Light"/>
                <a:sym typeface="Quicksand Light"/>
              </a:rPr>
              <a:t>Chân trời màu ngọc trai.</a:t>
            </a:r>
          </a:p>
          <a:p>
            <a:pPr marL="342900" lvl="0" indent="-342900" algn="just" rtl="0">
              <a:spcBef>
                <a:spcPts val="0"/>
              </a:spcBef>
              <a:spcAft>
                <a:spcPts val="0"/>
              </a:spcAft>
              <a:buFont typeface="Arial" panose="020B0604020202020204" pitchFamily="34" charset="0"/>
              <a:buChar char="•"/>
            </a:pPr>
            <a:r>
              <a:rPr lang="vi-VN" sz="2000" dirty="0">
                <a:solidFill>
                  <a:schemeClr val="dk1"/>
                </a:solidFill>
                <a:latin typeface="Cambria" panose="02040503050406030204" pitchFamily="18" charset="0"/>
                <a:ea typeface="Cambria" panose="02040503050406030204" pitchFamily="18" charset="0"/>
                <a:cs typeface="Quicksand Light"/>
                <a:sym typeface="Quicksand Light"/>
              </a:rPr>
              <a:t>Như một mâm lễ phẩm tiến ra từ trong bình minh.</a:t>
            </a:r>
            <a:endParaRPr sz="2000" dirty="0">
              <a:solidFill>
                <a:schemeClr val="dk1"/>
              </a:solidFill>
              <a:latin typeface="Cambria" panose="02040503050406030204" pitchFamily="18" charset="0"/>
              <a:ea typeface="Cambria" panose="02040503050406030204" pitchFamily="18" charset="0"/>
              <a:cs typeface="Quicksand Light"/>
              <a:sym typeface="Quicksand Light"/>
            </a:endParaRPr>
          </a:p>
        </p:txBody>
      </p:sp>
      <p:sp>
        <p:nvSpPr>
          <p:cNvPr id="1837" name="Google Shape;1837;p37"/>
          <p:cNvSpPr txBox="1"/>
          <p:nvPr/>
        </p:nvSpPr>
        <p:spPr>
          <a:xfrm>
            <a:off x="840828" y="843486"/>
            <a:ext cx="1786758" cy="7961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Trước khi mặt trời mọc</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1838" name="Google Shape;1838;p37"/>
          <p:cNvSpPr txBox="1"/>
          <p:nvPr/>
        </p:nvSpPr>
        <p:spPr>
          <a:xfrm>
            <a:off x="178676" y="1736867"/>
            <a:ext cx="2530200" cy="163967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vi-VN" sz="2000" i="1" dirty="0">
                <a:solidFill>
                  <a:schemeClr val="dk1"/>
                </a:solidFill>
                <a:latin typeface="Cambria" panose="02040503050406030204" pitchFamily="18" charset="0"/>
                <a:ea typeface="Cambria" panose="02040503050406030204" pitchFamily="18" charset="0"/>
                <a:cs typeface="Quicksand Light"/>
                <a:sym typeface="Quicksand Light"/>
              </a:rPr>
              <a:t>Chân trời, ngấn bể sạch như tấm kính lau hết mây hết bụi.</a:t>
            </a:r>
            <a:endParaRPr sz="2000" i="1" dirty="0">
              <a:solidFill>
                <a:schemeClr val="dk1"/>
              </a:solidFill>
              <a:latin typeface="Cambria" panose="02040503050406030204" pitchFamily="18" charset="0"/>
              <a:ea typeface="Cambria" panose="02040503050406030204" pitchFamily="18" charset="0"/>
              <a:cs typeface="Quicksand Light"/>
              <a:sym typeface="Quicksand Light"/>
            </a:endParaRPr>
          </a:p>
        </p:txBody>
      </p:sp>
      <p:sp>
        <p:nvSpPr>
          <p:cNvPr id="1839" name="Google Shape;1839;p37"/>
          <p:cNvSpPr txBox="1"/>
          <p:nvPr/>
        </p:nvSpPr>
        <p:spPr>
          <a:xfrm>
            <a:off x="3412380" y="937331"/>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Mặt trời</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1840" name="Google Shape;1840;p37"/>
          <p:cNvSpPr txBox="1"/>
          <p:nvPr/>
        </p:nvSpPr>
        <p:spPr>
          <a:xfrm>
            <a:off x="2934080" y="1736867"/>
            <a:ext cx="2772801" cy="1765738"/>
          </a:xfrm>
          <a:prstGeom prst="rect">
            <a:avLst/>
          </a:prstGeom>
          <a:noFill/>
          <a:ln>
            <a:noFill/>
          </a:ln>
        </p:spPr>
        <p:txBody>
          <a:bodyPr spcFirstLastPara="1" wrap="square" lIns="91425" tIns="91425" rIns="91425" bIns="91425" anchor="t" anchorCtr="0">
            <a:noAutofit/>
          </a:bodyPr>
          <a:lstStyle/>
          <a:p>
            <a:pPr marL="342900" lvl="0" indent="-342900" algn="just" rtl="0">
              <a:spcBef>
                <a:spcPts val="0"/>
              </a:spcBef>
              <a:spcAft>
                <a:spcPts val="0"/>
              </a:spcAft>
              <a:buFont typeface="Arial" panose="020B0604020202020204" pitchFamily="34" charset="0"/>
              <a:buChar char="•"/>
            </a:pPr>
            <a:r>
              <a:rPr lang="vi-VN" sz="2000" dirty="0">
                <a:solidFill>
                  <a:schemeClr val="dk1"/>
                </a:solidFill>
                <a:latin typeface="Cambria" panose="02040503050406030204" pitchFamily="18" charset="0"/>
                <a:ea typeface="Cambria" panose="02040503050406030204" pitchFamily="18" charset="0"/>
                <a:cs typeface="Quicksand Light"/>
                <a:sym typeface="Quicksand Light"/>
              </a:rPr>
              <a:t>Như lòng đỏ một quả trứng thiên nhiên đầy đặn.</a:t>
            </a:r>
          </a:p>
          <a:p>
            <a:pPr marL="342900" lvl="0" indent="-342900" algn="just" rtl="0">
              <a:spcBef>
                <a:spcPts val="0"/>
              </a:spcBef>
              <a:spcAft>
                <a:spcPts val="0"/>
              </a:spcAft>
              <a:buFont typeface="Arial" panose="020B0604020202020204" pitchFamily="34" charset="0"/>
              <a:buChar char="•"/>
            </a:pPr>
            <a:r>
              <a:rPr lang="vi-VN" sz="2000" dirty="0">
                <a:solidFill>
                  <a:schemeClr val="dk1"/>
                </a:solidFill>
                <a:latin typeface="Cambria" panose="02040503050406030204" pitchFamily="18" charset="0"/>
                <a:ea typeface="Cambria" panose="02040503050406030204" pitchFamily="18" charset="0"/>
                <a:cs typeface="Quicksand Light"/>
                <a:sym typeface="Quicksand Light"/>
              </a:rPr>
              <a:t>Hồng hào, thăm thẳm, đường bệ.</a:t>
            </a:r>
            <a:endParaRPr sz="2000" dirty="0">
              <a:solidFill>
                <a:schemeClr val="dk1"/>
              </a:solidFill>
              <a:latin typeface="Cambria" panose="02040503050406030204" pitchFamily="18" charset="0"/>
              <a:ea typeface="Cambria" panose="02040503050406030204" pitchFamily="18" charset="0"/>
              <a:cs typeface="Quicksand Light"/>
              <a:sym typeface="Quicksand Light"/>
            </a:endParaRPr>
          </a:p>
        </p:txBody>
      </p:sp>
      <p:sp>
        <p:nvSpPr>
          <p:cNvPr id="86" name="Google Shape;1570;p34"/>
          <p:cNvSpPr txBox="1">
            <a:spLocks noGrp="1"/>
          </p:cNvSpPr>
          <p:nvPr>
            <p:ph type="title"/>
          </p:nvPr>
        </p:nvSpPr>
        <p:spPr>
          <a:xfrm>
            <a:off x="666900" y="102787"/>
            <a:ext cx="6708431"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Cảnh mặt trời mọc trên đảo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1"/>
                    </a14:imgEffect>
                  </a14:imgLayer>
                </a14:imgProps>
              </a:ext>
            </a:extLst>
          </a:blip>
          <a:stretch>
            <a:fillRect/>
          </a:stretch>
        </p:blipFill>
        <p:spPr>
          <a:xfrm rot="17421130" flipV="1">
            <a:off x="2712958" y="2941402"/>
            <a:ext cx="649752" cy="648454"/>
          </a:xfrm>
          <a:prstGeom prst="rect">
            <a:avLst/>
          </a:prstGeom>
        </p:spPr>
      </p:pic>
      <p:pic>
        <p:nvPicPr>
          <p:cNvPr id="90" name="Picture 89"/>
          <p:cNvPicPr>
            <a:picLocks noChangeAspect="1"/>
          </p:cNvPicPr>
          <p:nvPr/>
        </p:nvPicPr>
        <p:blipFill>
          <a:blip r:embed="rId3">
            <a:extLst>
              <a:ext uri="{BEBA8EAE-BF5A-486C-A8C5-ECC9F3942E4B}">
                <a14:imgProps xmlns:a14="http://schemas.microsoft.com/office/drawing/2010/main">
                  <a14:imgLayer r:embed="rId4">
                    <a14:imgEffect>
                      <a14:backgroundRemoval t="0" b="100000" l="0" r="99111"/>
                    </a14:imgEffect>
                  </a14:imgLayer>
                </a14:imgProps>
              </a:ext>
            </a:extLst>
          </a:blip>
          <a:stretch>
            <a:fillRect/>
          </a:stretch>
        </p:blipFill>
        <p:spPr>
          <a:xfrm rot="17421130" flipV="1">
            <a:off x="6217286" y="3241503"/>
            <a:ext cx="721739" cy="720297"/>
          </a:xfrm>
          <a:prstGeom prst="rect">
            <a:avLst/>
          </a:prstGeom>
        </p:spPr>
      </p:pic>
      <p:sp>
        <p:nvSpPr>
          <p:cNvPr id="91" name="Google Shape;1838;p37"/>
          <p:cNvSpPr txBox="1"/>
          <p:nvPr/>
        </p:nvSpPr>
        <p:spPr>
          <a:xfrm>
            <a:off x="3167634" y="3436486"/>
            <a:ext cx="2374239" cy="76131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Nghệ thuật so sánh, </a:t>
            </a:r>
            <a:r>
              <a:rPr lang="en-US" sz="2000" b="1" dirty="0" err="1">
                <a:solidFill>
                  <a:schemeClr val="dk1"/>
                </a:solidFill>
                <a:latin typeface="Cambria" panose="02040503050406030204" pitchFamily="18" charset="0"/>
                <a:ea typeface="Cambria" panose="02040503050406030204" pitchFamily="18" charset="0"/>
                <a:cs typeface="Quicksand Light"/>
                <a:sym typeface="Quicksand Light"/>
              </a:rPr>
              <a:t>nhân</a:t>
            </a:r>
            <a:r>
              <a:rPr lang="en-US" sz="2000" b="1" dirty="0">
                <a:solidFill>
                  <a:schemeClr val="dk1"/>
                </a:solidFill>
                <a:latin typeface="Cambria" panose="02040503050406030204" pitchFamily="18" charset="0"/>
                <a:ea typeface="Cambria" panose="02040503050406030204" pitchFamily="18" charset="0"/>
                <a:cs typeface="Quicksand Light"/>
                <a:sym typeface="Quicksand Light"/>
              </a:rPr>
              <a:t> </a:t>
            </a:r>
            <a:r>
              <a:rPr lang="en-US" sz="2000" b="1" dirty="0" err="1">
                <a:solidFill>
                  <a:schemeClr val="dk1"/>
                </a:solidFill>
                <a:latin typeface="Cambria" panose="02040503050406030204" pitchFamily="18" charset="0"/>
                <a:ea typeface="Cambria" panose="02040503050406030204" pitchFamily="18" charset="0"/>
                <a:cs typeface="Quicksand Light"/>
                <a:sym typeface="Quicksand Light"/>
              </a:rPr>
              <a:t>hoá</a:t>
            </a: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a:t>
            </a:r>
            <a:endParaRPr sz="2000" b="1" dirty="0">
              <a:solidFill>
                <a:schemeClr val="dk1"/>
              </a:solidFill>
              <a:latin typeface="Cambria" panose="02040503050406030204" pitchFamily="18" charset="0"/>
              <a:ea typeface="Cambria" panose="02040503050406030204" pitchFamily="18" charset="0"/>
              <a:cs typeface="Quicksand Light"/>
              <a:sym typeface="Quicksand Light"/>
            </a:endParaRPr>
          </a:p>
        </p:txBody>
      </p:sp>
      <p:sp>
        <p:nvSpPr>
          <p:cNvPr id="92" name="Google Shape;1838;p37"/>
          <p:cNvSpPr txBox="1"/>
          <p:nvPr/>
        </p:nvSpPr>
        <p:spPr>
          <a:xfrm>
            <a:off x="130493" y="3191502"/>
            <a:ext cx="2530200" cy="71667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Nghệ thuật so sánh.</a:t>
            </a:r>
            <a:endParaRPr sz="2000" b="1" dirty="0">
              <a:solidFill>
                <a:schemeClr val="dk1"/>
              </a:solidFill>
              <a:latin typeface="Cambria" panose="02040503050406030204" pitchFamily="18" charset="0"/>
              <a:ea typeface="Cambria" panose="02040503050406030204" pitchFamily="18" charset="0"/>
              <a:cs typeface="Quicksand Light"/>
              <a:sym typeface="Quicksand Light"/>
            </a:endParaRPr>
          </a:p>
        </p:txBody>
      </p:sp>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backgroundRemoval t="0" b="100000" l="0" r="99111"/>
                    </a14:imgEffect>
                  </a14:imgLayer>
                </a14:imgProps>
              </a:ext>
            </a:extLst>
          </a:blip>
          <a:stretch>
            <a:fillRect/>
          </a:stretch>
        </p:blipFill>
        <p:spPr>
          <a:xfrm rot="17421130" flipV="1">
            <a:off x="-4776" y="2603614"/>
            <a:ext cx="649752" cy="648454"/>
          </a:xfrm>
          <a:prstGeom prst="rect">
            <a:avLst/>
          </a:prstGeom>
        </p:spPr>
      </p:pic>
      <p:sp>
        <p:nvSpPr>
          <p:cNvPr id="94" name="Google Shape;1838;p37"/>
          <p:cNvSpPr txBox="1"/>
          <p:nvPr/>
        </p:nvSpPr>
        <p:spPr>
          <a:xfrm>
            <a:off x="6644155" y="3919203"/>
            <a:ext cx="2374239" cy="76131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Nghệ thuật so sánh, ẩn dụ.</a:t>
            </a:r>
            <a:endParaRPr sz="2000" b="1" dirty="0">
              <a:solidFill>
                <a:schemeClr val="dk1"/>
              </a:solidFill>
              <a:latin typeface="Cambria" panose="02040503050406030204" pitchFamily="18" charset="0"/>
              <a:ea typeface="Cambria" panose="02040503050406030204" pitchFamily="18" charset="0"/>
              <a:cs typeface="Quicksand Light"/>
              <a:sym typeface="Quicksand Light"/>
            </a:endParaRPr>
          </a:p>
        </p:txBody>
      </p:sp>
      <p:pic>
        <p:nvPicPr>
          <p:cNvPr id="4100" name="Picture 4" descr="Sunri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76" y="770905"/>
            <a:ext cx="744803" cy="7448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Oce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496" y="813607"/>
            <a:ext cx="732159" cy="7321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louds and sun fre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4983" y="813607"/>
            <a:ext cx="868801" cy="868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37"/>
                                        </p:tgtEl>
                                        <p:attrNameLst>
                                          <p:attrName>style.visibility</p:attrName>
                                        </p:attrNameLst>
                                      </p:cBhvr>
                                      <p:to>
                                        <p:strVal val="visible"/>
                                      </p:to>
                                    </p:set>
                                    <p:animEffect transition="in" filter="barn(inVertical)">
                                      <p:cBhvr>
                                        <p:cTn id="10" dur="500"/>
                                        <p:tgtEl>
                                          <p:spTgt spid="18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38"/>
                                        </p:tgtEl>
                                        <p:attrNameLst>
                                          <p:attrName>style.visibility</p:attrName>
                                        </p:attrNameLst>
                                      </p:cBhvr>
                                      <p:to>
                                        <p:strVal val="visible"/>
                                      </p:to>
                                    </p:set>
                                    <p:animEffect transition="in" filter="fade">
                                      <p:cBhvr>
                                        <p:cTn id="15" dur="1000"/>
                                        <p:tgtEl>
                                          <p:spTgt spid="1838"/>
                                        </p:tgtEl>
                                      </p:cBhvr>
                                    </p:animEffect>
                                    <p:anim calcmode="lin" valueType="num">
                                      <p:cBhvr>
                                        <p:cTn id="16" dur="1000" fill="hold"/>
                                        <p:tgtEl>
                                          <p:spTgt spid="1838"/>
                                        </p:tgtEl>
                                        <p:attrNameLst>
                                          <p:attrName>ppt_x</p:attrName>
                                        </p:attrNameLst>
                                      </p:cBhvr>
                                      <p:tavLst>
                                        <p:tav tm="0">
                                          <p:val>
                                            <p:strVal val="#ppt_x"/>
                                          </p:val>
                                        </p:tav>
                                        <p:tav tm="100000">
                                          <p:val>
                                            <p:strVal val="#ppt_x"/>
                                          </p:val>
                                        </p:tav>
                                      </p:tavLst>
                                    </p:anim>
                                    <p:anim calcmode="lin" valueType="num">
                                      <p:cBhvr>
                                        <p:cTn id="17"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up)">
                                      <p:cBhvr>
                                        <p:cTn id="22" dur="500"/>
                                        <p:tgtEl>
                                          <p:spTgt spid="9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wipe(up)">
                                      <p:cBhvr>
                                        <p:cTn id="25" dur="500"/>
                                        <p:tgtEl>
                                          <p:spTgt spid="9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6"/>
                                        </p:tgtEl>
                                        <p:attrNameLst>
                                          <p:attrName>style.visibility</p:attrName>
                                        </p:attrNameLst>
                                      </p:cBhvr>
                                      <p:to>
                                        <p:strVal val="visible"/>
                                      </p:to>
                                    </p:set>
                                    <p:animEffect transition="in" filter="barn(inVertical)">
                                      <p:cBhvr>
                                        <p:cTn id="30" dur="500"/>
                                        <p:tgtEl>
                                          <p:spTgt spid="410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39"/>
                                        </p:tgtEl>
                                        <p:attrNameLst>
                                          <p:attrName>style.visibility</p:attrName>
                                        </p:attrNameLst>
                                      </p:cBhvr>
                                      <p:to>
                                        <p:strVal val="visible"/>
                                      </p:to>
                                    </p:set>
                                    <p:animEffect transition="in" filter="barn(inVertical)">
                                      <p:cBhvr>
                                        <p:cTn id="33" dur="500"/>
                                        <p:tgtEl>
                                          <p:spTgt spid="183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40">
                                            <p:txEl>
                                              <p:pRg st="0" end="0"/>
                                            </p:txEl>
                                          </p:spTgt>
                                        </p:tgtEl>
                                        <p:attrNameLst>
                                          <p:attrName>style.visibility</p:attrName>
                                        </p:attrNameLst>
                                      </p:cBhvr>
                                      <p:to>
                                        <p:strVal val="visible"/>
                                      </p:to>
                                    </p:set>
                                    <p:animEffect transition="in" filter="fade">
                                      <p:cBhvr>
                                        <p:cTn id="38" dur="1000"/>
                                        <p:tgtEl>
                                          <p:spTgt spid="1840">
                                            <p:txEl>
                                              <p:pRg st="0" end="0"/>
                                            </p:txEl>
                                          </p:spTgt>
                                        </p:tgtEl>
                                      </p:cBhvr>
                                    </p:animEffect>
                                    <p:anim calcmode="lin" valueType="num">
                                      <p:cBhvr>
                                        <p:cTn id="39" dur="1000" fill="hold"/>
                                        <p:tgtEl>
                                          <p:spTgt spid="184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8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840">
                                            <p:txEl>
                                              <p:pRg st="1" end="1"/>
                                            </p:txEl>
                                          </p:spTgt>
                                        </p:tgtEl>
                                        <p:attrNameLst>
                                          <p:attrName>style.visibility</p:attrName>
                                        </p:attrNameLst>
                                      </p:cBhvr>
                                      <p:to>
                                        <p:strVal val="visible"/>
                                      </p:to>
                                    </p:set>
                                    <p:animEffect transition="in" filter="fade">
                                      <p:cBhvr>
                                        <p:cTn id="45" dur="1000"/>
                                        <p:tgtEl>
                                          <p:spTgt spid="1840">
                                            <p:txEl>
                                              <p:pRg st="1" end="1"/>
                                            </p:txEl>
                                          </p:spTgt>
                                        </p:tgtEl>
                                      </p:cBhvr>
                                    </p:animEffect>
                                    <p:anim calcmode="lin" valueType="num">
                                      <p:cBhvr>
                                        <p:cTn id="46" dur="1000" fill="hold"/>
                                        <p:tgtEl>
                                          <p:spTgt spid="1840">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8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110"/>
                                        </p:tgtEl>
                                        <p:attrNameLst>
                                          <p:attrName>style.visibility</p:attrName>
                                        </p:attrNameLst>
                                      </p:cBhvr>
                                      <p:to>
                                        <p:strVal val="visible"/>
                                      </p:to>
                                    </p:set>
                                    <p:animEffect transition="in" filter="wipe(down)">
                                      <p:cBhvr>
                                        <p:cTn id="62" dur="500"/>
                                        <p:tgtEl>
                                          <p:spTgt spid="411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833"/>
                                        </p:tgtEl>
                                        <p:attrNameLst>
                                          <p:attrName>style.visibility</p:attrName>
                                        </p:attrNameLst>
                                      </p:cBhvr>
                                      <p:to>
                                        <p:strVal val="visible"/>
                                      </p:to>
                                    </p:set>
                                    <p:animEffect transition="in" filter="wipe(down)">
                                      <p:cBhvr>
                                        <p:cTn id="65" dur="500"/>
                                        <p:tgtEl>
                                          <p:spTgt spid="183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34">
                                            <p:txEl>
                                              <p:pRg st="0" end="0"/>
                                            </p:txEl>
                                          </p:spTgt>
                                        </p:tgtEl>
                                        <p:attrNameLst>
                                          <p:attrName>style.visibility</p:attrName>
                                        </p:attrNameLst>
                                      </p:cBhvr>
                                      <p:to>
                                        <p:strVal val="visible"/>
                                      </p:to>
                                    </p:set>
                                    <p:animEffect transition="in" filter="fade">
                                      <p:cBhvr>
                                        <p:cTn id="70" dur="1000"/>
                                        <p:tgtEl>
                                          <p:spTgt spid="1834">
                                            <p:txEl>
                                              <p:pRg st="0" end="0"/>
                                            </p:txEl>
                                          </p:spTgt>
                                        </p:tgtEl>
                                      </p:cBhvr>
                                    </p:animEffect>
                                    <p:anim calcmode="lin" valueType="num">
                                      <p:cBhvr>
                                        <p:cTn id="71" dur="1000" fill="hold"/>
                                        <p:tgtEl>
                                          <p:spTgt spid="183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8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34">
                                            <p:txEl>
                                              <p:pRg st="1" end="1"/>
                                            </p:txEl>
                                          </p:spTgt>
                                        </p:tgtEl>
                                        <p:attrNameLst>
                                          <p:attrName>style.visibility</p:attrName>
                                        </p:attrNameLst>
                                      </p:cBhvr>
                                      <p:to>
                                        <p:strVal val="visible"/>
                                      </p:to>
                                    </p:set>
                                    <p:animEffect transition="in" filter="fade">
                                      <p:cBhvr>
                                        <p:cTn id="77" dur="1000"/>
                                        <p:tgtEl>
                                          <p:spTgt spid="1834">
                                            <p:txEl>
                                              <p:pRg st="1" end="1"/>
                                            </p:txEl>
                                          </p:spTgt>
                                        </p:tgtEl>
                                      </p:cBhvr>
                                    </p:animEffect>
                                    <p:anim calcmode="lin" valueType="num">
                                      <p:cBhvr>
                                        <p:cTn id="78" dur="1000" fill="hold"/>
                                        <p:tgtEl>
                                          <p:spTgt spid="1834">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18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34">
                                            <p:txEl>
                                              <p:pRg st="2" end="2"/>
                                            </p:txEl>
                                          </p:spTgt>
                                        </p:tgtEl>
                                        <p:attrNameLst>
                                          <p:attrName>style.visibility</p:attrName>
                                        </p:attrNameLst>
                                      </p:cBhvr>
                                      <p:to>
                                        <p:strVal val="visible"/>
                                      </p:to>
                                    </p:set>
                                    <p:animEffect transition="in" filter="fade">
                                      <p:cBhvr>
                                        <p:cTn id="84" dur="1000"/>
                                        <p:tgtEl>
                                          <p:spTgt spid="1834">
                                            <p:txEl>
                                              <p:pRg st="2" end="2"/>
                                            </p:txEl>
                                          </p:spTgt>
                                        </p:tgtEl>
                                      </p:cBhvr>
                                    </p:animEffect>
                                    <p:anim calcmode="lin" valueType="num">
                                      <p:cBhvr>
                                        <p:cTn id="85" dur="1000" fill="hold"/>
                                        <p:tgtEl>
                                          <p:spTgt spid="1834">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18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up)">
                                      <p:cBhvr>
                                        <p:cTn id="91" dur="500"/>
                                        <p:tgtEl>
                                          <p:spTgt spid="9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barn(inVertical)">
                                      <p:cBhvr>
                                        <p:cTn id="9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 grpId="0"/>
      <p:bldP spid="1834" grpId="0" build="p"/>
      <p:bldP spid="1837" grpId="0"/>
      <p:bldP spid="1838" grpId="0"/>
      <p:bldP spid="1839" grpId="0"/>
      <p:bldP spid="91" grpId="0"/>
      <p:bldP spid="92"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3" name="Google Shape;1833;p37"/>
          <p:cNvSpPr txBox="1"/>
          <p:nvPr/>
        </p:nvSpPr>
        <p:spPr>
          <a:xfrm>
            <a:off x="6601541" y="1009166"/>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Bầu trời</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1837" name="Google Shape;1837;p37"/>
          <p:cNvSpPr txBox="1"/>
          <p:nvPr/>
        </p:nvSpPr>
        <p:spPr>
          <a:xfrm>
            <a:off x="840828" y="843486"/>
            <a:ext cx="1786758" cy="7961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Trước khi mặt trời mọc</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1838" name="Google Shape;1838;p37"/>
          <p:cNvSpPr txBox="1"/>
          <p:nvPr/>
        </p:nvSpPr>
        <p:spPr>
          <a:xfrm>
            <a:off x="4824977" y="2135106"/>
            <a:ext cx="4014223" cy="2436041"/>
          </a:xfrm>
          <a:prstGeom prst="rect">
            <a:avLst/>
          </a:prstGeom>
          <a:noFill/>
          <a:ln>
            <a:noFill/>
          </a:ln>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Arial" panose="020B0604020202020204" pitchFamily="34" charset="0"/>
              <a:buChar char="•"/>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Cảnh mặt trời mọc trên đảo Cô Tô đẹp rực rỡ, lộng lẫy.</a:t>
            </a:r>
          </a:p>
          <a:p>
            <a:pPr marL="342900" lvl="0" indent="-342900" algn="just" rtl="0">
              <a:lnSpc>
                <a:spcPct val="150000"/>
              </a:lnSpc>
              <a:spcBef>
                <a:spcPts val="0"/>
              </a:spcBef>
              <a:spcAft>
                <a:spcPts val="0"/>
              </a:spcAft>
              <a:buFont typeface="Arial" panose="020B0604020202020204" pitchFamily="34" charset="0"/>
              <a:buChar char="•"/>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Tình yêu thiên nhiên và sự quan sát tinh tế, cảm nhận sâu sắc của tác giả.</a:t>
            </a:r>
            <a:endParaRPr sz="2000" b="1" dirty="0">
              <a:solidFill>
                <a:schemeClr val="dk1"/>
              </a:solidFill>
              <a:latin typeface="Cambria" panose="02040503050406030204" pitchFamily="18" charset="0"/>
              <a:ea typeface="Cambria" panose="02040503050406030204" pitchFamily="18" charset="0"/>
              <a:cs typeface="Quicksand Light"/>
              <a:sym typeface="Quicksand Light"/>
            </a:endParaRPr>
          </a:p>
        </p:txBody>
      </p:sp>
      <p:sp>
        <p:nvSpPr>
          <p:cNvPr id="1839" name="Google Shape;1839;p37"/>
          <p:cNvSpPr txBox="1"/>
          <p:nvPr/>
        </p:nvSpPr>
        <p:spPr>
          <a:xfrm>
            <a:off x="3412380" y="937331"/>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a:solidFill>
                  <a:schemeClr val="dk1"/>
                </a:solidFill>
                <a:latin typeface="Cambria" panose="02040503050406030204" pitchFamily="18" charset="0"/>
                <a:ea typeface="Cambria" panose="02040503050406030204" pitchFamily="18" charset="0"/>
                <a:cs typeface="Fredoka One"/>
                <a:sym typeface="Fredoka One"/>
              </a:rPr>
              <a:t>Mặt trời</a:t>
            </a:r>
            <a:endParaRPr sz="2000" b="1"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86" name="Google Shape;1570;p34"/>
          <p:cNvSpPr txBox="1">
            <a:spLocks noGrp="1"/>
          </p:cNvSpPr>
          <p:nvPr>
            <p:ph type="title"/>
          </p:nvPr>
        </p:nvSpPr>
        <p:spPr>
          <a:xfrm>
            <a:off x="666900" y="102787"/>
            <a:ext cx="6708431"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Cảnh mặt trời mọc trên đảo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100" name="Picture 4" descr="Sun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76" y="770905"/>
            <a:ext cx="744803" cy="7448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496" y="813607"/>
            <a:ext cx="732159" cy="7321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Clouds and sun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983" y="813607"/>
            <a:ext cx="868801" cy="86880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320480" y="2985265"/>
            <a:ext cx="504497" cy="735724"/>
          </a:xfrm>
          <a:prstGeom prst="rightArrow">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Google Shape;1838;p37"/>
          <p:cNvSpPr txBox="1"/>
          <p:nvPr/>
        </p:nvSpPr>
        <p:spPr>
          <a:xfrm>
            <a:off x="306257" y="2135106"/>
            <a:ext cx="3907972" cy="1625382"/>
          </a:xfrm>
          <a:prstGeom prst="rect">
            <a:avLst/>
          </a:prstGeom>
          <a:noFill/>
          <a:ln>
            <a:noFill/>
          </a:ln>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Arial" panose="020B0604020202020204" pitchFamily="34" charset="0"/>
              <a:buChar char="•"/>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Sự quan sát tinh tế, tỉ mỉ.</a:t>
            </a:r>
          </a:p>
          <a:p>
            <a:pPr marL="342900" lvl="0" indent="-342900" algn="just" rtl="0">
              <a:lnSpc>
                <a:spcPct val="150000"/>
              </a:lnSpc>
              <a:spcBef>
                <a:spcPts val="0"/>
              </a:spcBef>
              <a:spcAft>
                <a:spcPts val="0"/>
              </a:spcAft>
              <a:buFont typeface="Arial" panose="020B0604020202020204" pitchFamily="34" charset="0"/>
              <a:buChar char="•"/>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Ngôn ngữ miêu tả đặc sắc, giàu tính tạo hình.</a:t>
            </a:r>
          </a:p>
          <a:p>
            <a:pPr marL="342900" lvl="0" indent="-342900" algn="just" rtl="0">
              <a:lnSpc>
                <a:spcPct val="150000"/>
              </a:lnSpc>
              <a:spcBef>
                <a:spcPts val="0"/>
              </a:spcBef>
              <a:spcAft>
                <a:spcPts val="0"/>
              </a:spcAft>
              <a:buFont typeface="Arial" panose="020B0604020202020204" pitchFamily="34" charset="0"/>
              <a:buChar char="•"/>
            </a:pPr>
            <a:r>
              <a:rPr lang="vi-VN" sz="2000" b="1" dirty="0">
                <a:solidFill>
                  <a:schemeClr val="dk1"/>
                </a:solidFill>
                <a:latin typeface="Cambria" panose="02040503050406030204" pitchFamily="18" charset="0"/>
                <a:ea typeface="Cambria" panose="02040503050406030204" pitchFamily="18" charset="0"/>
                <a:cs typeface="Quicksand Light"/>
                <a:sym typeface="Quicksand Light"/>
              </a:rPr>
              <a:t>Nghệ thuật so sánh, ẩn dụ.</a:t>
            </a:r>
          </a:p>
        </p:txBody>
      </p:sp>
    </p:spTree>
    <p:extLst>
      <p:ext uri="{BB962C8B-B14F-4D97-AF65-F5344CB8AC3E}">
        <p14:creationId xmlns:p14="http://schemas.microsoft.com/office/powerpoint/2010/main" val="284449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38">
                                            <p:txEl>
                                              <p:pRg st="0" end="0"/>
                                            </p:txEl>
                                          </p:spTgt>
                                        </p:tgtEl>
                                        <p:attrNameLst>
                                          <p:attrName>style.visibility</p:attrName>
                                        </p:attrNameLst>
                                      </p:cBhvr>
                                      <p:to>
                                        <p:strVal val="visible"/>
                                      </p:to>
                                    </p:set>
                                    <p:animEffect transition="in" filter="fade">
                                      <p:cBhvr>
                                        <p:cTn id="27" dur="1000"/>
                                        <p:tgtEl>
                                          <p:spTgt spid="1838">
                                            <p:txEl>
                                              <p:pRg st="0" end="0"/>
                                            </p:txEl>
                                          </p:spTgt>
                                        </p:tgtEl>
                                      </p:cBhvr>
                                    </p:animEffect>
                                    <p:anim calcmode="lin" valueType="num">
                                      <p:cBhvr>
                                        <p:cTn id="28" dur="1000" fill="hold"/>
                                        <p:tgtEl>
                                          <p:spTgt spid="183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8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38">
                                            <p:txEl>
                                              <p:pRg st="1" end="1"/>
                                            </p:txEl>
                                          </p:spTgt>
                                        </p:tgtEl>
                                        <p:attrNameLst>
                                          <p:attrName>style.visibility</p:attrName>
                                        </p:attrNameLst>
                                      </p:cBhvr>
                                      <p:to>
                                        <p:strVal val="visible"/>
                                      </p:to>
                                    </p:set>
                                    <p:animEffect transition="in" filter="fade">
                                      <p:cBhvr>
                                        <p:cTn id="34" dur="1000"/>
                                        <p:tgtEl>
                                          <p:spTgt spid="1838">
                                            <p:txEl>
                                              <p:pRg st="1" end="1"/>
                                            </p:txEl>
                                          </p:spTgt>
                                        </p:tgtEl>
                                      </p:cBhvr>
                                    </p:animEffect>
                                    <p:anim calcmode="lin" valueType="num">
                                      <p:cBhvr>
                                        <p:cTn id="35" dur="1000" fill="hold"/>
                                        <p:tgtEl>
                                          <p:spTgt spid="183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8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build="p"/>
      <p:bldP spid="2" grpId="0"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70" name="Google Shape;1570;p34"/>
          <p:cNvSpPr txBox="1">
            <a:spLocks noGrp="1"/>
          </p:cNvSpPr>
          <p:nvPr>
            <p:ph type="title"/>
          </p:nvPr>
        </p:nvSpPr>
        <p:spPr>
          <a:xfrm>
            <a:off x="638299" y="71235"/>
            <a:ext cx="6708431"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Cảnh sinh hoạt trên đảo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Title 3"/>
          <p:cNvSpPr>
            <a:spLocks noGrp="1"/>
          </p:cNvSpPr>
          <p:nvPr>
            <p:ph type="title" idx="5"/>
          </p:nvPr>
        </p:nvSpPr>
        <p:spPr>
          <a:xfrm>
            <a:off x="5759669" y="1391574"/>
            <a:ext cx="3168257" cy="2682461"/>
          </a:xfrm>
        </p:spPr>
        <p:txBody>
          <a:bodyPr anchor="t"/>
          <a:lstStyle/>
          <a:p>
            <a:pPr algn="just">
              <a:lnSpc>
                <a:spcPct val="150000"/>
              </a:lnSpc>
            </a:pPr>
            <a:r>
              <a:rPr lang="vi-VN" sz="2100" b="1" dirty="0">
                <a:latin typeface="Cambria" panose="02040503050406030204" pitchFamily="18" charset="0"/>
                <a:ea typeface="Cambria" panose="02040503050406030204" pitchFamily="18" charset="0"/>
              </a:rPr>
              <a:t>- Là nguồn sống quan trọng, thiết yếu của người dân đảo Cô Tô.</a:t>
            </a:r>
            <a:br>
              <a:rPr lang="vi-VN" sz="2100" b="1" dirty="0">
                <a:latin typeface="Cambria" panose="02040503050406030204" pitchFamily="18" charset="0"/>
                <a:ea typeface="Cambria" panose="02040503050406030204" pitchFamily="18" charset="0"/>
              </a:rPr>
            </a:br>
            <a:r>
              <a:rPr lang="vi-VN" sz="2100" b="1" dirty="0">
                <a:latin typeface="Cambria" panose="02040503050406030204" pitchFamily="18" charset="0"/>
                <a:ea typeface="Cambria" panose="02040503050406030204" pitchFamily="18" charset="0"/>
              </a:rPr>
              <a:t>- Điểm nhấn trong bức tranh sinh hoạt.</a:t>
            </a:r>
          </a:p>
        </p:txBody>
      </p:sp>
      <p:sp>
        <p:nvSpPr>
          <p:cNvPr id="7" name="Title 6"/>
          <p:cNvSpPr>
            <a:spLocks noGrp="1"/>
          </p:cNvSpPr>
          <p:nvPr>
            <p:ph type="title" idx="3"/>
          </p:nvPr>
        </p:nvSpPr>
        <p:spPr>
          <a:xfrm>
            <a:off x="215153" y="865002"/>
            <a:ext cx="2979991" cy="1142473"/>
          </a:xfrm>
        </p:spPr>
        <p:txBody>
          <a:bodyPr/>
          <a:lstStyle/>
          <a:p>
            <a:r>
              <a:rPr lang="vi-VN" sz="2100" b="1" dirty="0">
                <a:latin typeface="Cambria" panose="02040503050406030204" pitchFamily="18" charset="0"/>
                <a:ea typeface="Cambria" panose="02040503050406030204" pitchFamily="18" charset="0"/>
              </a:rPr>
              <a:t>Vị trí</a:t>
            </a:r>
            <a:br>
              <a:rPr lang="vi-VN" sz="2100" b="1"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Cái giếng nước ngọt</a:t>
            </a:r>
          </a:p>
        </p:txBody>
      </p:sp>
      <p:sp>
        <p:nvSpPr>
          <p:cNvPr id="11" name="Title 10"/>
          <p:cNvSpPr>
            <a:spLocks noGrp="1"/>
          </p:cNvSpPr>
          <p:nvPr>
            <p:ph type="title" idx="5"/>
          </p:nvPr>
        </p:nvSpPr>
        <p:spPr>
          <a:xfrm>
            <a:off x="430924" y="2265864"/>
            <a:ext cx="2764220" cy="1808171"/>
          </a:xfrm>
        </p:spPr>
        <p:txBody>
          <a:bodyPr/>
          <a:lstStyle/>
          <a:p>
            <a:pPr algn="l"/>
            <a:r>
              <a:rPr lang="vi-VN" sz="2100" b="1" dirty="0">
                <a:latin typeface="Cambria" panose="02040503050406030204" pitchFamily="18" charset="0"/>
                <a:ea typeface="Cambria" panose="02040503050406030204" pitchFamily="18" charset="0"/>
              </a:rPr>
              <a:t>Khung cảnh</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Vui như một cái bến.</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Đậm đà, mát nhẹ.</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Đông vui, tấp nập.</a:t>
            </a:r>
            <a:br>
              <a:rPr lang="vi-VN" sz="2100" dirty="0">
                <a:latin typeface="Cambria" panose="02040503050406030204" pitchFamily="18" charset="0"/>
                <a:ea typeface="Cambria" panose="02040503050406030204" pitchFamily="18" charset="0"/>
              </a:rPr>
            </a:br>
            <a:endParaRPr lang="vi-VN" sz="2100" dirty="0">
              <a:latin typeface="Cambria" panose="02040503050406030204" pitchFamily="18" charset="0"/>
              <a:ea typeface="Cambria" panose="02040503050406030204" pitchFamily="18" charset="0"/>
            </a:endParaRPr>
          </a:p>
        </p:txBody>
      </p:sp>
      <p:pic>
        <p:nvPicPr>
          <p:cNvPr id="7170" name="Picture 2" descr="Hình ảnh Giếng PNG, Vector, PSD, và biểu tượng để tải về miễn phí | pngtre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5387" t="27779" r="12276" b="17355"/>
          <a:stretch/>
        </p:blipFill>
        <p:spPr bwMode="auto">
          <a:xfrm>
            <a:off x="2906109" y="2192683"/>
            <a:ext cx="2480441" cy="1881352"/>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5187562" y="2265864"/>
            <a:ext cx="397976" cy="543027"/>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965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barn(inVertical)">
                                      <p:cBhvr>
                                        <p:cTn id="7" dur="500"/>
                                        <p:tgtEl>
                                          <p:spTgt spid="1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4" grpId="0"/>
      <p:bldP spid="7"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70" name="Google Shape;1570;p34"/>
          <p:cNvSpPr txBox="1">
            <a:spLocks noGrp="1"/>
          </p:cNvSpPr>
          <p:nvPr>
            <p:ph type="title"/>
          </p:nvPr>
        </p:nvSpPr>
        <p:spPr>
          <a:xfrm>
            <a:off x="638299" y="71235"/>
            <a:ext cx="6708431" cy="5353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Cảnh sinh hoạt trên đảo Cô Tô.</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Title 6"/>
          <p:cNvSpPr>
            <a:spLocks noGrp="1"/>
          </p:cNvSpPr>
          <p:nvPr>
            <p:ph type="title" idx="3"/>
          </p:nvPr>
        </p:nvSpPr>
        <p:spPr>
          <a:xfrm>
            <a:off x="234588" y="775135"/>
            <a:ext cx="5999436" cy="1810053"/>
          </a:xfrm>
        </p:spPr>
        <p:txBody>
          <a:bodyPr anchor="t"/>
          <a:lstStyle/>
          <a:p>
            <a:pPr algn="l"/>
            <a:r>
              <a:rPr lang="vi-VN" sz="2100" b="1" dirty="0">
                <a:latin typeface="Cambria" panose="02040503050406030204" pitchFamily="18" charset="0"/>
                <a:ea typeface="Cambria" panose="02040503050406030204" pitchFamily="18" charset="0"/>
              </a:rPr>
              <a:t>Con người lao động:</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Anh hùng Châu Hòa Mãn chuẩn bị ra khơi.</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Người gánh nước nối tiếp đi về.</a:t>
            </a:r>
            <a:br>
              <a:rPr lang="vi-VN"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 Chị Châu Hòa Mãn địu con.</a:t>
            </a:r>
          </a:p>
        </p:txBody>
      </p:sp>
      <p:sp>
        <p:nvSpPr>
          <p:cNvPr id="3" name="Title 2"/>
          <p:cNvSpPr>
            <a:spLocks noGrp="1"/>
          </p:cNvSpPr>
          <p:nvPr>
            <p:ph type="title" idx="5"/>
          </p:nvPr>
        </p:nvSpPr>
        <p:spPr>
          <a:xfrm>
            <a:off x="4487917" y="2354317"/>
            <a:ext cx="4417127" cy="1698067"/>
          </a:xfrm>
        </p:spPr>
        <p:txBody>
          <a:bodyPr anchor="ctr"/>
          <a:lstStyle/>
          <a:p>
            <a:pPr algn="just"/>
            <a:r>
              <a:rPr lang="vi-VN" sz="2100" b="1" dirty="0">
                <a:latin typeface="Cambria" panose="02040503050406030204" pitchFamily="18" charset="0"/>
                <a:ea typeface="Cambria" panose="02040503050406030204" pitchFamily="18" charset="0"/>
              </a:rPr>
              <a:t>- Cảnh sinh hoạt bình dị, gần gũi.</a:t>
            </a:r>
            <a:br>
              <a:rPr lang="vi-VN" sz="2100" b="1" dirty="0">
                <a:latin typeface="Cambria" panose="02040503050406030204" pitchFamily="18" charset="0"/>
                <a:ea typeface="Cambria" panose="02040503050406030204" pitchFamily="18" charset="0"/>
              </a:rPr>
            </a:br>
            <a:r>
              <a:rPr lang="vi-VN" sz="2100" b="1" dirty="0">
                <a:latin typeface="Cambria" panose="02040503050406030204" pitchFamily="18" charset="0"/>
                <a:ea typeface="Cambria" panose="02040503050406030204" pitchFamily="18" charset="0"/>
              </a:rPr>
              <a:t>- Những người dân lao động gắn bó với biển và yêu biển bằng tình yêu sâu sắc, dịu dàng.</a:t>
            </a:r>
          </a:p>
        </p:txBody>
      </p:sp>
      <p:pic>
        <p:nvPicPr>
          <p:cNvPr id="9218" name="Picture 2" descr="Top 10 Bài văn phân tích vẻ đẹp Cô Tô trong tác phẩm &amp;quot;Cô Tô&amp;quot; của Nguyễn  Tuân hay nhất - Toplist.v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11" b="90000" l="0" r="100000">
                        <a14:foregroundMark x1="13375" y1="67778" x2="13375" y2="73778"/>
                        <a14:foregroundMark x1="16125" y1="66444" x2="15625" y2="74889"/>
                        <a14:foregroundMark x1="20250" y1="61556" x2="20250" y2="70222"/>
                        <a14:foregroundMark x1="11875" y1="12000" x2="10375" y2="18889"/>
                        <a14:backgroundMark x1="56125" y1="50889" x2="77250" y2="54222"/>
                        <a14:backgroundMark x1="59500" y1="46222" x2="64250" y2="48444"/>
                        <a14:backgroundMark x1="97250" y1="52222" x2="77500" y2="59556"/>
                        <a14:backgroundMark x1="87500" y1="51778" x2="79250" y2="55556"/>
                        <a14:backgroundMark x1="37625" y1="47778" x2="42625" y2="71556"/>
                        <a14:backgroundMark x1="44500" y1="52444" x2="53625" y2="72222"/>
                        <a14:backgroundMark x1="47625" y1="50889" x2="58000" y2="55778"/>
                        <a14:backgroundMark x1="50125" y1="53778" x2="41250" y2="70667"/>
                        <a14:backgroundMark x1="50375" y1="68222" x2="45875" y2="74889"/>
                        <a14:backgroundMark x1="47125" y1="63111" x2="46000" y2="71556"/>
                        <a14:backgroundMark x1="48375" y1="66222" x2="47250" y2="72889"/>
                        <a14:backgroundMark x1="52500" y1="56222" x2="50625" y2="66889"/>
                        <a14:backgroundMark x1="51375" y1="54444" x2="51250" y2="60667"/>
                        <a14:backgroundMark x1="40375" y1="50222" x2="49750" y2="55778"/>
                        <a14:backgroundMark x1="34000" y1="54444" x2="30750" y2="61556"/>
                        <a14:backgroundMark x1="83625" y1="50889" x2="77875" y2="55556"/>
                        <a14:backgroundMark x1="98125" y1="47556" x2="71125" y2="54222"/>
                      </a14:backgroundRemoval>
                    </a14:imgEffect>
                  </a14:imgLayer>
                </a14:imgProps>
              </a:ext>
              <a:ext uri="{28A0092B-C50C-407E-A947-70E740481C1C}">
                <a14:useLocalDpi xmlns:a14="http://schemas.microsoft.com/office/drawing/2010/main" val="0"/>
              </a:ext>
            </a:extLst>
          </a:blip>
          <a:srcRect t="7578" r="46621" b="23517"/>
          <a:stretch/>
        </p:blipFill>
        <p:spPr bwMode="auto">
          <a:xfrm>
            <a:off x="0" y="2190093"/>
            <a:ext cx="4067503" cy="2953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99111"/>
                    </a14:imgEffect>
                  </a14:imgLayer>
                </a14:imgProps>
              </a:ext>
            </a:extLst>
          </a:blip>
          <a:stretch>
            <a:fillRect/>
          </a:stretch>
        </p:blipFill>
        <p:spPr>
          <a:xfrm rot="11512090">
            <a:off x="5239926" y="1350823"/>
            <a:ext cx="947265" cy="894833"/>
          </a:xfrm>
          <a:prstGeom prst="rect">
            <a:avLst/>
          </a:prstGeom>
        </p:spPr>
      </p:pic>
    </p:spTree>
    <p:extLst>
      <p:ext uri="{BB962C8B-B14F-4D97-AF65-F5344CB8AC3E}">
        <p14:creationId xmlns:p14="http://schemas.microsoft.com/office/powerpoint/2010/main" val="133300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0"/>
          <p:cNvSpPr/>
          <p:nvPr/>
        </p:nvSpPr>
        <p:spPr>
          <a:xfrm>
            <a:off x="4942450" y="1636875"/>
            <a:ext cx="3909546" cy="2967212"/>
          </a:xfrm>
          <a:prstGeom prst="rect">
            <a:avLst/>
          </a:prstGeom>
          <a:solidFill>
            <a:schemeClr val="lt2"/>
          </a:solidFill>
          <a:ln>
            <a:noFill/>
          </a:ln>
          <a:effectLst>
            <a:outerShdw dist="104775" dir="258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1" name="Google Shape;1971;p40"/>
          <p:cNvSpPr/>
          <p:nvPr/>
        </p:nvSpPr>
        <p:spPr>
          <a:xfrm>
            <a:off x="220717" y="1636874"/>
            <a:ext cx="3975383" cy="2967213"/>
          </a:xfrm>
          <a:prstGeom prst="rect">
            <a:avLst/>
          </a:prstGeom>
          <a:solidFill>
            <a:schemeClr val="lt2"/>
          </a:solidFill>
          <a:ln>
            <a:noFill/>
          </a:ln>
          <a:effectLst>
            <a:outerShdw dist="104775" dir="258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2" name="Google Shape;1972;p40"/>
          <p:cNvSpPr txBox="1">
            <a:spLocks noGrp="1"/>
          </p:cNvSpPr>
          <p:nvPr>
            <p:ph type="title" idx="4294967295"/>
          </p:nvPr>
        </p:nvSpPr>
        <p:spPr>
          <a:xfrm>
            <a:off x="1346993" y="406844"/>
            <a:ext cx="6384925" cy="7175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TỔNG KẾT</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73" name="Google Shape;1973;p40"/>
          <p:cNvSpPr txBox="1">
            <a:spLocks noGrp="1"/>
          </p:cNvSpPr>
          <p:nvPr>
            <p:ph type="body" idx="4294967295"/>
          </p:nvPr>
        </p:nvSpPr>
        <p:spPr>
          <a:xfrm>
            <a:off x="346800" y="2412462"/>
            <a:ext cx="3766085" cy="2006209"/>
          </a:xfrm>
          <a:prstGeom prst="rect">
            <a:avLst/>
          </a:prstGeom>
        </p:spPr>
        <p:txBody>
          <a:bodyPr spcFirstLastPara="1" wrap="square" lIns="91425" tIns="91425" rIns="91425" bIns="91425" anchor="t" anchorCtr="0">
            <a:noAutofit/>
          </a:bodyPr>
          <a:lstStyle/>
          <a:p>
            <a:pPr lvl="0" algn="just" rtl="0">
              <a:spcBef>
                <a:spcPts val="0"/>
              </a:spcBef>
              <a:spcAft>
                <a:spcPts val="0"/>
              </a:spcAft>
              <a:buSzPts val="1400"/>
              <a:buFontTx/>
              <a:buChar char="-"/>
            </a:pPr>
            <a:r>
              <a:rPr lang="vi-VN" sz="2100" dirty="0">
                <a:latin typeface="Cambria" panose="02040503050406030204" pitchFamily="18" charset="0"/>
                <a:ea typeface="Cambria" panose="02040503050406030204" pitchFamily="18" charset="0"/>
              </a:rPr>
              <a:t>Vẻ đẹp của thiên nhiên và cảnh sinh hoạt của con người trên đảo Cô Tô.</a:t>
            </a:r>
          </a:p>
          <a:p>
            <a:pPr lvl="0" algn="just" rtl="0">
              <a:spcBef>
                <a:spcPts val="0"/>
              </a:spcBef>
              <a:spcAft>
                <a:spcPts val="0"/>
              </a:spcAft>
              <a:buSzPts val="1400"/>
              <a:buFontTx/>
              <a:buChar char="-"/>
            </a:pPr>
            <a:r>
              <a:rPr lang="vi-VN" sz="2100" dirty="0">
                <a:latin typeface="Cambria" panose="02040503050406030204" pitchFamily="18" charset="0"/>
                <a:ea typeface="Cambria" panose="02040503050406030204" pitchFamily="18" charset="0"/>
              </a:rPr>
              <a:t>Tình yêu của tác giả với thiên nhiên và cuộc sống, con người ở đảo Cô Tô.</a:t>
            </a:r>
            <a:endParaRPr sz="2100" dirty="0">
              <a:latin typeface="Cambria" panose="02040503050406030204" pitchFamily="18" charset="0"/>
              <a:ea typeface="Cambria" panose="02040503050406030204" pitchFamily="18" charset="0"/>
            </a:endParaRPr>
          </a:p>
        </p:txBody>
      </p:sp>
      <p:sp>
        <p:nvSpPr>
          <p:cNvPr id="1974" name="Google Shape;1974;p40"/>
          <p:cNvSpPr txBox="1">
            <a:spLocks noGrp="1"/>
          </p:cNvSpPr>
          <p:nvPr>
            <p:ph type="body" idx="4294967295"/>
          </p:nvPr>
        </p:nvSpPr>
        <p:spPr>
          <a:xfrm>
            <a:off x="5037931" y="2412462"/>
            <a:ext cx="3639508" cy="1896779"/>
          </a:xfrm>
          <a:prstGeom prst="rect">
            <a:avLst/>
          </a:prstGeom>
        </p:spPr>
        <p:txBody>
          <a:bodyPr spcFirstLastPara="1" wrap="square" lIns="91425" tIns="91425" rIns="91425" bIns="91425" anchor="t" anchorCtr="0">
            <a:noAutofit/>
          </a:bodyPr>
          <a:lstStyle/>
          <a:p>
            <a:pPr lvl="0" algn="l" rtl="0">
              <a:spcBef>
                <a:spcPts val="0"/>
              </a:spcBef>
              <a:spcAft>
                <a:spcPts val="0"/>
              </a:spcAft>
              <a:buSzPts val="1400"/>
              <a:buFontTx/>
              <a:buChar char="-"/>
            </a:pPr>
            <a:r>
              <a:rPr lang="vi-VN" sz="2100" dirty="0">
                <a:latin typeface="Cambria" panose="02040503050406030204" pitchFamily="18" charset="0"/>
                <a:ea typeface="Cambria" panose="02040503050406030204" pitchFamily="18" charset="0"/>
              </a:rPr>
              <a:t>Ngôn ngữ chọn lọc, đặc sắc.</a:t>
            </a:r>
          </a:p>
          <a:p>
            <a:pPr lvl="0" algn="l" rtl="0">
              <a:spcBef>
                <a:spcPts val="0"/>
              </a:spcBef>
              <a:spcAft>
                <a:spcPts val="0"/>
              </a:spcAft>
              <a:buSzPts val="1400"/>
              <a:buFontTx/>
              <a:buChar char="-"/>
            </a:pPr>
            <a:r>
              <a:rPr lang="vi-VN" sz="2100" dirty="0">
                <a:latin typeface="Cambria" panose="02040503050406030204" pitchFamily="18" charset="0"/>
                <a:ea typeface="Cambria" panose="02040503050406030204" pitchFamily="18" charset="0"/>
              </a:rPr>
              <a:t>Hình ảnh so sánh, ẩn dụ độc đáo.</a:t>
            </a:r>
          </a:p>
          <a:p>
            <a:pPr lvl="0" algn="l" rtl="0">
              <a:spcBef>
                <a:spcPts val="0"/>
              </a:spcBef>
              <a:spcAft>
                <a:spcPts val="0"/>
              </a:spcAft>
              <a:buSzPts val="1400"/>
              <a:buFontTx/>
              <a:buChar char="-"/>
            </a:pPr>
            <a:r>
              <a:rPr lang="vi-VN" sz="2100" dirty="0">
                <a:latin typeface="Cambria" panose="02040503050406030204" pitchFamily="18" charset="0"/>
                <a:ea typeface="Cambria" panose="02040503050406030204" pitchFamily="18" charset="0"/>
              </a:rPr>
              <a:t>Lời văn giàu cảm xúc, chân thành.</a:t>
            </a:r>
            <a:endParaRPr sz="2100" dirty="0">
              <a:latin typeface="Cambria" panose="02040503050406030204" pitchFamily="18" charset="0"/>
              <a:ea typeface="Cambria" panose="02040503050406030204" pitchFamily="18" charset="0"/>
            </a:endParaRPr>
          </a:p>
        </p:txBody>
      </p:sp>
      <p:sp>
        <p:nvSpPr>
          <p:cNvPr id="1975" name="Google Shape;1975;p40"/>
          <p:cNvSpPr txBox="1">
            <a:spLocks noGrp="1"/>
          </p:cNvSpPr>
          <p:nvPr>
            <p:ph type="title" idx="4294967295"/>
          </p:nvPr>
        </p:nvSpPr>
        <p:spPr>
          <a:xfrm>
            <a:off x="683172" y="1744125"/>
            <a:ext cx="3429713" cy="57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Nội dung văn bản</a:t>
            </a:r>
            <a:endParaRPr sz="2400" b="1" dirty="0">
              <a:latin typeface="Cambria" panose="02040503050406030204" pitchFamily="18" charset="0"/>
              <a:ea typeface="Cambria" panose="02040503050406030204" pitchFamily="18" charset="0"/>
            </a:endParaRPr>
          </a:p>
        </p:txBody>
      </p:sp>
      <p:sp>
        <p:nvSpPr>
          <p:cNvPr id="1976" name="Google Shape;1976;p40"/>
          <p:cNvSpPr txBox="1">
            <a:spLocks noGrp="1"/>
          </p:cNvSpPr>
          <p:nvPr>
            <p:ph type="title" idx="4294967295"/>
          </p:nvPr>
        </p:nvSpPr>
        <p:spPr>
          <a:xfrm>
            <a:off x="5037931" y="1744125"/>
            <a:ext cx="3538510" cy="57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Nghệ thuật tiêu biểu</a:t>
            </a:r>
            <a:endParaRPr sz="2400" b="1" dirty="0">
              <a:latin typeface="Cambria" panose="02040503050406030204" pitchFamily="18" charset="0"/>
              <a:ea typeface="Cambria" panose="02040503050406030204" pitchFamily="18" charset="0"/>
            </a:endParaRPr>
          </a:p>
        </p:txBody>
      </p:sp>
      <p:sp>
        <p:nvSpPr>
          <p:cNvPr id="1977" name="Google Shape;1977;p40"/>
          <p:cNvSpPr/>
          <p:nvPr/>
        </p:nvSpPr>
        <p:spPr>
          <a:xfrm>
            <a:off x="346800" y="602063"/>
            <a:ext cx="1353404" cy="313626"/>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8" name="Google Shape;1978;p40"/>
          <p:cNvSpPr/>
          <p:nvPr/>
        </p:nvSpPr>
        <p:spPr>
          <a:xfrm>
            <a:off x="5877038" y="4604088"/>
            <a:ext cx="1002419" cy="201996"/>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993" name="Google Shape;1993;p40"/>
          <p:cNvGrpSpPr/>
          <p:nvPr/>
        </p:nvGrpSpPr>
        <p:grpSpPr>
          <a:xfrm rot="-1900049">
            <a:off x="8369314" y="3816035"/>
            <a:ext cx="575209" cy="487974"/>
            <a:chOff x="2412975" y="1783575"/>
            <a:chExt cx="222550" cy="188825"/>
          </a:xfrm>
        </p:grpSpPr>
        <p:sp>
          <p:nvSpPr>
            <p:cNvPr id="1994" name="Google Shape;1994;p40"/>
            <p:cNvSpPr/>
            <p:nvPr/>
          </p:nvSpPr>
          <p:spPr>
            <a:xfrm>
              <a:off x="2491575" y="1783575"/>
              <a:ext cx="143950" cy="57775"/>
            </a:xfrm>
            <a:custGeom>
              <a:avLst/>
              <a:gdLst/>
              <a:ahLst/>
              <a:cxnLst/>
              <a:rect l="l" t="t" r="r" b="b"/>
              <a:pathLst>
                <a:path w="5758" h="2311" extrusionOk="0">
                  <a:moveTo>
                    <a:pt x="394" y="0"/>
                  </a:moveTo>
                  <a:cubicBezTo>
                    <a:pt x="319" y="0"/>
                    <a:pt x="269" y="13"/>
                    <a:pt x="248" y="39"/>
                  </a:cubicBezTo>
                  <a:cubicBezTo>
                    <a:pt x="0" y="351"/>
                    <a:pt x="4177" y="2311"/>
                    <a:pt x="5222" y="2311"/>
                  </a:cubicBezTo>
                  <a:cubicBezTo>
                    <a:pt x="5332" y="2311"/>
                    <a:pt x="5407" y="2289"/>
                    <a:pt x="5439" y="2242"/>
                  </a:cubicBezTo>
                  <a:cubicBezTo>
                    <a:pt x="5758" y="1791"/>
                    <a:pt x="1295" y="0"/>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95" name="Google Shape;1995;p40"/>
            <p:cNvSpPr/>
            <p:nvPr/>
          </p:nvSpPr>
          <p:spPr>
            <a:xfrm>
              <a:off x="2470375" y="1841500"/>
              <a:ext cx="54075" cy="55125"/>
            </a:xfrm>
            <a:custGeom>
              <a:avLst/>
              <a:gdLst/>
              <a:ahLst/>
              <a:cxnLst/>
              <a:rect l="l" t="t" r="r" b="b"/>
              <a:pathLst>
                <a:path w="2163" h="2205" extrusionOk="0">
                  <a:moveTo>
                    <a:pt x="251" y="1"/>
                  </a:moveTo>
                  <a:cubicBezTo>
                    <a:pt x="241" y="1"/>
                    <a:pt x="233" y="3"/>
                    <a:pt x="227" y="8"/>
                  </a:cubicBezTo>
                  <a:cubicBezTo>
                    <a:pt x="1" y="178"/>
                    <a:pt x="1707" y="2205"/>
                    <a:pt x="1992" y="2205"/>
                  </a:cubicBezTo>
                  <a:cubicBezTo>
                    <a:pt x="2007" y="2205"/>
                    <a:pt x="2018" y="2199"/>
                    <a:pt x="2025" y="2187"/>
                  </a:cubicBezTo>
                  <a:cubicBezTo>
                    <a:pt x="2163" y="1945"/>
                    <a:pt x="532"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96" name="Google Shape;1996;p40"/>
            <p:cNvSpPr/>
            <p:nvPr/>
          </p:nvSpPr>
          <p:spPr>
            <a:xfrm>
              <a:off x="2412975" y="1892075"/>
              <a:ext cx="62375" cy="80325"/>
            </a:xfrm>
            <a:custGeom>
              <a:avLst/>
              <a:gdLst/>
              <a:ahLst/>
              <a:cxnLst/>
              <a:rect l="l" t="t" r="r" b="b"/>
              <a:pathLst>
                <a:path w="2495" h="3213" extrusionOk="0">
                  <a:moveTo>
                    <a:pt x="201" y="0"/>
                  </a:moveTo>
                  <a:cubicBezTo>
                    <a:pt x="191" y="0"/>
                    <a:pt x="183" y="3"/>
                    <a:pt x="177" y="9"/>
                  </a:cubicBezTo>
                  <a:cubicBezTo>
                    <a:pt x="0" y="186"/>
                    <a:pt x="1388" y="3213"/>
                    <a:pt x="1947" y="3213"/>
                  </a:cubicBezTo>
                  <a:cubicBezTo>
                    <a:pt x="1953" y="3213"/>
                    <a:pt x="1958" y="3212"/>
                    <a:pt x="1963" y="3212"/>
                  </a:cubicBezTo>
                  <a:cubicBezTo>
                    <a:pt x="2495" y="3166"/>
                    <a:pt x="513"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967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71"/>
                                        </p:tgtEl>
                                        <p:attrNameLst>
                                          <p:attrName>style.visibility</p:attrName>
                                        </p:attrNameLst>
                                      </p:cBhvr>
                                      <p:to>
                                        <p:strVal val="visible"/>
                                      </p:to>
                                    </p:set>
                                    <p:animEffect transition="in" filter="circle(in)">
                                      <p:cBhvr>
                                        <p:cTn id="7" dur="2000"/>
                                        <p:tgtEl>
                                          <p:spTgt spid="19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75"/>
                                        </p:tgtEl>
                                        <p:attrNameLst>
                                          <p:attrName>style.visibility</p:attrName>
                                        </p:attrNameLst>
                                      </p:cBhvr>
                                      <p:to>
                                        <p:strVal val="visible"/>
                                      </p:to>
                                    </p:set>
                                    <p:animEffect transition="in" filter="fade">
                                      <p:cBhvr>
                                        <p:cTn id="12" dur="1000"/>
                                        <p:tgtEl>
                                          <p:spTgt spid="1975"/>
                                        </p:tgtEl>
                                      </p:cBhvr>
                                    </p:animEffect>
                                    <p:anim calcmode="lin" valueType="num">
                                      <p:cBhvr>
                                        <p:cTn id="13" dur="1000" fill="hold"/>
                                        <p:tgtEl>
                                          <p:spTgt spid="1975"/>
                                        </p:tgtEl>
                                        <p:attrNameLst>
                                          <p:attrName>ppt_x</p:attrName>
                                        </p:attrNameLst>
                                      </p:cBhvr>
                                      <p:tavLst>
                                        <p:tav tm="0">
                                          <p:val>
                                            <p:strVal val="#ppt_x"/>
                                          </p:val>
                                        </p:tav>
                                        <p:tav tm="100000">
                                          <p:val>
                                            <p:strVal val="#ppt_x"/>
                                          </p:val>
                                        </p:tav>
                                      </p:tavLst>
                                    </p:anim>
                                    <p:anim calcmode="lin" valueType="num">
                                      <p:cBhvr>
                                        <p:cTn id="14" dur="1000" fill="hold"/>
                                        <p:tgtEl>
                                          <p:spTgt spid="19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73">
                                            <p:txEl>
                                              <p:pRg st="0" end="0"/>
                                            </p:txEl>
                                          </p:spTgt>
                                        </p:tgtEl>
                                        <p:attrNameLst>
                                          <p:attrName>style.visibility</p:attrName>
                                        </p:attrNameLst>
                                      </p:cBhvr>
                                      <p:to>
                                        <p:strVal val="visible"/>
                                      </p:to>
                                    </p:set>
                                    <p:animEffect transition="in" filter="fade">
                                      <p:cBhvr>
                                        <p:cTn id="19" dur="1000"/>
                                        <p:tgtEl>
                                          <p:spTgt spid="1973">
                                            <p:txEl>
                                              <p:pRg st="0" end="0"/>
                                            </p:txEl>
                                          </p:spTgt>
                                        </p:tgtEl>
                                      </p:cBhvr>
                                    </p:animEffect>
                                    <p:anim calcmode="lin" valueType="num">
                                      <p:cBhvr>
                                        <p:cTn id="20" dur="1000" fill="hold"/>
                                        <p:tgtEl>
                                          <p:spTgt spid="197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9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73">
                                            <p:txEl>
                                              <p:pRg st="1" end="1"/>
                                            </p:txEl>
                                          </p:spTgt>
                                        </p:tgtEl>
                                        <p:attrNameLst>
                                          <p:attrName>style.visibility</p:attrName>
                                        </p:attrNameLst>
                                      </p:cBhvr>
                                      <p:to>
                                        <p:strVal val="visible"/>
                                      </p:to>
                                    </p:set>
                                    <p:animEffect transition="in" filter="fade">
                                      <p:cBhvr>
                                        <p:cTn id="26" dur="1000"/>
                                        <p:tgtEl>
                                          <p:spTgt spid="1973">
                                            <p:txEl>
                                              <p:pRg st="1" end="1"/>
                                            </p:txEl>
                                          </p:spTgt>
                                        </p:tgtEl>
                                      </p:cBhvr>
                                    </p:animEffect>
                                    <p:anim calcmode="lin" valueType="num">
                                      <p:cBhvr>
                                        <p:cTn id="27" dur="1000" fill="hold"/>
                                        <p:tgtEl>
                                          <p:spTgt spid="197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9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70"/>
                                        </p:tgtEl>
                                        <p:attrNameLst>
                                          <p:attrName>style.visibility</p:attrName>
                                        </p:attrNameLst>
                                      </p:cBhvr>
                                      <p:to>
                                        <p:strVal val="visible"/>
                                      </p:to>
                                    </p:set>
                                    <p:animEffect transition="in" filter="circle(in)">
                                      <p:cBhvr>
                                        <p:cTn id="33" dur="2000"/>
                                        <p:tgtEl>
                                          <p:spTgt spid="197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76"/>
                                        </p:tgtEl>
                                        <p:attrNameLst>
                                          <p:attrName>style.visibility</p:attrName>
                                        </p:attrNameLst>
                                      </p:cBhvr>
                                      <p:to>
                                        <p:strVal val="visible"/>
                                      </p:to>
                                    </p:set>
                                    <p:animEffect transition="in" filter="barn(inVertical)">
                                      <p:cBhvr>
                                        <p:cTn id="38" dur="500"/>
                                        <p:tgtEl>
                                          <p:spTgt spid="197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74">
                                            <p:txEl>
                                              <p:pRg st="0" end="0"/>
                                            </p:txEl>
                                          </p:spTgt>
                                        </p:tgtEl>
                                        <p:attrNameLst>
                                          <p:attrName>style.visibility</p:attrName>
                                        </p:attrNameLst>
                                      </p:cBhvr>
                                      <p:to>
                                        <p:strVal val="visible"/>
                                      </p:to>
                                    </p:set>
                                    <p:animEffect transition="in" filter="barn(inVertical)">
                                      <p:cBhvr>
                                        <p:cTn id="43" dur="500"/>
                                        <p:tgtEl>
                                          <p:spTgt spid="197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74">
                                            <p:txEl>
                                              <p:pRg st="1" end="1"/>
                                            </p:txEl>
                                          </p:spTgt>
                                        </p:tgtEl>
                                        <p:attrNameLst>
                                          <p:attrName>style.visibility</p:attrName>
                                        </p:attrNameLst>
                                      </p:cBhvr>
                                      <p:to>
                                        <p:strVal val="visible"/>
                                      </p:to>
                                    </p:set>
                                    <p:animEffect transition="in" filter="barn(inVertical)">
                                      <p:cBhvr>
                                        <p:cTn id="48" dur="500"/>
                                        <p:tgtEl>
                                          <p:spTgt spid="197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74">
                                            <p:txEl>
                                              <p:pRg st="2" end="2"/>
                                            </p:txEl>
                                          </p:spTgt>
                                        </p:tgtEl>
                                        <p:attrNameLst>
                                          <p:attrName>style.visibility</p:attrName>
                                        </p:attrNameLst>
                                      </p:cBhvr>
                                      <p:to>
                                        <p:strVal val="visible"/>
                                      </p:to>
                                    </p:set>
                                    <p:animEffect transition="in" filter="barn(inVertical)">
                                      <p:cBhvr>
                                        <p:cTn id="53" dur="500"/>
                                        <p:tgtEl>
                                          <p:spTgt spid="19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 grpId="0" animBg="1"/>
      <p:bldP spid="1971" grpId="0" animBg="1"/>
      <p:bldP spid="1973" grpId="0" build="p"/>
      <p:bldP spid="1974" grpId="0" build="p"/>
      <p:bldP spid="1975" grpId="0"/>
      <p:bldP spid="19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852" y="197069"/>
            <a:ext cx="8585857" cy="1106214"/>
          </a:xfrm>
        </p:spPr>
        <p:txBody>
          <a:bodyPr/>
          <a:lstStyle/>
          <a:p>
            <a:pPr algn="ctr"/>
            <a:r>
              <a:rPr lang="en-US" dirty="0" err="1">
                <a:solidFill>
                  <a:schemeClr val="accent3">
                    <a:lumMod val="50000"/>
                  </a:schemeClr>
                </a:solidFill>
                <a:latin typeface="Cambria" panose="02040503050406030204" pitchFamily="18" charset="0"/>
                <a:ea typeface="Cambria" panose="02040503050406030204" pitchFamily="18" charset="0"/>
              </a:rPr>
              <a:t>Em</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hãy</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kể</a:t>
            </a:r>
            <a:r>
              <a:rPr lang="en-US" dirty="0">
                <a:solidFill>
                  <a:schemeClr val="accent3">
                    <a:lumMod val="50000"/>
                  </a:schemeClr>
                </a:solidFill>
                <a:latin typeface="Cambria" panose="02040503050406030204" pitchFamily="18" charset="0"/>
                <a:ea typeface="Cambria" panose="02040503050406030204" pitchFamily="18" charset="0"/>
              </a:rPr>
              <a:t> tên 1 </a:t>
            </a:r>
            <a:r>
              <a:rPr lang="en-US" dirty="0" err="1">
                <a:solidFill>
                  <a:schemeClr val="accent3">
                    <a:lumMod val="50000"/>
                  </a:schemeClr>
                </a:solidFill>
                <a:latin typeface="Cambria" panose="02040503050406030204" pitchFamily="18" charset="0"/>
                <a:ea typeface="Cambria" panose="02040503050406030204" pitchFamily="18" charset="0"/>
              </a:rPr>
              <a:t>số</a:t>
            </a:r>
            <a:r>
              <a:rPr lang="en-US" dirty="0">
                <a:solidFill>
                  <a:schemeClr val="accent3">
                    <a:lumMod val="50000"/>
                  </a:schemeClr>
                </a:solidFill>
                <a:latin typeface="Cambria" panose="02040503050406030204" pitchFamily="18" charset="0"/>
                <a:ea typeface="Cambria" panose="02040503050406030204" pitchFamily="18" charset="0"/>
              </a:rPr>
              <a:t> </a:t>
            </a:r>
            <a:r>
              <a:rPr lang="en-US" b="1" dirty="0" err="1">
                <a:solidFill>
                  <a:schemeClr val="accent3">
                    <a:lumMod val="50000"/>
                  </a:schemeClr>
                </a:solidFill>
                <a:latin typeface="Cambria" panose="02040503050406030204" pitchFamily="18" charset="0"/>
                <a:ea typeface="Cambria" panose="02040503050406030204" pitchFamily="18" charset="0"/>
              </a:rPr>
              <a:t>bãi</a:t>
            </a:r>
            <a:r>
              <a:rPr lang="en-US" b="1" dirty="0">
                <a:solidFill>
                  <a:schemeClr val="accent3">
                    <a:lumMod val="50000"/>
                  </a:schemeClr>
                </a:solidFill>
                <a:latin typeface="Cambria" panose="02040503050406030204" pitchFamily="18" charset="0"/>
                <a:ea typeface="Cambria" panose="02040503050406030204" pitchFamily="18" charset="0"/>
              </a:rPr>
              <a:t> </a:t>
            </a:r>
            <a:r>
              <a:rPr lang="en-US" b="1" dirty="0" err="1">
                <a:solidFill>
                  <a:schemeClr val="accent3">
                    <a:lumMod val="50000"/>
                  </a:schemeClr>
                </a:solidFill>
                <a:latin typeface="Cambria" panose="02040503050406030204" pitchFamily="18" charset="0"/>
                <a:ea typeface="Cambria" panose="02040503050406030204" pitchFamily="18" charset="0"/>
              </a:rPr>
              <a:t>biển</a:t>
            </a:r>
            <a:r>
              <a:rPr lang="en-US" b="1" dirty="0">
                <a:solidFill>
                  <a:schemeClr val="accent3">
                    <a:lumMod val="50000"/>
                  </a:schemeClr>
                </a:solidFill>
                <a:latin typeface="Cambria" panose="02040503050406030204" pitchFamily="18" charset="0"/>
                <a:ea typeface="Cambria" panose="02040503050406030204" pitchFamily="18" charset="0"/>
              </a:rPr>
              <a:t>/</a:t>
            </a:r>
            <a:r>
              <a:rPr lang="en-US" b="1" dirty="0" err="1">
                <a:solidFill>
                  <a:schemeClr val="accent3">
                    <a:lumMod val="50000"/>
                  </a:schemeClr>
                </a:solidFill>
                <a:latin typeface="Cambria" panose="02040503050406030204" pitchFamily="18" charset="0"/>
                <a:ea typeface="Cambria" panose="02040503050406030204" pitchFamily="18" charset="0"/>
              </a:rPr>
              <a:t>địa</a:t>
            </a:r>
            <a:r>
              <a:rPr lang="en-US" b="1" dirty="0">
                <a:solidFill>
                  <a:schemeClr val="accent3">
                    <a:lumMod val="50000"/>
                  </a:schemeClr>
                </a:solidFill>
                <a:latin typeface="Cambria" panose="02040503050406030204" pitchFamily="18" charset="0"/>
                <a:ea typeface="Cambria" panose="02040503050406030204" pitchFamily="18" charset="0"/>
              </a:rPr>
              <a:t> </a:t>
            </a:r>
            <a:r>
              <a:rPr lang="en-US" b="1" dirty="0" err="1">
                <a:solidFill>
                  <a:schemeClr val="accent3">
                    <a:lumMod val="50000"/>
                  </a:schemeClr>
                </a:solidFill>
                <a:latin typeface="Cambria" panose="02040503050406030204" pitchFamily="18" charset="0"/>
                <a:ea typeface="Cambria" panose="02040503050406030204" pitchFamily="18" charset="0"/>
              </a:rPr>
              <a:t>điểm</a:t>
            </a:r>
            <a:r>
              <a:rPr lang="en-US" b="1" dirty="0">
                <a:solidFill>
                  <a:schemeClr val="accent3">
                    <a:lumMod val="50000"/>
                  </a:schemeClr>
                </a:solidFill>
                <a:latin typeface="Cambria" panose="02040503050406030204" pitchFamily="18" charset="0"/>
                <a:ea typeface="Cambria" panose="02040503050406030204" pitchFamily="18" charset="0"/>
              </a:rPr>
              <a:t> du </a:t>
            </a:r>
            <a:r>
              <a:rPr lang="en-US" b="1" dirty="0" err="1">
                <a:solidFill>
                  <a:schemeClr val="accent3">
                    <a:lumMod val="50000"/>
                  </a:schemeClr>
                </a:solidFill>
                <a:latin typeface="Cambria" panose="02040503050406030204" pitchFamily="18" charset="0"/>
                <a:ea typeface="Cambria" panose="02040503050406030204" pitchFamily="18" charset="0"/>
              </a:rPr>
              <a:t>lịch</a:t>
            </a:r>
            <a:r>
              <a:rPr lang="en-US" b="1" dirty="0">
                <a:solidFill>
                  <a:schemeClr val="accent3">
                    <a:lumMod val="50000"/>
                  </a:schemeClr>
                </a:solidFill>
                <a:latin typeface="Cambria" panose="02040503050406030204" pitchFamily="18" charset="0"/>
                <a:ea typeface="Cambria" panose="02040503050406030204" pitchFamily="18" charset="0"/>
              </a:rPr>
              <a:t> </a:t>
            </a:r>
            <a:r>
              <a:rPr lang="en-US" b="1" dirty="0" err="1">
                <a:solidFill>
                  <a:schemeClr val="accent3">
                    <a:lumMod val="50000"/>
                  </a:schemeClr>
                </a:solidFill>
                <a:latin typeface="Cambria" panose="02040503050406030204" pitchFamily="18" charset="0"/>
                <a:ea typeface="Cambria" panose="02040503050406030204" pitchFamily="18" charset="0"/>
              </a:rPr>
              <a:t>biển</a:t>
            </a:r>
            <a:r>
              <a:rPr lang="en-US" b="1"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nổi</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tiếng</a:t>
            </a:r>
            <a:r>
              <a:rPr lang="en-US" dirty="0">
                <a:solidFill>
                  <a:schemeClr val="accent3">
                    <a:lumMod val="50000"/>
                  </a:schemeClr>
                </a:solidFill>
                <a:latin typeface="Cambria" panose="02040503050406030204" pitchFamily="18" charset="0"/>
                <a:ea typeface="Cambria" panose="02040503050406030204" pitchFamily="18" charset="0"/>
              </a:rPr>
              <a:t> </a:t>
            </a:r>
            <a:r>
              <a:rPr lang="en-US" dirty="0" err="1">
                <a:solidFill>
                  <a:schemeClr val="accent3">
                    <a:lumMod val="50000"/>
                  </a:schemeClr>
                </a:solidFill>
                <a:latin typeface="Cambria" panose="02040503050406030204" pitchFamily="18" charset="0"/>
                <a:ea typeface="Cambria" panose="02040503050406030204" pitchFamily="18" charset="0"/>
              </a:rPr>
              <a:t>tại</a:t>
            </a:r>
            <a:r>
              <a:rPr lang="en-US" dirty="0">
                <a:solidFill>
                  <a:schemeClr val="accent3">
                    <a:lumMod val="50000"/>
                  </a:schemeClr>
                </a:solidFill>
                <a:latin typeface="Cambria" panose="02040503050406030204" pitchFamily="18" charset="0"/>
                <a:ea typeface="Cambria" panose="02040503050406030204" pitchFamily="18" charset="0"/>
              </a:rPr>
              <a:t> Việt Nam</a:t>
            </a:r>
            <a:endParaRPr lang="vi-VN" dirty="0">
              <a:solidFill>
                <a:schemeClr val="accent3">
                  <a:lumMod val="50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65866" y="1069592"/>
            <a:ext cx="2619375" cy="1743075"/>
          </a:xfrm>
          <a:prstGeom prst="rect">
            <a:avLst/>
          </a:prstGeom>
        </p:spPr>
      </p:pic>
      <p:sp>
        <p:nvSpPr>
          <p:cNvPr id="7" name="TextBox 6"/>
          <p:cNvSpPr txBox="1"/>
          <p:nvPr/>
        </p:nvSpPr>
        <p:spPr>
          <a:xfrm>
            <a:off x="84083" y="3016469"/>
            <a:ext cx="2701158" cy="369332"/>
          </a:xfrm>
          <a:prstGeom prst="rect">
            <a:avLst/>
          </a:prstGeom>
          <a:noFill/>
        </p:spPr>
        <p:txBody>
          <a:bodyPr wrap="square" rtlCol="0">
            <a:spAutoFit/>
          </a:bodyPr>
          <a:lstStyle/>
          <a:p>
            <a:pPr algn="ctr"/>
            <a:r>
              <a:rPr lang="en-US" sz="1800" b="1" i="1" dirty="0" err="1">
                <a:latin typeface="Cambria" panose="02040503050406030204" pitchFamily="18" charset="0"/>
                <a:ea typeface="Cambria" panose="02040503050406030204" pitchFamily="18" charset="0"/>
              </a:rPr>
              <a:t>Biển</a:t>
            </a:r>
            <a:r>
              <a:rPr lang="en-US" sz="1800" b="1" i="1" dirty="0">
                <a:latin typeface="Cambria" panose="02040503050406030204" pitchFamily="18" charset="0"/>
                <a:ea typeface="Cambria" panose="02040503050406030204" pitchFamily="18" charset="0"/>
              </a:rPr>
              <a:t> </a:t>
            </a:r>
            <a:r>
              <a:rPr lang="en-US" sz="1800" b="1" i="1" dirty="0" err="1">
                <a:latin typeface="Cambria" panose="02040503050406030204" pitchFamily="18" charset="0"/>
                <a:ea typeface="Cambria" panose="02040503050406030204" pitchFamily="18" charset="0"/>
              </a:rPr>
              <a:t>Hạ</a:t>
            </a:r>
            <a:r>
              <a:rPr lang="en-US" sz="1800" b="1" i="1" dirty="0">
                <a:latin typeface="Cambria" panose="02040503050406030204" pitchFamily="18" charset="0"/>
                <a:ea typeface="Cambria" panose="02040503050406030204" pitchFamily="18" charset="0"/>
              </a:rPr>
              <a:t> Long</a:t>
            </a:r>
            <a:endParaRPr lang="vi-VN" sz="1800" b="1" i="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3"/>
          <a:stretch>
            <a:fillRect/>
          </a:stretch>
        </p:blipFill>
        <p:spPr>
          <a:xfrm>
            <a:off x="3083636" y="1186438"/>
            <a:ext cx="2619375" cy="1743075"/>
          </a:xfrm>
          <a:prstGeom prst="rect">
            <a:avLst/>
          </a:prstGeom>
        </p:spPr>
      </p:pic>
      <p:sp>
        <p:nvSpPr>
          <p:cNvPr id="10" name="TextBox 9"/>
          <p:cNvSpPr txBox="1"/>
          <p:nvPr/>
        </p:nvSpPr>
        <p:spPr>
          <a:xfrm>
            <a:off x="3206201" y="3044233"/>
            <a:ext cx="2701158" cy="369332"/>
          </a:xfrm>
          <a:prstGeom prst="rect">
            <a:avLst/>
          </a:prstGeom>
          <a:noFill/>
        </p:spPr>
        <p:txBody>
          <a:bodyPr wrap="square" rtlCol="0">
            <a:spAutoFit/>
          </a:bodyPr>
          <a:lstStyle/>
          <a:p>
            <a:pPr algn="ctr"/>
            <a:r>
              <a:rPr lang="en-US" sz="1800" b="1" i="1" dirty="0" err="1">
                <a:latin typeface="Cambria" panose="02040503050406030204" pitchFamily="18" charset="0"/>
                <a:ea typeface="Cambria" panose="02040503050406030204" pitchFamily="18" charset="0"/>
              </a:rPr>
              <a:t>Biển</a:t>
            </a:r>
            <a:r>
              <a:rPr lang="en-US" sz="1800" b="1" i="1" dirty="0">
                <a:latin typeface="Cambria" panose="02040503050406030204" pitchFamily="18" charset="0"/>
                <a:ea typeface="Cambria" panose="02040503050406030204" pitchFamily="18" charset="0"/>
              </a:rPr>
              <a:t> </a:t>
            </a:r>
            <a:r>
              <a:rPr lang="en-US" sz="1800" b="1" i="1" dirty="0" err="1">
                <a:latin typeface="Cambria" panose="02040503050406030204" pitchFamily="18" charset="0"/>
                <a:ea typeface="Cambria" panose="02040503050406030204" pitchFamily="18" charset="0"/>
              </a:rPr>
              <a:t>Sầm</a:t>
            </a:r>
            <a:r>
              <a:rPr lang="en-US" sz="1800" b="1" i="1" dirty="0">
                <a:latin typeface="Cambria" panose="02040503050406030204" pitchFamily="18" charset="0"/>
                <a:ea typeface="Cambria" panose="02040503050406030204" pitchFamily="18" charset="0"/>
              </a:rPr>
              <a:t> Sơn</a:t>
            </a:r>
            <a:endParaRPr lang="vi-VN" sz="1800" b="1" i="1" dirty="0">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4"/>
          <a:stretch>
            <a:fillRect/>
          </a:stretch>
        </p:blipFill>
        <p:spPr>
          <a:xfrm>
            <a:off x="5907359" y="1164842"/>
            <a:ext cx="2771775" cy="1647825"/>
          </a:xfrm>
          <a:prstGeom prst="rect">
            <a:avLst/>
          </a:prstGeom>
        </p:spPr>
      </p:pic>
      <p:sp>
        <p:nvSpPr>
          <p:cNvPr id="13" name="TextBox 12"/>
          <p:cNvSpPr txBox="1"/>
          <p:nvPr/>
        </p:nvSpPr>
        <p:spPr>
          <a:xfrm>
            <a:off x="6248945" y="2981613"/>
            <a:ext cx="2701158" cy="369332"/>
          </a:xfrm>
          <a:prstGeom prst="rect">
            <a:avLst/>
          </a:prstGeom>
          <a:noFill/>
        </p:spPr>
        <p:txBody>
          <a:bodyPr wrap="square" rtlCol="0">
            <a:spAutoFit/>
          </a:bodyPr>
          <a:lstStyle/>
          <a:p>
            <a:pPr algn="ctr"/>
            <a:r>
              <a:rPr lang="en-US" sz="1800" b="1" i="1" dirty="0" err="1">
                <a:latin typeface="Cambria" panose="02040503050406030204" pitchFamily="18" charset="0"/>
                <a:ea typeface="Cambria" panose="02040503050406030204" pitchFamily="18" charset="0"/>
              </a:rPr>
              <a:t>Cửa</a:t>
            </a:r>
            <a:r>
              <a:rPr lang="en-US" sz="1800" b="1" i="1" dirty="0">
                <a:latin typeface="Cambria" panose="02040503050406030204" pitchFamily="18" charset="0"/>
                <a:ea typeface="Cambria" panose="02040503050406030204" pitchFamily="18" charset="0"/>
              </a:rPr>
              <a:t> </a:t>
            </a:r>
            <a:r>
              <a:rPr lang="en-US" sz="1800" b="1" i="1" dirty="0" err="1">
                <a:latin typeface="Cambria" panose="02040503050406030204" pitchFamily="18" charset="0"/>
                <a:ea typeface="Cambria" panose="02040503050406030204" pitchFamily="18" charset="0"/>
              </a:rPr>
              <a:t>Lò</a:t>
            </a:r>
            <a:r>
              <a:rPr lang="en-US" sz="1800" b="1" i="1" dirty="0">
                <a:latin typeface="Cambria" panose="02040503050406030204" pitchFamily="18" charset="0"/>
                <a:ea typeface="Cambria" panose="02040503050406030204" pitchFamily="18" charset="0"/>
              </a:rPr>
              <a:t> – </a:t>
            </a:r>
            <a:r>
              <a:rPr lang="en-US" sz="1800" b="1" i="1" dirty="0" err="1">
                <a:latin typeface="Cambria" panose="02040503050406030204" pitchFamily="18" charset="0"/>
                <a:ea typeface="Cambria" panose="02040503050406030204" pitchFamily="18" charset="0"/>
              </a:rPr>
              <a:t>Nghệ</a:t>
            </a:r>
            <a:r>
              <a:rPr lang="en-US" sz="1800" b="1" i="1" dirty="0">
                <a:latin typeface="Cambria" panose="02040503050406030204" pitchFamily="18" charset="0"/>
                <a:ea typeface="Cambria" panose="02040503050406030204" pitchFamily="18" charset="0"/>
              </a:rPr>
              <a:t> An</a:t>
            </a:r>
            <a:endParaRPr lang="vi-VN" sz="1800" b="1" i="1" dirty="0">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5"/>
          <a:stretch>
            <a:fillRect/>
          </a:stretch>
        </p:blipFill>
        <p:spPr>
          <a:xfrm>
            <a:off x="1567189" y="3413565"/>
            <a:ext cx="2216808" cy="1660466"/>
          </a:xfrm>
          <a:prstGeom prst="rect">
            <a:avLst/>
          </a:prstGeom>
        </p:spPr>
      </p:pic>
      <p:sp>
        <p:nvSpPr>
          <p:cNvPr id="16" name="TextBox 15"/>
          <p:cNvSpPr txBox="1"/>
          <p:nvPr/>
        </p:nvSpPr>
        <p:spPr>
          <a:xfrm>
            <a:off x="3342836" y="4012742"/>
            <a:ext cx="2701158" cy="369332"/>
          </a:xfrm>
          <a:prstGeom prst="rect">
            <a:avLst/>
          </a:prstGeom>
          <a:noFill/>
        </p:spPr>
        <p:txBody>
          <a:bodyPr wrap="square" rtlCol="0">
            <a:spAutoFit/>
          </a:bodyPr>
          <a:lstStyle/>
          <a:p>
            <a:pPr algn="ctr"/>
            <a:r>
              <a:rPr lang="en-US" sz="1800" b="1" i="1" dirty="0" err="1">
                <a:latin typeface="Cambria" panose="02040503050406030204" pitchFamily="18" charset="0"/>
                <a:ea typeface="Cambria" panose="02040503050406030204" pitchFamily="18" charset="0"/>
              </a:rPr>
              <a:t>Biển</a:t>
            </a:r>
            <a:r>
              <a:rPr lang="en-US" sz="1800" b="1" i="1" dirty="0">
                <a:latin typeface="Cambria" panose="02040503050406030204" pitchFamily="18" charset="0"/>
                <a:ea typeface="Cambria" panose="02040503050406030204" pitchFamily="18" charset="0"/>
              </a:rPr>
              <a:t> </a:t>
            </a:r>
            <a:r>
              <a:rPr lang="en-US" sz="1800" b="1" i="1" dirty="0" err="1">
                <a:latin typeface="Cambria" panose="02040503050406030204" pitchFamily="18" charset="0"/>
                <a:ea typeface="Cambria" panose="02040503050406030204" pitchFamily="18" charset="0"/>
              </a:rPr>
              <a:t>Nha</a:t>
            </a:r>
            <a:r>
              <a:rPr lang="en-US" sz="1800" b="1" i="1" dirty="0">
                <a:latin typeface="Cambria" panose="02040503050406030204" pitchFamily="18" charset="0"/>
                <a:ea typeface="Cambria" panose="02040503050406030204" pitchFamily="18" charset="0"/>
              </a:rPr>
              <a:t> Trang</a:t>
            </a:r>
            <a:endParaRPr lang="vi-VN" sz="1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52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72;p40"/>
          <p:cNvSpPr txBox="1">
            <a:spLocks/>
          </p:cNvSpPr>
          <p:nvPr/>
        </p:nvSpPr>
        <p:spPr>
          <a:xfrm>
            <a:off x="2711669" y="987972"/>
            <a:ext cx="5150069" cy="18708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2pPr>
            <a:lvl3pPr marR="0" lvl="2"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3pPr>
            <a:lvl4pPr marR="0" lvl="3"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4pPr>
            <a:lvl5pPr marR="0" lvl="4"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5pPr>
            <a:lvl6pPr marR="0" lvl="5"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6pPr>
            <a:lvl7pPr marR="0" lvl="6"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7pPr>
            <a:lvl8pPr marR="0" lvl="7"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8pPr>
            <a:lvl9pPr marR="0" lvl="8" algn="l" rtl="0">
              <a:lnSpc>
                <a:spcPct val="100000"/>
              </a:lnSpc>
              <a:spcBef>
                <a:spcPts val="0"/>
              </a:spcBef>
              <a:spcAft>
                <a:spcPts val="0"/>
              </a:spcAft>
              <a:buClr>
                <a:schemeClr val="accent5"/>
              </a:buClr>
              <a:buSzPts val="2800"/>
              <a:buFont typeface="Fredoka One"/>
              <a:buNone/>
              <a:defRPr sz="2800" b="0" i="0" u="none" strike="noStrike" cap="none">
                <a:solidFill>
                  <a:schemeClr val="accent5"/>
                </a:solidFill>
                <a:latin typeface="Fredoka One"/>
                <a:ea typeface="Fredoka One"/>
                <a:cs typeface="Fredoka One"/>
                <a:sym typeface="Fredoka One"/>
              </a:defRPr>
            </a:lvl9pPr>
          </a:lstStyle>
          <a:p>
            <a:pPr algn="ctr"/>
            <a:r>
              <a:rPr lang="vi-VN"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III. VIẾT KẾT NỐI VỚI ĐỌC</a:t>
            </a:r>
          </a:p>
        </p:txBody>
      </p:sp>
      <p:pic>
        <p:nvPicPr>
          <p:cNvPr id="10242" name="Picture 2" descr="Old school workplace concept banner template. writing hands with pen over empty sheet of paper top view vector illustration.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44" b="100000" l="7987" r="95048"/>
                    </a14:imgEffect>
                  </a14:imgLayer>
                </a14:imgProps>
              </a:ext>
              <a:ext uri="{28A0092B-C50C-407E-A947-70E740481C1C}">
                <a14:useLocalDpi xmlns:a14="http://schemas.microsoft.com/office/drawing/2010/main" val="0"/>
              </a:ext>
            </a:extLst>
          </a:blip>
          <a:srcRect t="36290" r="10067"/>
          <a:stretch/>
        </p:blipFill>
        <p:spPr bwMode="auto">
          <a:xfrm>
            <a:off x="-285859" y="1573418"/>
            <a:ext cx="4384893" cy="310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6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27" y="240909"/>
            <a:ext cx="7315200" cy="719700"/>
          </a:xfrm>
        </p:spPr>
        <p:txBody>
          <a:bodyPr/>
          <a:lstStyle/>
          <a:p>
            <a:r>
              <a:rPr lang="vi-VN" sz="2400" b="1" dirty="0">
                <a:latin typeface="Cambria" panose="02040503050406030204" pitchFamily="18" charset="0"/>
                <a:ea typeface="Cambria" panose="02040503050406030204" pitchFamily="18" charset="0"/>
              </a:rPr>
              <a:t>Em hãy lựa chọn 1 trong số những nhiệm vụ dưới đây và hoàn thành phần viết kết nối vào vở.</a:t>
            </a:r>
          </a:p>
        </p:txBody>
      </p:sp>
      <p:sp>
        <p:nvSpPr>
          <p:cNvPr id="3" name="Subtitle 2"/>
          <p:cNvSpPr>
            <a:spLocks noGrp="1"/>
          </p:cNvSpPr>
          <p:nvPr>
            <p:ph type="subTitle" idx="1"/>
          </p:nvPr>
        </p:nvSpPr>
        <p:spPr>
          <a:xfrm>
            <a:off x="115614" y="1889020"/>
            <a:ext cx="2848303" cy="2388690"/>
          </a:xfrm>
        </p:spPr>
        <p:txBody>
          <a:bodyPr/>
          <a:lstStyle/>
          <a:p>
            <a:pPr marL="139700" indent="0" algn="just"/>
            <a:r>
              <a:rPr lang="vi-VN" sz="2100" dirty="0">
                <a:latin typeface="Cambria" panose="02040503050406030204" pitchFamily="18" charset="0"/>
                <a:ea typeface="Cambria" panose="02040503050406030204" pitchFamily="18" charset="0"/>
              </a:rPr>
              <a:t>Hình ảnh mặt trời mọc trong văn bản được tác giả ví như lòng đỏ quả trứng thiên nhiên đầy đặn. Em hãy viết đoặn văn (5-7 câu) cho biết ý nghĩa của hình ảnh so sánh này.</a:t>
            </a:r>
          </a:p>
        </p:txBody>
      </p:sp>
      <p:sp>
        <p:nvSpPr>
          <p:cNvPr id="4" name="Title 3"/>
          <p:cNvSpPr>
            <a:spLocks noGrp="1"/>
          </p:cNvSpPr>
          <p:nvPr>
            <p:ph type="title" idx="2"/>
          </p:nvPr>
        </p:nvSpPr>
        <p:spPr>
          <a:xfrm>
            <a:off x="339784" y="1569195"/>
            <a:ext cx="2029500" cy="407400"/>
          </a:xfrm>
        </p:spPr>
        <p:txBody>
          <a:bodyPr/>
          <a:lstStyle/>
          <a:p>
            <a:r>
              <a:rPr lang="vi-VN" sz="2100" b="1" dirty="0">
                <a:latin typeface="Cambria" panose="02040503050406030204" pitchFamily="18" charset="0"/>
                <a:ea typeface="Cambria" panose="02040503050406030204" pitchFamily="18" charset="0"/>
              </a:rPr>
              <a:t>1</a:t>
            </a:r>
          </a:p>
        </p:txBody>
      </p:sp>
      <p:sp>
        <p:nvSpPr>
          <p:cNvPr id="5" name="Title 4"/>
          <p:cNvSpPr>
            <a:spLocks noGrp="1"/>
          </p:cNvSpPr>
          <p:nvPr>
            <p:ph type="title" idx="3"/>
          </p:nvPr>
        </p:nvSpPr>
        <p:spPr>
          <a:xfrm>
            <a:off x="3718149" y="1569195"/>
            <a:ext cx="2029500" cy="407400"/>
          </a:xfrm>
        </p:spPr>
        <p:txBody>
          <a:bodyPr/>
          <a:lstStyle/>
          <a:p>
            <a:r>
              <a:rPr lang="vi-VN" sz="2100" b="1" dirty="0">
                <a:latin typeface="Cambria" panose="02040503050406030204" pitchFamily="18" charset="0"/>
                <a:ea typeface="Cambria" panose="02040503050406030204" pitchFamily="18" charset="0"/>
              </a:rPr>
              <a:t>2</a:t>
            </a:r>
          </a:p>
        </p:txBody>
      </p:sp>
      <p:sp>
        <p:nvSpPr>
          <p:cNvPr id="6" name="Subtitle 5"/>
          <p:cNvSpPr>
            <a:spLocks noGrp="1"/>
          </p:cNvSpPr>
          <p:nvPr>
            <p:ph type="subTitle" idx="4"/>
          </p:nvPr>
        </p:nvSpPr>
        <p:spPr>
          <a:xfrm>
            <a:off x="3253749" y="1889057"/>
            <a:ext cx="2919310" cy="927300"/>
          </a:xfrm>
        </p:spPr>
        <p:txBody>
          <a:bodyPr/>
          <a:lstStyle/>
          <a:p>
            <a:pPr marL="139700" indent="0" algn="just"/>
            <a:r>
              <a:rPr lang="vi-VN" sz="2100" dirty="0">
                <a:latin typeface="Cambria" panose="02040503050406030204" pitchFamily="18" charset="0"/>
                <a:ea typeface="Cambria" panose="02040503050406030204" pitchFamily="18" charset="0"/>
              </a:rPr>
              <a:t>Dựa vào đoạn văn miêu tả cảnh trận bão ở Cô Tô, em hãy viết đoặn văn (5-7 câu) miêu tả lại cảnh một trận bão theo trí tưởng tượng của mình.</a:t>
            </a:r>
          </a:p>
        </p:txBody>
      </p:sp>
      <p:sp>
        <p:nvSpPr>
          <p:cNvPr id="7" name="Title 6"/>
          <p:cNvSpPr>
            <a:spLocks noGrp="1"/>
          </p:cNvSpPr>
          <p:nvPr>
            <p:ph type="title" idx="5"/>
          </p:nvPr>
        </p:nvSpPr>
        <p:spPr>
          <a:xfrm>
            <a:off x="6707630" y="1569196"/>
            <a:ext cx="2029500" cy="407400"/>
          </a:xfrm>
        </p:spPr>
        <p:txBody>
          <a:bodyPr/>
          <a:lstStyle/>
          <a:p>
            <a:r>
              <a:rPr lang="vi-VN" sz="2100" b="1" dirty="0">
                <a:latin typeface="Cambria" panose="02040503050406030204" pitchFamily="18" charset="0"/>
                <a:ea typeface="Cambria" panose="02040503050406030204" pitchFamily="18" charset="0"/>
              </a:rPr>
              <a:t>3</a:t>
            </a:r>
          </a:p>
        </p:txBody>
      </p:sp>
      <p:sp>
        <p:nvSpPr>
          <p:cNvPr id="8" name="Subtitle 7"/>
          <p:cNvSpPr>
            <a:spLocks noGrp="1"/>
          </p:cNvSpPr>
          <p:nvPr>
            <p:ph type="subTitle" idx="6"/>
          </p:nvPr>
        </p:nvSpPr>
        <p:spPr>
          <a:xfrm>
            <a:off x="6295697" y="1889020"/>
            <a:ext cx="2686174" cy="927300"/>
          </a:xfrm>
        </p:spPr>
        <p:txBody>
          <a:bodyPr/>
          <a:lstStyle/>
          <a:p>
            <a:pPr marL="139700" indent="0" algn="just"/>
            <a:r>
              <a:rPr lang="vi-VN" sz="2100" dirty="0">
                <a:latin typeface="Cambria" panose="02040503050406030204" pitchFamily="18" charset="0"/>
                <a:ea typeface="Cambria" panose="02040503050406030204" pitchFamily="18" charset="0"/>
              </a:rPr>
              <a:t>Em hãy viết 1 đoạn văn (5-7 câu) miêu tả lại cảnh sinh hoạt của người dân tại nơi em sống, em từng đến (Khu chợ, khu phố,...)</a:t>
            </a:r>
          </a:p>
        </p:txBody>
      </p:sp>
      <p:pic>
        <p:nvPicPr>
          <p:cNvPr id="11266" name="Picture 2" descr="Notes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96" y="1255456"/>
            <a:ext cx="624463" cy="62446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reative writing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561" y="1120540"/>
            <a:ext cx="777246" cy="77724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encil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170" y="1366994"/>
            <a:ext cx="6096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1000"/>
                                        <p:tgtEl>
                                          <p:spTgt spid="11266"/>
                                        </p:tgtEl>
                                      </p:cBhvr>
                                    </p:animEffect>
                                    <p:anim calcmode="lin" valueType="num">
                                      <p:cBhvr>
                                        <p:cTn id="23" dur="1000" fill="hold"/>
                                        <p:tgtEl>
                                          <p:spTgt spid="11266"/>
                                        </p:tgtEl>
                                        <p:attrNameLst>
                                          <p:attrName>ppt_x</p:attrName>
                                        </p:attrNameLst>
                                      </p:cBhvr>
                                      <p:tavLst>
                                        <p:tav tm="0">
                                          <p:val>
                                            <p:strVal val="#ppt_x"/>
                                          </p:val>
                                        </p:tav>
                                        <p:tav tm="100000">
                                          <p:val>
                                            <p:strVal val="#ppt_x"/>
                                          </p:val>
                                        </p:tav>
                                      </p:tavLst>
                                    </p:anim>
                                    <p:anim calcmode="lin" valueType="num">
                                      <p:cBhvr>
                                        <p:cTn id="2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268"/>
                                        </p:tgtEl>
                                        <p:attrNameLst>
                                          <p:attrName>style.visibility</p:attrName>
                                        </p:attrNameLst>
                                      </p:cBhvr>
                                      <p:to>
                                        <p:strVal val="visible"/>
                                      </p:to>
                                    </p:set>
                                    <p:animEffect transition="in" filter="fade">
                                      <p:cBhvr>
                                        <p:cTn id="39" dur="1000"/>
                                        <p:tgtEl>
                                          <p:spTgt spid="11268"/>
                                        </p:tgtEl>
                                      </p:cBhvr>
                                    </p:animEffect>
                                    <p:anim calcmode="lin" valueType="num">
                                      <p:cBhvr>
                                        <p:cTn id="40" dur="1000" fill="hold"/>
                                        <p:tgtEl>
                                          <p:spTgt spid="11268"/>
                                        </p:tgtEl>
                                        <p:attrNameLst>
                                          <p:attrName>ppt_x</p:attrName>
                                        </p:attrNameLst>
                                      </p:cBhvr>
                                      <p:tavLst>
                                        <p:tav tm="0">
                                          <p:val>
                                            <p:strVal val="#ppt_x"/>
                                          </p:val>
                                        </p:tav>
                                        <p:tav tm="100000">
                                          <p:val>
                                            <p:strVal val="#ppt_x"/>
                                          </p:val>
                                        </p:tav>
                                      </p:tavLst>
                                    </p:anim>
                                    <p:anim calcmode="lin" valueType="num">
                                      <p:cBhvr>
                                        <p:cTn id="41"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1000"/>
                                        <p:tgtEl>
                                          <p:spTgt spid="8">
                                            <p:txEl>
                                              <p:pRg st="0" end="0"/>
                                            </p:txEl>
                                          </p:spTgt>
                                        </p:tgtEl>
                                      </p:cBhvr>
                                    </p:animEffect>
                                    <p:anim calcmode="lin" valueType="num">
                                      <p:cBhvr>
                                        <p:cTn id="5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270"/>
                                        </p:tgtEl>
                                        <p:attrNameLst>
                                          <p:attrName>style.visibility</p:attrName>
                                        </p:attrNameLst>
                                      </p:cBhvr>
                                      <p:to>
                                        <p:strVal val="visible"/>
                                      </p:to>
                                    </p:set>
                                    <p:animEffect transition="in" filter="fade">
                                      <p:cBhvr>
                                        <p:cTn id="56" dur="1000"/>
                                        <p:tgtEl>
                                          <p:spTgt spid="11270"/>
                                        </p:tgtEl>
                                      </p:cBhvr>
                                    </p:animEffect>
                                    <p:anim calcmode="lin" valueType="num">
                                      <p:cBhvr>
                                        <p:cTn id="57" dur="1000" fill="hold"/>
                                        <p:tgtEl>
                                          <p:spTgt spid="11270"/>
                                        </p:tgtEl>
                                        <p:attrNameLst>
                                          <p:attrName>ppt_x</p:attrName>
                                        </p:attrNameLst>
                                      </p:cBhvr>
                                      <p:tavLst>
                                        <p:tav tm="0">
                                          <p:val>
                                            <p:strVal val="#ppt_x"/>
                                          </p:val>
                                        </p:tav>
                                        <p:tav tm="100000">
                                          <p:val>
                                            <p:strVal val="#ppt_x"/>
                                          </p:val>
                                        </p:tav>
                                      </p:tavLst>
                                    </p:anim>
                                    <p:anim calcmode="lin" valueType="num">
                                      <p:cBhvr>
                                        <p:cTn id="58"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build="p"/>
      <p:bldP spid="7" grpId="0"/>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53" y="-1"/>
            <a:ext cx="3412472" cy="36718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3" y="-50415"/>
            <a:ext cx="3929062" cy="3772717"/>
          </a:xfrm>
          <a:prstGeom prst="rect">
            <a:avLst/>
          </a:prstGeom>
        </p:spPr>
      </p:pic>
      <p:sp>
        <p:nvSpPr>
          <p:cNvPr id="7" name="TextBox 6"/>
          <p:cNvSpPr txBox="1"/>
          <p:nvPr/>
        </p:nvSpPr>
        <p:spPr>
          <a:xfrm>
            <a:off x="257175" y="3943350"/>
            <a:ext cx="8601075" cy="1061829"/>
          </a:xfrm>
          <a:prstGeom prst="rect">
            <a:avLst/>
          </a:prstGeom>
          <a:noFill/>
        </p:spPr>
        <p:txBody>
          <a:bodyPr wrap="square" rtlCol="0">
            <a:spAutoFit/>
          </a:bodyPr>
          <a:lstStyle/>
          <a:p>
            <a:pPr algn="ctr" defTabSz="685800">
              <a:buClrTx/>
            </a:pP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Môi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trường</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biển</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sông</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hồ</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đang</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bị</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ô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nhiễm</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do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rác</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thải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của</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con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người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Hãy</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cứu</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các</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loài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sinh</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vật</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dưới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biển</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bằng</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cách</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dọn</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sạch</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rác</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qua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việc</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trả</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lời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đúng</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các</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câu</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 </a:t>
            </a:r>
            <a:r>
              <a:rPr lang="en-US" sz="2100" kern="1200" dirty="0" err="1">
                <a:solidFill>
                  <a:srgbClr val="0000FF"/>
                </a:solidFill>
                <a:latin typeface="Cambria" panose="02040503050406030204" pitchFamily="18" charset="0"/>
                <a:ea typeface="Cambria" panose="02040503050406030204" pitchFamily="18" charset="0"/>
                <a:cs typeface="Arial" panose="020B0604020202020204" pitchFamily="34" charset="0"/>
              </a:rPr>
              <a:t>hỏi</a:t>
            </a:r>
            <a:r>
              <a:rPr lang="en-US" sz="2100" kern="1200" dirty="0">
                <a:solidFill>
                  <a:srgbClr val="0000FF"/>
                </a:solidFill>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1883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grpId="0" nodeType="afterEffect">
                                  <p:stCondLst>
                                    <p:cond delay="0"/>
                                  </p:stCondLst>
                                  <p:iterate type="lt">
                                    <p:tmPct val="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27"/>
          <p:cNvSpPr txBox="1">
            <a:spLocks noGrp="1"/>
          </p:cNvSpPr>
          <p:nvPr>
            <p:ph type="title" idx="2"/>
          </p:nvPr>
        </p:nvSpPr>
        <p:spPr>
          <a:xfrm>
            <a:off x="5511302" y="2923430"/>
            <a:ext cx="3235922" cy="8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latin typeface="Cambria" panose="02040503050406030204" pitchFamily="18" charset="0"/>
                <a:ea typeface="Cambria" panose="02040503050406030204" pitchFamily="18" charset="0"/>
              </a:rPr>
              <a:t>Nguyễn Tuân</a:t>
            </a:r>
            <a:endParaRPr sz="3600" dirty="0">
              <a:latin typeface="Cambria" panose="02040503050406030204" pitchFamily="18" charset="0"/>
              <a:ea typeface="Cambria" panose="02040503050406030204" pitchFamily="18" charset="0"/>
            </a:endParaRPr>
          </a:p>
        </p:txBody>
      </p:sp>
      <p:sp>
        <p:nvSpPr>
          <p:cNvPr id="995" name="Google Shape;995;p27"/>
          <p:cNvSpPr/>
          <p:nvPr/>
        </p:nvSpPr>
        <p:spPr>
          <a:xfrm>
            <a:off x="9045865" y="5122606"/>
            <a:ext cx="119131" cy="16736"/>
          </a:xfrm>
          <a:custGeom>
            <a:avLst/>
            <a:gdLst/>
            <a:ahLst/>
            <a:cxnLst/>
            <a:rect l="l" t="t" r="r" b="b"/>
            <a:pathLst>
              <a:path w="1025" h="144" extrusionOk="0">
                <a:moveTo>
                  <a:pt x="1024" y="0"/>
                </a:moveTo>
                <a:cubicBezTo>
                  <a:pt x="679" y="24"/>
                  <a:pt x="334" y="72"/>
                  <a:pt x="0" y="143"/>
                </a:cubicBezTo>
                <a:lnTo>
                  <a:pt x="1024" y="143"/>
                </a:lnTo>
                <a:lnTo>
                  <a:pt x="1024" y="0"/>
                </a:lnTo>
                <a:close/>
              </a:path>
            </a:pathLst>
          </a:custGeom>
          <a:solidFill>
            <a:srgbClr val="00B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txBox="1">
            <a:spLocks noGrp="1"/>
          </p:cNvSpPr>
          <p:nvPr>
            <p:ph type="ctrTitle"/>
          </p:nvPr>
        </p:nvSpPr>
        <p:spPr>
          <a:xfrm>
            <a:off x="548640" y="991159"/>
            <a:ext cx="8497225" cy="1925100"/>
          </a:xfrm>
          <a:prstGeom prst="rect">
            <a:avLst/>
          </a:prstGeom>
        </p:spPr>
        <p:txBody>
          <a:bodyPr spcFirstLastPara="1" wrap="square" lIns="182875" tIns="91425" rIns="91425" bIns="91425" anchor="ctr" anchorCtr="0">
            <a:noAutofit/>
          </a:bodyPr>
          <a:lstStyle/>
          <a:p>
            <a:pPr marL="0" lvl="0" indent="0" algn="ctr" rtl="0">
              <a:spcBef>
                <a:spcPts val="0"/>
              </a:spcBef>
              <a:spcAft>
                <a:spcPts val="0"/>
              </a:spcAft>
              <a:buNone/>
            </a:pPr>
            <a:r>
              <a:rPr lang="vi-VN" sz="8800" dirty="0">
                <a:latin typeface="Cambria" panose="02040503050406030204" pitchFamily="18" charset="0"/>
                <a:ea typeface="Cambria" panose="02040503050406030204" pitchFamily="18" charset="0"/>
              </a:rPr>
              <a:t>CÔ TÔ</a:t>
            </a:r>
            <a:endParaRPr sz="8800" dirty="0">
              <a:latin typeface="Cambria" panose="02040503050406030204" pitchFamily="18" charset="0"/>
              <a:ea typeface="Cambria" panose="02040503050406030204" pitchFamily="18" charset="0"/>
            </a:endParaRPr>
          </a:p>
        </p:txBody>
      </p:sp>
      <p:sp>
        <p:nvSpPr>
          <p:cNvPr id="1126" name="Google Shape;1126;p27"/>
          <p:cNvSpPr/>
          <p:nvPr/>
        </p:nvSpPr>
        <p:spPr>
          <a:xfrm>
            <a:off x="1027225" y="382588"/>
            <a:ext cx="1353404" cy="313626"/>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a:off x="6307275" y="284825"/>
            <a:ext cx="1002419" cy="201996"/>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9" name="Google Shape;1409;p32"/>
          <p:cNvSpPr txBox="1">
            <a:spLocks noGrp="1"/>
          </p:cNvSpPr>
          <p:nvPr>
            <p:ph type="title"/>
          </p:nvPr>
        </p:nvSpPr>
        <p:spPr>
          <a:xfrm>
            <a:off x="565956" y="1481959"/>
            <a:ext cx="3806348" cy="22765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ĐỌC VĂN BẢN</a:t>
            </a:r>
            <a:endParaRPr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9"/>
                                        </p:tgtEl>
                                        <p:attrNameLst>
                                          <p:attrName>style.visibility</p:attrName>
                                        </p:attrNameLst>
                                      </p:cBhvr>
                                      <p:to>
                                        <p:strVal val="visible"/>
                                      </p:to>
                                    </p:set>
                                    <p:animEffect transition="in" filter="barn(inVertical)">
                                      <p:cBhvr>
                                        <p:cTn id="7" dur="500"/>
                                        <p:tgtEl>
                                          <p:spTgt spid="1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l="44700" t="44800" r="29500" b="20000"/>
          <a:stretch>
            <a:fillRect/>
          </a:stretch>
        </p:blipFill>
        <p:spPr bwMode="auto">
          <a:xfrm>
            <a:off x="1820918" y="0"/>
            <a:ext cx="7323082" cy="5157854"/>
          </a:xfrm>
          <a:prstGeom prst="rect">
            <a:avLst/>
          </a:prstGeom>
          <a:noFill/>
          <a:ln w="9525">
            <a:noFill/>
            <a:miter lim="800000"/>
            <a:headEnd/>
            <a:tailEnd/>
          </a:ln>
          <a:effectLst/>
        </p:spPr>
      </p:pic>
      <p:sp>
        <p:nvSpPr>
          <p:cNvPr id="18"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498779" y="1376728"/>
            <a:ext cx="2760764" cy="3498458"/>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latin typeface="Calibri" panose="020F0502020204030204" pitchFamily="34" charset="0"/>
            </a:endParaRPr>
          </a:p>
        </p:txBody>
      </p:sp>
      <p:sp>
        <p:nvSpPr>
          <p:cNvPr id="19" name="文本框 26"/>
          <p:cNvSpPr txBox="1"/>
          <p:nvPr/>
        </p:nvSpPr>
        <p:spPr>
          <a:xfrm>
            <a:off x="3921486" y="171661"/>
            <a:ext cx="1935145" cy="600164"/>
          </a:xfrm>
          <a:prstGeom prst="rect">
            <a:avLst/>
          </a:prstGeom>
          <a:noFill/>
        </p:spPr>
        <p:txBody>
          <a:bodyPr wrap="none" rtlCol="0">
            <a:spAutoFit/>
          </a:bodyPr>
          <a:lstStyle/>
          <a:p>
            <a:r>
              <a:rPr lang="en-US" altLang="zh-CN" sz="3300" b="1" dirty="0">
                <a:solidFill>
                  <a:srgbClr val="FF0000"/>
                </a:solidFill>
                <a:latin typeface="Times New Roman" pitchFamily="18" charset="0"/>
                <a:ea typeface="微软雅黑" panose="020B0503020204020204" pitchFamily="34" charset="-122"/>
                <a:cs typeface="Times New Roman" pitchFamily="18" charset="0"/>
              </a:rPr>
              <a:t>1. </a:t>
            </a:r>
            <a:r>
              <a:rPr lang="en-US" altLang="zh-CN" sz="3300" b="1" dirty="0" err="1">
                <a:solidFill>
                  <a:srgbClr val="FF0000"/>
                </a:solidFill>
                <a:latin typeface="Times New Roman" pitchFamily="18" charset="0"/>
                <a:ea typeface="微软雅黑" panose="020B0503020204020204" pitchFamily="34" charset="-122"/>
                <a:cs typeface="Times New Roman" pitchFamily="18" charset="0"/>
              </a:rPr>
              <a:t>Tác</a:t>
            </a:r>
            <a:r>
              <a:rPr lang="en-US" altLang="zh-CN" sz="33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300" b="1" dirty="0" err="1">
                <a:solidFill>
                  <a:srgbClr val="FF0000"/>
                </a:solidFill>
                <a:latin typeface="Times New Roman" pitchFamily="18" charset="0"/>
                <a:ea typeface="微软雅黑" panose="020B0503020204020204" pitchFamily="34" charset="-122"/>
                <a:cs typeface="Times New Roman" pitchFamily="18" charset="0"/>
              </a:rPr>
              <a:t>giả</a:t>
            </a:r>
            <a:endParaRPr lang="zh-CN" altLang="en-US" sz="33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20" name="Picture 19" descr="wpid-nhavannguyentuan1_jpg.jpeg"/>
          <p:cNvPicPr>
            <a:picLocks noChangeAspect="1"/>
          </p:cNvPicPr>
          <p:nvPr/>
        </p:nvPicPr>
        <p:blipFill>
          <a:blip r:embed="rId3"/>
          <a:stretch>
            <a:fillRect/>
          </a:stretch>
        </p:blipFill>
        <p:spPr>
          <a:xfrm>
            <a:off x="611850" y="1456126"/>
            <a:ext cx="2517479" cy="3315975"/>
          </a:xfrm>
          <a:prstGeom prst="rect">
            <a:avLst/>
          </a:prstGeom>
        </p:spPr>
      </p:pic>
      <p:sp>
        <p:nvSpPr>
          <p:cNvPr id="21" name="Text Box 8"/>
          <p:cNvSpPr txBox="1">
            <a:spLocks noChangeArrowheads="1"/>
          </p:cNvSpPr>
          <p:nvPr/>
        </p:nvSpPr>
        <p:spPr bwMode="auto">
          <a:xfrm>
            <a:off x="4448894" y="1032122"/>
            <a:ext cx="3943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pt-BR" sz="1800" dirty="0"/>
              <a:t> </a:t>
            </a:r>
            <a:r>
              <a:rPr lang="pt-BR" sz="2100" dirty="0"/>
              <a:t>Nguyễn Tuân (1910-1987)</a:t>
            </a:r>
          </a:p>
        </p:txBody>
      </p:sp>
      <p:cxnSp>
        <p:nvCxnSpPr>
          <p:cNvPr id="22" name="Straight Arrow Connector 21"/>
          <p:cNvCxnSpPr>
            <a:stCxn id="18" idx="3"/>
            <a:endCxn id="21" idx="1"/>
          </p:cNvCxnSpPr>
          <p:nvPr/>
        </p:nvCxnSpPr>
        <p:spPr>
          <a:xfrm flipV="1">
            <a:off x="3259543" y="1239871"/>
            <a:ext cx="1189351" cy="18860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4436856" y="1615654"/>
            <a:ext cx="3943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pt-BR" sz="1800" dirty="0"/>
              <a:t> </a:t>
            </a:r>
            <a:r>
              <a:rPr lang="pt-BR" sz="2100" dirty="0"/>
              <a:t>Quê: Từ Liêm, Hà Nội</a:t>
            </a:r>
            <a:endParaRPr lang="pt-BR" sz="1800" dirty="0"/>
          </a:p>
        </p:txBody>
      </p:sp>
      <p:cxnSp>
        <p:nvCxnSpPr>
          <p:cNvPr id="24" name="Straight Arrow Connector 23"/>
          <p:cNvCxnSpPr>
            <a:stCxn id="18" idx="3"/>
            <a:endCxn id="23" idx="1"/>
          </p:cNvCxnSpPr>
          <p:nvPr/>
        </p:nvCxnSpPr>
        <p:spPr>
          <a:xfrm flipV="1">
            <a:off x="3259543" y="1823403"/>
            <a:ext cx="1177313" cy="13025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 Box 8"/>
          <p:cNvSpPr txBox="1">
            <a:spLocks noChangeArrowheads="1"/>
          </p:cNvSpPr>
          <p:nvPr/>
        </p:nvSpPr>
        <p:spPr bwMode="auto">
          <a:xfrm>
            <a:off x="4497014" y="2145044"/>
            <a:ext cx="3943350" cy="80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nSpc>
                <a:spcPct val="114000"/>
              </a:lnSpc>
              <a:defRPr/>
            </a:pPr>
            <a:r>
              <a:rPr lang="en-US" sz="2100" dirty="0" err="1">
                <a:ea typeface="Calibri" panose="020F0502020204030204" pitchFamily="34" charset="0"/>
                <a:sym typeface="Wingdings 3" panose="05040102010807070707" pitchFamily="18" charset="2"/>
              </a:rPr>
              <a:t>B</a:t>
            </a:r>
            <a:r>
              <a:rPr lang="en-US" sz="2100" dirty="0" err="1">
                <a:ea typeface="Calibri" panose="020F0502020204030204" pitchFamily="34" charset="0"/>
              </a:rPr>
              <a:t>út</a:t>
            </a:r>
            <a:r>
              <a:rPr lang="en-US" sz="2100" dirty="0">
                <a:ea typeface="Calibri" panose="020F0502020204030204" pitchFamily="34" charset="0"/>
              </a:rPr>
              <a:t> </a:t>
            </a:r>
            <a:r>
              <a:rPr lang="en-US" sz="2100" dirty="0" err="1">
                <a:ea typeface="Calibri" panose="020F0502020204030204" pitchFamily="34" charset="0"/>
              </a:rPr>
              <a:t>danh</a:t>
            </a:r>
            <a:r>
              <a:rPr lang="en-US" sz="2100" dirty="0">
                <a:ea typeface="Calibri" panose="020F0502020204030204" pitchFamily="34" charset="0"/>
              </a:rPr>
              <a:t>: </a:t>
            </a:r>
            <a:r>
              <a:rPr lang="en-US" sz="2100" dirty="0" err="1">
                <a:ea typeface="Calibri" panose="020F0502020204030204" pitchFamily="34" charset="0"/>
              </a:rPr>
              <a:t>Tuấn</a:t>
            </a:r>
            <a:r>
              <a:rPr lang="en-US" sz="2100" dirty="0">
                <a:ea typeface="Calibri" panose="020F0502020204030204" pitchFamily="34" charset="0"/>
              </a:rPr>
              <a:t> </a:t>
            </a:r>
            <a:r>
              <a:rPr lang="en-US" sz="2100" dirty="0" err="1">
                <a:ea typeface="Calibri" panose="020F0502020204030204" pitchFamily="34" charset="0"/>
              </a:rPr>
              <a:t>Thừa</a:t>
            </a:r>
            <a:r>
              <a:rPr lang="en-US" sz="2100" dirty="0">
                <a:ea typeface="Calibri" panose="020F0502020204030204" pitchFamily="34" charset="0"/>
              </a:rPr>
              <a:t> </a:t>
            </a:r>
            <a:r>
              <a:rPr lang="en-US" sz="2100" dirty="0" err="1">
                <a:ea typeface="Calibri" panose="020F0502020204030204" pitchFamily="34" charset="0"/>
              </a:rPr>
              <a:t>Sắc</a:t>
            </a:r>
            <a:r>
              <a:rPr lang="en-US" sz="2100" dirty="0">
                <a:ea typeface="Calibri" panose="020F0502020204030204" pitchFamily="34" charset="0"/>
              </a:rPr>
              <a:t>, </a:t>
            </a:r>
            <a:r>
              <a:rPr lang="en-US" sz="2100" dirty="0" err="1">
                <a:ea typeface="Calibri" panose="020F0502020204030204" pitchFamily="34" charset="0"/>
              </a:rPr>
              <a:t>Ân</a:t>
            </a:r>
            <a:r>
              <a:rPr lang="en-US" sz="2100" dirty="0">
                <a:ea typeface="Calibri" panose="020F0502020204030204" pitchFamily="34" charset="0"/>
              </a:rPr>
              <a:t> </a:t>
            </a:r>
            <a:r>
              <a:rPr lang="en-US" sz="2100" dirty="0" err="1">
                <a:ea typeface="Calibri" panose="020F0502020204030204" pitchFamily="34" charset="0"/>
              </a:rPr>
              <a:t>Ngũ</a:t>
            </a:r>
            <a:r>
              <a:rPr lang="en-US" sz="2100" dirty="0">
                <a:ea typeface="Calibri" panose="020F0502020204030204" pitchFamily="34" charset="0"/>
              </a:rPr>
              <a:t> </a:t>
            </a:r>
            <a:r>
              <a:rPr lang="en-US" sz="2100" dirty="0" err="1">
                <a:ea typeface="Calibri" panose="020F0502020204030204" pitchFamily="34" charset="0"/>
              </a:rPr>
              <a:t>Tuyên</a:t>
            </a:r>
            <a:r>
              <a:rPr lang="en-US" sz="2100" dirty="0">
                <a:ea typeface="Calibri" panose="020F0502020204030204" pitchFamily="34" charset="0"/>
              </a:rPr>
              <a:t>, </a:t>
            </a:r>
            <a:r>
              <a:rPr lang="en-US" sz="2100" dirty="0" err="1">
                <a:ea typeface="Calibri" panose="020F0502020204030204" pitchFamily="34" charset="0"/>
              </a:rPr>
              <a:t>Thanh</a:t>
            </a:r>
            <a:r>
              <a:rPr lang="en-US" sz="2100" dirty="0">
                <a:ea typeface="Calibri" panose="020F0502020204030204" pitchFamily="34" charset="0"/>
              </a:rPr>
              <a:t> </a:t>
            </a:r>
            <a:r>
              <a:rPr lang="en-US" sz="2100" dirty="0" err="1">
                <a:ea typeface="Calibri" panose="020F0502020204030204" pitchFamily="34" charset="0"/>
              </a:rPr>
              <a:t>Hà</a:t>
            </a:r>
            <a:r>
              <a:rPr lang="en-US" sz="2100" dirty="0">
                <a:ea typeface="Calibri" panose="020F0502020204030204" pitchFamily="34" charset="0"/>
              </a:rPr>
              <a:t>, </a:t>
            </a:r>
            <a:r>
              <a:rPr lang="en-US" sz="2100" dirty="0" err="1">
                <a:ea typeface="Calibri" panose="020F0502020204030204" pitchFamily="34" charset="0"/>
              </a:rPr>
              <a:t>Nhất</a:t>
            </a:r>
            <a:r>
              <a:rPr lang="en-US" sz="2100" dirty="0">
                <a:ea typeface="Calibri" panose="020F0502020204030204" pitchFamily="34" charset="0"/>
              </a:rPr>
              <a:t> Lang….</a:t>
            </a:r>
            <a:endParaRPr lang="en-US" sz="1500" dirty="0">
              <a:latin typeface="Calibri" panose="020F0502020204030204" pitchFamily="34" charset="0"/>
              <a:ea typeface="Calibri" panose="020F0502020204030204" pitchFamily="34" charset="0"/>
            </a:endParaRPr>
          </a:p>
        </p:txBody>
      </p:sp>
      <p:cxnSp>
        <p:nvCxnSpPr>
          <p:cNvPr id="26" name="Straight Arrow Connector 25"/>
          <p:cNvCxnSpPr>
            <a:stCxn id="18" idx="3"/>
            <a:endCxn id="25" idx="1"/>
          </p:cNvCxnSpPr>
          <p:nvPr/>
        </p:nvCxnSpPr>
        <p:spPr>
          <a:xfrm flipV="1">
            <a:off x="3259543" y="2548296"/>
            <a:ext cx="1237471" cy="5776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 Box 8"/>
          <p:cNvSpPr txBox="1">
            <a:spLocks noChangeArrowheads="1"/>
          </p:cNvSpPr>
          <p:nvPr/>
        </p:nvSpPr>
        <p:spPr bwMode="auto">
          <a:xfrm>
            <a:off x="4548151" y="3044409"/>
            <a:ext cx="3943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342900" indent="-342900">
              <a:defRPr/>
            </a:pPr>
            <a:r>
              <a:rPr lang="pt-BR" sz="2100" dirty="0"/>
              <a:t>Sở trường: Tùy bút và kí</a:t>
            </a:r>
          </a:p>
        </p:txBody>
      </p:sp>
      <p:cxnSp>
        <p:nvCxnSpPr>
          <p:cNvPr id="28" name="Straight Arrow Connector 27"/>
          <p:cNvCxnSpPr>
            <a:stCxn id="18" idx="3"/>
            <a:endCxn id="27" idx="1"/>
          </p:cNvCxnSpPr>
          <p:nvPr/>
        </p:nvCxnSpPr>
        <p:spPr>
          <a:xfrm>
            <a:off x="3259543" y="3125957"/>
            <a:ext cx="1288608" cy="126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 Box 8"/>
          <p:cNvSpPr txBox="1">
            <a:spLocks noChangeArrowheads="1"/>
          </p:cNvSpPr>
          <p:nvPr/>
        </p:nvSpPr>
        <p:spPr bwMode="auto">
          <a:xfrm>
            <a:off x="4545140" y="3534038"/>
            <a:ext cx="3943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342900" indent="-342900">
              <a:defRPr/>
            </a:pPr>
            <a:r>
              <a:rPr lang="en-US" sz="2100" dirty="0" err="1"/>
              <a:t>Nổi</a:t>
            </a:r>
            <a:r>
              <a:rPr lang="en-US" sz="2100" dirty="0"/>
              <a:t> </a:t>
            </a:r>
            <a:r>
              <a:rPr lang="en-US" sz="2100" dirty="0" err="1"/>
              <a:t>tiếng</a:t>
            </a:r>
            <a:r>
              <a:rPr lang="en-US" sz="2100" dirty="0"/>
              <a:t> </a:t>
            </a:r>
            <a:r>
              <a:rPr lang="en-US" sz="2100" dirty="0" err="1"/>
              <a:t>với</a:t>
            </a:r>
            <a:r>
              <a:rPr lang="en-US" sz="2100" dirty="0"/>
              <a:t> </a:t>
            </a:r>
            <a:r>
              <a:rPr lang="en-US" sz="2100" dirty="0" err="1"/>
              <a:t>phong</a:t>
            </a:r>
            <a:r>
              <a:rPr lang="en-US" sz="2100" dirty="0"/>
              <a:t> </a:t>
            </a:r>
            <a:r>
              <a:rPr lang="en-US" sz="2100" dirty="0" err="1"/>
              <a:t>cách</a:t>
            </a:r>
            <a:r>
              <a:rPr lang="en-US" sz="2100" dirty="0"/>
              <a:t> “</a:t>
            </a:r>
            <a:r>
              <a:rPr lang="en-US" sz="2100" dirty="0" err="1"/>
              <a:t>ngông</a:t>
            </a:r>
            <a:r>
              <a:rPr lang="en-US" sz="2100" dirty="0"/>
              <a:t>”. </a:t>
            </a:r>
            <a:endParaRPr lang="pt-BR" sz="2100" dirty="0"/>
          </a:p>
        </p:txBody>
      </p:sp>
      <p:cxnSp>
        <p:nvCxnSpPr>
          <p:cNvPr id="30" name="Straight Arrow Connector 29"/>
          <p:cNvCxnSpPr>
            <a:stCxn id="18" idx="3"/>
            <a:endCxn id="29" idx="1"/>
          </p:cNvCxnSpPr>
          <p:nvPr/>
        </p:nvCxnSpPr>
        <p:spPr>
          <a:xfrm>
            <a:off x="3259543" y="3125957"/>
            <a:ext cx="1285597" cy="6158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 Box 8"/>
          <p:cNvSpPr txBox="1">
            <a:spLocks noChangeArrowheads="1"/>
          </p:cNvSpPr>
          <p:nvPr/>
        </p:nvSpPr>
        <p:spPr bwMode="auto">
          <a:xfrm>
            <a:off x="4578227" y="4045380"/>
            <a:ext cx="3943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sz="2100" dirty="0" err="1"/>
              <a:t>Là</a:t>
            </a:r>
            <a:r>
              <a:rPr lang="en-US" sz="2100" dirty="0"/>
              <a:t> </a:t>
            </a:r>
            <a:r>
              <a:rPr lang="en-US" sz="2100" dirty="0" err="1"/>
              <a:t>bậc</a:t>
            </a:r>
            <a:r>
              <a:rPr lang="en-US" sz="2100" dirty="0"/>
              <a:t> </a:t>
            </a:r>
            <a:r>
              <a:rPr lang="en-US" sz="2100" dirty="0" err="1"/>
              <a:t>thầy</a:t>
            </a:r>
            <a:r>
              <a:rPr lang="en-US" sz="2100" dirty="0"/>
              <a:t> </a:t>
            </a:r>
            <a:r>
              <a:rPr lang="en-US" sz="2100" dirty="0" err="1"/>
              <a:t>về</a:t>
            </a:r>
            <a:r>
              <a:rPr lang="en-US" sz="2100" dirty="0"/>
              <a:t> </a:t>
            </a:r>
            <a:r>
              <a:rPr lang="en-US" sz="2100" dirty="0" err="1"/>
              <a:t>ngôn</a:t>
            </a:r>
            <a:r>
              <a:rPr lang="en-US" sz="2100" dirty="0"/>
              <a:t> </a:t>
            </a:r>
            <a:r>
              <a:rPr lang="en-US" sz="2100" dirty="0" err="1"/>
              <a:t>ngữ</a:t>
            </a:r>
            <a:r>
              <a:rPr lang="en-US" sz="2100" dirty="0"/>
              <a:t> </a:t>
            </a:r>
            <a:r>
              <a:rPr lang="en-US" sz="2100" dirty="0" err="1"/>
              <a:t>và</a:t>
            </a:r>
            <a:r>
              <a:rPr lang="en-US" sz="2100" dirty="0"/>
              <a:t> </a:t>
            </a:r>
            <a:r>
              <a:rPr lang="en-US" sz="2100" dirty="0" err="1"/>
              <a:t>sáng</a:t>
            </a:r>
            <a:r>
              <a:rPr lang="en-US" sz="2100" dirty="0"/>
              <a:t> </a:t>
            </a:r>
            <a:r>
              <a:rPr lang="en-US" sz="2100" dirty="0" err="1"/>
              <a:t>tạo</a:t>
            </a:r>
            <a:r>
              <a:rPr lang="en-US" sz="2100" dirty="0"/>
              <a:t> </a:t>
            </a:r>
            <a:r>
              <a:rPr lang="en-US" sz="2100" dirty="0" err="1"/>
              <a:t>nghệ</a:t>
            </a:r>
            <a:r>
              <a:rPr lang="en-US" sz="2100" dirty="0"/>
              <a:t> </a:t>
            </a:r>
            <a:r>
              <a:rPr lang="en-US" sz="2100" dirty="0" err="1"/>
              <a:t>thuật</a:t>
            </a:r>
            <a:r>
              <a:rPr lang="en-US" sz="2100" dirty="0"/>
              <a:t>.</a:t>
            </a:r>
            <a:endParaRPr lang="en-US" sz="2100" b="1" i="1" dirty="0">
              <a:solidFill>
                <a:srgbClr val="0000FF"/>
              </a:solidFill>
            </a:endParaRPr>
          </a:p>
        </p:txBody>
      </p:sp>
      <p:cxnSp>
        <p:nvCxnSpPr>
          <p:cNvPr id="32" name="Straight Arrow Connector 31"/>
          <p:cNvCxnSpPr>
            <a:stCxn id="18" idx="3"/>
            <a:endCxn id="31" idx="1"/>
          </p:cNvCxnSpPr>
          <p:nvPr/>
        </p:nvCxnSpPr>
        <p:spPr>
          <a:xfrm>
            <a:off x="3259543" y="3125957"/>
            <a:ext cx="1318684" cy="12887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l="44700" t="44800" r="29500" b="20000"/>
          <a:stretch>
            <a:fillRect/>
          </a:stretch>
        </p:blipFill>
        <p:spPr bwMode="auto">
          <a:xfrm>
            <a:off x="-12" y="-23643"/>
            <a:ext cx="7877920" cy="5157854"/>
          </a:xfrm>
          <a:prstGeom prst="rect">
            <a:avLst/>
          </a:prstGeom>
          <a:noFill/>
          <a:ln w="9525">
            <a:noFill/>
            <a:miter lim="800000"/>
            <a:headEnd/>
            <a:tailEnd/>
          </a:ln>
          <a:effectLst/>
        </p:spPr>
      </p:pic>
      <p:sp>
        <p:nvSpPr>
          <p:cNvPr id="31" name="文本框 26"/>
          <p:cNvSpPr txBox="1"/>
          <p:nvPr/>
        </p:nvSpPr>
        <p:spPr>
          <a:xfrm>
            <a:off x="2703599" y="254430"/>
            <a:ext cx="2430474" cy="600164"/>
          </a:xfrm>
          <a:prstGeom prst="rect">
            <a:avLst/>
          </a:prstGeom>
          <a:noFill/>
        </p:spPr>
        <p:txBody>
          <a:bodyPr wrap="none" rtlCol="0">
            <a:spAutoFit/>
          </a:bodyPr>
          <a:lstStyle/>
          <a:p>
            <a:r>
              <a:rPr lang="en-US" altLang="zh-CN" sz="3300" b="1" dirty="0">
                <a:solidFill>
                  <a:srgbClr val="FF0000"/>
                </a:solidFill>
                <a:latin typeface="Times New Roman" pitchFamily="18" charset="0"/>
                <a:ea typeface="微软雅黑" panose="020B0503020204020204" pitchFamily="34" charset="-122"/>
                <a:cs typeface="Times New Roman" pitchFamily="18" charset="0"/>
              </a:rPr>
              <a:t>2. </a:t>
            </a:r>
            <a:r>
              <a:rPr lang="en-US" altLang="zh-CN" sz="3300" b="1" dirty="0" err="1">
                <a:solidFill>
                  <a:srgbClr val="FF0000"/>
                </a:solidFill>
                <a:latin typeface="Times New Roman" pitchFamily="18" charset="0"/>
                <a:ea typeface="微软雅黑" panose="020B0503020204020204" pitchFamily="34" charset="-122"/>
                <a:cs typeface="Times New Roman" pitchFamily="18" charset="0"/>
              </a:rPr>
              <a:t>Tác</a:t>
            </a:r>
            <a:r>
              <a:rPr lang="en-US" altLang="zh-CN" sz="33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300" b="1" dirty="0" err="1">
                <a:solidFill>
                  <a:srgbClr val="FF0000"/>
                </a:solidFill>
                <a:latin typeface="Times New Roman" pitchFamily="18" charset="0"/>
                <a:ea typeface="微软雅黑" panose="020B0503020204020204" pitchFamily="34" charset="-122"/>
                <a:cs typeface="Times New Roman" pitchFamily="18" charset="0"/>
              </a:rPr>
              <a:t>phẩm</a:t>
            </a:r>
            <a:endParaRPr lang="zh-CN" altLang="en-US" sz="33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2" name="Content Placeholder 2"/>
          <p:cNvSpPr txBox="1">
            <a:spLocks/>
          </p:cNvSpPr>
          <p:nvPr/>
        </p:nvSpPr>
        <p:spPr>
          <a:xfrm>
            <a:off x="342900" y="845437"/>
            <a:ext cx="6999890" cy="1424795"/>
          </a:xfrm>
          <a:prstGeom prst="rect">
            <a:avLst/>
          </a:prstGeom>
        </p:spPr>
        <p:txBody>
          <a:bodyPr/>
          <a:lstStyle/>
          <a:p>
            <a:pPr algn="just" defTabSz="650261">
              <a:lnSpc>
                <a:spcPct val="90000"/>
              </a:lnSpc>
              <a:spcBef>
                <a:spcPct val="50000"/>
              </a:spcBef>
              <a:buClrTx/>
              <a:defRPr/>
            </a:pPr>
            <a:r>
              <a:rPr lang="en-US" sz="3300" i="1" u="sng" kern="1200" dirty="0">
                <a:solidFill>
                  <a:srgbClr val="7030A0"/>
                </a:solidFill>
                <a:latin typeface="Times New Roman" pitchFamily="18" charset="0"/>
                <a:ea typeface="+mn-ea"/>
                <a:cs typeface="Times New Roman" pitchFamily="18" charset="0"/>
              </a:rPr>
              <a:t>a) </a:t>
            </a:r>
            <a:r>
              <a:rPr lang="en-US" sz="3300" i="1" u="sng" kern="1200" dirty="0" err="1">
                <a:solidFill>
                  <a:srgbClr val="7030A0"/>
                </a:solidFill>
                <a:latin typeface="Times New Roman" pitchFamily="18" charset="0"/>
                <a:ea typeface="+mn-ea"/>
                <a:cs typeface="Times New Roman" pitchFamily="18" charset="0"/>
              </a:rPr>
              <a:t>Xuất</a:t>
            </a:r>
            <a:r>
              <a:rPr lang="en-US" sz="3300" i="1" u="sng" kern="1200" dirty="0">
                <a:solidFill>
                  <a:srgbClr val="7030A0"/>
                </a:solidFill>
                <a:latin typeface="Times New Roman" pitchFamily="18" charset="0"/>
                <a:ea typeface="+mn-ea"/>
                <a:cs typeface="Times New Roman" pitchFamily="18" charset="0"/>
              </a:rPr>
              <a:t> </a:t>
            </a:r>
            <a:r>
              <a:rPr lang="en-US" sz="3300" i="1" u="sng" kern="1200" dirty="0" err="1">
                <a:solidFill>
                  <a:srgbClr val="7030A0"/>
                </a:solidFill>
                <a:latin typeface="Times New Roman" pitchFamily="18" charset="0"/>
                <a:ea typeface="+mn-ea"/>
                <a:cs typeface="Times New Roman" pitchFamily="18" charset="0"/>
              </a:rPr>
              <a:t>xứ</a:t>
            </a:r>
            <a:endParaRPr lang="en-US" sz="3300" i="1" u="sng" kern="1200" dirty="0">
              <a:solidFill>
                <a:srgbClr val="7030A0"/>
              </a:solidFill>
              <a:latin typeface="Times New Roman" pitchFamily="18" charset="0"/>
              <a:ea typeface="+mn-ea"/>
              <a:cs typeface="Times New Roman" pitchFamily="18" charset="0"/>
            </a:endParaRPr>
          </a:p>
          <a:p>
            <a:pPr algn="just" defTabSz="650261">
              <a:lnSpc>
                <a:spcPct val="90000"/>
              </a:lnSpc>
              <a:spcBef>
                <a:spcPct val="50000"/>
              </a:spcBef>
              <a:buClrTx/>
              <a:defRPr/>
            </a:pPr>
            <a:r>
              <a:rPr lang="pt-BR" sz="2700" kern="1200" dirty="0">
                <a:solidFill>
                  <a:schemeClr val="tx1"/>
                </a:solidFill>
                <a:latin typeface="Times New Roman" pitchFamily="18" charset="0"/>
                <a:ea typeface="+mn-ea"/>
                <a:cs typeface="Times New Roman" pitchFamily="18" charset="0"/>
              </a:rPr>
              <a:t>Văn bản</a:t>
            </a:r>
            <a:r>
              <a:rPr lang="pt-BR" sz="2700" b="1" i="1" kern="1200" dirty="0">
                <a:solidFill>
                  <a:schemeClr val="tx1"/>
                </a:solidFill>
                <a:latin typeface="Times New Roman" pitchFamily="18" charset="0"/>
                <a:ea typeface="+mn-ea"/>
                <a:cs typeface="Times New Roman" pitchFamily="18" charset="0"/>
              </a:rPr>
              <a:t> </a:t>
            </a:r>
            <a:r>
              <a:rPr lang="pt-BR" sz="2700" i="1" kern="1200" dirty="0">
                <a:solidFill>
                  <a:schemeClr val="tx1"/>
                </a:solidFill>
                <a:latin typeface="Times New Roman" pitchFamily="18" charset="0"/>
                <a:ea typeface="+mn-ea"/>
                <a:cs typeface="Times New Roman" pitchFamily="18" charset="0"/>
              </a:rPr>
              <a:t>Cô Tô </a:t>
            </a:r>
            <a:r>
              <a:rPr lang="pt-BR" sz="2700" kern="1200" dirty="0">
                <a:solidFill>
                  <a:schemeClr val="tx1"/>
                </a:solidFill>
                <a:latin typeface="Times New Roman" pitchFamily="18" charset="0"/>
                <a:ea typeface="+mn-ea"/>
                <a:cs typeface="Times New Roman" pitchFamily="18" charset="0"/>
              </a:rPr>
              <a:t>trích từ thiên kí sự cùng tên</a:t>
            </a:r>
            <a:r>
              <a:rPr lang="pt-BR" sz="2700" i="1" kern="1200" dirty="0">
                <a:solidFill>
                  <a:schemeClr val="tx1"/>
                </a:solidFill>
                <a:latin typeface="Times New Roman" pitchFamily="18" charset="0"/>
                <a:ea typeface="+mn-ea"/>
                <a:cs typeface="Times New Roman" pitchFamily="18" charset="0"/>
              </a:rPr>
              <a:t> </a:t>
            </a:r>
            <a:r>
              <a:rPr lang="pt-BR" sz="2700" kern="1200" dirty="0">
                <a:solidFill>
                  <a:schemeClr val="tx1"/>
                </a:solidFill>
                <a:latin typeface="Times New Roman" pitchFamily="18" charset="0"/>
                <a:ea typeface="+mn-ea"/>
                <a:cs typeface="Times New Roman" pitchFamily="18" charset="0"/>
              </a:rPr>
              <a:t>được viết trong một lần nhà văn đi thực tế ở Cô Tô.</a:t>
            </a:r>
            <a:endParaRPr lang="en-US" sz="2100" kern="1200" dirty="0">
              <a:solidFill>
                <a:schemeClr val="tx1"/>
              </a:solidFill>
              <a:latin typeface="+mn-lt"/>
              <a:ea typeface="+mn-ea"/>
              <a:cs typeface="+mn-cs"/>
            </a:endParaRPr>
          </a:p>
        </p:txBody>
      </p:sp>
      <p:sp>
        <p:nvSpPr>
          <p:cNvPr id="5" name="Title 1"/>
          <p:cNvSpPr txBox="1">
            <a:spLocks/>
          </p:cNvSpPr>
          <p:nvPr/>
        </p:nvSpPr>
        <p:spPr>
          <a:xfrm>
            <a:off x="385681" y="2461394"/>
            <a:ext cx="3563582" cy="943958"/>
          </a:xfrm>
          <a:prstGeom prst="rect">
            <a:avLst/>
          </a:prstGeom>
        </p:spPr>
        <p:txBody>
          <a:bodyPr/>
          <a:lstStyle/>
          <a:p>
            <a:pPr defTabSz="650261">
              <a:lnSpc>
                <a:spcPct val="90000"/>
              </a:lnSpc>
              <a:spcBef>
                <a:spcPct val="0"/>
              </a:spcBef>
              <a:buClrTx/>
              <a:defRPr/>
            </a:pPr>
            <a:r>
              <a:rPr lang="en-US" sz="3300" i="1" u="sng" kern="1200" dirty="0">
                <a:solidFill>
                  <a:srgbClr val="7030A0"/>
                </a:solidFill>
                <a:latin typeface="Times New Roman" pitchFamily="18" charset="0"/>
                <a:ea typeface="+mj-ea"/>
                <a:cs typeface="Times New Roman" pitchFamily="18" charset="0"/>
              </a:rPr>
              <a:t>b) </a:t>
            </a:r>
            <a:r>
              <a:rPr lang="en-US" sz="3300" i="1" u="sng" kern="1200" dirty="0" err="1">
                <a:solidFill>
                  <a:srgbClr val="7030A0"/>
                </a:solidFill>
                <a:latin typeface="Times New Roman" pitchFamily="18" charset="0"/>
                <a:ea typeface="+mj-ea"/>
                <a:cs typeface="Times New Roman" pitchFamily="18" charset="0"/>
              </a:rPr>
              <a:t>Thể</a:t>
            </a:r>
            <a:r>
              <a:rPr lang="en-US" sz="3300" i="1" u="sng" kern="1200" dirty="0">
                <a:solidFill>
                  <a:srgbClr val="7030A0"/>
                </a:solidFill>
                <a:latin typeface="Times New Roman" pitchFamily="18" charset="0"/>
                <a:ea typeface="+mj-ea"/>
                <a:cs typeface="Times New Roman" pitchFamily="18" charset="0"/>
              </a:rPr>
              <a:t> </a:t>
            </a:r>
            <a:r>
              <a:rPr lang="en-US" sz="3300" i="1" u="sng" kern="1200" dirty="0" err="1">
                <a:solidFill>
                  <a:srgbClr val="7030A0"/>
                </a:solidFill>
                <a:latin typeface="Times New Roman" pitchFamily="18" charset="0"/>
                <a:ea typeface="+mj-ea"/>
                <a:cs typeface="Times New Roman" pitchFamily="18" charset="0"/>
              </a:rPr>
              <a:t>loại</a:t>
            </a:r>
            <a:r>
              <a:rPr lang="en-US" sz="3300" i="1" kern="1200" dirty="0">
                <a:solidFill>
                  <a:srgbClr val="7030A0"/>
                </a:solidFill>
                <a:latin typeface="Times New Roman" pitchFamily="18" charset="0"/>
                <a:ea typeface="+mj-ea"/>
                <a:cs typeface="Times New Roman" pitchFamily="18" charset="0"/>
              </a:rPr>
              <a:t>:</a:t>
            </a:r>
            <a:r>
              <a:rPr lang="en-US" sz="2700" i="1" kern="1200" dirty="0">
                <a:solidFill>
                  <a:srgbClr val="7030A0"/>
                </a:solidFill>
                <a:latin typeface="Times New Roman" pitchFamily="18" charset="0"/>
                <a:ea typeface="+mj-ea"/>
                <a:cs typeface="Times New Roman" pitchFamily="18" charset="0"/>
              </a:rPr>
              <a:t> </a:t>
            </a:r>
            <a:r>
              <a:rPr lang="en-US" sz="2700" kern="1200" dirty="0" err="1">
                <a:solidFill>
                  <a:schemeClr val="tx1"/>
                </a:solidFill>
                <a:latin typeface="Times New Roman" pitchFamily="18" charset="0"/>
                <a:ea typeface="+mj-ea"/>
                <a:cs typeface="Times New Roman" pitchFamily="18" charset="0"/>
              </a:rPr>
              <a:t>Kí</a:t>
            </a:r>
            <a:br>
              <a:rPr lang="en-US" sz="3129" kern="1200" dirty="0">
                <a:solidFill>
                  <a:schemeClr val="tx1"/>
                </a:solidFill>
                <a:latin typeface="Times New Roman" pitchFamily="18" charset="0"/>
                <a:ea typeface="+mj-ea"/>
                <a:cs typeface="Times New Roman" pitchFamily="18" charset="0"/>
              </a:rPr>
            </a:br>
            <a:endParaRPr lang="en-US" sz="3129" kern="1200" dirty="0">
              <a:solidFill>
                <a:schemeClr val="tx1"/>
              </a:solidFill>
              <a:latin typeface="Times New Roman" pitchFamily="18" charset="0"/>
              <a:ea typeface="+mj-ea"/>
              <a:cs typeface="Times New Roman" pitchFamily="18" charset="0"/>
            </a:endParaRPr>
          </a:p>
        </p:txBody>
      </p:sp>
      <p:sp>
        <p:nvSpPr>
          <p:cNvPr id="6" name="Content Placeholder 2"/>
          <p:cNvSpPr txBox="1">
            <a:spLocks/>
          </p:cNvSpPr>
          <p:nvPr/>
        </p:nvSpPr>
        <p:spPr>
          <a:xfrm>
            <a:off x="388225" y="3204345"/>
            <a:ext cx="4093124" cy="603019"/>
          </a:xfrm>
          <a:prstGeom prst="rect">
            <a:avLst/>
          </a:prstGeom>
        </p:spPr>
        <p:txBody>
          <a:bodyPr/>
          <a:lstStyle/>
          <a:p>
            <a:pPr defTabSz="650261">
              <a:lnSpc>
                <a:spcPct val="90000"/>
              </a:lnSpc>
              <a:spcBef>
                <a:spcPts val="711"/>
              </a:spcBef>
              <a:buClrTx/>
              <a:defRPr/>
            </a:pPr>
            <a:endParaRPr lang="en-US" sz="2400" kern="1200" dirty="0">
              <a:solidFill>
                <a:schemeClr val="tx1"/>
              </a:solidFill>
              <a:latin typeface="Times New Roman" pitchFamily="18" charset="0"/>
              <a:ea typeface="+mn-ea"/>
              <a:cs typeface="Times New Roman" pitchFamily="18" charset="0"/>
            </a:endParaRPr>
          </a:p>
        </p:txBody>
      </p:sp>
      <p:sp>
        <p:nvSpPr>
          <p:cNvPr id="7" name="Content Placeholder 2"/>
          <p:cNvSpPr txBox="1">
            <a:spLocks/>
          </p:cNvSpPr>
          <p:nvPr/>
        </p:nvSpPr>
        <p:spPr>
          <a:xfrm>
            <a:off x="385681" y="3596514"/>
            <a:ext cx="5894338" cy="603019"/>
          </a:xfrm>
          <a:prstGeom prst="rect">
            <a:avLst/>
          </a:prstGeom>
        </p:spPr>
        <p:txBody>
          <a:bodyPr/>
          <a:lstStyle/>
          <a:p>
            <a:pPr defTabSz="650261">
              <a:lnSpc>
                <a:spcPct val="90000"/>
              </a:lnSpc>
              <a:spcBef>
                <a:spcPts val="711"/>
              </a:spcBef>
              <a:buClrTx/>
              <a:defRPr/>
            </a:pPr>
            <a:r>
              <a:rPr lang="en-US" sz="3300" i="1" u="sng" kern="1200" dirty="0">
                <a:solidFill>
                  <a:srgbClr val="7030A0"/>
                </a:solidFill>
                <a:latin typeface="Times New Roman" pitchFamily="18" charset="0"/>
                <a:ea typeface="+mn-ea"/>
                <a:cs typeface="Times New Roman" pitchFamily="18" charset="0"/>
              </a:rPr>
              <a:t>c) PTBĐ</a:t>
            </a:r>
            <a:r>
              <a:rPr lang="en-US" sz="3300" i="1" u="sng" kern="1200" dirty="0">
                <a:solidFill>
                  <a:srgbClr val="7030A0"/>
                </a:solidFill>
                <a:latin typeface="+mn-lt"/>
                <a:ea typeface="+mn-ea"/>
                <a:cs typeface="+mn-cs"/>
              </a:rPr>
              <a:t>: </a:t>
            </a:r>
            <a:r>
              <a:rPr lang="en-US" sz="2700" kern="1200" dirty="0" err="1">
                <a:latin typeface="Times New Roman" pitchFamily="18" charset="0"/>
                <a:ea typeface="+mn-ea"/>
                <a:cs typeface="Times New Roman" pitchFamily="18" charset="0"/>
              </a:rPr>
              <a:t>Tự</a:t>
            </a:r>
            <a:r>
              <a:rPr lang="en-US" sz="2700" kern="1200" dirty="0">
                <a:latin typeface="Times New Roman" pitchFamily="18" charset="0"/>
                <a:ea typeface="+mn-ea"/>
                <a:cs typeface="Times New Roman" pitchFamily="18" charset="0"/>
              </a:rPr>
              <a:t> </a:t>
            </a:r>
            <a:r>
              <a:rPr lang="en-US" sz="2700" kern="1200" dirty="0" err="1">
                <a:latin typeface="Times New Roman" pitchFamily="18" charset="0"/>
                <a:ea typeface="+mn-ea"/>
                <a:cs typeface="Times New Roman" pitchFamily="18" charset="0"/>
              </a:rPr>
              <a:t>sự</a:t>
            </a:r>
            <a:r>
              <a:rPr lang="en-US" sz="2700" kern="1200" dirty="0">
                <a:latin typeface="Times New Roman" pitchFamily="18" charset="0"/>
                <a:ea typeface="+mn-ea"/>
                <a:cs typeface="Times New Roman" pitchFamily="18" charset="0"/>
              </a:rPr>
              <a:t> + </a:t>
            </a:r>
            <a:r>
              <a:rPr lang="en-US" sz="2700" kern="1200" dirty="0" err="1">
                <a:latin typeface="Times New Roman" pitchFamily="18" charset="0"/>
                <a:ea typeface="+mn-ea"/>
                <a:cs typeface="Times New Roman" pitchFamily="18" charset="0"/>
              </a:rPr>
              <a:t>Biểu</a:t>
            </a:r>
            <a:r>
              <a:rPr lang="en-US" sz="2700" kern="1200" dirty="0">
                <a:latin typeface="Times New Roman" pitchFamily="18" charset="0"/>
                <a:ea typeface="+mn-ea"/>
                <a:cs typeface="Times New Roman" pitchFamily="18" charset="0"/>
              </a:rPr>
              <a:t> </a:t>
            </a:r>
            <a:r>
              <a:rPr lang="en-US" sz="2700" kern="1200" dirty="0" err="1">
                <a:latin typeface="Times New Roman" pitchFamily="18" charset="0"/>
                <a:ea typeface="+mn-ea"/>
                <a:cs typeface="Times New Roman" pitchFamily="18" charset="0"/>
              </a:rPr>
              <a:t>cảm</a:t>
            </a:r>
            <a:r>
              <a:rPr lang="en-US" sz="2700" kern="1200" dirty="0">
                <a:latin typeface="Times New Roman" pitchFamily="18" charset="0"/>
                <a:ea typeface="+mn-ea"/>
                <a:cs typeface="Times New Roman" pitchFamily="18" charset="0"/>
              </a:rPr>
              <a:t> + </a:t>
            </a:r>
            <a:r>
              <a:rPr lang="en-US" sz="2700" dirty="0" err="1">
                <a:latin typeface="Times New Roman" pitchFamily="18" charset="0"/>
                <a:ea typeface="+mn-ea"/>
                <a:cs typeface="Times New Roman" pitchFamily="18" charset="0"/>
              </a:rPr>
              <a:t>Miêu</a:t>
            </a:r>
            <a:r>
              <a:rPr lang="en-US" sz="2700" dirty="0">
                <a:latin typeface="Times New Roman" pitchFamily="18" charset="0"/>
                <a:ea typeface="+mn-ea"/>
                <a:cs typeface="Times New Roman" pitchFamily="18" charset="0"/>
              </a:rPr>
              <a:t> </a:t>
            </a:r>
            <a:r>
              <a:rPr lang="en-US" sz="2700" dirty="0" err="1">
                <a:latin typeface="Times New Roman" pitchFamily="18" charset="0"/>
                <a:ea typeface="+mn-ea"/>
                <a:cs typeface="Times New Roman" pitchFamily="18" charset="0"/>
              </a:rPr>
              <a:t>tả</a:t>
            </a:r>
            <a:endParaRPr lang="en-US" sz="2700" kern="1200" dirty="0">
              <a:latin typeface="Times New Roman" pitchFamily="18" charset="0"/>
              <a:ea typeface="+mn-ea"/>
              <a:cs typeface="Times New Roman" pitchFamily="18" charset="0"/>
            </a:endParaRPr>
          </a:p>
          <a:p>
            <a:pPr defTabSz="650261">
              <a:lnSpc>
                <a:spcPct val="90000"/>
              </a:lnSpc>
              <a:spcBef>
                <a:spcPts val="711"/>
              </a:spcBef>
              <a:buClrTx/>
              <a:defRPr/>
            </a:pPr>
            <a:endParaRPr lang="en-US" sz="2400" kern="12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9607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l="44700" t="44800" r="29500" b="20000"/>
          <a:stretch>
            <a:fillRect/>
          </a:stretch>
        </p:blipFill>
        <p:spPr bwMode="auto">
          <a:xfrm>
            <a:off x="-12" y="-23643"/>
            <a:ext cx="6881660" cy="5157854"/>
          </a:xfrm>
          <a:prstGeom prst="rect">
            <a:avLst/>
          </a:prstGeom>
          <a:noFill/>
          <a:ln w="9525">
            <a:noFill/>
            <a:miter lim="800000"/>
            <a:headEnd/>
            <a:tailEnd/>
          </a:ln>
          <a:effectLst/>
        </p:spPr>
      </p:pic>
      <p:sp>
        <p:nvSpPr>
          <p:cNvPr id="32" name="Content Placeholder 2"/>
          <p:cNvSpPr txBox="1">
            <a:spLocks/>
          </p:cNvSpPr>
          <p:nvPr/>
        </p:nvSpPr>
        <p:spPr>
          <a:xfrm>
            <a:off x="295603" y="183286"/>
            <a:ext cx="1962808" cy="526163"/>
          </a:xfrm>
          <a:prstGeom prst="rect">
            <a:avLst/>
          </a:prstGeom>
        </p:spPr>
        <p:txBody>
          <a:bodyPr/>
          <a:lstStyle/>
          <a:p>
            <a:pPr algn="just" defTabSz="650261">
              <a:lnSpc>
                <a:spcPct val="90000"/>
              </a:lnSpc>
              <a:spcBef>
                <a:spcPct val="50000"/>
              </a:spcBef>
              <a:buClrTx/>
              <a:defRPr/>
            </a:pPr>
            <a:r>
              <a:rPr lang="en-US" sz="3300" i="1" u="sng" dirty="0">
                <a:solidFill>
                  <a:srgbClr val="7030A0"/>
                </a:solidFill>
                <a:latin typeface="Times New Roman" pitchFamily="18" charset="0"/>
                <a:ea typeface="+mn-ea"/>
                <a:cs typeface="Times New Roman" pitchFamily="18" charset="0"/>
              </a:rPr>
              <a:t>e</a:t>
            </a:r>
            <a:r>
              <a:rPr lang="en-US" sz="3300" i="1" u="sng" kern="1200" dirty="0">
                <a:solidFill>
                  <a:srgbClr val="7030A0"/>
                </a:solidFill>
                <a:latin typeface="Times New Roman" pitchFamily="18" charset="0"/>
                <a:ea typeface="+mn-ea"/>
                <a:cs typeface="Times New Roman" pitchFamily="18" charset="0"/>
              </a:rPr>
              <a:t>) </a:t>
            </a:r>
            <a:r>
              <a:rPr lang="en-US" sz="3300" i="1" u="sng" kern="1200" dirty="0" err="1">
                <a:solidFill>
                  <a:srgbClr val="7030A0"/>
                </a:solidFill>
                <a:latin typeface="Times New Roman" pitchFamily="18" charset="0"/>
                <a:ea typeface="+mn-ea"/>
                <a:cs typeface="Times New Roman" pitchFamily="18" charset="0"/>
              </a:rPr>
              <a:t>Bố</a:t>
            </a:r>
            <a:r>
              <a:rPr lang="en-US" sz="3300" i="1" u="sng" kern="1200" dirty="0">
                <a:solidFill>
                  <a:srgbClr val="7030A0"/>
                </a:solidFill>
                <a:latin typeface="Times New Roman" pitchFamily="18" charset="0"/>
                <a:ea typeface="+mn-ea"/>
                <a:cs typeface="Times New Roman" pitchFamily="18" charset="0"/>
              </a:rPr>
              <a:t> </a:t>
            </a:r>
            <a:r>
              <a:rPr lang="en-US" sz="3300" i="1" u="sng" kern="1200" dirty="0" err="1">
                <a:solidFill>
                  <a:srgbClr val="7030A0"/>
                </a:solidFill>
                <a:latin typeface="Times New Roman" pitchFamily="18" charset="0"/>
                <a:ea typeface="+mn-ea"/>
                <a:cs typeface="Times New Roman" pitchFamily="18" charset="0"/>
              </a:rPr>
              <a:t>cục</a:t>
            </a:r>
            <a:endParaRPr lang="en-US" sz="3300" i="1" u="sng" kern="1200" dirty="0">
              <a:solidFill>
                <a:srgbClr val="7030A0"/>
              </a:solidFill>
              <a:latin typeface="Times New Roman" pitchFamily="18" charset="0"/>
              <a:ea typeface="+mn-ea"/>
              <a:cs typeface="Times New Roman" pitchFamily="18" charset="0"/>
            </a:endParaRPr>
          </a:p>
        </p:txBody>
      </p:sp>
      <p:pic>
        <p:nvPicPr>
          <p:cNvPr id="8" name="Picture 7" descr="22858PICdbgea5Gz679dY_PIC2018.png"/>
          <p:cNvPicPr>
            <a:picLocks noChangeAspect="1"/>
          </p:cNvPicPr>
          <p:nvPr/>
        </p:nvPicPr>
        <p:blipFill>
          <a:blip r:embed="rId4" cstate="print"/>
          <a:stretch>
            <a:fillRect/>
          </a:stretch>
        </p:blipFill>
        <p:spPr>
          <a:xfrm flipH="1">
            <a:off x="-319254" y="1862302"/>
            <a:ext cx="3499946" cy="3281198"/>
          </a:xfrm>
          <a:prstGeom prst="rect">
            <a:avLst/>
          </a:prstGeom>
        </p:spPr>
      </p:pic>
      <p:sp>
        <p:nvSpPr>
          <p:cNvPr id="9" name="Cloud Callout 8"/>
          <p:cNvSpPr/>
          <p:nvPr/>
        </p:nvSpPr>
        <p:spPr>
          <a:xfrm>
            <a:off x="2163818" y="413844"/>
            <a:ext cx="4315810" cy="2341180"/>
          </a:xfrm>
          <a:prstGeom prst="cloudCallou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err="1">
                <a:latin typeface="Times New Roman" pitchFamily="18" charset="0"/>
                <a:cs typeface="Times New Roman" pitchFamily="18" charset="0"/>
              </a:rPr>
              <a:t>Đọc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lướt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bản</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lần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nữa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đồ</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sau</a:t>
            </a:r>
            <a:r>
              <a:rPr lang="en-US" sz="2700" dirty="0">
                <a:latin typeface="Times New Roman" pitchFamily="18" charset="0"/>
                <a:cs typeface="Times New Roman" pitchFamily="18" charset="0"/>
              </a:rPr>
              <a:t>:  </a:t>
            </a:r>
          </a:p>
        </p:txBody>
      </p:sp>
    </p:spTree>
    <p:extLst>
      <p:ext uri="{BB962C8B-B14F-4D97-AF65-F5344CB8AC3E}">
        <p14:creationId xmlns:p14="http://schemas.microsoft.com/office/powerpoint/2010/main" val="4132012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amond(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2"/>
          <p:cNvSpPr txBox="1">
            <a:spLocks noGrp="1"/>
          </p:cNvSpPr>
          <p:nvPr>
            <p:ph type="title"/>
          </p:nvPr>
        </p:nvSpPr>
        <p:spPr>
          <a:xfrm>
            <a:off x="1381205" y="404465"/>
            <a:ext cx="6427200" cy="7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Bố</a:t>
            </a:r>
            <a:r>
              <a:rPr lang="en-US"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cục</a:t>
            </a:r>
            <a:endParaRPr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67" name="Google Shape;2067;p42"/>
          <p:cNvSpPr txBox="1"/>
          <p:nvPr/>
        </p:nvSpPr>
        <p:spPr>
          <a:xfrm>
            <a:off x="713088" y="2901038"/>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chemeClr val="dk1"/>
                </a:solidFill>
                <a:latin typeface="Cambria" panose="02040503050406030204" pitchFamily="18" charset="0"/>
                <a:ea typeface="Cambria" panose="02040503050406030204" pitchFamily="18" charset="0"/>
                <a:cs typeface="Fredoka One"/>
                <a:sym typeface="Fredoka One"/>
              </a:rPr>
              <a:t>Cơn bão biển ở Cô Tô.</a:t>
            </a:r>
            <a:endParaRPr sz="2100"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2069" name="Google Shape;2069;p42"/>
          <p:cNvSpPr txBox="1"/>
          <p:nvPr/>
        </p:nvSpPr>
        <p:spPr>
          <a:xfrm>
            <a:off x="2680288" y="2901038"/>
            <a:ext cx="1816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chemeClr val="dk1"/>
                </a:solidFill>
                <a:latin typeface="Cambria" panose="02040503050406030204" pitchFamily="18" charset="0"/>
                <a:ea typeface="Cambria" panose="02040503050406030204" pitchFamily="18" charset="0"/>
                <a:cs typeface="Fredoka One"/>
                <a:sym typeface="Fredoka One"/>
              </a:rPr>
              <a:t>Cảnh Cô Tô sau trận bão</a:t>
            </a:r>
            <a:endParaRPr sz="2100"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2071" name="Google Shape;2071;p42"/>
          <p:cNvSpPr txBox="1"/>
          <p:nvPr/>
        </p:nvSpPr>
        <p:spPr>
          <a:xfrm>
            <a:off x="4647488" y="2901038"/>
            <a:ext cx="1816200" cy="112442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chemeClr val="dk1"/>
                </a:solidFill>
                <a:latin typeface="Cambria" panose="02040503050406030204" pitchFamily="18" charset="0"/>
                <a:ea typeface="Cambria" panose="02040503050406030204" pitchFamily="18" charset="0"/>
                <a:cs typeface="Fredoka One"/>
                <a:sym typeface="Fredoka One"/>
              </a:rPr>
              <a:t>Cảnh mặt trời mọc trên đảo Cô Tô.</a:t>
            </a:r>
            <a:endParaRPr sz="2100" dirty="0">
              <a:solidFill>
                <a:schemeClr val="dk1"/>
              </a:solidFill>
              <a:latin typeface="Cambria" panose="02040503050406030204" pitchFamily="18" charset="0"/>
              <a:ea typeface="Cambria" panose="02040503050406030204" pitchFamily="18" charset="0"/>
              <a:cs typeface="Fredoka One"/>
              <a:sym typeface="Fredoka One"/>
            </a:endParaRPr>
          </a:p>
        </p:txBody>
      </p:sp>
      <p:sp>
        <p:nvSpPr>
          <p:cNvPr id="2073" name="Google Shape;2073;p42"/>
          <p:cNvSpPr txBox="1"/>
          <p:nvPr/>
        </p:nvSpPr>
        <p:spPr>
          <a:xfrm>
            <a:off x="6614688" y="2901037"/>
            <a:ext cx="1919712" cy="1691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chemeClr val="dk1"/>
                </a:solidFill>
                <a:latin typeface="Cambria" panose="02040503050406030204" pitchFamily="18" charset="0"/>
                <a:ea typeface="Cambria" panose="02040503050406030204" pitchFamily="18" charset="0"/>
                <a:cs typeface="Fredoka One"/>
                <a:sym typeface="Fredoka One"/>
              </a:rPr>
              <a:t>Cuộc sống sinh hoạt thường ngày trên đảo Cô Tô.</a:t>
            </a:r>
            <a:endParaRPr sz="2100" dirty="0">
              <a:solidFill>
                <a:schemeClr val="dk1"/>
              </a:solidFill>
              <a:latin typeface="Cambria" panose="02040503050406030204" pitchFamily="18" charset="0"/>
              <a:ea typeface="Cambria" panose="02040503050406030204" pitchFamily="18" charset="0"/>
              <a:cs typeface="Fredoka One"/>
              <a:sym typeface="Fredoka One"/>
            </a:endParaRPr>
          </a:p>
        </p:txBody>
      </p:sp>
      <p:cxnSp>
        <p:nvCxnSpPr>
          <p:cNvPr id="2075" name="Google Shape;2075;p42"/>
          <p:cNvCxnSpPr/>
          <p:nvPr/>
        </p:nvCxnSpPr>
        <p:spPr>
          <a:xfrm>
            <a:off x="1630050" y="2137738"/>
            <a:ext cx="5883900" cy="0"/>
          </a:xfrm>
          <a:prstGeom prst="straightConnector1">
            <a:avLst/>
          </a:prstGeom>
          <a:noFill/>
          <a:ln w="19050" cap="flat" cmpd="sng">
            <a:solidFill>
              <a:schemeClr val="accent2"/>
            </a:solidFill>
            <a:prstDash val="solid"/>
            <a:round/>
            <a:headEnd type="none" w="med" len="med"/>
            <a:tailEnd type="none" w="med" len="med"/>
          </a:ln>
        </p:spPr>
      </p:cxnSp>
      <p:sp>
        <p:nvSpPr>
          <p:cNvPr id="2076" name="Google Shape;2076;p42"/>
          <p:cNvSpPr/>
          <p:nvPr/>
        </p:nvSpPr>
        <p:spPr>
          <a:xfrm>
            <a:off x="1215730" y="1692988"/>
            <a:ext cx="889500" cy="889500"/>
          </a:xfrm>
          <a:prstGeom prst="ellipse">
            <a:avLst/>
          </a:prstGeom>
          <a:solidFill>
            <a:schemeClr val="lt1"/>
          </a:solidFill>
          <a:ln>
            <a:noFill/>
          </a:ln>
          <a:effectLst>
            <a:outerShdw dist="38100" dir="33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7" name="Google Shape;2077;p42"/>
          <p:cNvSpPr/>
          <p:nvPr/>
        </p:nvSpPr>
        <p:spPr>
          <a:xfrm>
            <a:off x="3156743" y="1692988"/>
            <a:ext cx="889500" cy="889500"/>
          </a:xfrm>
          <a:prstGeom prst="ellipse">
            <a:avLst/>
          </a:prstGeom>
          <a:solidFill>
            <a:schemeClr val="lt1"/>
          </a:solidFill>
          <a:ln>
            <a:noFill/>
          </a:ln>
          <a:effectLst>
            <a:outerShdw dist="38100" dir="33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8" name="Google Shape;2078;p42"/>
          <p:cNvSpPr/>
          <p:nvPr/>
        </p:nvSpPr>
        <p:spPr>
          <a:xfrm>
            <a:off x="5097757" y="1692988"/>
            <a:ext cx="889500" cy="889500"/>
          </a:xfrm>
          <a:prstGeom prst="ellipse">
            <a:avLst/>
          </a:prstGeom>
          <a:solidFill>
            <a:schemeClr val="lt1"/>
          </a:solidFill>
          <a:ln>
            <a:noFill/>
          </a:ln>
          <a:effectLst>
            <a:outerShdw dist="38100" dir="33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9" name="Google Shape;2079;p42"/>
          <p:cNvSpPr/>
          <p:nvPr/>
        </p:nvSpPr>
        <p:spPr>
          <a:xfrm>
            <a:off x="7038770" y="1692988"/>
            <a:ext cx="889500" cy="889500"/>
          </a:xfrm>
          <a:prstGeom prst="ellipse">
            <a:avLst/>
          </a:prstGeom>
          <a:solidFill>
            <a:schemeClr val="lt1"/>
          </a:solidFill>
          <a:ln>
            <a:noFill/>
          </a:ln>
          <a:effectLst>
            <a:outerShdw dist="38100" dir="33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0" name="Google Shape;2080;p42"/>
          <p:cNvSpPr txBox="1"/>
          <p:nvPr/>
        </p:nvSpPr>
        <p:spPr>
          <a:xfrm>
            <a:off x="1335580" y="1851400"/>
            <a:ext cx="649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5"/>
                </a:solidFill>
                <a:latin typeface="Cambria" panose="02040503050406030204" pitchFamily="18" charset="0"/>
                <a:ea typeface="Cambria" panose="02040503050406030204" pitchFamily="18" charset="0"/>
                <a:cs typeface="Fredoka One"/>
                <a:sym typeface="Fredoka One"/>
              </a:rPr>
              <a:t>01</a:t>
            </a:r>
            <a:endParaRPr sz="2600">
              <a:solidFill>
                <a:schemeClr val="accent5"/>
              </a:solidFill>
              <a:latin typeface="Cambria" panose="02040503050406030204" pitchFamily="18" charset="0"/>
              <a:ea typeface="Cambria" panose="02040503050406030204" pitchFamily="18" charset="0"/>
              <a:cs typeface="Fredoka One"/>
              <a:sym typeface="Fredoka One"/>
            </a:endParaRPr>
          </a:p>
        </p:txBody>
      </p:sp>
      <p:sp>
        <p:nvSpPr>
          <p:cNvPr id="2081" name="Google Shape;2081;p42"/>
          <p:cNvSpPr txBox="1"/>
          <p:nvPr/>
        </p:nvSpPr>
        <p:spPr>
          <a:xfrm>
            <a:off x="3276588" y="1851400"/>
            <a:ext cx="649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5"/>
                </a:solidFill>
                <a:latin typeface="Cambria" panose="02040503050406030204" pitchFamily="18" charset="0"/>
                <a:ea typeface="Cambria" panose="02040503050406030204" pitchFamily="18" charset="0"/>
                <a:cs typeface="Fredoka One"/>
                <a:sym typeface="Fredoka One"/>
              </a:rPr>
              <a:t>02</a:t>
            </a:r>
            <a:endParaRPr sz="2600">
              <a:solidFill>
                <a:schemeClr val="accent5"/>
              </a:solidFill>
              <a:latin typeface="Cambria" panose="02040503050406030204" pitchFamily="18" charset="0"/>
              <a:ea typeface="Cambria" panose="02040503050406030204" pitchFamily="18" charset="0"/>
              <a:cs typeface="Fredoka One"/>
              <a:sym typeface="Fredoka One"/>
            </a:endParaRPr>
          </a:p>
        </p:txBody>
      </p:sp>
      <p:sp>
        <p:nvSpPr>
          <p:cNvPr id="2082" name="Google Shape;2082;p42"/>
          <p:cNvSpPr txBox="1"/>
          <p:nvPr/>
        </p:nvSpPr>
        <p:spPr>
          <a:xfrm>
            <a:off x="5217596" y="1851400"/>
            <a:ext cx="649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5"/>
                </a:solidFill>
                <a:latin typeface="Cambria" panose="02040503050406030204" pitchFamily="18" charset="0"/>
                <a:ea typeface="Cambria" panose="02040503050406030204" pitchFamily="18" charset="0"/>
                <a:cs typeface="Fredoka One"/>
                <a:sym typeface="Fredoka One"/>
              </a:rPr>
              <a:t>03</a:t>
            </a:r>
            <a:endParaRPr sz="2600">
              <a:solidFill>
                <a:schemeClr val="accent5"/>
              </a:solidFill>
              <a:latin typeface="Cambria" panose="02040503050406030204" pitchFamily="18" charset="0"/>
              <a:ea typeface="Cambria" panose="02040503050406030204" pitchFamily="18" charset="0"/>
              <a:cs typeface="Fredoka One"/>
              <a:sym typeface="Fredoka One"/>
            </a:endParaRPr>
          </a:p>
        </p:txBody>
      </p:sp>
      <p:sp>
        <p:nvSpPr>
          <p:cNvPr id="2083" name="Google Shape;2083;p42"/>
          <p:cNvSpPr txBox="1"/>
          <p:nvPr/>
        </p:nvSpPr>
        <p:spPr>
          <a:xfrm>
            <a:off x="7158605" y="1851400"/>
            <a:ext cx="649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5"/>
                </a:solidFill>
                <a:latin typeface="Cambria" panose="02040503050406030204" pitchFamily="18" charset="0"/>
                <a:ea typeface="Cambria" panose="02040503050406030204" pitchFamily="18" charset="0"/>
                <a:cs typeface="Fredoka One"/>
                <a:sym typeface="Fredoka One"/>
              </a:rPr>
              <a:t>04</a:t>
            </a:r>
            <a:endParaRPr sz="2600">
              <a:solidFill>
                <a:schemeClr val="accent5"/>
              </a:solidFill>
              <a:latin typeface="Cambria" panose="02040503050406030204" pitchFamily="18" charset="0"/>
              <a:ea typeface="Cambria" panose="02040503050406030204" pitchFamily="18" charset="0"/>
              <a:cs typeface="Fredoka One"/>
              <a:sym typeface="Fredoka One"/>
            </a:endParaRPr>
          </a:p>
        </p:txBody>
      </p:sp>
      <p:grpSp>
        <p:nvGrpSpPr>
          <p:cNvPr id="2085" name="Google Shape;2085;p42"/>
          <p:cNvGrpSpPr/>
          <p:nvPr/>
        </p:nvGrpSpPr>
        <p:grpSpPr>
          <a:xfrm rot="-858830">
            <a:off x="2508379" y="2490496"/>
            <a:ext cx="245214" cy="162490"/>
            <a:chOff x="4324925" y="3720525"/>
            <a:chExt cx="47650" cy="31575"/>
          </a:xfrm>
        </p:grpSpPr>
        <p:sp>
          <p:nvSpPr>
            <p:cNvPr id="2086" name="Google Shape;2086;p42"/>
            <p:cNvSpPr/>
            <p:nvPr/>
          </p:nvSpPr>
          <p:spPr>
            <a:xfrm>
              <a:off x="4354700" y="3720525"/>
              <a:ext cx="16400" cy="8950"/>
            </a:xfrm>
            <a:custGeom>
              <a:avLst/>
              <a:gdLst/>
              <a:ahLst/>
              <a:cxnLst/>
              <a:rect l="l" t="t" r="r" b="b"/>
              <a:pathLst>
                <a:path w="656" h="358" extrusionOk="0">
                  <a:moveTo>
                    <a:pt x="322" y="1"/>
                  </a:moveTo>
                  <a:cubicBezTo>
                    <a:pt x="143" y="1"/>
                    <a:pt x="0" y="72"/>
                    <a:pt x="0" y="179"/>
                  </a:cubicBezTo>
                  <a:cubicBezTo>
                    <a:pt x="0" y="286"/>
                    <a:pt x="143" y="358"/>
                    <a:pt x="322" y="358"/>
                  </a:cubicBezTo>
                  <a:cubicBezTo>
                    <a:pt x="512" y="358"/>
                    <a:pt x="655" y="286"/>
                    <a:pt x="655" y="179"/>
                  </a:cubicBezTo>
                  <a:cubicBezTo>
                    <a:pt x="655" y="72"/>
                    <a:pt x="512"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7" name="Google Shape;2087;p42"/>
            <p:cNvSpPr/>
            <p:nvPr/>
          </p:nvSpPr>
          <p:spPr>
            <a:xfrm>
              <a:off x="4324925" y="3735700"/>
              <a:ext cx="16400" cy="8950"/>
            </a:xfrm>
            <a:custGeom>
              <a:avLst/>
              <a:gdLst/>
              <a:ahLst/>
              <a:cxnLst/>
              <a:rect l="l" t="t" r="r" b="b"/>
              <a:pathLst>
                <a:path w="656" h="358" extrusionOk="0">
                  <a:moveTo>
                    <a:pt x="322" y="1"/>
                  </a:moveTo>
                  <a:cubicBezTo>
                    <a:pt x="144" y="1"/>
                    <a:pt x="1" y="84"/>
                    <a:pt x="1" y="179"/>
                  </a:cubicBezTo>
                  <a:cubicBezTo>
                    <a:pt x="1" y="287"/>
                    <a:pt x="144" y="358"/>
                    <a:pt x="322" y="358"/>
                  </a:cubicBezTo>
                  <a:cubicBezTo>
                    <a:pt x="513" y="358"/>
                    <a:pt x="656" y="287"/>
                    <a:pt x="656" y="179"/>
                  </a:cubicBezTo>
                  <a:cubicBezTo>
                    <a:pt x="656" y="96"/>
                    <a:pt x="513"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8" name="Google Shape;2088;p42"/>
            <p:cNvSpPr/>
            <p:nvPr/>
          </p:nvSpPr>
          <p:spPr>
            <a:xfrm>
              <a:off x="4356175" y="3743150"/>
              <a:ext cx="16400" cy="8950"/>
            </a:xfrm>
            <a:custGeom>
              <a:avLst/>
              <a:gdLst/>
              <a:ahLst/>
              <a:cxnLst/>
              <a:rect l="l" t="t" r="r" b="b"/>
              <a:pathLst>
                <a:path w="656" h="358" extrusionOk="0">
                  <a:moveTo>
                    <a:pt x="334" y="0"/>
                  </a:moveTo>
                  <a:cubicBezTo>
                    <a:pt x="156" y="0"/>
                    <a:pt x="1" y="84"/>
                    <a:pt x="1" y="179"/>
                  </a:cubicBezTo>
                  <a:cubicBezTo>
                    <a:pt x="1" y="286"/>
                    <a:pt x="156" y="358"/>
                    <a:pt x="334" y="358"/>
                  </a:cubicBezTo>
                  <a:cubicBezTo>
                    <a:pt x="513" y="358"/>
                    <a:pt x="656" y="286"/>
                    <a:pt x="656" y="179"/>
                  </a:cubicBezTo>
                  <a:cubicBezTo>
                    <a:pt x="656" y="84"/>
                    <a:pt x="513"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107" name="Google Shape;2107;p42"/>
          <p:cNvSpPr/>
          <p:nvPr/>
        </p:nvSpPr>
        <p:spPr>
          <a:xfrm rot="743767">
            <a:off x="8271330" y="2511999"/>
            <a:ext cx="1660" cy="2390"/>
          </a:xfrm>
          <a:custGeom>
            <a:avLst/>
            <a:gdLst/>
            <a:ahLst/>
            <a:cxnLst/>
            <a:rect l="l" t="t" r="r" b="b"/>
            <a:pathLst>
              <a:path w="25" h="36" extrusionOk="0">
                <a:moveTo>
                  <a:pt x="0" y="0"/>
                </a:moveTo>
                <a:lnTo>
                  <a:pt x="0" y="36"/>
                </a:lnTo>
                <a:lnTo>
                  <a:pt x="24" y="36"/>
                </a:lnTo>
                <a:lnTo>
                  <a:pt x="0" y="0"/>
                </a:lnTo>
                <a:close/>
              </a:path>
            </a:pathLst>
          </a:custGeom>
          <a:solidFill>
            <a:srgbClr val="501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2146" name="Google Shape;2146;p42"/>
          <p:cNvGrpSpPr/>
          <p:nvPr/>
        </p:nvGrpSpPr>
        <p:grpSpPr>
          <a:xfrm rot="-858830">
            <a:off x="6078479" y="1590021"/>
            <a:ext cx="245214" cy="162490"/>
            <a:chOff x="4324925" y="3720525"/>
            <a:chExt cx="47650" cy="31575"/>
          </a:xfrm>
        </p:grpSpPr>
        <p:sp>
          <p:nvSpPr>
            <p:cNvPr id="2147" name="Google Shape;2147;p42"/>
            <p:cNvSpPr/>
            <p:nvPr/>
          </p:nvSpPr>
          <p:spPr>
            <a:xfrm>
              <a:off x="4354700" y="3720525"/>
              <a:ext cx="16400" cy="8950"/>
            </a:xfrm>
            <a:custGeom>
              <a:avLst/>
              <a:gdLst/>
              <a:ahLst/>
              <a:cxnLst/>
              <a:rect l="l" t="t" r="r" b="b"/>
              <a:pathLst>
                <a:path w="656" h="358" extrusionOk="0">
                  <a:moveTo>
                    <a:pt x="322" y="1"/>
                  </a:moveTo>
                  <a:cubicBezTo>
                    <a:pt x="143" y="1"/>
                    <a:pt x="0" y="72"/>
                    <a:pt x="0" y="179"/>
                  </a:cubicBezTo>
                  <a:cubicBezTo>
                    <a:pt x="0" y="286"/>
                    <a:pt x="143" y="358"/>
                    <a:pt x="322" y="358"/>
                  </a:cubicBezTo>
                  <a:cubicBezTo>
                    <a:pt x="512" y="358"/>
                    <a:pt x="655" y="286"/>
                    <a:pt x="655" y="179"/>
                  </a:cubicBezTo>
                  <a:cubicBezTo>
                    <a:pt x="655" y="72"/>
                    <a:pt x="512"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8" name="Google Shape;2148;p42"/>
            <p:cNvSpPr/>
            <p:nvPr/>
          </p:nvSpPr>
          <p:spPr>
            <a:xfrm>
              <a:off x="4324925" y="3735700"/>
              <a:ext cx="16400" cy="8950"/>
            </a:xfrm>
            <a:custGeom>
              <a:avLst/>
              <a:gdLst/>
              <a:ahLst/>
              <a:cxnLst/>
              <a:rect l="l" t="t" r="r" b="b"/>
              <a:pathLst>
                <a:path w="656" h="358" extrusionOk="0">
                  <a:moveTo>
                    <a:pt x="322" y="1"/>
                  </a:moveTo>
                  <a:cubicBezTo>
                    <a:pt x="144" y="1"/>
                    <a:pt x="1" y="84"/>
                    <a:pt x="1" y="179"/>
                  </a:cubicBezTo>
                  <a:cubicBezTo>
                    <a:pt x="1" y="287"/>
                    <a:pt x="144" y="358"/>
                    <a:pt x="322" y="358"/>
                  </a:cubicBezTo>
                  <a:cubicBezTo>
                    <a:pt x="513" y="358"/>
                    <a:pt x="656" y="287"/>
                    <a:pt x="656" y="179"/>
                  </a:cubicBezTo>
                  <a:cubicBezTo>
                    <a:pt x="656" y="96"/>
                    <a:pt x="513"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9" name="Google Shape;2149;p42"/>
            <p:cNvSpPr/>
            <p:nvPr/>
          </p:nvSpPr>
          <p:spPr>
            <a:xfrm>
              <a:off x="4356175" y="3743150"/>
              <a:ext cx="16400" cy="8950"/>
            </a:xfrm>
            <a:custGeom>
              <a:avLst/>
              <a:gdLst/>
              <a:ahLst/>
              <a:cxnLst/>
              <a:rect l="l" t="t" r="r" b="b"/>
              <a:pathLst>
                <a:path w="656" h="358" extrusionOk="0">
                  <a:moveTo>
                    <a:pt x="334" y="0"/>
                  </a:moveTo>
                  <a:cubicBezTo>
                    <a:pt x="156" y="0"/>
                    <a:pt x="1" y="84"/>
                    <a:pt x="1" y="179"/>
                  </a:cubicBezTo>
                  <a:cubicBezTo>
                    <a:pt x="1" y="286"/>
                    <a:pt x="156" y="358"/>
                    <a:pt x="334" y="358"/>
                  </a:cubicBezTo>
                  <a:cubicBezTo>
                    <a:pt x="513" y="358"/>
                    <a:pt x="656" y="286"/>
                    <a:pt x="656" y="179"/>
                  </a:cubicBezTo>
                  <a:cubicBezTo>
                    <a:pt x="656" y="84"/>
                    <a:pt x="513"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barn(inVertical)">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75"/>
                                        </p:tgtEl>
                                        <p:attrNameLst>
                                          <p:attrName>style.visibility</p:attrName>
                                        </p:attrNameLst>
                                      </p:cBhvr>
                                      <p:to>
                                        <p:strVal val="visible"/>
                                      </p:to>
                                    </p:set>
                                    <p:animEffect transition="in" filter="wipe(left)">
                                      <p:cBhvr>
                                        <p:cTn id="12" dur="500"/>
                                        <p:tgtEl>
                                          <p:spTgt spid="2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67"/>
                                        </p:tgtEl>
                                        <p:attrNameLst>
                                          <p:attrName>style.visibility</p:attrName>
                                        </p:attrNameLst>
                                      </p:cBhvr>
                                      <p:to>
                                        <p:strVal val="visible"/>
                                      </p:to>
                                    </p:set>
                                    <p:animEffect transition="in" filter="fade">
                                      <p:cBhvr>
                                        <p:cTn id="17" dur="1000"/>
                                        <p:tgtEl>
                                          <p:spTgt spid="2067"/>
                                        </p:tgtEl>
                                      </p:cBhvr>
                                    </p:animEffect>
                                    <p:anim calcmode="lin" valueType="num">
                                      <p:cBhvr>
                                        <p:cTn id="18" dur="1000" fill="hold"/>
                                        <p:tgtEl>
                                          <p:spTgt spid="2067"/>
                                        </p:tgtEl>
                                        <p:attrNameLst>
                                          <p:attrName>ppt_x</p:attrName>
                                        </p:attrNameLst>
                                      </p:cBhvr>
                                      <p:tavLst>
                                        <p:tav tm="0">
                                          <p:val>
                                            <p:strVal val="#ppt_x"/>
                                          </p:val>
                                        </p:tav>
                                        <p:tav tm="100000">
                                          <p:val>
                                            <p:strVal val="#ppt_x"/>
                                          </p:val>
                                        </p:tav>
                                      </p:tavLst>
                                    </p:anim>
                                    <p:anim calcmode="lin" valueType="num">
                                      <p:cBhvr>
                                        <p:cTn id="19" dur="1000" fill="hold"/>
                                        <p:tgtEl>
                                          <p:spTgt spid="206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76"/>
                                        </p:tgtEl>
                                        <p:attrNameLst>
                                          <p:attrName>style.visibility</p:attrName>
                                        </p:attrNameLst>
                                      </p:cBhvr>
                                      <p:to>
                                        <p:strVal val="visible"/>
                                      </p:to>
                                    </p:set>
                                    <p:animEffect transition="in" filter="fade">
                                      <p:cBhvr>
                                        <p:cTn id="22" dur="1000"/>
                                        <p:tgtEl>
                                          <p:spTgt spid="2076"/>
                                        </p:tgtEl>
                                      </p:cBhvr>
                                    </p:animEffect>
                                    <p:anim calcmode="lin" valueType="num">
                                      <p:cBhvr>
                                        <p:cTn id="23" dur="1000" fill="hold"/>
                                        <p:tgtEl>
                                          <p:spTgt spid="2076"/>
                                        </p:tgtEl>
                                        <p:attrNameLst>
                                          <p:attrName>ppt_x</p:attrName>
                                        </p:attrNameLst>
                                      </p:cBhvr>
                                      <p:tavLst>
                                        <p:tav tm="0">
                                          <p:val>
                                            <p:strVal val="#ppt_x"/>
                                          </p:val>
                                        </p:tav>
                                        <p:tav tm="100000">
                                          <p:val>
                                            <p:strVal val="#ppt_x"/>
                                          </p:val>
                                        </p:tav>
                                      </p:tavLst>
                                    </p:anim>
                                    <p:anim calcmode="lin" valueType="num">
                                      <p:cBhvr>
                                        <p:cTn id="24" dur="1000" fill="hold"/>
                                        <p:tgtEl>
                                          <p:spTgt spid="207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80"/>
                                        </p:tgtEl>
                                        <p:attrNameLst>
                                          <p:attrName>style.visibility</p:attrName>
                                        </p:attrNameLst>
                                      </p:cBhvr>
                                      <p:to>
                                        <p:strVal val="visible"/>
                                      </p:to>
                                    </p:set>
                                    <p:animEffect transition="in" filter="fade">
                                      <p:cBhvr>
                                        <p:cTn id="27" dur="1000"/>
                                        <p:tgtEl>
                                          <p:spTgt spid="2080"/>
                                        </p:tgtEl>
                                      </p:cBhvr>
                                    </p:animEffect>
                                    <p:anim calcmode="lin" valueType="num">
                                      <p:cBhvr>
                                        <p:cTn id="28" dur="1000" fill="hold"/>
                                        <p:tgtEl>
                                          <p:spTgt spid="2080"/>
                                        </p:tgtEl>
                                        <p:attrNameLst>
                                          <p:attrName>ppt_x</p:attrName>
                                        </p:attrNameLst>
                                      </p:cBhvr>
                                      <p:tavLst>
                                        <p:tav tm="0">
                                          <p:val>
                                            <p:strVal val="#ppt_x"/>
                                          </p:val>
                                        </p:tav>
                                        <p:tav tm="100000">
                                          <p:val>
                                            <p:strVal val="#ppt_x"/>
                                          </p:val>
                                        </p:tav>
                                      </p:tavLst>
                                    </p:anim>
                                    <p:anim calcmode="lin" valueType="num">
                                      <p:cBhvr>
                                        <p:cTn id="29" dur="1000" fill="hold"/>
                                        <p:tgtEl>
                                          <p:spTgt spid="208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69"/>
                                        </p:tgtEl>
                                        <p:attrNameLst>
                                          <p:attrName>style.visibility</p:attrName>
                                        </p:attrNameLst>
                                      </p:cBhvr>
                                      <p:to>
                                        <p:strVal val="visible"/>
                                      </p:to>
                                    </p:set>
                                    <p:animEffect transition="in" filter="fade">
                                      <p:cBhvr>
                                        <p:cTn id="34" dur="1000"/>
                                        <p:tgtEl>
                                          <p:spTgt spid="2069"/>
                                        </p:tgtEl>
                                      </p:cBhvr>
                                    </p:animEffect>
                                    <p:anim calcmode="lin" valueType="num">
                                      <p:cBhvr>
                                        <p:cTn id="35" dur="1000" fill="hold"/>
                                        <p:tgtEl>
                                          <p:spTgt spid="2069"/>
                                        </p:tgtEl>
                                        <p:attrNameLst>
                                          <p:attrName>ppt_x</p:attrName>
                                        </p:attrNameLst>
                                      </p:cBhvr>
                                      <p:tavLst>
                                        <p:tav tm="0">
                                          <p:val>
                                            <p:strVal val="#ppt_x"/>
                                          </p:val>
                                        </p:tav>
                                        <p:tav tm="100000">
                                          <p:val>
                                            <p:strVal val="#ppt_x"/>
                                          </p:val>
                                        </p:tav>
                                      </p:tavLst>
                                    </p:anim>
                                    <p:anim calcmode="lin" valueType="num">
                                      <p:cBhvr>
                                        <p:cTn id="36" dur="1000" fill="hold"/>
                                        <p:tgtEl>
                                          <p:spTgt spid="206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77"/>
                                        </p:tgtEl>
                                        <p:attrNameLst>
                                          <p:attrName>style.visibility</p:attrName>
                                        </p:attrNameLst>
                                      </p:cBhvr>
                                      <p:to>
                                        <p:strVal val="visible"/>
                                      </p:to>
                                    </p:set>
                                    <p:animEffect transition="in" filter="fade">
                                      <p:cBhvr>
                                        <p:cTn id="39" dur="1000"/>
                                        <p:tgtEl>
                                          <p:spTgt spid="2077"/>
                                        </p:tgtEl>
                                      </p:cBhvr>
                                    </p:animEffect>
                                    <p:anim calcmode="lin" valueType="num">
                                      <p:cBhvr>
                                        <p:cTn id="40" dur="1000" fill="hold"/>
                                        <p:tgtEl>
                                          <p:spTgt spid="2077"/>
                                        </p:tgtEl>
                                        <p:attrNameLst>
                                          <p:attrName>ppt_x</p:attrName>
                                        </p:attrNameLst>
                                      </p:cBhvr>
                                      <p:tavLst>
                                        <p:tav tm="0">
                                          <p:val>
                                            <p:strVal val="#ppt_x"/>
                                          </p:val>
                                        </p:tav>
                                        <p:tav tm="100000">
                                          <p:val>
                                            <p:strVal val="#ppt_x"/>
                                          </p:val>
                                        </p:tav>
                                      </p:tavLst>
                                    </p:anim>
                                    <p:anim calcmode="lin" valueType="num">
                                      <p:cBhvr>
                                        <p:cTn id="41" dur="1000" fill="hold"/>
                                        <p:tgtEl>
                                          <p:spTgt spid="207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81"/>
                                        </p:tgtEl>
                                        <p:attrNameLst>
                                          <p:attrName>style.visibility</p:attrName>
                                        </p:attrNameLst>
                                      </p:cBhvr>
                                      <p:to>
                                        <p:strVal val="visible"/>
                                      </p:to>
                                    </p:set>
                                    <p:animEffect transition="in" filter="fade">
                                      <p:cBhvr>
                                        <p:cTn id="44" dur="1000"/>
                                        <p:tgtEl>
                                          <p:spTgt spid="2081"/>
                                        </p:tgtEl>
                                      </p:cBhvr>
                                    </p:animEffect>
                                    <p:anim calcmode="lin" valueType="num">
                                      <p:cBhvr>
                                        <p:cTn id="45" dur="1000" fill="hold"/>
                                        <p:tgtEl>
                                          <p:spTgt spid="2081"/>
                                        </p:tgtEl>
                                        <p:attrNameLst>
                                          <p:attrName>ppt_x</p:attrName>
                                        </p:attrNameLst>
                                      </p:cBhvr>
                                      <p:tavLst>
                                        <p:tav tm="0">
                                          <p:val>
                                            <p:strVal val="#ppt_x"/>
                                          </p:val>
                                        </p:tav>
                                        <p:tav tm="100000">
                                          <p:val>
                                            <p:strVal val="#ppt_x"/>
                                          </p:val>
                                        </p:tav>
                                      </p:tavLst>
                                    </p:anim>
                                    <p:anim calcmode="lin" valueType="num">
                                      <p:cBhvr>
                                        <p:cTn id="46" dur="1000" fill="hold"/>
                                        <p:tgtEl>
                                          <p:spTgt spid="208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85"/>
                                        </p:tgtEl>
                                        <p:attrNameLst>
                                          <p:attrName>style.visibility</p:attrName>
                                        </p:attrNameLst>
                                      </p:cBhvr>
                                      <p:to>
                                        <p:strVal val="visible"/>
                                      </p:to>
                                    </p:set>
                                    <p:animEffect transition="in" filter="fade">
                                      <p:cBhvr>
                                        <p:cTn id="49" dur="1000"/>
                                        <p:tgtEl>
                                          <p:spTgt spid="2085"/>
                                        </p:tgtEl>
                                      </p:cBhvr>
                                    </p:animEffect>
                                    <p:anim calcmode="lin" valueType="num">
                                      <p:cBhvr>
                                        <p:cTn id="50" dur="1000" fill="hold"/>
                                        <p:tgtEl>
                                          <p:spTgt spid="2085"/>
                                        </p:tgtEl>
                                        <p:attrNameLst>
                                          <p:attrName>ppt_x</p:attrName>
                                        </p:attrNameLst>
                                      </p:cBhvr>
                                      <p:tavLst>
                                        <p:tav tm="0">
                                          <p:val>
                                            <p:strVal val="#ppt_x"/>
                                          </p:val>
                                        </p:tav>
                                        <p:tav tm="100000">
                                          <p:val>
                                            <p:strVal val="#ppt_x"/>
                                          </p:val>
                                        </p:tav>
                                      </p:tavLst>
                                    </p:anim>
                                    <p:anim calcmode="lin" valueType="num">
                                      <p:cBhvr>
                                        <p:cTn id="51" dur="1000" fill="hold"/>
                                        <p:tgtEl>
                                          <p:spTgt spid="208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71"/>
                                        </p:tgtEl>
                                        <p:attrNameLst>
                                          <p:attrName>style.visibility</p:attrName>
                                        </p:attrNameLst>
                                      </p:cBhvr>
                                      <p:to>
                                        <p:strVal val="visible"/>
                                      </p:to>
                                    </p:set>
                                    <p:animEffect transition="in" filter="barn(inVertical)">
                                      <p:cBhvr>
                                        <p:cTn id="56" dur="500"/>
                                        <p:tgtEl>
                                          <p:spTgt spid="207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78"/>
                                        </p:tgtEl>
                                        <p:attrNameLst>
                                          <p:attrName>style.visibility</p:attrName>
                                        </p:attrNameLst>
                                      </p:cBhvr>
                                      <p:to>
                                        <p:strVal val="visible"/>
                                      </p:to>
                                    </p:set>
                                    <p:animEffect transition="in" filter="barn(inVertical)">
                                      <p:cBhvr>
                                        <p:cTn id="59" dur="500"/>
                                        <p:tgtEl>
                                          <p:spTgt spid="207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082"/>
                                        </p:tgtEl>
                                        <p:attrNameLst>
                                          <p:attrName>style.visibility</p:attrName>
                                        </p:attrNameLst>
                                      </p:cBhvr>
                                      <p:to>
                                        <p:strVal val="visible"/>
                                      </p:to>
                                    </p:set>
                                    <p:animEffect transition="in" filter="barn(inVertical)">
                                      <p:cBhvr>
                                        <p:cTn id="62" dur="500"/>
                                        <p:tgtEl>
                                          <p:spTgt spid="2082"/>
                                        </p:tgtEl>
                                      </p:cBhvr>
                                    </p:animEffect>
                                  </p:childTnLst>
                                </p:cTn>
                              </p:par>
                              <p:par>
                                <p:cTn id="63" presetID="16" presetClass="entr" presetSubtype="21" fill="hold" nodeType="withEffect">
                                  <p:stCondLst>
                                    <p:cond delay="0"/>
                                  </p:stCondLst>
                                  <p:childTnLst>
                                    <p:set>
                                      <p:cBhvr>
                                        <p:cTn id="64" dur="1" fill="hold">
                                          <p:stCondLst>
                                            <p:cond delay="0"/>
                                          </p:stCondLst>
                                        </p:cTn>
                                        <p:tgtEl>
                                          <p:spTgt spid="2146"/>
                                        </p:tgtEl>
                                        <p:attrNameLst>
                                          <p:attrName>style.visibility</p:attrName>
                                        </p:attrNameLst>
                                      </p:cBhvr>
                                      <p:to>
                                        <p:strVal val="visible"/>
                                      </p:to>
                                    </p:set>
                                    <p:animEffect transition="in" filter="barn(inVertical)">
                                      <p:cBhvr>
                                        <p:cTn id="65" dur="500"/>
                                        <p:tgtEl>
                                          <p:spTgt spid="214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79"/>
                                        </p:tgtEl>
                                        <p:attrNameLst>
                                          <p:attrName>style.visibility</p:attrName>
                                        </p:attrNameLst>
                                      </p:cBhvr>
                                      <p:to>
                                        <p:strVal val="visible"/>
                                      </p:to>
                                    </p:set>
                                    <p:animEffect transition="in" filter="barn(inVertical)">
                                      <p:cBhvr>
                                        <p:cTn id="70" dur="500"/>
                                        <p:tgtEl>
                                          <p:spTgt spid="2079"/>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083"/>
                                        </p:tgtEl>
                                        <p:attrNameLst>
                                          <p:attrName>style.visibility</p:attrName>
                                        </p:attrNameLst>
                                      </p:cBhvr>
                                      <p:to>
                                        <p:strVal val="visible"/>
                                      </p:to>
                                    </p:set>
                                    <p:animEffect transition="in" filter="barn(inVertical)">
                                      <p:cBhvr>
                                        <p:cTn id="73" dur="500"/>
                                        <p:tgtEl>
                                          <p:spTgt spid="208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107"/>
                                        </p:tgtEl>
                                        <p:attrNameLst>
                                          <p:attrName>style.visibility</p:attrName>
                                        </p:attrNameLst>
                                      </p:cBhvr>
                                      <p:to>
                                        <p:strVal val="visible"/>
                                      </p:to>
                                    </p:set>
                                    <p:animEffect transition="in" filter="barn(inVertical)">
                                      <p:cBhvr>
                                        <p:cTn id="76" dur="500"/>
                                        <p:tgtEl>
                                          <p:spTgt spid="210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073"/>
                                        </p:tgtEl>
                                        <p:attrNameLst>
                                          <p:attrName>style.visibility</p:attrName>
                                        </p:attrNameLst>
                                      </p:cBhvr>
                                      <p:to>
                                        <p:strVal val="visible"/>
                                      </p:to>
                                    </p:set>
                                    <p:animEffect transition="in" filter="barn(inVertical)">
                                      <p:cBhvr>
                                        <p:cTn id="79"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p:bldP spid="2067" grpId="0"/>
      <p:bldP spid="2069" grpId="0"/>
      <p:bldP spid="2071" grpId="0"/>
      <p:bldP spid="2073" grpId="0"/>
      <p:bldP spid="2076" grpId="0" animBg="1"/>
      <p:bldP spid="2077" grpId="0" animBg="1"/>
      <p:bldP spid="2078" grpId="0" animBg="1"/>
      <p:bldP spid="2079" grpId="0" animBg="1"/>
      <p:bldP spid="2080" grpId="0"/>
      <p:bldP spid="2081" grpId="0"/>
      <p:bldP spid="2082" grpId="0"/>
      <p:bldP spid="2083" grpId="0"/>
      <p:bldP spid="2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64974" y="1597675"/>
            <a:ext cx="6038197" cy="19482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 KHÁM PHÁ VĂN BẢN</a:t>
            </a:r>
          </a:p>
        </p:txBody>
      </p:sp>
    </p:spTree>
    <p:extLst>
      <p:ext uri="{BB962C8B-B14F-4D97-AF65-F5344CB8AC3E}">
        <p14:creationId xmlns:p14="http://schemas.microsoft.com/office/powerpoint/2010/main" val="348962271"/>
      </p:ext>
    </p:extLst>
  </p:cSld>
  <p:clrMapOvr>
    <a:masterClrMapping/>
  </p:clrMapOvr>
  <p:transition spd="slow">
    <p:randomBar dir="vert"/>
  </p:transition>
</p:sld>
</file>

<file path=ppt/theme/theme1.xml><?xml version="1.0" encoding="utf-8"?>
<a:theme xmlns:a="http://schemas.openxmlformats.org/drawingml/2006/main" name="Summer Vibes Stickers MK Campaign by Slidesgo">
  <a:themeElements>
    <a:clrScheme name="Simple Light">
      <a:dk1>
        <a:srgbClr val="5F1B1F"/>
      </a:dk1>
      <a:lt1>
        <a:srgbClr val="FFFFFF"/>
      </a:lt1>
      <a:dk2>
        <a:srgbClr val="5F1B1F"/>
      </a:dk2>
      <a:lt2>
        <a:srgbClr val="FFFFFF"/>
      </a:lt2>
      <a:accent1>
        <a:srgbClr val="F8D8BA"/>
      </a:accent1>
      <a:accent2>
        <a:srgbClr val="FFAD68"/>
      </a:accent2>
      <a:accent3>
        <a:srgbClr val="93C6C0"/>
      </a:accent3>
      <a:accent4>
        <a:srgbClr val="FFAAAA"/>
      </a:accent4>
      <a:accent5>
        <a:srgbClr val="FF404A"/>
      </a:accent5>
      <a:accent6>
        <a:srgbClr val="5F1B1F"/>
      </a:accent6>
      <a:hlink>
        <a:srgbClr val="5F1B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1150</Words>
  <Application>Microsoft Office PowerPoint</Application>
  <PresentationFormat>On-screen Show (16:9)</PresentationFormat>
  <Paragraphs>124</Paragraphs>
  <Slides>22</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Cambria</vt:lpstr>
      <vt:lpstr>Calibri Light</vt:lpstr>
      <vt:lpstr>Concert One</vt:lpstr>
      <vt:lpstr>Quicksand Light</vt:lpstr>
      <vt:lpstr>Times New Roman</vt:lpstr>
      <vt:lpstr>Fredoka One</vt:lpstr>
      <vt:lpstr>Arial</vt:lpstr>
      <vt:lpstr>Calibri</vt:lpstr>
      <vt:lpstr>Summer Vibes Stickers MK Campaign by Slidesgo</vt:lpstr>
      <vt:lpstr>Office Theme</vt:lpstr>
      <vt:lpstr>KHỞI ĐỘNG</vt:lpstr>
      <vt:lpstr>Em hãy kể tên 1 số bãi biển/địa điểm du lịch biển nổi tiếng tại Việt Nam</vt:lpstr>
      <vt:lpstr>Nguyễn Tuân</vt:lpstr>
      <vt:lpstr>I. ĐỌC VĂN BẢN</vt:lpstr>
      <vt:lpstr>PowerPoint Presentation</vt:lpstr>
      <vt:lpstr>PowerPoint Presentation</vt:lpstr>
      <vt:lpstr>PowerPoint Presentation</vt:lpstr>
      <vt:lpstr>Bố cục</vt:lpstr>
      <vt:lpstr>II. KHÁM PHÁ VĂN BẢN</vt:lpstr>
      <vt:lpstr>1. Trận bão biển ở Cô Tô.</vt:lpstr>
      <vt:lpstr>1. Trận bão biển ở Cô Tô.</vt:lpstr>
      <vt:lpstr>2. Cảnh Cô Tô sau cơn bão.</vt:lpstr>
      <vt:lpstr>2. Cảnh Cô Tô sau cơn bão.</vt:lpstr>
      <vt:lpstr>3. Cảnh mặt trời mọc trên đảo Cô Tô.</vt:lpstr>
      <vt:lpstr>3. Cảnh mặt trời mọc trên đảo Cô Tô.</vt:lpstr>
      <vt:lpstr>3. Cảnh mặt trời mọc trên đảo Cô Tô.</vt:lpstr>
      <vt:lpstr>4. Cảnh sinh hoạt trên đảo Cô Tô.</vt:lpstr>
      <vt:lpstr>4. Cảnh sinh hoạt trên đảo Cô Tô.</vt:lpstr>
      <vt:lpstr>TỔNG KẾT</vt:lpstr>
      <vt:lpstr>PowerPoint Presentation</vt:lpstr>
      <vt:lpstr>Em hãy lựa chọn 1 trong số những nhiệm vụ dưới đây và hoàn thành phần viết kết nối vào vở.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Nguyễn Tuân</dc:title>
  <cp:lastModifiedBy>Admin_01</cp:lastModifiedBy>
  <cp:revision>22</cp:revision>
  <dcterms:modified xsi:type="dcterms:W3CDTF">2023-05-31T09:22:47Z</dcterms:modified>
</cp:coreProperties>
</file>