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1"/>
  </p:notesMasterIdLst>
  <p:sldIdLst>
    <p:sldId id="309" r:id="rId2"/>
    <p:sldId id="316" r:id="rId3"/>
    <p:sldId id="318" r:id="rId4"/>
    <p:sldId id="297" r:id="rId5"/>
    <p:sldId id="259" r:id="rId6"/>
    <p:sldId id="264" r:id="rId7"/>
    <p:sldId id="299" r:id="rId8"/>
    <p:sldId id="329" r:id="rId9"/>
    <p:sldId id="333" r:id="rId10"/>
    <p:sldId id="298" r:id="rId11"/>
    <p:sldId id="302" r:id="rId12"/>
    <p:sldId id="295" r:id="rId13"/>
    <p:sldId id="303" r:id="rId14"/>
    <p:sldId id="304" r:id="rId15"/>
    <p:sldId id="305" r:id="rId16"/>
    <p:sldId id="306" r:id="rId17"/>
    <p:sldId id="307" r:id="rId18"/>
    <p:sldId id="308" r:id="rId19"/>
    <p:sldId id="269" r:id="rId20"/>
  </p:sldIdLst>
  <p:sldSz cx="9144000" cy="5143500" type="screen16x9"/>
  <p:notesSz cx="6858000" cy="9144000"/>
  <p:embeddedFontLst>
    <p:embeddedFont>
      <p:font typeface="Aachen" panose="02020500000000000000" pitchFamily="18" charset="0"/>
      <p:bold r:id="rId22"/>
    </p:embeddedFont>
    <p:embeddedFont>
      <p:font typeface="Amazone" panose="03020702060507090A04" pitchFamily="66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Denk One" panose="020B0604020202020204" charset="0"/>
      <p:regular r:id="rId28"/>
    </p:embeddedFont>
    <p:embeddedFont>
      <p:font typeface="Fira Sans Extra Condensed" panose="020B0503050000020004" pitchFamily="34" charset="0"/>
      <p:regular r:id="rId29"/>
      <p:bold r:id="rId30"/>
      <p:italic r:id="rId31"/>
      <p:boldItalic r:id="rId32"/>
    </p:embeddedFont>
    <p:embeddedFont>
      <p:font typeface="Poppins" panose="00000500000000000000" pitchFamily="2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2DE19DD-5A42-4F5B-A9FA-0E857E18E1D8}">
  <a:tblStyle styleId="{42DE19DD-5A42-4F5B-A9FA-0E857E18E1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0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" name="Google Shape;3000;gcc6c8c11d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1" name="Google Shape;3001;gcc6c8c11d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0" name="Google Shape;319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1" name="Google Shape;319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9" name="Google Shape;3419;g7a2bc4d681_0_7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0" name="Google Shape;3420;g7a2bc4d681_0_7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6213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539472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9" name="Google Shape;3419;g7a2bc4d681_0_7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0" name="Google Shape;3420;g7a2bc4d681_0_7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"/>
          <p:cNvSpPr txBox="1">
            <a:spLocks noGrp="1"/>
          </p:cNvSpPr>
          <p:nvPr>
            <p:ph type="subTitle" idx="1"/>
          </p:nvPr>
        </p:nvSpPr>
        <p:spPr>
          <a:xfrm>
            <a:off x="2020447" y="3087225"/>
            <a:ext cx="2178000" cy="89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5"/>
          <p:cNvSpPr txBox="1">
            <a:spLocks noGrp="1"/>
          </p:cNvSpPr>
          <p:nvPr>
            <p:ph type="subTitle" idx="2"/>
          </p:nvPr>
        </p:nvSpPr>
        <p:spPr>
          <a:xfrm>
            <a:off x="5924447" y="3087225"/>
            <a:ext cx="2178000" cy="89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5"/>
          <p:cNvSpPr txBox="1">
            <a:spLocks noGrp="1"/>
          </p:cNvSpPr>
          <p:nvPr>
            <p:ph type="subTitle" idx="3"/>
          </p:nvPr>
        </p:nvSpPr>
        <p:spPr>
          <a:xfrm>
            <a:off x="2020447" y="2473200"/>
            <a:ext cx="2178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8" name="Google Shape;448;p5"/>
          <p:cNvSpPr txBox="1">
            <a:spLocks noGrp="1"/>
          </p:cNvSpPr>
          <p:nvPr>
            <p:ph type="subTitle" idx="4"/>
          </p:nvPr>
        </p:nvSpPr>
        <p:spPr>
          <a:xfrm>
            <a:off x="5924447" y="2473200"/>
            <a:ext cx="2178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49" name="Google Shape;449;p5"/>
          <p:cNvGrpSpPr/>
          <p:nvPr/>
        </p:nvGrpSpPr>
        <p:grpSpPr>
          <a:xfrm rot="10138916" flipH="1">
            <a:off x="-680800" y="-97103"/>
            <a:ext cx="1870257" cy="1846921"/>
            <a:chOff x="4045425" y="3839900"/>
            <a:chExt cx="559025" cy="552050"/>
          </a:xfrm>
        </p:grpSpPr>
        <p:sp>
          <p:nvSpPr>
            <p:cNvPr id="450" name="Google Shape;450;p5"/>
            <p:cNvSpPr/>
            <p:nvPr/>
          </p:nvSpPr>
          <p:spPr>
            <a:xfrm>
              <a:off x="4302300" y="3839900"/>
              <a:ext cx="67900" cy="274150"/>
            </a:xfrm>
            <a:custGeom>
              <a:avLst/>
              <a:gdLst/>
              <a:ahLst/>
              <a:cxnLst/>
              <a:rect l="l" t="t" r="r" b="b"/>
              <a:pathLst>
                <a:path w="2716" h="10966" extrusionOk="0">
                  <a:moveTo>
                    <a:pt x="406" y="0"/>
                  </a:moveTo>
                  <a:cubicBezTo>
                    <a:pt x="406" y="0"/>
                    <a:pt x="1" y="3572"/>
                    <a:pt x="156" y="5524"/>
                  </a:cubicBezTo>
                  <a:cubicBezTo>
                    <a:pt x="311" y="7477"/>
                    <a:pt x="1799" y="10966"/>
                    <a:pt x="1799" y="10966"/>
                  </a:cubicBezTo>
                  <a:cubicBezTo>
                    <a:pt x="1799" y="10966"/>
                    <a:pt x="2716" y="7525"/>
                    <a:pt x="2287" y="5524"/>
                  </a:cubicBezTo>
                  <a:cubicBezTo>
                    <a:pt x="1858" y="3524"/>
                    <a:pt x="406" y="0"/>
                    <a:pt x="406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5"/>
            <p:cNvSpPr/>
            <p:nvPr/>
          </p:nvSpPr>
          <p:spPr>
            <a:xfrm>
              <a:off x="4142475" y="3927100"/>
              <a:ext cx="196475" cy="194400"/>
            </a:xfrm>
            <a:custGeom>
              <a:avLst/>
              <a:gdLst/>
              <a:ahLst/>
              <a:cxnLst/>
              <a:rect l="l" t="t" r="r" b="b"/>
              <a:pathLst>
                <a:path w="7859" h="7776" extrusionOk="0">
                  <a:moveTo>
                    <a:pt x="0" y="1"/>
                  </a:moveTo>
                  <a:cubicBezTo>
                    <a:pt x="0" y="1"/>
                    <a:pt x="1882" y="3060"/>
                    <a:pt x="3215" y="4501"/>
                  </a:cubicBezTo>
                  <a:cubicBezTo>
                    <a:pt x="4537" y="5942"/>
                    <a:pt x="7858" y="7775"/>
                    <a:pt x="7858" y="7775"/>
                  </a:cubicBezTo>
                  <a:cubicBezTo>
                    <a:pt x="7858" y="7775"/>
                    <a:pt x="6453" y="4501"/>
                    <a:pt x="4882" y="3191"/>
                  </a:cubicBezTo>
                  <a:cubicBezTo>
                    <a:pt x="3322" y="1882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5"/>
            <p:cNvSpPr/>
            <p:nvPr/>
          </p:nvSpPr>
          <p:spPr>
            <a:xfrm>
              <a:off x="4360050" y="3883050"/>
              <a:ext cx="113450" cy="228325"/>
            </a:xfrm>
            <a:custGeom>
              <a:avLst/>
              <a:gdLst/>
              <a:ahLst/>
              <a:cxnLst/>
              <a:rect l="l" t="t" r="r" b="b"/>
              <a:pathLst>
                <a:path w="4538" h="9133" extrusionOk="0">
                  <a:moveTo>
                    <a:pt x="4537" y="0"/>
                  </a:moveTo>
                  <a:cubicBezTo>
                    <a:pt x="4537" y="1"/>
                    <a:pt x="2346" y="2489"/>
                    <a:pt x="1465" y="4072"/>
                  </a:cubicBezTo>
                  <a:cubicBezTo>
                    <a:pt x="572" y="5644"/>
                    <a:pt x="1" y="9132"/>
                    <a:pt x="1" y="9132"/>
                  </a:cubicBezTo>
                  <a:cubicBezTo>
                    <a:pt x="1" y="9132"/>
                    <a:pt x="2537" y="7025"/>
                    <a:pt x="3227" y="5263"/>
                  </a:cubicBezTo>
                  <a:cubicBezTo>
                    <a:pt x="3906" y="3501"/>
                    <a:pt x="4537" y="1"/>
                    <a:pt x="4537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4362450" y="4017875"/>
              <a:ext cx="235150" cy="128325"/>
            </a:xfrm>
            <a:custGeom>
              <a:avLst/>
              <a:gdLst/>
              <a:ahLst/>
              <a:cxnLst/>
              <a:rect l="l" t="t" r="r" b="b"/>
              <a:pathLst>
                <a:path w="9406" h="5133" extrusionOk="0">
                  <a:moveTo>
                    <a:pt x="9406" y="1"/>
                  </a:moveTo>
                  <a:cubicBezTo>
                    <a:pt x="9406" y="1"/>
                    <a:pt x="6036" y="870"/>
                    <a:pt x="4322" y="1692"/>
                  </a:cubicBezTo>
                  <a:cubicBezTo>
                    <a:pt x="2607" y="2513"/>
                    <a:pt x="0" y="5133"/>
                    <a:pt x="0" y="5133"/>
                  </a:cubicBezTo>
                  <a:cubicBezTo>
                    <a:pt x="0" y="5133"/>
                    <a:pt x="3441" y="4775"/>
                    <a:pt x="5096" y="3680"/>
                  </a:cubicBezTo>
                  <a:cubicBezTo>
                    <a:pt x="6739" y="2585"/>
                    <a:pt x="9406" y="1"/>
                    <a:pt x="9406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4366000" y="4165700"/>
              <a:ext cx="238450" cy="53125"/>
            </a:xfrm>
            <a:custGeom>
              <a:avLst/>
              <a:gdLst/>
              <a:ahLst/>
              <a:cxnLst/>
              <a:rect l="l" t="t" r="r" b="b"/>
              <a:pathLst>
                <a:path w="9538" h="2125" extrusionOk="0">
                  <a:moveTo>
                    <a:pt x="4134" y="1"/>
                  </a:moveTo>
                  <a:cubicBezTo>
                    <a:pt x="2384" y="1"/>
                    <a:pt x="1" y="529"/>
                    <a:pt x="1" y="529"/>
                  </a:cubicBezTo>
                  <a:cubicBezTo>
                    <a:pt x="1" y="529"/>
                    <a:pt x="2668" y="2125"/>
                    <a:pt x="4454" y="2125"/>
                  </a:cubicBezTo>
                  <a:cubicBezTo>
                    <a:pt x="6228" y="2125"/>
                    <a:pt x="9538" y="1446"/>
                    <a:pt x="9538" y="1446"/>
                  </a:cubicBezTo>
                  <a:cubicBezTo>
                    <a:pt x="9538" y="1446"/>
                    <a:pt x="6645" y="315"/>
                    <a:pt x="4966" y="53"/>
                  </a:cubicBezTo>
                  <a:cubicBezTo>
                    <a:pt x="4718" y="16"/>
                    <a:pt x="4435" y="1"/>
                    <a:pt x="4134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4360050" y="4217900"/>
              <a:ext cx="183375" cy="94975"/>
            </a:xfrm>
            <a:custGeom>
              <a:avLst/>
              <a:gdLst/>
              <a:ahLst/>
              <a:cxnLst/>
              <a:rect l="l" t="t" r="r" b="b"/>
              <a:pathLst>
                <a:path w="7335" h="3799" extrusionOk="0">
                  <a:moveTo>
                    <a:pt x="1" y="1"/>
                  </a:moveTo>
                  <a:cubicBezTo>
                    <a:pt x="1" y="1"/>
                    <a:pt x="1489" y="2275"/>
                    <a:pt x="2930" y="2823"/>
                  </a:cubicBezTo>
                  <a:cubicBezTo>
                    <a:pt x="4370" y="3382"/>
                    <a:pt x="7335" y="3799"/>
                    <a:pt x="7335" y="3799"/>
                  </a:cubicBezTo>
                  <a:cubicBezTo>
                    <a:pt x="7335" y="3799"/>
                    <a:pt x="5466" y="1882"/>
                    <a:pt x="4216" y="1120"/>
                  </a:cubicBezTo>
                  <a:cubicBezTo>
                    <a:pt x="2954" y="35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4045425" y="4084900"/>
              <a:ext cx="293525" cy="61250"/>
            </a:xfrm>
            <a:custGeom>
              <a:avLst/>
              <a:gdLst/>
              <a:ahLst/>
              <a:cxnLst/>
              <a:rect l="l" t="t" r="r" b="b"/>
              <a:pathLst>
                <a:path w="11741" h="2450" extrusionOk="0">
                  <a:moveTo>
                    <a:pt x="3481" y="0"/>
                  </a:moveTo>
                  <a:cubicBezTo>
                    <a:pt x="1690" y="0"/>
                    <a:pt x="1" y="94"/>
                    <a:pt x="1" y="94"/>
                  </a:cubicBezTo>
                  <a:cubicBezTo>
                    <a:pt x="1" y="94"/>
                    <a:pt x="3561" y="1654"/>
                    <a:pt x="5633" y="2154"/>
                  </a:cubicBezTo>
                  <a:cubicBezTo>
                    <a:pt x="6594" y="2387"/>
                    <a:pt x="7988" y="2449"/>
                    <a:pt x="9202" y="2449"/>
                  </a:cubicBezTo>
                  <a:cubicBezTo>
                    <a:pt x="10589" y="2449"/>
                    <a:pt x="11740" y="2368"/>
                    <a:pt x="11740" y="2368"/>
                  </a:cubicBezTo>
                  <a:cubicBezTo>
                    <a:pt x="11740" y="2368"/>
                    <a:pt x="8466" y="368"/>
                    <a:pt x="6275" y="118"/>
                  </a:cubicBezTo>
                  <a:cubicBezTo>
                    <a:pt x="5491" y="29"/>
                    <a:pt x="4471" y="0"/>
                    <a:pt x="3481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4068950" y="4163625"/>
              <a:ext cx="261075" cy="57450"/>
            </a:xfrm>
            <a:custGeom>
              <a:avLst/>
              <a:gdLst/>
              <a:ahLst/>
              <a:cxnLst/>
              <a:rect l="l" t="t" r="r" b="b"/>
              <a:pathLst>
                <a:path w="10443" h="2298" extrusionOk="0">
                  <a:moveTo>
                    <a:pt x="6522" y="1"/>
                  </a:moveTo>
                  <a:cubicBezTo>
                    <a:pt x="6068" y="1"/>
                    <a:pt x="5632" y="36"/>
                    <a:pt x="5251" y="124"/>
                  </a:cubicBezTo>
                  <a:cubicBezTo>
                    <a:pt x="3346" y="553"/>
                    <a:pt x="0" y="2041"/>
                    <a:pt x="0" y="2041"/>
                  </a:cubicBezTo>
                  <a:cubicBezTo>
                    <a:pt x="0" y="2041"/>
                    <a:pt x="2293" y="2297"/>
                    <a:pt x="4142" y="2297"/>
                  </a:cubicBezTo>
                  <a:cubicBezTo>
                    <a:pt x="4546" y="2297"/>
                    <a:pt x="4930" y="2285"/>
                    <a:pt x="5263" y="2255"/>
                  </a:cubicBezTo>
                  <a:cubicBezTo>
                    <a:pt x="7132" y="2089"/>
                    <a:pt x="10442" y="565"/>
                    <a:pt x="10442" y="565"/>
                  </a:cubicBezTo>
                  <a:cubicBezTo>
                    <a:pt x="10442" y="565"/>
                    <a:pt x="8339" y="1"/>
                    <a:pt x="6522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4152900" y="4210775"/>
              <a:ext cx="175625" cy="118175"/>
            </a:xfrm>
            <a:custGeom>
              <a:avLst/>
              <a:gdLst/>
              <a:ahLst/>
              <a:cxnLst/>
              <a:rect l="l" t="t" r="r" b="b"/>
              <a:pathLst>
                <a:path w="7025" h="4727" extrusionOk="0">
                  <a:moveTo>
                    <a:pt x="7025" y="0"/>
                  </a:moveTo>
                  <a:lnTo>
                    <a:pt x="7025" y="0"/>
                  </a:lnTo>
                  <a:cubicBezTo>
                    <a:pt x="7024" y="0"/>
                    <a:pt x="4262" y="250"/>
                    <a:pt x="3060" y="1274"/>
                  </a:cubicBezTo>
                  <a:cubicBezTo>
                    <a:pt x="1845" y="2286"/>
                    <a:pt x="0" y="4727"/>
                    <a:pt x="0" y="4727"/>
                  </a:cubicBezTo>
                  <a:cubicBezTo>
                    <a:pt x="0" y="4727"/>
                    <a:pt x="2643" y="3965"/>
                    <a:pt x="3941" y="3215"/>
                  </a:cubicBezTo>
                  <a:cubicBezTo>
                    <a:pt x="5227" y="2453"/>
                    <a:pt x="7025" y="0"/>
                    <a:pt x="7025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4177000" y="3962400"/>
              <a:ext cx="329100" cy="429550"/>
            </a:xfrm>
            <a:custGeom>
              <a:avLst/>
              <a:gdLst/>
              <a:ahLst/>
              <a:cxnLst/>
              <a:rect l="l" t="t" r="r" b="b"/>
              <a:pathLst>
                <a:path w="13164" h="17182" extrusionOk="0">
                  <a:moveTo>
                    <a:pt x="6209" y="0"/>
                  </a:moveTo>
                  <a:cubicBezTo>
                    <a:pt x="6202" y="0"/>
                    <a:pt x="6192" y="5"/>
                    <a:pt x="6192" y="5"/>
                  </a:cubicBezTo>
                  <a:cubicBezTo>
                    <a:pt x="6466" y="1160"/>
                    <a:pt x="6656" y="2327"/>
                    <a:pt x="6751" y="3518"/>
                  </a:cubicBezTo>
                  <a:cubicBezTo>
                    <a:pt x="6763" y="3923"/>
                    <a:pt x="6763" y="4339"/>
                    <a:pt x="6763" y="4756"/>
                  </a:cubicBezTo>
                  <a:cubicBezTo>
                    <a:pt x="6763" y="4982"/>
                    <a:pt x="6751" y="5220"/>
                    <a:pt x="6751" y="5447"/>
                  </a:cubicBezTo>
                  <a:lnTo>
                    <a:pt x="6751" y="5530"/>
                  </a:lnTo>
                  <a:cubicBezTo>
                    <a:pt x="6751" y="5887"/>
                    <a:pt x="6727" y="6256"/>
                    <a:pt x="6716" y="6625"/>
                  </a:cubicBezTo>
                  <a:cubicBezTo>
                    <a:pt x="6168" y="5911"/>
                    <a:pt x="5489" y="5316"/>
                    <a:pt x="4834" y="4696"/>
                  </a:cubicBezTo>
                  <a:cubicBezTo>
                    <a:pt x="4049" y="3946"/>
                    <a:pt x="3167" y="3149"/>
                    <a:pt x="2596" y="2220"/>
                  </a:cubicBezTo>
                  <a:cubicBezTo>
                    <a:pt x="2591" y="2211"/>
                    <a:pt x="2585" y="2207"/>
                    <a:pt x="2580" y="2207"/>
                  </a:cubicBezTo>
                  <a:cubicBezTo>
                    <a:pt x="2571" y="2207"/>
                    <a:pt x="2565" y="2217"/>
                    <a:pt x="2572" y="2232"/>
                  </a:cubicBezTo>
                  <a:cubicBezTo>
                    <a:pt x="3084" y="3101"/>
                    <a:pt x="3870" y="3851"/>
                    <a:pt x="4584" y="4565"/>
                  </a:cubicBezTo>
                  <a:cubicBezTo>
                    <a:pt x="5323" y="5304"/>
                    <a:pt x="6073" y="6018"/>
                    <a:pt x="6704" y="6851"/>
                  </a:cubicBezTo>
                  <a:cubicBezTo>
                    <a:pt x="6692" y="7018"/>
                    <a:pt x="6680" y="7185"/>
                    <a:pt x="6668" y="7340"/>
                  </a:cubicBezTo>
                  <a:cubicBezTo>
                    <a:pt x="5846" y="6887"/>
                    <a:pt x="4882" y="6744"/>
                    <a:pt x="3965" y="6554"/>
                  </a:cubicBezTo>
                  <a:cubicBezTo>
                    <a:pt x="2940" y="6344"/>
                    <a:pt x="1903" y="6077"/>
                    <a:pt x="843" y="6077"/>
                  </a:cubicBezTo>
                  <a:cubicBezTo>
                    <a:pt x="820" y="6077"/>
                    <a:pt x="797" y="6077"/>
                    <a:pt x="774" y="6078"/>
                  </a:cubicBezTo>
                  <a:lnTo>
                    <a:pt x="774" y="6089"/>
                  </a:lnTo>
                  <a:cubicBezTo>
                    <a:pt x="1846" y="6113"/>
                    <a:pt x="2906" y="6423"/>
                    <a:pt x="3941" y="6649"/>
                  </a:cubicBezTo>
                  <a:cubicBezTo>
                    <a:pt x="4382" y="6756"/>
                    <a:pt x="4846" y="6851"/>
                    <a:pt x="5299" y="6971"/>
                  </a:cubicBezTo>
                  <a:cubicBezTo>
                    <a:pt x="5763" y="7113"/>
                    <a:pt x="6227" y="7304"/>
                    <a:pt x="6656" y="7542"/>
                  </a:cubicBezTo>
                  <a:cubicBezTo>
                    <a:pt x="6632" y="7875"/>
                    <a:pt x="6596" y="8209"/>
                    <a:pt x="6561" y="8542"/>
                  </a:cubicBezTo>
                  <a:cubicBezTo>
                    <a:pt x="6277" y="8506"/>
                    <a:pt x="5987" y="8491"/>
                    <a:pt x="5694" y="8491"/>
                  </a:cubicBezTo>
                  <a:cubicBezTo>
                    <a:pt x="4930" y="8491"/>
                    <a:pt x="4149" y="8589"/>
                    <a:pt x="3418" y="8649"/>
                  </a:cubicBezTo>
                  <a:cubicBezTo>
                    <a:pt x="2263" y="8733"/>
                    <a:pt x="1132" y="8959"/>
                    <a:pt x="24" y="9304"/>
                  </a:cubicBezTo>
                  <a:cubicBezTo>
                    <a:pt x="0" y="9316"/>
                    <a:pt x="12" y="9352"/>
                    <a:pt x="36" y="9352"/>
                  </a:cubicBezTo>
                  <a:cubicBezTo>
                    <a:pt x="1132" y="9018"/>
                    <a:pt x="2275" y="8816"/>
                    <a:pt x="3418" y="8756"/>
                  </a:cubicBezTo>
                  <a:cubicBezTo>
                    <a:pt x="3941" y="8721"/>
                    <a:pt x="4465" y="8709"/>
                    <a:pt x="4977" y="8685"/>
                  </a:cubicBezTo>
                  <a:cubicBezTo>
                    <a:pt x="5220" y="8668"/>
                    <a:pt x="5463" y="8660"/>
                    <a:pt x="5705" y="8660"/>
                  </a:cubicBezTo>
                  <a:cubicBezTo>
                    <a:pt x="5985" y="8660"/>
                    <a:pt x="6263" y="8671"/>
                    <a:pt x="6537" y="8697"/>
                  </a:cubicBezTo>
                  <a:cubicBezTo>
                    <a:pt x="6501" y="9054"/>
                    <a:pt x="6454" y="9399"/>
                    <a:pt x="6382" y="9757"/>
                  </a:cubicBezTo>
                  <a:cubicBezTo>
                    <a:pt x="5727" y="9757"/>
                    <a:pt x="5132" y="10233"/>
                    <a:pt x="4620" y="10602"/>
                  </a:cubicBezTo>
                  <a:cubicBezTo>
                    <a:pt x="3941" y="11090"/>
                    <a:pt x="3322" y="11650"/>
                    <a:pt x="2679" y="12185"/>
                  </a:cubicBezTo>
                  <a:cubicBezTo>
                    <a:pt x="2661" y="12213"/>
                    <a:pt x="2678" y="12241"/>
                    <a:pt x="2703" y="12241"/>
                  </a:cubicBezTo>
                  <a:cubicBezTo>
                    <a:pt x="2711" y="12241"/>
                    <a:pt x="2719" y="12238"/>
                    <a:pt x="2727" y="12233"/>
                  </a:cubicBezTo>
                  <a:cubicBezTo>
                    <a:pt x="3287" y="11781"/>
                    <a:pt x="3882" y="11340"/>
                    <a:pt x="4477" y="10923"/>
                  </a:cubicBezTo>
                  <a:cubicBezTo>
                    <a:pt x="4977" y="10590"/>
                    <a:pt x="5680" y="10030"/>
                    <a:pt x="6335" y="10019"/>
                  </a:cubicBezTo>
                  <a:lnTo>
                    <a:pt x="6335" y="10019"/>
                  </a:lnTo>
                  <a:cubicBezTo>
                    <a:pt x="6323" y="10066"/>
                    <a:pt x="6311" y="10126"/>
                    <a:pt x="6299" y="10173"/>
                  </a:cubicBezTo>
                  <a:cubicBezTo>
                    <a:pt x="5858" y="12447"/>
                    <a:pt x="5025" y="14650"/>
                    <a:pt x="4251" y="16841"/>
                  </a:cubicBezTo>
                  <a:cubicBezTo>
                    <a:pt x="4180" y="17048"/>
                    <a:pt x="4348" y="17182"/>
                    <a:pt x="4520" y="17182"/>
                  </a:cubicBezTo>
                  <a:cubicBezTo>
                    <a:pt x="4634" y="17182"/>
                    <a:pt x="4751" y="17122"/>
                    <a:pt x="4799" y="16984"/>
                  </a:cubicBezTo>
                  <a:cubicBezTo>
                    <a:pt x="5549" y="14876"/>
                    <a:pt x="6287" y="12697"/>
                    <a:pt x="6680" y="10483"/>
                  </a:cubicBezTo>
                  <a:cubicBezTo>
                    <a:pt x="6807" y="10450"/>
                    <a:pt x="6938" y="10436"/>
                    <a:pt x="7071" y="10436"/>
                  </a:cubicBezTo>
                  <a:cubicBezTo>
                    <a:pt x="7670" y="10436"/>
                    <a:pt x="8304" y="10729"/>
                    <a:pt x="8811" y="10983"/>
                  </a:cubicBezTo>
                  <a:cubicBezTo>
                    <a:pt x="9418" y="11292"/>
                    <a:pt x="10002" y="11638"/>
                    <a:pt x="10549" y="12031"/>
                  </a:cubicBezTo>
                  <a:cubicBezTo>
                    <a:pt x="10555" y="12034"/>
                    <a:pt x="10561" y="12036"/>
                    <a:pt x="10566" y="12036"/>
                  </a:cubicBezTo>
                  <a:cubicBezTo>
                    <a:pt x="10595" y="12036"/>
                    <a:pt x="10615" y="11991"/>
                    <a:pt x="10585" y="11971"/>
                  </a:cubicBezTo>
                  <a:cubicBezTo>
                    <a:pt x="9918" y="11507"/>
                    <a:pt x="9287" y="10995"/>
                    <a:pt x="8549" y="10626"/>
                  </a:cubicBezTo>
                  <a:cubicBezTo>
                    <a:pt x="8082" y="10397"/>
                    <a:pt x="7557" y="10168"/>
                    <a:pt x="7029" y="10168"/>
                  </a:cubicBezTo>
                  <a:cubicBezTo>
                    <a:pt x="6924" y="10168"/>
                    <a:pt x="6820" y="10177"/>
                    <a:pt x="6716" y="10197"/>
                  </a:cubicBezTo>
                  <a:cubicBezTo>
                    <a:pt x="6727" y="10126"/>
                    <a:pt x="6739" y="10054"/>
                    <a:pt x="6751" y="9983"/>
                  </a:cubicBezTo>
                  <a:cubicBezTo>
                    <a:pt x="6811" y="9590"/>
                    <a:pt x="6858" y="9197"/>
                    <a:pt x="6894" y="8816"/>
                  </a:cubicBezTo>
                  <a:cubicBezTo>
                    <a:pt x="7363" y="8777"/>
                    <a:pt x="7837" y="8756"/>
                    <a:pt x="8311" y="8756"/>
                  </a:cubicBezTo>
                  <a:cubicBezTo>
                    <a:pt x="8849" y="8756"/>
                    <a:pt x="9387" y="8783"/>
                    <a:pt x="9918" y="8840"/>
                  </a:cubicBezTo>
                  <a:cubicBezTo>
                    <a:pt x="10966" y="8923"/>
                    <a:pt x="12097" y="8935"/>
                    <a:pt x="13109" y="9197"/>
                  </a:cubicBezTo>
                  <a:cubicBezTo>
                    <a:pt x="13112" y="9205"/>
                    <a:pt x="13117" y="9208"/>
                    <a:pt x="13122" y="9208"/>
                  </a:cubicBezTo>
                  <a:cubicBezTo>
                    <a:pt x="13139" y="9208"/>
                    <a:pt x="13163" y="9173"/>
                    <a:pt x="13145" y="9173"/>
                  </a:cubicBezTo>
                  <a:cubicBezTo>
                    <a:pt x="12145" y="8911"/>
                    <a:pt x="11097" y="8852"/>
                    <a:pt x="10085" y="8745"/>
                  </a:cubicBezTo>
                  <a:cubicBezTo>
                    <a:pt x="9445" y="8664"/>
                    <a:pt x="8800" y="8624"/>
                    <a:pt x="8154" y="8624"/>
                  </a:cubicBezTo>
                  <a:cubicBezTo>
                    <a:pt x="7742" y="8624"/>
                    <a:pt x="7330" y="8641"/>
                    <a:pt x="6918" y="8673"/>
                  </a:cubicBezTo>
                  <a:cubicBezTo>
                    <a:pt x="6942" y="8340"/>
                    <a:pt x="6954" y="8006"/>
                    <a:pt x="6966" y="7673"/>
                  </a:cubicBezTo>
                  <a:cubicBezTo>
                    <a:pt x="8966" y="6804"/>
                    <a:pt x="10764" y="5518"/>
                    <a:pt x="12621" y="4387"/>
                  </a:cubicBezTo>
                  <a:lnTo>
                    <a:pt x="12621" y="4387"/>
                  </a:lnTo>
                  <a:cubicBezTo>
                    <a:pt x="10716" y="5375"/>
                    <a:pt x="8954" y="6637"/>
                    <a:pt x="6977" y="7471"/>
                  </a:cubicBezTo>
                  <a:lnTo>
                    <a:pt x="6977" y="6923"/>
                  </a:lnTo>
                  <a:cubicBezTo>
                    <a:pt x="6977" y="6828"/>
                    <a:pt x="6989" y="6744"/>
                    <a:pt x="6977" y="6649"/>
                  </a:cubicBezTo>
                  <a:cubicBezTo>
                    <a:pt x="7537" y="5768"/>
                    <a:pt x="8073" y="4863"/>
                    <a:pt x="8597" y="3958"/>
                  </a:cubicBezTo>
                  <a:cubicBezTo>
                    <a:pt x="9085" y="3113"/>
                    <a:pt x="9585" y="2244"/>
                    <a:pt x="9859" y="1291"/>
                  </a:cubicBezTo>
                  <a:cubicBezTo>
                    <a:pt x="9859" y="1285"/>
                    <a:pt x="9856" y="1282"/>
                    <a:pt x="9851" y="1282"/>
                  </a:cubicBezTo>
                  <a:cubicBezTo>
                    <a:pt x="9847" y="1282"/>
                    <a:pt x="9841" y="1285"/>
                    <a:pt x="9835" y="1291"/>
                  </a:cubicBezTo>
                  <a:cubicBezTo>
                    <a:pt x="9514" y="2279"/>
                    <a:pt x="8966" y="3149"/>
                    <a:pt x="8430" y="4030"/>
                  </a:cubicBezTo>
                  <a:cubicBezTo>
                    <a:pt x="7954" y="4815"/>
                    <a:pt x="7466" y="5589"/>
                    <a:pt x="6966" y="6363"/>
                  </a:cubicBezTo>
                  <a:cubicBezTo>
                    <a:pt x="6954" y="5768"/>
                    <a:pt x="6918" y="5161"/>
                    <a:pt x="6882" y="4565"/>
                  </a:cubicBezTo>
                  <a:cubicBezTo>
                    <a:pt x="6894" y="4280"/>
                    <a:pt x="6906" y="4006"/>
                    <a:pt x="6894" y="3720"/>
                  </a:cubicBezTo>
                  <a:cubicBezTo>
                    <a:pt x="6823" y="2470"/>
                    <a:pt x="6525" y="1220"/>
                    <a:pt x="6215" y="5"/>
                  </a:cubicBezTo>
                  <a:cubicBezTo>
                    <a:pt x="6215" y="1"/>
                    <a:pt x="6213" y="0"/>
                    <a:pt x="6209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" name="Google Shape;460;p5"/>
          <p:cNvGrpSpPr/>
          <p:nvPr/>
        </p:nvGrpSpPr>
        <p:grpSpPr>
          <a:xfrm rot="7291453">
            <a:off x="363914" y="-572117"/>
            <a:ext cx="803593" cy="1838199"/>
            <a:chOff x="5067575" y="3176425"/>
            <a:chExt cx="473000" cy="1081975"/>
          </a:xfrm>
        </p:grpSpPr>
        <p:sp>
          <p:nvSpPr>
            <p:cNvPr id="461" name="Google Shape;461;p5"/>
            <p:cNvSpPr/>
            <p:nvPr/>
          </p:nvSpPr>
          <p:spPr>
            <a:xfrm>
              <a:off x="5067875" y="3176425"/>
              <a:ext cx="472700" cy="964425"/>
            </a:xfrm>
            <a:custGeom>
              <a:avLst/>
              <a:gdLst/>
              <a:ahLst/>
              <a:cxnLst/>
              <a:rect l="l" t="t" r="r" b="b"/>
              <a:pathLst>
                <a:path w="18908" h="38577" extrusionOk="0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5067575" y="3176425"/>
              <a:ext cx="403350" cy="964425"/>
            </a:xfrm>
            <a:custGeom>
              <a:avLst/>
              <a:gdLst/>
              <a:ahLst/>
              <a:cxnLst/>
              <a:rect l="l" t="t" r="r" b="b"/>
              <a:pathLst>
                <a:path w="16134" h="38577" extrusionOk="0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5249150" y="3221450"/>
              <a:ext cx="178150" cy="1036950"/>
            </a:xfrm>
            <a:custGeom>
              <a:avLst/>
              <a:gdLst/>
              <a:ahLst/>
              <a:cxnLst/>
              <a:rect l="l" t="t" r="r" b="b"/>
              <a:pathLst>
                <a:path w="7126" h="41478" extrusionOk="0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5111350" y="3176425"/>
              <a:ext cx="404525" cy="893625"/>
            </a:xfrm>
            <a:custGeom>
              <a:avLst/>
              <a:gdLst/>
              <a:ahLst/>
              <a:cxnLst/>
              <a:rect l="l" t="t" r="r" b="b"/>
              <a:pathLst>
                <a:path w="16181" h="35745" extrusionOk="0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465;p5"/>
          <p:cNvGrpSpPr/>
          <p:nvPr/>
        </p:nvGrpSpPr>
        <p:grpSpPr>
          <a:xfrm rot="-8939404" flipH="1">
            <a:off x="8094940" y="-535618"/>
            <a:ext cx="1160605" cy="1843547"/>
            <a:chOff x="4836950" y="647600"/>
            <a:chExt cx="1160575" cy="1843500"/>
          </a:xfrm>
        </p:grpSpPr>
        <p:sp>
          <p:nvSpPr>
            <p:cNvPr id="466" name="Google Shape;466;p5"/>
            <p:cNvSpPr/>
            <p:nvPr/>
          </p:nvSpPr>
          <p:spPr>
            <a:xfrm>
              <a:off x="5305625" y="1783375"/>
              <a:ext cx="459525" cy="703375"/>
            </a:xfrm>
            <a:custGeom>
              <a:avLst/>
              <a:gdLst/>
              <a:ahLst/>
              <a:cxnLst/>
              <a:rect l="l" t="t" r="r" b="b"/>
              <a:pathLst>
                <a:path w="18381" h="28135" extrusionOk="0">
                  <a:moveTo>
                    <a:pt x="18380" y="1"/>
                  </a:moveTo>
                  <a:lnTo>
                    <a:pt x="18380" y="1"/>
                  </a:lnTo>
                  <a:cubicBezTo>
                    <a:pt x="6205" y="9041"/>
                    <a:pt x="1" y="13744"/>
                    <a:pt x="4337" y="27754"/>
                  </a:cubicBezTo>
                  <a:cubicBezTo>
                    <a:pt x="4417" y="28009"/>
                    <a:pt x="4633" y="28134"/>
                    <a:pt x="4845" y="28134"/>
                  </a:cubicBezTo>
                  <a:cubicBezTo>
                    <a:pt x="5077" y="28134"/>
                    <a:pt x="5303" y="27984"/>
                    <a:pt x="5338" y="27687"/>
                  </a:cubicBezTo>
                  <a:cubicBezTo>
                    <a:pt x="7206" y="17180"/>
                    <a:pt x="11108" y="8540"/>
                    <a:pt x="18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4836950" y="1473175"/>
              <a:ext cx="587275" cy="975300"/>
            </a:xfrm>
            <a:custGeom>
              <a:avLst/>
              <a:gdLst/>
              <a:ahLst/>
              <a:cxnLst/>
              <a:rect l="l" t="t" r="r" b="b"/>
              <a:pathLst>
                <a:path w="23491" h="39012" extrusionOk="0">
                  <a:moveTo>
                    <a:pt x="1" y="0"/>
                  </a:moveTo>
                  <a:cubicBezTo>
                    <a:pt x="5438" y="4970"/>
                    <a:pt x="9941" y="12109"/>
                    <a:pt x="13777" y="19481"/>
                  </a:cubicBezTo>
                  <a:cubicBezTo>
                    <a:pt x="17046" y="25785"/>
                    <a:pt x="19748" y="32123"/>
                    <a:pt x="22383" y="38661"/>
                  </a:cubicBezTo>
                  <a:cubicBezTo>
                    <a:pt x="22478" y="38905"/>
                    <a:pt x="22683" y="39011"/>
                    <a:pt x="22889" y="39011"/>
                  </a:cubicBezTo>
                  <a:cubicBezTo>
                    <a:pt x="23189" y="39011"/>
                    <a:pt x="23491" y="38784"/>
                    <a:pt x="23451" y="38428"/>
                  </a:cubicBezTo>
                  <a:cubicBezTo>
                    <a:pt x="23184" y="34658"/>
                    <a:pt x="22750" y="30855"/>
                    <a:pt x="21883" y="27019"/>
                  </a:cubicBezTo>
                  <a:cubicBezTo>
                    <a:pt x="20716" y="21949"/>
                    <a:pt x="18681" y="16679"/>
                    <a:pt x="15612" y="12742"/>
                  </a:cubicBezTo>
                  <a:cubicBezTo>
                    <a:pt x="13911" y="10574"/>
                    <a:pt x="12009" y="8806"/>
                    <a:pt x="10075" y="7239"/>
                  </a:cubicBezTo>
                  <a:cubicBezTo>
                    <a:pt x="6772" y="4503"/>
                    <a:pt x="3403" y="210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5288125" y="1393950"/>
              <a:ext cx="216000" cy="1090800"/>
            </a:xfrm>
            <a:custGeom>
              <a:avLst/>
              <a:gdLst/>
              <a:ahLst/>
              <a:cxnLst/>
              <a:rect l="l" t="t" r="r" b="b"/>
              <a:pathLst>
                <a:path w="8640" h="43632" fill="none" extrusionOk="0">
                  <a:moveTo>
                    <a:pt x="0" y="0"/>
                  </a:moveTo>
                  <a:cubicBezTo>
                    <a:pt x="0" y="0"/>
                    <a:pt x="8640" y="19080"/>
                    <a:pt x="5004" y="4363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5229750" y="1151275"/>
              <a:ext cx="226850" cy="1333475"/>
            </a:xfrm>
            <a:custGeom>
              <a:avLst/>
              <a:gdLst/>
              <a:ahLst/>
              <a:cxnLst/>
              <a:rect l="l" t="t" r="r" b="b"/>
              <a:pathLst>
                <a:path w="9074" h="53339" fill="none" extrusionOk="0">
                  <a:moveTo>
                    <a:pt x="9073" y="0"/>
                  </a:moveTo>
                  <a:cubicBezTo>
                    <a:pt x="9073" y="0"/>
                    <a:pt x="0" y="19314"/>
                    <a:pt x="7372" y="53338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5174700" y="1917650"/>
              <a:ext cx="239350" cy="567100"/>
            </a:xfrm>
            <a:custGeom>
              <a:avLst/>
              <a:gdLst/>
              <a:ahLst/>
              <a:cxnLst/>
              <a:rect l="l" t="t" r="r" b="b"/>
              <a:pathLst>
                <a:path w="9574" h="22684" fill="none" extrusionOk="0">
                  <a:moveTo>
                    <a:pt x="0" y="0"/>
                  </a:moveTo>
                  <a:cubicBezTo>
                    <a:pt x="0" y="0"/>
                    <a:pt x="8773" y="9374"/>
                    <a:pt x="9574" y="22683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5352325" y="1633275"/>
              <a:ext cx="252700" cy="844800"/>
            </a:xfrm>
            <a:custGeom>
              <a:avLst/>
              <a:gdLst/>
              <a:ahLst/>
              <a:cxnLst/>
              <a:rect l="l" t="t" r="r" b="b"/>
              <a:pathLst>
                <a:path w="10108" h="33792" fill="none" extrusionOk="0">
                  <a:moveTo>
                    <a:pt x="10108" y="1"/>
                  </a:moveTo>
                  <a:cubicBezTo>
                    <a:pt x="10108" y="1"/>
                    <a:pt x="1" y="10441"/>
                    <a:pt x="2436" y="3379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5412375" y="647600"/>
              <a:ext cx="469525" cy="538750"/>
            </a:xfrm>
            <a:custGeom>
              <a:avLst/>
              <a:gdLst/>
              <a:ahLst/>
              <a:cxnLst/>
              <a:rect l="l" t="t" r="r" b="b"/>
              <a:pathLst>
                <a:path w="18781" h="21550" extrusionOk="0">
                  <a:moveTo>
                    <a:pt x="13122" y="1"/>
                  </a:moveTo>
                  <a:cubicBezTo>
                    <a:pt x="11182" y="1"/>
                    <a:pt x="8721" y="1823"/>
                    <a:pt x="7239" y="2334"/>
                  </a:cubicBezTo>
                  <a:cubicBezTo>
                    <a:pt x="6923" y="2446"/>
                    <a:pt x="6621" y="2490"/>
                    <a:pt x="6324" y="2490"/>
                  </a:cubicBezTo>
                  <a:cubicBezTo>
                    <a:pt x="5649" y="2490"/>
                    <a:pt x="5009" y="2263"/>
                    <a:pt x="4337" y="2101"/>
                  </a:cubicBezTo>
                  <a:cubicBezTo>
                    <a:pt x="3781" y="1932"/>
                    <a:pt x="3017" y="1588"/>
                    <a:pt x="2358" y="1588"/>
                  </a:cubicBezTo>
                  <a:cubicBezTo>
                    <a:pt x="2107" y="1588"/>
                    <a:pt x="1871" y="1638"/>
                    <a:pt x="1668" y="1767"/>
                  </a:cubicBezTo>
                  <a:cubicBezTo>
                    <a:pt x="1568" y="1801"/>
                    <a:pt x="1535" y="1834"/>
                    <a:pt x="1501" y="1867"/>
                  </a:cubicBezTo>
                  <a:cubicBezTo>
                    <a:pt x="1435" y="1967"/>
                    <a:pt x="1401" y="2001"/>
                    <a:pt x="1368" y="2034"/>
                  </a:cubicBezTo>
                  <a:cubicBezTo>
                    <a:pt x="1335" y="2101"/>
                    <a:pt x="1268" y="2168"/>
                    <a:pt x="1234" y="2201"/>
                  </a:cubicBezTo>
                  <a:cubicBezTo>
                    <a:pt x="1101" y="2501"/>
                    <a:pt x="1034" y="2835"/>
                    <a:pt x="934" y="3168"/>
                  </a:cubicBezTo>
                  <a:cubicBezTo>
                    <a:pt x="767" y="3802"/>
                    <a:pt x="734" y="4469"/>
                    <a:pt x="767" y="5136"/>
                  </a:cubicBezTo>
                  <a:cubicBezTo>
                    <a:pt x="834" y="6471"/>
                    <a:pt x="1068" y="7838"/>
                    <a:pt x="1201" y="9139"/>
                  </a:cubicBezTo>
                  <a:cubicBezTo>
                    <a:pt x="1234" y="9273"/>
                    <a:pt x="1234" y="9373"/>
                    <a:pt x="1234" y="9506"/>
                  </a:cubicBezTo>
                  <a:cubicBezTo>
                    <a:pt x="1234" y="9806"/>
                    <a:pt x="1268" y="10040"/>
                    <a:pt x="1268" y="10340"/>
                  </a:cubicBezTo>
                  <a:lnTo>
                    <a:pt x="1268" y="11041"/>
                  </a:lnTo>
                  <a:lnTo>
                    <a:pt x="1268" y="11174"/>
                  </a:lnTo>
                  <a:lnTo>
                    <a:pt x="1268" y="11207"/>
                  </a:lnTo>
                  <a:lnTo>
                    <a:pt x="1268" y="11608"/>
                  </a:lnTo>
                  <a:cubicBezTo>
                    <a:pt x="1268" y="11708"/>
                    <a:pt x="1234" y="11875"/>
                    <a:pt x="1234" y="12008"/>
                  </a:cubicBezTo>
                  <a:cubicBezTo>
                    <a:pt x="1234" y="12141"/>
                    <a:pt x="1201" y="12275"/>
                    <a:pt x="1201" y="12375"/>
                  </a:cubicBezTo>
                  <a:cubicBezTo>
                    <a:pt x="1201" y="12475"/>
                    <a:pt x="1201" y="12608"/>
                    <a:pt x="1168" y="12675"/>
                  </a:cubicBezTo>
                  <a:lnTo>
                    <a:pt x="1034" y="13175"/>
                  </a:lnTo>
                  <a:cubicBezTo>
                    <a:pt x="1034" y="13309"/>
                    <a:pt x="1001" y="13442"/>
                    <a:pt x="934" y="13576"/>
                  </a:cubicBezTo>
                  <a:cubicBezTo>
                    <a:pt x="934" y="13609"/>
                    <a:pt x="901" y="13609"/>
                    <a:pt x="901" y="13642"/>
                  </a:cubicBezTo>
                  <a:cubicBezTo>
                    <a:pt x="868" y="13709"/>
                    <a:pt x="868" y="13809"/>
                    <a:pt x="834" y="13876"/>
                  </a:cubicBezTo>
                  <a:cubicBezTo>
                    <a:pt x="767" y="14043"/>
                    <a:pt x="734" y="14176"/>
                    <a:pt x="667" y="14343"/>
                  </a:cubicBezTo>
                  <a:lnTo>
                    <a:pt x="667" y="14376"/>
                  </a:lnTo>
                  <a:cubicBezTo>
                    <a:pt x="434" y="15277"/>
                    <a:pt x="234" y="16178"/>
                    <a:pt x="100" y="17045"/>
                  </a:cubicBezTo>
                  <a:cubicBezTo>
                    <a:pt x="67" y="17345"/>
                    <a:pt x="34" y="17645"/>
                    <a:pt x="34" y="17879"/>
                  </a:cubicBezTo>
                  <a:cubicBezTo>
                    <a:pt x="0" y="18179"/>
                    <a:pt x="0" y="18446"/>
                    <a:pt x="34" y="18713"/>
                  </a:cubicBezTo>
                  <a:cubicBezTo>
                    <a:pt x="34" y="18946"/>
                    <a:pt x="67" y="19146"/>
                    <a:pt x="100" y="19347"/>
                  </a:cubicBezTo>
                  <a:lnTo>
                    <a:pt x="100" y="19380"/>
                  </a:lnTo>
                  <a:cubicBezTo>
                    <a:pt x="167" y="19613"/>
                    <a:pt x="234" y="19814"/>
                    <a:pt x="334" y="20014"/>
                  </a:cubicBezTo>
                  <a:cubicBezTo>
                    <a:pt x="625" y="20782"/>
                    <a:pt x="1211" y="21550"/>
                    <a:pt x="1974" y="21550"/>
                  </a:cubicBezTo>
                  <a:cubicBezTo>
                    <a:pt x="2172" y="21550"/>
                    <a:pt x="2382" y="21498"/>
                    <a:pt x="2602" y="21381"/>
                  </a:cubicBezTo>
                  <a:cubicBezTo>
                    <a:pt x="3203" y="21115"/>
                    <a:pt x="3569" y="20547"/>
                    <a:pt x="4003" y="20014"/>
                  </a:cubicBezTo>
                  <a:cubicBezTo>
                    <a:pt x="5237" y="18379"/>
                    <a:pt x="6572" y="16878"/>
                    <a:pt x="8106" y="15644"/>
                  </a:cubicBezTo>
                  <a:cubicBezTo>
                    <a:pt x="8573" y="15177"/>
                    <a:pt x="9073" y="14777"/>
                    <a:pt x="9607" y="14376"/>
                  </a:cubicBezTo>
                  <a:lnTo>
                    <a:pt x="10007" y="14143"/>
                  </a:lnTo>
                  <a:lnTo>
                    <a:pt x="10241" y="14009"/>
                  </a:lnTo>
                  <a:cubicBezTo>
                    <a:pt x="10241" y="13976"/>
                    <a:pt x="10274" y="13976"/>
                    <a:pt x="10274" y="13976"/>
                  </a:cubicBezTo>
                  <a:cubicBezTo>
                    <a:pt x="11575" y="13309"/>
                    <a:pt x="13010" y="13009"/>
                    <a:pt x="14377" y="12608"/>
                  </a:cubicBezTo>
                  <a:cubicBezTo>
                    <a:pt x="14411" y="12608"/>
                    <a:pt x="14444" y="12575"/>
                    <a:pt x="14511" y="12575"/>
                  </a:cubicBezTo>
                  <a:cubicBezTo>
                    <a:pt x="14577" y="12508"/>
                    <a:pt x="14711" y="12508"/>
                    <a:pt x="14777" y="12475"/>
                  </a:cubicBezTo>
                  <a:cubicBezTo>
                    <a:pt x="14911" y="12475"/>
                    <a:pt x="15011" y="12442"/>
                    <a:pt x="15111" y="12408"/>
                  </a:cubicBezTo>
                  <a:lnTo>
                    <a:pt x="15511" y="12275"/>
                  </a:lnTo>
                  <a:cubicBezTo>
                    <a:pt x="15678" y="12241"/>
                    <a:pt x="15845" y="12141"/>
                    <a:pt x="16012" y="12075"/>
                  </a:cubicBezTo>
                  <a:cubicBezTo>
                    <a:pt x="17379" y="11441"/>
                    <a:pt x="18780" y="10474"/>
                    <a:pt x="18047" y="9106"/>
                  </a:cubicBezTo>
                  <a:cubicBezTo>
                    <a:pt x="18013" y="9006"/>
                    <a:pt x="17946" y="8939"/>
                    <a:pt x="17813" y="8839"/>
                  </a:cubicBezTo>
                  <a:cubicBezTo>
                    <a:pt x="17379" y="8105"/>
                    <a:pt x="16746" y="7471"/>
                    <a:pt x="16312" y="6704"/>
                  </a:cubicBezTo>
                  <a:cubicBezTo>
                    <a:pt x="15711" y="5537"/>
                    <a:pt x="15378" y="4336"/>
                    <a:pt x="15111" y="3035"/>
                  </a:cubicBezTo>
                  <a:cubicBezTo>
                    <a:pt x="14944" y="2201"/>
                    <a:pt x="15411" y="1267"/>
                    <a:pt x="14711" y="600"/>
                  </a:cubicBezTo>
                  <a:cubicBezTo>
                    <a:pt x="14258" y="171"/>
                    <a:pt x="13714" y="1"/>
                    <a:pt x="13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5557250" y="727025"/>
              <a:ext cx="316300" cy="187225"/>
            </a:xfrm>
            <a:custGeom>
              <a:avLst/>
              <a:gdLst/>
              <a:ahLst/>
              <a:cxnLst/>
              <a:rect l="l" t="t" r="r" b="b"/>
              <a:pathLst>
                <a:path w="12652" h="7489" extrusionOk="0">
                  <a:moveTo>
                    <a:pt x="11625" y="0"/>
                  </a:moveTo>
                  <a:cubicBezTo>
                    <a:pt x="9030" y="0"/>
                    <a:pt x="1831" y="2811"/>
                    <a:pt x="643" y="5462"/>
                  </a:cubicBezTo>
                  <a:cubicBezTo>
                    <a:pt x="0" y="6440"/>
                    <a:pt x="857" y="7489"/>
                    <a:pt x="1779" y="7489"/>
                  </a:cubicBezTo>
                  <a:cubicBezTo>
                    <a:pt x="1957" y="7489"/>
                    <a:pt x="2138" y="7450"/>
                    <a:pt x="2311" y="7363"/>
                  </a:cubicBezTo>
                  <a:cubicBezTo>
                    <a:pt x="3645" y="6596"/>
                    <a:pt x="4479" y="4561"/>
                    <a:pt x="5814" y="3594"/>
                  </a:cubicBezTo>
                  <a:cubicBezTo>
                    <a:pt x="8549" y="1392"/>
                    <a:pt x="12652" y="1259"/>
                    <a:pt x="12552" y="392"/>
                  </a:cubicBezTo>
                  <a:cubicBezTo>
                    <a:pt x="12506" y="122"/>
                    <a:pt x="12165" y="0"/>
                    <a:pt x="1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5414025" y="688225"/>
              <a:ext cx="257725" cy="498550"/>
            </a:xfrm>
            <a:custGeom>
              <a:avLst/>
              <a:gdLst/>
              <a:ahLst/>
              <a:cxnLst/>
              <a:rect l="l" t="t" r="r" b="b"/>
              <a:pathLst>
                <a:path w="10309" h="19942" extrusionOk="0">
                  <a:moveTo>
                    <a:pt x="2210" y="0"/>
                  </a:moveTo>
                  <a:cubicBezTo>
                    <a:pt x="2011" y="0"/>
                    <a:pt x="1806" y="60"/>
                    <a:pt x="1669" y="142"/>
                  </a:cubicBezTo>
                  <a:cubicBezTo>
                    <a:pt x="1602" y="176"/>
                    <a:pt x="1535" y="209"/>
                    <a:pt x="1502" y="276"/>
                  </a:cubicBezTo>
                  <a:cubicBezTo>
                    <a:pt x="1469" y="342"/>
                    <a:pt x="1435" y="376"/>
                    <a:pt x="1369" y="443"/>
                  </a:cubicBezTo>
                  <a:cubicBezTo>
                    <a:pt x="1335" y="476"/>
                    <a:pt x="1302" y="543"/>
                    <a:pt x="1269" y="576"/>
                  </a:cubicBezTo>
                  <a:cubicBezTo>
                    <a:pt x="1135" y="876"/>
                    <a:pt x="1035" y="1210"/>
                    <a:pt x="968" y="1543"/>
                  </a:cubicBezTo>
                  <a:cubicBezTo>
                    <a:pt x="802" y="2177"/>
                    <a:pt x="768" y="2844"/>
                    <a:pt x="802" y="3511"/>
                  </a:cubicBezTo>
                  <a:cubicBezTo>
                    <a:pt x="835" y="4846"/>
                    <a:pt x="1102" y="6213"/>
                    <a:pt x="1202" y="7514"/>
                  </a:cubicBezTo>
                  <a:cubicBezTo>
                    <a:pt x="1269" y="7648"/>
                    <a:pt x="1269" y="7781"/>
                    <a:pt x="1269" y="7881"/>
                  </a:cubicBezTo>
                  <a:cubicBezTo>
                    <a:pt x="1269" y="8181"/>
                    <a:pt x="1302" y="8415"/>
                    <a:pt x="1302" y="8715"/>
                  </a:cubicBezTo>
                  <a:lnTo>
                    <a:pt x="1302" y="9449"/>
                  </a:lnTo>
                  <a:lnTo>
                    <a:pt x="1302" y="9549"/>
                  </a:lnTo>
                  <a:lnTo>
                    <a:pt x="1302" y="9582"/>
                  </a:lnTo>
                  <a:lnTo>
                    <a:pt x="1302" y="9983"/>
                  </a:lnTo>
                  <a:cubicBezTo>
                    <a:pt x="1302" y="10083"/>
                    <a:pt x="1269" y="10283"/>
                    <a:pt x="1269" y="10383"/>
                  </a:cubicBezTo>
                  <a:cubicBezTo>
                    <a:pt x="1269" y="10516"/>
                    <a:pt x="1202" y="10650"/>
                    <a:pt x="1202" y="10783"/>
                  </a:cubicBezTo>
                  <a:cubicBezTo>
                    <a:pt x="1202" y="10850"/>
                    <a:pt x="1202" y="10983"/>
                    <a:pt x="1168" y="11050"/>
                  </a:cubicBezTo>
                  <a:lnTo>
                    <a:pt x="1035" y="11550"/>
                  </a:lnTo>
                  <a:cubicBezTo>
                    <a:pt x="1035" y="11684"/>
                    <a:pt x="1002" y="11817"/>
                    <a:pt x="968" y="11951"/>
                  </a:cubicBezTo>
                  <a:cubicBezTo>
                    <a:pt x="968" y="11984"/>
                    <a:pt x="935" y="11984"/>
                    <a:pt x="935" y="12017"/>
                  </a:cubicBezTo>
                  <a:cubicBezTo>
                    <a:pt x="935" y="12118"/>
                    <a:pt x="868" y="12184"/>
                    <a:pt x="835" y="12284"/>
                  </a:cubicBezTo>
                  <a:cubicBezTo>
                    <a:pt x="802" y="12451"/>
                    <a:pt x="768" y="12551"/>
                    <a:pt x="668" y="12718"/>
                  </a:cubicBezTo>
                  <a:lnTo>
                    <a:pt x="668" y="12785"/>
                  </a:lnTo>
                  <a:cubicBezTo>
                    <a:pt x="468" y="13652"/>
                    <a:pt x="268" y="14553"/>
                    <a:pt x="134" y="15453"/>
                  </a:cubicBezTo>
                  <a:cubicBezTo>
                    <a:pt x="101" y="15720"/>
                    <a:pt x="34" y="15987"/>
                    <a:pt x="34" y="16287"/>
                  </a:cubicBezTo>
                  <a:cubicBezTo>
                    <a:pt x="1" y="16554"/>
                    <a:pt x="1" y="16821"/>
                    <a:pt x="34" y="17121"/>
                  </a:cubicBezTo>
                  <a:cubicBezTo>
                    <a:pt x="34" y="17321"/>
                    <a:pt x="101" y="17521"/>
                    <a:pt x="134" y="17722"/>
                  </a:cubicBezTo>
                  <a:lnTo>
                    <a:pt x="134" y="17788"/>
                  </a:lnTo>
                  <a:cubicBezTo>
                    <a:pt x="168" y="17988"/>
                    <a:pt x="268" y="18189"/>
                    <a:pt x="335" y="18389"/>
                  </a:cubicBezTo>
                  <a:cubicBezTo>
                    <a:pt x="629" y="19165"/>
                    <a:pt x="1225" y="19942"/>
                    <a:pt x="2018" y="19942"/>
                  </a:cubicBezTo>
                  <a:cubicBezTo>
                    <a:pt x="2212" y="19942"/>
                    <a:pt x="2419" y="19895"/>
                    <a:pt x="2636" y="19790"/>
                  </a:cubicBezTo>
                  <a:cubicBezTo>
                    <a:pt x="3203" y="19490"/>
                    <a:pt x="3604" y="18956"/>
                    <a:pt x="4004" y="18389"/>
                  </a:cubicBezTo>
                  <a:cubicBezTo>
                    <a:pt x="5271" y="16788"/>
                    <a:pt x="6606" y="15286"/>
                    <a:pt x="8140" y="14019"/>
                  </a:cubicBezTo>
                  <a:cubicBezTo>
                    <a:pt x="8607" y="13552"/>
                    <a:pt x="9107" y="13152"/>
                    <a:pt x="9641" y="12785"/>
                  </a:cubicBezTo>
                  <a:lnTo>
                    <a:pt x="10008" y="12518"/>
                  </a:lnTo>
                  <a:cubicBezTo>
                    <a:pt x="10108" y="12484"/>
                    <a:pt x="10175" y="12451"/>
                    <a:pt x="10308" y="12351"/>
                  </a:cubicBezTo>
                  <a:cubicBezTo>
                    <a:pt x="9941" y="11184"/>
                    <a:pt x="9441" y="10049"/>
                    <a:pt x="8707" y="9049"/>
                  </a:cubicBezTo>
                  <a:cubicBezTo>
                    <a:pt x="8474" y="8715"/>
                    <a:pt x="8173" y="8382"/>
                    <a:pt x="7873" y="8115"/>
                  </a:cubicBezTo>
                  <a:cubicBezTo>
                    <a:pt x="7006" y="7181"/>
                    <a:pt x="6005" y="6447"/>
                    <a:pt x="5038" y="5613"/>
                  </a:cubicBezTo>
                  <a:cubicBezTo>
                    <a:pt x="3770" y="4512"/>
                    <a:pt x="2536" y="3211"/>
                    <a:pt x="2102" y="1643"/>
                  </a:cubicBezTo>
                  <a:cubicBezTo>
                    <a:pt x="1969" y="1176"/>
                    <a:pt x="1902" y="709"/>
                    <a:pt x="2169" y="342"/>
                  </a:cubicBezTo>
                  <a:cubicBezTo>
                    <a:pt x="2303" y="209"/>
                    <a:pt x="2369" y="142"/>
                    <a:pt x="2503" y="42"/>
                  </a:cubicBezTo>
                  <a:cubicBezTo>
                    <a:pt x="2469" y="9"/>
                    <a:pt x="2369" y="9"/>
                    <a:pt x="2336" y="9"/>
                  </a:cubicBezTo>
                  <a:cubicBezTo>
                    <a:pt x="2295" y="3"/>
                    <a:pt x="2252" y="0"/>
                    <a:pt x="2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5406525" y="868575"/>
              <a:ext cx="475375" cy="318200"/>
            </a:xfrm>
            <a:custGeom>
              <a:avLst/>
              <a:gdLst/>
              <a:ahLst/>
              <a:cxnLst/>
              <a:rect l="l" t="t" r="r" b="b"/>
              <a:pathLst>
                <a:path w="19015" h="12728" extrusionOk="0">
                  <a:moveTo>
                    <a:pt x="18114" y="0"/>
                  </a:moveTo>
                  <a:cubicBezTo>
                    <a:pt x="18080" y="400"/>
                    <a:pt x="17847" y="734"/>
                    <a:pt x="17580" y="967"/>
                  </a:cubicBezTo>
                  <a:cubicBezTo>
                    <a:pt x="17238" y="1241"/>
                    <a:pt x="16827" y="1330"/>
                    <a:pt x="16395" y="1330"/>
                  </a:cubicBezTo>
                  <a:cubicBezTo>
                    <a:pt x="15983" y="1330"/>
                    <a:pt x="15552" y="1249"/>
                    <a:pt x="15145" y="1168"/>
                  </a:cubicBezTo>
                  <a:cubicBezTo>
                    <a:pt x="13597" y="876"/>
                    <a:pt x="12018" y="735"/>
                    <a:pt x="10440" y="735"/>
                  </a:cubicBezTo>
                  <a:cubicBezTo>
                    <a:pt x="9672" y="735"/>
                    <a:pt x="8904" y="768"/>
                    <a:pt x="8140" y="834"/>
                  </a:cubicBezTo>
                  <a:cubicBezTo>
                    <a:pt x="5905" y="1067"/>
                    <a:pt x="3670" y="1568"/>
                    <a:pt x="1602" y="2335"/>
                  </a:cubicBezTo>
                  <a:cubicBezTo>
                    <a:pt x="1502" y="2435"/>
                    <a:pt x="1435" y="3603"/>
                    <a:pt x="1435" y="3736"/>
                  </a:cubicBezTo>
                  <a:cubicBezTo>
                    <a:pt x="1335" y="4403"/>
                    <a:pt x="1135" y="4937"/>
                    <a:pt x="935" y="5571"/>
                  </a:cubicBezTo>
                  <a:lnTo>
                    <a:pt x="935" y="5604"/>
                  </a:lnTo>
                  <a:cubicBezTo>
                    <a:pt x="935" y="5637"/>
                    <a:pt x="901" y="5671"/>
                    <a:pt x="901" y="5737"/>
                  </a:cubicBezTo>
                  <a:cubicBezTo>
                    <a:pt x="334" y="7239"/>
                    <a:pt x="1" y="8973"/>
                    <a:pt x="401" y="10508"/>
                  </a:cubicBezTo>
                  <a:lnTo>
                    <a:pt x="401" y="10574"/>
                  </a:lnTo>
                  <a:cubicBezTo>
                    <a:pt x="434" y="10774"/>
                    <a:pt x="501" y="10975"/>
                    <a:pt x="601" y="11175"/>
                  </a:cubicBezTo>
                  <a:cubicBezTo>
                    <a:pt x="896" y="11951"/>
                    <a:pt x="1491" y="12728"/>
                    <a:pt x="2284" y="12728"/>
                  </a:cubicBezTo>
                  <a:cubicBezTo>
                    <a:pt x="2479" y="12728"/>
                    <a:pt x="2686" y="12681"/>
                    <a:pt x="2903" y="12576"/>
                  </a:cubicBezTo>
                  <a:cubicBezTo>
                    <a:pt x="3470" y="12276"/>
                    <a:pt x="3837" y="11742"/>
                    <a:pt x="4270" y="11175"/>
                  </a:cubicBezTo>
                  <a:cubicBezTo>
                    <a:pt x="5505" y="9574"/>
                    <a:pt x="6839" y="8072"/>
                    <a:pt x="8407" y="6805"/>
                  </a:cubicBezTo>
                  <a:cubicBezTo>
                    <a:pt x="9141" y="6171"/>
                    <a:pt x="9941" y="5637"/>
                    <a:pt x="10775" y="5170"/>
                  </a:cubicBezTo>
                  <a:cubicBezTo>
                    <a:pt x="12076" y="4470"/>
                    <a:pt x="13410" y="4103"/>
                    <a:pt x="14745" y="3669"/>
                  </a:cubicBezTo>
                  <a:cubicBezTo>
                    <a:pt x="14811" y="3636"/>
                    <a:pt x="14945" y="3636"/>
                    <a:pt x="15011" y="3603"/>
                  </a:cubicBezTo>
                  <a:cubicBezTo>
                    <a:pt x="15145" y="3603"/>
                    <a:pt x="15245" y="3536"/>
                    <a:pt x="15345" y="3503"/>
                  </a:cubicBezTo>
                  <a:lnTo>
                    <a:pt x="15745" y="3369"/>
                  </a:lnTo>
                  <a:cubicBezTo>
                    <a:pt x="15912" y="3336"/>
                    <a:pt x="16079" y="3269"/>
                    <a:pt x="16246" y="3169"/>
                  </a:cubicBezTo>
                  <a:cubicBezTo>
                    <a:pt x="17580" y="2635"/>
                    <a:pt x="19014" y="1668"/>
                    <a:pt x="18247" y="234"/>
                  </a:cubicBezTo>
                  <a:cubicBezTo>
                    <a:pt x="18180" y="167"/>
                    <a:pt x="18147" y="100"/>
                    <a:pt x="18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5576650" y="1298500"/>
              <a:ext cx="395300" cy="378900"/>
            </a:xfrm>
            <a:custGeom>
              <a:avLst/>
              <a:gdLst/>
              <a:ahLst/>
              <a:cxnLst/>
              <a:rect l="l" t="t" r="r" b="b"/>
              <a:pathLst>
                <a:path w="15812" h="15156" extrusionOk="0">
                  <a:moveTo>
                    <a:pt x="4764" y="0"/>
                  </a:moveTo>
                  <a:cubicBezTo>
                    <a:pt x="4665" y="0"/>
                    <a:pt x="4567" y="15"/>
                    <a:pt x="4470" y="49"/>
                  </a:cubicBezTo>
                  <a:cubicBezTo>
                    <a:pt x="4404" y="49"/>
                    <a:pt x="4370" y="49"/>
                    <a:pt x="4337" y="82"/>
                  </a:cubicBezTo>
                  <a:cubicBezTo>
                    <a:pt x="4304" y="115"/>
                    <a:pt x="4237" y="115"/>
                    <a:pt x="4204" y="149"/>
                  </a:cubicBezTo>
                  <a:lnTo>
                    <a:pt x="4070" y="282"/>
                  </a:lnTo>
                  <a:cubicBezTo>
                    <a:pt x="3903" y="482"/>
                    <a:pt x="3803" y="716"/>
                    <a:pt x="3670" y="949"/>
                  </a:cubicBezTo>
                  <a:cubicBezTo>
                    <a:pt x="3403" y="1416"/>
                    <a:pt x="3303" y="1917"/>
                    <a:pt x="3170" y="2417"/>
                  </a:cubicBezTo>
                  <a:cubicBezTo>
                    <a:pt x="2969" y="3451"/>
                    <a:pt x="2903" y="4552"/>
                    <a:pt x="2736" y="5553"/>
                  </a:cubicBezTo>
                  <a:cubicBezTo>
                    <a:pt x="2736" y="5619"/>
                    <a:pt x="2703" y="5753"/>
                    <a:pt x="2703" y="5820"/>
                  </a:cubicBezTo>
                  <a:lnTo>
                    <a:pt x="2569" y="6453"/>
                  </a:lnTo>
                  <a:cubicBezTo>
                    <a:pt x="2536" y="6620"/>
                    <a:pt x="2502" y="6820"/>
                    <a:pt x="2469" y="6987"/>
                  </a:cubicBezTo>
                  <a:cubicBezTo>
                    <a:pt x="2402" y="7054"/>
                    <a:pt x="2402" y="7054"/>
                    <a:pt x="2402" y="7087"/>
                  </a:cubicBezTo>
                  <a:lnTo>
                    <a:pt x="2402" y="7120"/>
                  </a:lnTo>
                  <a:cubicBezTo>
                    <a:pt x="2369" y="7254"/>
                    <a:pt x="2369" y="7321"/>
                    <a:pt x="2336" y="7421"/>
                  </a:cubicBezTo>
                  <a:cubicBezTo>
                    <a:pt x="2302" y="7554"/>
                    <a:pt x="2236" y="7621"/>
                    <a:pt x="2202" y="7754"/>
                  </a:cubicBezTo>
                  <a:cubicBezTo>
                    <a:pt x="2169" y="7821"/>
                    <a:pt x="2135" y="7954"/>
                    <a:pt x="2069" y="8054"/>
                  </a:cubicBezTo>
                  <a:cubicBezTo>
                    <a:pt x="2069" y="8088"/>
                    <a:pt x="2035" y="8155"/>
                    <a:pt x="2002" y="8255"/>
                  </a:cubicBezTo>
                  <a:cubicBezTo>
                    <a:pt x="1969" y="8388"/>
                    <a:pt x="1902" y="8488"/>
                    <a:pt x="1835" y="8622"/>
                  </a:cubicBezTo>
                  <a:cubicBezTo>
                    <a:pt x="1735" y="8722"/>
                    <a:pt x="1702" y="8788"/>
                    <a:pt x="1668" y="8888"/>
                  </a:cubicBezTo>
                  <a:cubicBezTo>
                    <a:pt x="1668" y="8922"/>
                    <a:pt x="1635" y="8922"/>
                    <a:pt x="1635" y="8955"/>
                  </a:cubicBezTo>
                  <a:cubicBezTo>
                    <a:pt x="1568" y="8988"/>
                    <a:pt x="1535" y="9089"/>
                    <a:pt x="1502" y="9122"/>
                  </a:cubicBezTo>
                  <a:cubicBezTo>
                    <a:pt x="1468" y="9222"/>
                    <a:pt x="1368" y="9322"/>
                    <a:pt x="1302" y="9422"/>
                  </a:cubicBezTo>
                  <a:cubicBezTo>
                    <a:pt x="968" y="10056"/>
                    <a:pt x="634" y="10656"/>
                    <a:pt x="368" y="11323"/>
                  </a:cubicBezTo>
                  <a:cubicBezTo>
                    <a:pt x="301" y="11557"/>
                    <a:pt x="201" y="11757"/>
                    <a:pt x="167" y="11957"/>
                  </a:cubicBezTo>
                  <a:lnTo>
                    <a:pt x="34" y="12591"/>
                  </a:lnTo>
                  <a:cubicBezTo>
                    <a:pt x="34" y="12758"/>
                    <a:pt x="1" y="12925"/>
                    <a:pt x="1" y="13091"/>
                  </a:cubicBezTo>
                  <a:cubicBezTo>
                    <a:pt x="1" y="13292"/>
                    <a:pt x="1" y="13458"/>
                    <a:pt x="34" y="13625"/>
                  </a:cubicBezTo>
                  <a:cubicBezTo>
                    <a:pt x="154" y="14377"/>
                    <a:pt x="545" y="15155"/>
                    <a:pt x="1281" y="15155"/>
                  </a:cubicBezTo>
                  <a:cubicBezTo>
                    <a:pt x="1361" y="15155"/>
                    <a:pt x="1446" y="15146"/>
                    <a:pt x="1535" y="15126"/>
                  </a:cubicBezTo>
                  <a:cubicBezTo>
                    <a:pt x="2002" y="14993"/>
                    <a:pt x="2402" y="14659"/>
                    <a:pt x="2836" y="14326"/>
                  </a:cubicBezTo>
                  <a:cubicBezTo>
                    <a:pt x="4070" y="13325"/>
                    <a:pt x="5371" y="12458"/>
                    <a:pt x="6805" y="11790"/>
                  </a:cubicBezTo>
                  <a:cubicBezTo>
                    <a:pt x="7206" y="11557"/>
                    <a:pt x="7673" y="11323"/>
                    <a:pt x="8173" y="11123"/>
                  </a:cubicBezTo>
                  <a:cubicBezTo>
                    <a:pt x="8307" y="11090"/>
                    <a:pt x="8373" y="11023"/>
                    <a:pt x="8507" y="10990"/>
                  </a:cubicBezTo>
                  <a:cubicBezTo>
                    <a:pt x="8573" y="10957"/>
                    <a:pt x="8640" y="10923"/>
                    <a:pt x="8707" y="10923"/>
                  </a:cubicBezTo>
                  <a:lnTo>
                    <a:pt x="8740" y="10923"/>
                  </a:lnTo>
                  <a:cubicBezTo>
                    <a:pt x="9874" y="10623"/>
                    <a:pt x="11008" y="10656"/>
                    <a:pt x="12143" y="10623"/>
                  </a:cubicBezTo>
                  <a:lnTo>
                    <a:pt x="12710" y="10623"/>
                  </a:lnTo>
                  <a:cubicBezTo>
                    <a:pt x="12810" y="10623"/>
                    <a:pt x="12943" y="10590"/>
                    <a:pt x="13010" y="10590"/>
                  </a:cubicBezTo>
                  <a:cubicBezTo>
                    <a:pt x="13143" y="10590"/>
                    <a:pt x="13277" y="10590"/>
                    <a:pt x="13444" y="10556"/>
                  </a:cubicBezTo>
                  <a:cubicBezTo>
                    <a:pt x="14544" y="10323"/>
                    <a:pt x="15812" y="9889"/>
                    <a:pt x="15512" y="8655"/>
                  </a:cubicBezTo>
                  <a:cubicBezTo>
                    <a:pt x="15478" y="8588"/>
                    <a:pt x="15478" y="8555"/>
                    <a:pt x="15412" y="8488"/>
                  </a:cubicBezTo>
                  <a:cubicBezTo>
                    <a:pt x="15212" y="7888"/>
                    <a:pt x="14845" y="7287"/>
                    <a:pt x="14678" y="6620"/>
                  </a:cubicBezTo>
                  <a:cubicBezTo>
                    <a:pt x="14411" y="5619"/>
                    <a:pt x="14411" y="4619"/>
                    <a:pt x="14478" y="3585"/>
                  </a:cubicBezTo>
                  <a:cubicBezTo>
                    <a:pt x="14511" y="2917"/>
                    <a:pt x="15045" y="2250"/>
                    <a:pt x="14644" y="1617"/>
                  </a:cubicBezTo>
                  <a:cubicBezTo>
                    <a:pt x="14225" y="994"/>
                    <a:pt x="13531" y="788"/>
                    <a:pt x="12738" y="788"/>
                  </a:cubicBezTo>
                  <a:cubicBezTo>
                    <a:pt x="11324" y="788"/>
                    <a:pt x="9600" y="1443"/>
                    <a:pt x="8573" y="1550"/>
                  </a:cubicBezTo>
                  <a:cubicBezTo>
                    <a:pt x="8519" y="1554"/>
                    <a:pt x="8466" y="1556"/>
                    <a:pt x="8414" y="1556"/>
                  </a:cubicBezTo>
                  <a:cubicBezTo>
                    <a:pt x="7661" y="1556"/>
                    <a:pt x="7091" y="1126"/>
                    <a:pt x="6405" y="783"/>
                  </a:cubicBezTo>
                  <a:cubicBezTo>
                    <a:pt x="5977" y="526"/>
                    <a:pt x="5353" y="0"/>
                    <a:pt x="4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5726650" y="1395825"/>
              <a:ext cx="270875" cy="100425"/>
            </a:xfrm>
            <a:custGeom>
              <a:avLst/>
              <a:gdLst/>
              <a:ahLst/>
              <a:cxnLst/>
              <a:rect l="l" t="t" r="r" b="b"/>
              <a:pathLst>
                <a:path w="10835" h="4017" extrusionOk="0">
                  <a:moveTo>
                    <a:pt x="8630" y="0"/>
                  </a:moveTo>
                  <a:cubicBezTo>
                    <a:pt x="6033" y="0"/>
                    <a:pt x="1908" y="779"/>
                    <a:pt x="772" y="2227"/>
                  </a:cubicBezTo>
                  <a:cubicBezTo>
                    <a:pt x="1" y="2936"/>
                    <a:pt x="656" y="4017"/>
                    <a:pt x="1498" y="4017"/>
                  </a:cubicBezTo>
                  <a:cubicBezTo>
                    <a:pt x="1566" y="4017"/>
                    <a:pt x="1636" y="4010"/>
                    <a:pt x="1706" y="3995"/>
                  </a:cubicBezTo>
                  <a:cubicBezTo>
                    <a:pt x="2874" y="3661"/>
                    <a:pt x="3874" y="2260"/>
                    <a:pt x="5109" y="1760"/>
                  </a:cubicBezTo>
                  <a:cubicBezTo>
                    <a:pt x="7544" y="592"/>
                    <a:pt x="10779" y="1326"/>
                    <a:pt x="10813" y="592"/>
                  </a:cubicBezTo>
                  <a:cubicBezTo>
                    <a:pt x="10835" y="193"/>
                    <a:pt x="9922" y="0"/>
                    <a:pt x="8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5575825" y="1300000"/>
              <a:ext cx="218500" cy="378450"/>
            </a:xfrm>
            <a:custGeom>
              <a:avLst/>
              <a:gdLst/>
              <a:ahLst/>
              <a:cxnLst/>
              <a:rect l="l" t="t" r="r" b="b"/>
              <a:pathLst>
                <a:path w="8740" h="15138" extrusionOk="0">
                  <a:moveTo>
                    <a:pt x="4666" y="0"/>
                  </a:moveTo>
                  <a:cubicBezTo>
                    <a:pt x="4592" y="0"/>
                    <a:pt x="4525" y="8"/>
                    <a:pt x="4470" y="22"/>
                  </a:cubicBezTo>
                  <a:cubicBezTo>
                    <a:pt x="4403" y="22"/>
                    <a:pt x="4370" y="22"/>
                    <a:pt x="4337" y="55"/>
                  </a:cubicBezTo>
                  <a:cubicBezTo>
                    <a:pt x="4270" y="89"/>
                    <a:pt x="4237" y="89"/>
                    <a:pt x="4203" y="156"/>
                  </a:cubicBezTo>
                  <a:lnTo>
                    <a:pt x="4070" y="256"/>
                  </a:lnTo>
                  <a:cubicBezTo>
                    <a:pt x="3903" y="489"/>
                    <a:pt x="3770" y="689"/>
                    <a:pt x="3670" y="923"/>
                  </a:cubicBezTo>
                  <a:cubicBezTo>
                    <a:pt x="3403" y="1390"/>
                    <a:pt x="3303" y="1890"/>
                    <a:pt x="3169" y="2390"/>
                  </a:cubicBezTo>
                  <a:cubicBezTo>
                    <a:pt x="2936" y="3425"/>
                    <a:pt x="2902" y="4525"/>
                    <a:pt x="2736" y="5526"/>
                  </a:cubicBezTo>
                  <a:cubicBezTo>
                    <a:pt x="2736" y="5593"/>
                    <a:pt x="2702" y="5726"/>
                    <a:pt x="2702" y="5826"/>
                  </a:cubicBezTo>
                  <a:lnTo>
                    <a:pt x="2569" y="6427"/>
                  </a:lnTo>
                  <a:cubicBezTo>
                    <a:pt x="2535" y="6593"/>
                    <a:pt x="2502" y="6794"/>
                    <a:pt x="2435" y="6994"/>
                  </a:cubicBezTo>
                  <a:cubicBezTo>
                    <a:pt x="2402" y="7027"/>
                    <a:pt x="2402" y="7027"/>
                    <a:pt x="2402" y="7060"/>
                  </a:cubicBezTo>
                  <a:lnTo>
                    <a:pt x="2402" y="7094"/>
                  </a:lnTo>
                  <a:cubicBezTo>
                    <a:pt x="2369" y="7227"/>
                    <a:pt x="2369" y="7327"/>
                    <a:pt x="2335" y="7394"/>
                  </a:cubicBezTo>
                  <a:cubicBezTo>
                    <a:pt x="2269" y="7527"/>
                    <a:pt x="2235" y="7594"/>
                    <a:pt x="2202" y="7728"/>
                  </a:cubicBezTo>
                  <a:cubicBezTo>
                    <a:pt x="2168" y="7828"/>
                    <a:pt x="2102" y="7928"/>
                    <a:pt x="2068" y="8028"/>
                  </a:cubicBezTo>
                  <a:cubicBezTo>
                    <a:pt x="2068" y="8061"/>
                    <a:pt x="2035" y="8161"/>
                    <a:pt x="2002" y="8228"/>
                  </a:cubicBezTo>
                  <a:cubicBezTo>
                    <a:pt x="1935" y="8361"/>
                    <a:pt x="1902" y="8495"/>
                    <a:pt x="1835" y="8595"/>
                  </a:cubicBezTo>
                  <a:cubicBezTo>
                    <a:pt x="1735" y="8695"/>
                    <a:pt x="1701" y="8762"/>
                    <a:pt x="1668" y="8862"/>
                  </a:cubicBezTo>
                  <a:cubicBezTo>
                    <a:pt x="1668" y="8895"/>
                    <a:pt x="1601" y="8895"/>
                    <a:pt x="1601" y="8928"/>
                  </a:cubicBezTo>
                  <a:cubicBezTo>
                    <a:pt x="1568" y="8995"/>
                    <a:pt x="1535" y="9062"/>
                    <a:pt x="1501" y="9095"/>
                  </a:cubicBezTo>
                  <a:cubicBezTo>
                    <a:pt x="1435" y="9195"/>
                    <a:pt x="1368" y="9329"/>
                    <a:pt x="1268" y="9395"/>
                  </a:cubicBezTo>
                  <a:cubicBezTo>
                    <a:pt x="934" y="10029"/>
                    <a:pt x="601" y="10663"/>
                    <a:pt x="367" y="11330"/>
                  </a:cubicBezTo>
                  <a:cubicBezTo>
                    <a:pt x="267" y="11530"/>
                    <a:pt x="200" y="11730"/>
                    <a:pt x="167" y="11931"/>
                  </a:cubicBezTo>
                  <a:lnTo>
                    <a:pt x="34" y="12564"/>
                  </a:lnTo>
                  <a:cubicBezTo>
                    <a:pt x="34" y="12731"/>
                    <a:pt x="0" y="12898"/>
                    <a:pt x="0" y="13065"/>
                  </a:cubicBezTo>
                  <a:cubicBezTo>
                    <a:pt x="0" y="13265"/>
                    <a:pt x="0" y="13432"/>
                    <a:pt x="34" y="13598"/>
                  </a:cubicBezTo>
                  <a:cubicBezTo>
                    <a:pt x="152" y="14341"/>
                    <a:pt x="510" y="15137"/>
                    <a:pt x="1246" y="15137"/>
                  </a:cubicBezTo>
                  <a:cubicBezTo>
                    <a:pt x="1337" y="15137"/>
                    <a:pt x="1433" y="15125"/>
                    <a:pt x="1535" y="15100"/>
                  </a:cubicBezTo>
                  <a:cubicBezTo>
                    <a:pt x="2002" y="14966"/>
                    <a:pt x="2402" y="14666"/>
                    <a:pt x="2836" y="14299"/>
                  </a:cubicBezTo>
                  <a:cubicBezTo>
                    <a:pt x="4070" y="13298"/>
                    <a:pt x="5371" y="12431"/>
                    <a:pt x="6772" y="11764"/>
                  </a:cubicBezTo>
                  <a:cubicBezTo>
                    <a:pt x="7205" y="11530"/>
                    <a:pt x="7672" y="11330"/>
                    <a:pt x="8173" y="11097"/>
                  </a:cubicBezTo>
                  <a:cubicBezTo>
                    <a:pt x="8306" y="11063"/>
                    <a:pt x="8373" y="11030"/>
                    <a:pt x="8506" y="10963"/>
                  </a:cubicBezTo>
                  <a:cubicBezTo>
                    <a:pt x="8573" y="10930"/>
                    <a:pt x="8673" y="10930"/>
                    <a:pt x="8740" y="10897"/>
                  </a:cubicBezTo>
                  <a:cubicBezTo>
                    <a:pt x="8706" y="9896"/>
                    <a:pt x="8540" y="8928"/>
                    <a:pt x="8173" y="8095"/>
                  </a:cubicBezTo>
                  <a:cubicBezTo>
                    <a:pt x="8039" y="7828"/>
                    <a:pt x="7873" y="7527"/>
                    <a:pt x="7706" y="7227"/>
                  </a:cubicBezTo>
                  <a:cubicBezTo>
                    <a:pt x="7239" y="6393"/>
                    <a:pt x="6638" y="5593"/>
                    <a:pt x="6038" y="4826"/>
                  </a:cubicBezTo>
                  <a:cubicBezTo>
                    <a:pt x="5304" y="3725"/>
                    <a:pt x="4570" y="2524"/>
                    <a:pt x="4537" y="1223"/>
                  </a:cubicBezTo>
                  <a:cubicBezTo>
                    <a:pt x="4503" y="889"/>
                    <a:pt x="4537" y="489"/>
                    <a:pt x="4837" y="256"/>
                  </a:cubicBezTo>
                  <a:cubicBezTo>
                    <a:pt x="4904" y="189"/>
                    <a:pt x="5004" y="122"/>
                    <a:pt x="5137" y="89"/>
                  </a:cubicBezTo>
                  <a:cubicBezTo>
                    <a:pt x="5071" y="89"/>
                    <a:pt x="5037" y="55"/>
                    <a:pt x="5004" y="55"/>
                  </a:cubicBezTo>
                  <a:cubicBezTo>
                    <a:pt x="4887" y="16"/>
                    <a:pt x="4769" y="0"/>
                    <a:pt x="4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5575825" y="1473275"/>
              <a:ext cx="396125" cy="204125"/>
            </a:xfrm>
            <a:custGeom>
              <a:avLst/>
              <a:gdLst/>
              <a:ahLst/>
              <a:cxnLst/>
              <a:rect l="l" t="t" r="r" b="b"/>
              <a:pathLst>
                <a:path w="15845" h="8165" extrusionOk="0">
                  <a:moveTo>
                    <a:pt x="4672" y="1"/>
                  </a:moveTo>
                  <a:cubicBezTo>
                    <a:pt x="3917" y="1"/>
                    <a:pt x="3160" y="44"/>
                    <a:pt x="2402" y="129"/>
                  </a:cubicBezTo>
                  <a:cubicBezTo>
                    <a:pt x="2335" y="163"/>
                    <a:pt x="2068" y="1063"/>
                    <a:pt x="2035" y="1130"/>
                  </a:cubicBezTo>
                  <a:cubicBezTo>
                    <a:pt x="1868" y="1631"/>
                    <a:pt x="1601" y="1997"/>
                    <a:pt x="1335" y="2431"/>
                  </a:cubicBezTo>
                  <a:cubicBezTo>
                    <a:pt x="1335" y="2464"/>
                    <a:pt x="1268" y="2464"/>
                    <a:pt x="1268" y="2498"/>
                  </a:cubicBezTo>
                  <a:cubicBezTo>
                    <a:pt x="567" y="3599"/>
                    <a:pt x="0" y="4833"/>
                    <a:pt x="0" y="6100"/>
                  </a:cubicBezTo>
                  <a:cubicBezTo>
                    <a:pt x="0" y="6301"/>
                    <a:pt x="0" y="6467"/>
                    <a:pt x="34" y="6634"/>
                  </a:cubicBezTo>
                  <a:cubicBezTo>
                    <a:pt x="154" y="7386"/>
                    <a:pt x="518" y="8164"/>
                    <a:pt x="1272" y="8164"/>
                  </a:cubicBezTo>
                  <a:cubicBezTo>
                    <a:pt x="1355" y="8164"/>
                    <a:pt x="1442" y="8155"/>
                    <a:pt x="1535" y="8135"/>
                  </a:cubicBezTo>
                  <a:cubicBezTo>
                    <a:pt x="2002" y="8002"/>
                    <a:pt x="2402" y="7668"/>
                    <a:pt x="2836" y="7335"/>
                  </a:cubicBezTo>
                  <a:cubicBezTo>
                    <a:pt x="4070" y="6334"/>
                    <a:pt x="5371" y="5467"/>
                    <a:pt x="6772" y="4799"/>
                  </a:cubicBezTo>
                  <a:cubicBezTo>
                    <a:pt x="7472" y="4466"/>
                    <a:pt x="8173" y="4232"/>
                    <a:pt x="8907" y="3999"/>
                  </a:cubicBezTo>
                  <a:cubicBezTo>
                    <a:pt x="10041" y="3732"/>
                    <a:pt x="11075" y="3732"/>
                    <a:pt x="12209" y="3632"/>
                  </a:cubicBezTo>
                  <a:lnTo>
                    <a:pt x="12709" y="3632"/>
                  </a:lnTo>
                  <a:cubicBezTo>
                    <a:pt x="12809" y="3632"/>
                    <a:pt x="12876" y="3599"/>
                    <a:pt x="13010" y="3599"/>
                  </a:cubicBezTo>
                  <a:cubicBezTo>
                    <a:pt x="13143" y="3599"/>
                    <a:pt x="13243" y="3599"/>
                    <a:pt x="13410" y="3565"/>
                  </a:cubicBezTo>
                  <a:cubicBezTo>
                    <a:pt x="14544" y="3332"/>
                    <a:pt x="15845" y="2898"/>
                    <a:pt x="15511" y="1664"/>
                  </a:cubicBezTo>
                  <a:cubicBezTo>
                    <a:pt x="15511" y="1597"/>
                    <a:pt x="15511" y="1497"/>
                    <a:pt x="15445" y="1464"/>
                  </a:cubicBezTo>
                  <a:cubicBezTo>
                    <a:pt x="15345" y="1731"/>
                    <a:pt x="15111" y="1964"/>
                    <a:pt x="14844" y="2098"/>
                  </a:cubicBezTo>
                  <a:cubicBezTo>
                    <a:pt x="14668" y="2185"/>
                    <a:pt x="14484" y="2222"/>
                    <a:pt x="14296" y="2222"/>
                  </a:cubicBezTo>
                  <a:cubicBezTo>
                    <a:pt x="13842" y="2222"/>
                    <a:pt x="13367" y="2010"/>
                    <a:pt x="12943" y="1797"/>
                  </a:cubicBezTo>
                  <a:cubicBezTo>
                    <a:pt x="11275" y="997"/>
                    <a:pt x="9507" y="463"/>
                    <a:pt x="7672" y="230"/>
                  </a:cubicBezTo>
                  <a:cubicBezTo>
                    <a:pt x="6681" y="77"/>
                    <a:pt x="5679" y="1"/>
                    <a:pt x="4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4892825" y="896250"/>
              <a:ext cx="427825" cy="521825"/>
            </a:xfrm>
            <a:custGeom>
              <a:avLst/>
              <a:gdLst/>
              <a:ahLst/>
              <a:cxnLst/>
              <a:rect l="l" t="t" r="r" b="b"/>
              <a:pathLst>
                <a:path w="17113" h="20873" extrusionOk="0">
                  <a:moveTo>
                    <a:pt x="4570" y="1"/>
                  </a:moveTo>
                  <a:cubicBezTo>
                    <a:pt x="3968" y="1"/>
                    <a:pt x="3426" y="193"/>
                    <a:pt x="3003" y="694"/>
                  </a:cubicBezTo>
                  <a:cubicBezTo>
                    <a:pt x="2369" y="1395"/>
                    <a:pt x="2869" y="2329"/>
                    <a:pt x="2736" y="3196"/>
                  </a:cubicBezTo>
                  <a:cubicBezTo>
                    <a:pt x="2569" y="4530"/>
                    <a:pt x="2336" y="5731"/>
                    <a:pt x="1835" y="6932"/>
                  </a:cubicBezTo>
                  <a:cubicBezTo>
                    <a:pt x="1502" y="7733"/>
                    <a:pt x="968" y="8400"/>
                    <a:pt x="568" y="9167"/>
                  </a:cubicBezTo>
                  <a:cubicBezTo>
                    <a:pt x="668" y="9234"/>
                    <a:pt x="635" y="9334"/>
                    <a:pt x="601" y="9367"/>
                  </a:cubicBezTo>
                  <a:cubicBezTo>
                    <a:pt x="1" y="10802"/>
                    <a:pt x="1302" y="11702"/>
                    <a:pt x="2536" y="12203"/>
                  </a:cubicBezTo>
                  <a:cubicBezTo>
                    <a:pt x="2703" y="12303"/>
                    <a:pt x="2869" y="12336"/>
                    <a:pt x="3003" y="12369"/>
                  </a:cubicBezTo>
                  <a:cubicBezTo>
                    <a:pt x="3136" y="12403"/>
                    <a:pt x="3203" y="12469"/>
                    <a:pt x="3336" y="12503"/>
                  </a:cubicBezTo>
                  <a:cubicBezTo>
                    <a:pt x="3470" y="12536"/>
                    <a:pt x="3537" y="12536"/>
                    <a:pt x="3637" y="12570"/>
                  </a:cubicBezTo>
                  <a:cubicBezTo>
                    <a:pt x="3703" y="12636"/>
                    <a:pt x="3803" y="12636"/>
                    <a:pt x="3870" y="12670"/>
                  </a:cubicBezTo>
                  <a:cubicBezTo>
                    <a:pt x="3937" y="12670"/>
                    <a:pt x="3970" y="12670"/>
                    <a:pt x="3970" y="12703"/>
                  </a:cubicBezTo>
                  <a:cubicBezTo>
                    <a:pt x="5271" y="13037"/>
                    <a:pt x="6505" y="13203"/>
                    <a:pt x="7673" y="13837"/>
                  </a:cubicBezTo>
                  <a:lnTo>
                    <a:pt x="7706" y="13837"/>
                  </a:lnTo>
                  <a:cubicBezTo>
                    <a:pt x="7806" y="13870"/>
                    <a:pt x="7873" y="13904"/>
                    <a:pt x="7940" y="13971"/>
                  </a:cubicBezTo>
                  <a:cubicBezTo>
                    <a:pt x="8040" y="14037"/>
                    <a:pt x="8140" y="14071"/>
                    <a:pt x="8273" y="14171"/>
                  </a:cubicBezTo>
                  <a:cubicBezTo>
                    <a:pt x="8774" y="14504"/>
                    <a:pt x="9207" y="14905"/>
                    <a:pt x="9674" y="15338"/>
                  </a:cubicBezTo>
                  <a:cubicBezTo>
                    <a:pt x="11142" y="16506"/>
                    <a:pt x="12376" y="17907"/>
                    <a:pt x="13610" y="19474"/>
                  </a:cubicBezTo>
                  <a:cubicBezTo>
                    <a:pt x="13977" y="19975"/>
                    <a:pt x="14378" y="20509"/>
                    <a:pt x="14878" y="20742"/>
                  </a:cubicBezTo>
                  <a:cubicBezTo>
                    <a:pt x="15058" y="20832"/>
                    <a:pt x="15229" y="20872"/>
                    <a:pt x="15390" y="20872"/>
                  </a:cubicBezTo>
                  <a:cubicBezTo>
                    <a:pt x="16127" y="20872"/>
                    <a:pt x="16661" y="20029"/>
                    <a:pt x="16879" y="19208"/>
                  </a:cubicBezTo>
                  <a:cubicBezTo>
                    <a:pt x="16980" y="19007"/>
                    <a:pt x="17013" y="18774"/>
                    <a:pt x="17046" y="18540"/>
                  </a:cubicBezTo>
                  <a:lnTo>
                    <a:pt x="17046" y="18507"/>
                  </a:lnTo>
                  <a:cubicBezTo>
                    <a:pt x="17113" y="18307"/>
                    <a:pt x="17113" y="18073"/>
                    <a:pt x="17113" y="17873"/>
                  </a:cubicBezTo>
                  <a:cubicBezTo>
                    <a:pt x="17113" y="17573"/>
                    <a:pt x="17113" y="17340"/>
                    <a:pt x="17046" y="17039"/>
                  </a:cubicBezTo>
                  <a:cubicBezTo>
                    <a:pt x="17013" y="16739"/>
                    <a:pt x="17013" y="16506"/>
                    <a:pt x="16980" y="16239"/>
                  </a:cubicBezTo>
                  <a:cubicBezTo>
                    <a:pt x="16846" y="15372"/>
                    <a:pt x="16613" y="14504"/>
                    <a:pt x="16346" y="13637"/>
                  </a:cubicBezTo>
                  <a:lnTo>
                    <a:pt x="16346" y="13570"/>
                  </a:lnTo>
                  <a:cubicBezTo>
                    <a:pt x="16279" y="13470"/>
                    <a:pt x="16212" y="13303"/>
                    <a:pt x="16179" y="13170"/>
                  </a:cubicBezTo>
                  <a:cubicBezTo>
                    <a:pt x="16146" y="13070"/>
                    <a:pt x="16112" y="13003"/>
                    <a:pt x="16112" y="12903"/>
                  </a:cubicBezTo>
                  <a:cubicBezTo>
                    <a:pt x="16112" y="12870"/>
                    <a:pt x="16046" y="12870"/>
                    <a:pt x="16046" y="12836"/>
                  </a:cubicBezTo>
                  <a:lnTo>
                    <a:pt x="15945" y="12469"/>
                  </a:lnTo>
                  <a:lnTo>
                    <a:pt x="15812" y="11969"/>
                  </a:lnTo>
                  <a:cubicBezTo>
                    <a:pt x="15779" y="11869"/>
                    <a:pt x="15779" y="11736"/>
                    <a:pt x="15779" y="11669"/>
                  </a:cubicBezTo>
                  <a:cubicBezTo>
                    <a:pt x="15712" y="11535"/>
                    <a:pt x="15712" y="11402"/>
                    <a:pt x="15679" y="11269"/>
                  </a:cubicBezTo>
                  <a:cubicBezTo>
                    <a:pt x="15679" y="11169"/>
                    <a:pt x="15645" y="11002"/>
                    <a:pt x="15645" y="10868"/>
                  </a:cubicBezTo>
                  <a:cubicBezTo>
                    <a:pt x="15645" y="10735"/>
                    <a:pt x="15612" y="10635"/>
                    <a:pt x="15612" y="10501"/>
                  </a:cubicBezTo>
                  <a:lnTo>
                    <a:pt x="15612" y="10435"/>
                  </a:lnTo>
                  <a:lnTo>
                    <a:pt x="15612" y="10335"/>
                  </a:lnTo>
                  <a:cubicBezTo>
                    <a:pt x="15612" y="10068"/>
                    <a:pt x="15545" y="9868"/>
                    <a:pt x="15545" y="9601"/>
                  </a:cubicBezTo>
                  <a:lnTo>
                    <a:pt x="15545" y="8767"/>
                  </a:lnTo>
                  <a:lnTo>
                    <a:pt x="15545" y="8400"/>
                  </a:lnTo>
                  <a:cubicBezTo>
                    <a:pt x="15612" y="7099"/>
                    <a:pt x="15745" y="5698"/>
                    <a:pt x="15745" y="4364"/>
                  </a:cubicBezTo>
                  <a:cubicBezTo>
                    <a:pt x="15745" y="3696"/>
                    <a:pt x="15679" y="3029"/>
                    <a:pt x="15512" y="2396"/>
                  </a:cubicBezTo>
                  <a:cubicBezTo>
                    <a:pt x="15412" y="2062"/>
                    <a:pt x="15345" y="1728"/>
                    <a:pt x="15178" y="1495"/>
                  </a:cubicBezTo>
                  <a:cubicBezTo>
                    <a:pt x="15145" y="1428"/>
                    <a:pt x="15078" y="1361"/>
                    <a:pt x="15045" y="1328"/>
                  </a:cubicBezTo>
                  <a:lnTo>
                    <a:pt x="14911" y="1195"/>
                  </a:lnTo>
                  <a:lnTo>
                    <a:pt x="14811" y="1061"/>
                  </a:lnTo>
                  <a:cubicBezTo>
                    <a:pt x="14648" y="972"/>
                    <a:pt x="14472" y="936"/>
                    <a:pt x="14289" y="936"/>
                  </a:cubicBezTo>
                  <a:cubicBezTo>
                    <a:pt x="13649" y="936"/>
                    <a:pt x="12929" y="1380"/>
                    <a:pt x="12410" y="1562"/>
                  </a:cubicBezTo>
                  <a:cubicBezTo>
                    <a:pt x="11751" y="1815"/>
                    <a:pt x="11132" y="2087"/>
                    <a:pt x="10463" y="2087"/>
                  </a:cubicBezTo>
                  <a:cubicBezTo>
                    <a:pt x="10250" y="2087"/>
                    <a:pt x="10033" y="2060"/>
                    <a:pt x="9808" y="1995"/>
                  </a:cubicBezTo>
                  <a:cubicBezTo>
                    <a:pt x="8498" y="1575"/>
                    <a:pt x="6290" y="1"/>
                    <a:pt x="4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4892825" y="981825"/>
              <a:ext cx="291875" cy="172400"/>
            </a:xfrm>
            <a:custGeom>
              <a:avLst/>
              <a:gdLst/>
              <a:ahLst/>
              <a:cxnLst/>
              <a:rect l="l" t="t" r="r" b="b"/>
              <a:pathLst>
                <a:path w="11675" h="6896" extrusionOk="0">
                  <a:moveTo>
                    <a:pt x="1114" y="1"/>
                  </a:moveTo>
                  <a:cubicBezTo>
                    <a:pt x="503" y="1"/>
                    <a:pt x="121" y="137"/>
                    <a:pt x="101" y="440"/>
                  </a:cubicBezTo>
                  <a:cubicBezTo>
                    <a:pt x="1" y="1341"/>
                    <a:pt x="3770" y="1174"/>
                    <a:pt x="6305" y="3242"/>
                  </a:cubicBezTo>
                  <a:cubicBezTo>
                    <a:pt x="7539" y="4110"/>
                    <a:pt x="8373" y="6111"/>
                    <a:pt x="9641" y="6812"/>
                  </a:cubicBezTo>
                  <a:cubicBezTo>
                    <a:pt x="9769" y="6869"/>
                    <a:pt x="9901" y="6895"/>
                    <a:pt x="10031" y="6895"/>
                  </a:cubicBezTo>
                  <a:cubicBezTo>
                    <a:pt x="10884" y="6895"/>
                    <a:pt x="11674" y="5761"/>
                    <a:pt x="11009" y="4777"/>
                  </a:cubicBezTo>
                  <a:cubicBezTo>
                    <a:pt x="9884" y="2260"/>
                    <a:pt x="3602" y="1"/>
                    <a:pt x="1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5087125" y="919125"/>
              <a:ext cx="235200" cy="498100"/>
            </a:xfrm>
            <a:custGeom>
              <a:avLst/>
              <a:gdLst/>
              <a:ahLst/>
              <a:cxnLst/>
              <a:rect l="l" t="t" r="r" b="b"/>
              <a:pathLst>
                <a:path w="9408" h="19924" extrusionOk="0">
                  <a:moveTo>
                    <a:pt x="6660" y="0"/>
                  </a:moveTo>
                  <a:cubicBezTo>
                    <a:pt x="6602" y="0"/>
                    <a:pt x="6539" y="5"/>
                    <a:pt x="6472" y="13"/>
                  </a:cubicBezTo>
                  <a:cubicBezTo>
                    <a:pt x="6439" y="13"/>
                    <a:pt x="6406" y="80"/>
                    <a:pt x="6372" y="80"/>
                  </a:cubicBezTo>
                  <a:cubicBezTo>
                    <a:pt x="6472" y="113"/>
                    <a:pt x="6572" y="180"/>
                    <a:pt x="6639" y="313"/>
                  </a:cubicBezTo>
                  <a:cubicBezTo>
                    <a:pt x="6906" y="647"/>
                    <a:pt x="6906" y="1147"/>
                    <a:pt x="6772" y="1581"/>
                  </a:cubicBezTo>
                  <a:cubicBezTo>
                    <a:pt x="6439" y="3182"/>
                    <a:pt x="5405" y="4583"/>
                    <a:pt x="4304" y="5750"/>
                  </a:cubicBezTo>
                  <a:cubicBezTo>
                    <a:pt x="3537" y="6618"/>
                    <a:pt x="2636" y="7452"/>
                    <a:pt x="1902" y="8419"/>
                  </a:cubicBezTo>
                  <a:cubicBezTo>
                    <a:pt x="1635" y="8752"/>
                    <a:pt x="1435" y="9086"/>
                    <a:pt x="1202" y="9420"/>
                  </a:cubicBezTo>
                  <a:cubicBezTo>
                    <a:pt x="668" y="10487"/>
                    <a:pt x="234" y="11655"/>
                    <a:pt x="1" y="12889"/>
                  </a:cubicBezTo>
                  <a:cubicBezTo>
                    <a:pt x="101" y="12922"/>
                    <a:pt x="168" y="12955"/>
                    <a:pt x="234" y="12989"/>
                  </a:cubicBezTo>
                  <a:cubicBezTo>
                    <a:pt x="368" y="13089"/>
                    <a:pt x="435" y="13122"/>
                    <a:pt x="568" y="13222"/>
                  </a:cubicBezTo>
                  <a:cubicBezTo>
                    <a:pt x="1068" y="13556"/>
                    <a:pt x="1535" y="13956"/>
                    <a:pt x="2002" y="14390"/>
                  </a:cubicBezTo>
                  <a:cubicBezTo>
                    <a:pt x="3437" y="15557"/>
                    <a:pt x="4704" y="16958"/>
                    <a:pt x="5905" y="18493"/>
                  </a:cubicBezTo>
                  <a:cubicBezTo>
                    <a:pt x="6272" y="18993"/>
                    <a:pt x="6706" y="19560"/>
                    <a:pt x="7206" y="19794"/>
                  </a:cubicBezTo>
                  <a:cubicBezTo>
                    <a:pt x="7386" y="19883"/>
                    <a:pt x="7556" y="19924"/>
                    <a:pt x="7715" y="19924"/>
                  </a:cubicBezTo>
                  <a:cubicBezTo>
                    <a:pt x="8445" y="19924"/>
                    <a:pt x="8961" y="19080"/>
                    <a:pt x="9208" y="18259"/>
                  </a:cubicBezTo>
                  <a:cubicBezTo>
                    <a:pt x="9274" y="18059"/>
                    <a:pt x="9341" y="17826"/>
                    <a:pt x="9374" y="17592"/>
                  </a:cubicBezTo>
                  <a:lnTo>
                    <a:pt x="9374" y="17559"/>
                  </a:lnTo>
                  <a:cubicBezTo>
                    <a:pt x="9408" y="17325"/>
                    <a:pt x="9408" y="17125"/>
                    <a:pt x="9408" y="16925"/>
                  </a:cubicBezTo>
                  <a:cubicBezTo>
                    <a:pt x="9408" y="16625"/>
                    <a:pt x="9408" y="16391"/>
                    <a:pt x="9374" y="16091"/>
                  </a:cubicBezTo>
                  <a:cubicBezTo>
                    <a:pt x="9341" y="15791"/>
                    <a:pt x="9341" y="15557"/>
                    <a:pt x="9274" y="15290"/>
                  </a:cubicBezTo>
                  <a:cubicBezTo>
                    <a:pt x="9174" y="14423"/>
                    <a:pt x="8907" y="13556"/>
                    <a:pt x="8674" y="12655"/>
                  </a:cubicBezTo>
                  <a:lnTo>
                    <a:pt x="8674" y="12622"/>
                  </a:lnTo>
                  <a:cubicBezTo>
                    <a:pt x="8574" y="12488"/>
                    <a:pt x="8540" y="12322"/>
                    <a:pt x="8507" y="12222"/>
                  </a:cubicBezTo>
                  <a:cubicBezTo>
                    <a:pt x="8440" y="12122"/>
                    <a:pt x="8407" y="12055"/>
                    <a:pt x="8407" y="11955"/>
                  </a:cubicBezTo>
                  <a:cubicBezTo>
                    <a:pt x="8407" y="11921"/>
                    <a:pt x="8374" y="11921"/>
                    <a:pt x="8374" y="11888"/>
                  </a:cubicBezTo>
                  <a:lnTo>
                    <a:pt x="8240" y="11488"/>
                  </a:lnTo>
                  <a:lnTo>
                    <a:pt x="8107" y="10987"/>
                  </a:lnTo>
                  <a:cubicBezTo>
                    <a:pt x="8073" y="10921"/>
                    <a:pt x="8073" y="10787"/>
                    <a:pt x="8073" y="10721"/>
                  </a:cubicBezTo>
                  <a:cubicBezTo>
                    <a:pt x="8040" y="10587"/>
                    <a:pt x="8040" y="10454"/>
                    <a:pt x="8007" y="10320"/>
                  </a:cubicBezTo>
                  <a:cubicBezTo>
                    <a:pt x="8007" y="10220"/>
                    <a:pt x="7940" y="10053"/>
                    <a:pt x="7940" y="9920"/>
                  </a:cubicBezTo>
                  <a:cubicBezTo>
                    <a:pt x="7940" y="9787"/>
                    <a:pt x="7907" y="9653"/>
                    <a:pt x="7907" y="9520"/>
                  </a:cubicBezTo>
                  <a:lnTo>
                    <a:pt x="7907" y="9486"/>
                  </a:lnTo>
                  <a:lnTo>
                    <a:pt x="7907" y="9386"/>
                  </a:lnTo>
                  <a:cubicBezTo>
                    <a:pt x="7907" y="9119"/>
                    <a:pt x="7873" y="8919"/>
                    <a:pt x="7873" y="8652"/>
                  </a:cubicBezTo>
                  <a:lnTo>
                    <a:pt x="7873" y="7818"/>
                  </a:lnTo>
                  <a:lnTo>
                    <a:pt x="7873" y="7452"/>
                  </a:lnTo>
                  <a:cubicBezTo>
                    <a:pt x="7907" y="6151"/>
                    <a:pt x="8073" y="4750"/>
                    <a:pt x="8073" y="3415"/>
                  </a:cubicBezTo>
                  <a:cubicBezTo>
                    <a:pt x="8073" y="2748"/>
                    <a:pt x="7973" y="2081"/>
                    <a:pt x="7807" y="1447"/>
                  </a:cubicBezTo>
                  <a:cubicBezTo>
                    <a:pt x="7740" y="1114"/>
                    <a:pt x="7640" y="780"/>
                    <a:pt x="7473" y="513"/>
                  </a:cubicBezTo>
                  <a:cubicBezTo>
                    <a:pt x="7440" y="480"/>
                    <a:pt x="7406" y="413"/>
                    <a:pt x="7373" y="346"/>
                  </a:cubicBezTo>
                  <a:lnTo>
                    <a:pt x="7239" y="246"/>
                  </a:lnTo>
                  <a:lnTo>
                    <a:pt x="7106" y="113"/>
                  </a:lnTo>
                  <a:cubicBezTo>
                    <a:pt x="6981" y="38"/>
                    <a:pt x="6837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4892000" y="1124575"/>
              <a:ext cx="434500" cy="295100"/>
            </a:xfrm>
            <a:custGeom>
              <a:avLst/>
              <a:gdLst/>
              <a:ahLst/>
              <a:cxnLst/>
              <a:rect l="l" t="t" r="r" b="b"/>
              <a:pathLst>
                <a:path w="17380" h="11804" extrusionOk="0">
                  <a:moveTo>
                    <a:pt x="701" y="1"/>
                  </a:moveTo>
                  <a:lnTo>
                    <a:pt x="567" y="234"/>
                  </a:lnTo>
                  <a:cubicBezTo>
                    <a:pt x="0" y="1735"/>
                    <a:pt x="1368" y="2603"/>
                    <a:pt x="2569" y="3070"/>
                  </a:cubicBezTo>
                  <a:cubicBezTo>
                    <a:pt x="2736" y="3170"/>
                    <a:pt x="2902" y="3203"/>
                    <a:pt x="3036" y="3236"/>
                  </a:cubicBezTo>
                  <a:cubicBezTo>
                    <a:pt x="3169" y="3270"/>
                    <a:pt x="3303" y="3336"/>
                    <a:pt x="3369" y="3370"/>
                  </a:cubicBezTo>
                  <a:cubicBezTo>
                    <a:pt x="3503" y="3403"/>
                    <a:pt x="3570" y="3403"/>
                    <a:pt x="3670" y="3437"/>
                  </a:cubicBezTo>
                  <a:cubicBezTo>
                    <a:pt x="3736" y="3503"/>
                    <a:pt x="3836" y="3503"/>
                    <a:pt x="3903" y="3537"/>
                  </a:cubicBezTo>
                  <a:cubicBezTo>
                    <a:pt x="5171" y="3870"/>
                    <a:pt x="6338" y="4170"/>
                    <a:pt x="7539" y="4771"/>
                  </a:cubicBezTo>
                  <a:cubicBezTo>
                    <a:pt x="8340" y="5204"/>
                    <a:pt x="9074" y="5671"/>
                    <a:pt x="9741" y="6239"/>
                  </a:cubicBezTo>
                  <a:cubicBezTo>
                    <a:pt x="11208" y="7406"/>
                    <a:pt x="12476" y="8840"/>
                    <a:pt x="13677" y="10375"/>
                  </a:cubicBezTo>
                  <a:cubicBezTo>
                    <a:pt x="14044" y="10875"/>
                    <a:pt x="14477" y="11409"/>
                    <a:pt x="14978" y="11676"/>
                  </a:cubicBezTo>
                  <a:cubicBezTo>
                    <a:pt x="15154" y="11764"/>
                    <a:pt x="15320" y="11803"/>
                    <a:pt x="15477" y="11803"/>
                  </a:cubicBezTo>
                  <a:cubicBezTo>
                    <a:pt x="16212" y="11803"/>
                    <a:pt x="16732" y="10933"/>
                    <a:pt x="16979" y="10108"/>
                  </a:cubicBezTo>
                  <a:cubicBezTo>
                    <a:pt x="17046" y="9908"/>
                    <a:pt x="17079" y="9708"/>
                    <a:pt x="17146" y="9441"/>
                  </a:cubicBezTo>
                  <a:lnTo>
                    <a:pt x="17146" y="9407"/>
                  </a:lnTo>
                  <a:cubicBezTo>
                    <a:pt x="17379" y="7840"/>
                    <a:pt x="17013" y="6105"/>
                    <a:pt x="16479" y="4604"/>
                  </a:cubicBezTo>
                  <a:cubicBezTo>
                    <a:pt x="16479" y="4571"/>
                    <a:pt x="16412" y="4537"/>
                    <a:pt x="16412" y="4504"/>
                  </a:cubicBezTo>
                  <a:lnTo>
                    <a:pt x="16412" y="4437"/>
                  </a:lnTo>
                  <a:cubicBezTo>
                    <a:pt x="16212" y="3837"/>
                    <a:pt x="16012" y="3336"/>
                    <a:pt x="15878" y="2669"/>
                  </a:cubicBezTo>
                  <a:cubicBezTo>
                    <a:pt x="15845" y="2536"/>
                    <a:pt x="15745" y="1402"/>
                    <a:pt x="15678" y="1335"/>
                  </a:cubicBezTo>
                  <a:cubicBezTo>
                    <a:pt x="13744" y="668"/>
                    <a:pt x="11742" y="334"/>
                    <a:pt x="9707" y="234"/>
                  </a:cubicBezTo>
                  <a:cubicBezTo>
                    <a:pt x="9473" y="227"/>
                    <a:pt x="9239" y="223"/>
                    <a:pt x="9006" y="223"/>
                  </a:cubicBezTo>
                  <a:cubicBezTo>
                    <a:pt x="7112" y="223"/>
                    <a:pt x="5244" y="467"/>
                    <a:pt x="3403" y="1001"/>
                  </a:cubicBezTo>
                  <a:cubicBezTo>
                    <a:pt x="3019" y="1111"/>
                    <a:pt x="2585" y="1221"/>
                    <a:pt x="2173" y="1221"/>
                  </a:cubicBezTo>
                  <a:cubicBezTo>
                    <a:pt x="1832" y="1221"/>
                    <a:pt x="1506" y="1146"/>
                    <a:pt x="1235" y="935"/>
                  </a:cubicBezTo>
                  <a:cubicBezTo>
                    <a:pt x="968" y="735"/>
                    <a:pt x="768" y="368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4876975" y="1577850"/>
              <a:ext cx="326925" cy="371600"/>
            </a:xfrm>
            <a:custGeom>
              <a:avLst/>
              <a:gdLst/>
              <a:ahLst/>
              <a:cxnLst/>
              <a:rect l="l" t="t" r="r" b="b"/>
              <a:pathLst>
                <a:path w="13077" h="14864" extrusionOk="0">
                  <a:moveTo>
                    <a:pt x="9771" y="1"/>
                  </a:moveTo>
                  <a:cubicBezTo>
                    <a:pt x="9287" y="1"/>
                    <a:pt x="8740" y="531"/>
                    <a:pt x="8340" y="817"/>
                  </a:cubicBezTo>
                  <a:cubicBezTo>
                    <a:pt x="7784" y="1218"/>
                    <a:pt x="7314" y="1591"/>
                    <a:pt x="6665" y="1591"/>
                  </a:cubicBezTo>
                  <a:cubicBezTo>
                    <a:pt x="6613" y="1591"/>
                    <a:pt x="6560" y="1589"/>
                    <a:pt x="6506" y="1584"/>
                  </a:cubicBezTo>
                  <a:cubicBezTo>
                    <a:pt x="5670" y="1500"/>
                    <a:pt x="4338" y="894"/>
                    <a:pt x="3197" y="894"/>
                  </a:cubicBezTo>
                  <a:cubicBezTo>
                    <a:pt x="2515" y="894"/>
                    <a:pt x="1901" y="1110"/>
                    <a:pt x="1502" y="1784"/>
                  </a:cubicBezTo>
                  <a:cubicBezTo>
                    <a:pt x="1135" y="2418"/>
                    <a:pt x="1569" y="3085"/>
                    <a:pt x="1569" y="3719"/>
                  </a:cubicBezTo>
                  <a:cubicBezTo>
                    <a:pt x="1569" y="4753"/>
                    <a:pt x="1469" y="5720"/>
                    <a:pt x="1235" y="6721"/>
                  </a:cubicBezTo>
                  <a:cubicBezTo>
                    <a:pt x="1068" y="7388"/>
                    <a:pt x="735" y="7955"/>
                    <a:pt x="501" y="8589"/>
                  </a:cubicBezTo>
                  <a:cubicBezTo>
                    <a:pt x="401" y="8589"/>
                    <a:pt x="401" y="8656"/>
                    <a:pt x="335" y="8722"/>
                  </a:cubicBezTo>
                  <a:cubicBezTo>
                    <a:pt x="1" y="9923"/>
                    <a:pt x="1068" y="10323"/>
                    <a:pt x="1969" y="10490"/>
                  </a:cubicBezTo>
                  <a:cubicBezTo>
                    <a:pt x="2102" y="10557"/>
                    <a:pt x="2236" y="10557"/>
                    <a:pt x="2336" y="10557"/>
                  </a:cubicBezTo>
                  <a:cubicBezTo>
                    <a:pt x="2436" y="10557"/>
                    <a:pt x="2503" y="10557"/>
                    <a:pt x="2603" y="10590"/>
                  </a:cubicBezTo>
                  <a:lnTo>
                    <a:pt x="3103" y="10590"/>
                  </a:lnTo>
                  <a:cubicBezTo>
                    <a:pt x="4071" y="10624"/>
                    <a:pt x="4971" y="10557"/>
                    <a:pt x="5872" y="10790"/>
                  </a:cubicBezTo>
                  <a:lnTo>
                    <a:pt x="5939" y="10790"/>
                  </a:lnTo>
                  <a:cubicBezTo>
                    <a:pt x="5972" y="10790"/>
                    <a:pt x="6072" y="10824"/>
                    <a:pt x="6105" y="10824"/>
                  </a:cubicBezTo>
                  <a:lnTo>
                    <a:pt x="6339" y="10957"/>
                  </a:lnTo>
                  <a:cubicBezTo>
                    <a:pt x="6706" y="11124"/>
                    <a:pt x="7106" y="11391"/>
                    <a:pt x="7473" y="11624"/>
                  </a:cubicBezTo>
                  <a:cubicBezTo>
                    <a:pt x="8607" y="12258"/>
                    <a:pt x="9641" y="13125"/>
                    <a:pt x="10642" y="14093"/>
                  </a:cubicBezTo>
                  <a:cubicBezTo>
                    <a:pt x="10975" y="14393"/>
                    <a:pt x="11276" y="14760"/>
                    <a:pt x="11676" y="14827"/>
                  </a:cubicBezTo>
                  <a:cubicBezTo>
                    <a:pt x="11758" y="14851"/>
                    <a:pt x="11836" y="14863"/>
                    <a:pt x="11910" y="14863"/>
                  </a:cubicBezTo>
                  <a:cubicBezTo>
                    <a:pt x="12538" y="14863"/>
                    <a:pt x="12921" y="14041"/>
                    <a:pt x="13010" y="13326"/>
                  </a:cubicBezTo>
                  <a:cubicBezTo>
                    <a:pt x="13077" y="13159"/>
                    <a:pt x="13077" y="12992"/>
                    <a:pt x="13077" y="12792"/>
                  </a:cubicBezTo>
                  <a:cubicBezTo>
                    <a:pt x="13077" y="12625"/>
                    <a:pt x="13077" y="12458"/>
                    <a:pt x="13010" y="12291"/>
                  </a:cubicBezTo>
                  <a:cubicBezTo>
                    <a:pt x="13010" y="12091"/>
                    <a:pt x="12977" y="11891"/>
                    <a:pt x="12944" y="11658"/>
                  </a:cubicBezTo>
                  <a:cubicBezTo>
                    <a:pt x="12910" y="11458"/>
                    <a:pt x="12843" y="11257"/>
                    <a:pt x="12810" y="11091"/>
                  </a:cubicBezTo>
                  <a:cubicBezTo>
                    <a:pt x="12643" y="10423"/>
                    <a:pt x="12410" y="9790"/>
                    <a:pt x="12143" y="9223"/>
                  </a:cubicBezTo>
                  <a:cubicBezTo>
                    <a:pt x="12110" y="9123"/>
                    <a:pt x="12010" y="8989"/>
                    <a:pt x="11976" y="8922"/>
                  </a:cubicBezTo>
                  <a:cubicBezTo>
                    <a:pt x="11943" y="8889"/>
                    <a:pt x="11943" y="8789"/>
                    <a:pt x="11909" y="8756"/>
                  </a:cubicBezTo>
                  <a:cubicBezTo>
                    <a:pt x="11909" y="8722"/>
                    <a:pt x="11843" y="8722"/>
                    <a:pt x="11843" y="8722"/>
                  </a:cubicBezTo>
                  <a:lnTo>
                    <a:pt x="11709" y="8455"/>
                  </a:lnTo>
                  <a:cubicBezTo>
                    <a:pt x="11676" y="8322"/>
                    <a:pt x="11643" y="8222"/>
                    <a:pt x="11609" y="8122"/>
                  </a:cubicBezTo>
                  <a:cubicBezTo>
                    <a:pt x="11543" y="8055"/>
                    <a:pt x="11543" y="7955"/>
                    <a:pt x="11509" y="7922"/>
                  </a:cubicBezTo>
                  <a:cubicBezTo>
                    <a:pt x="11476" y="7822"/>
                    <a:pt x="11476" y="7755"/>
                    <a:pt x="11442" y="7621"/>
                  </a:cubicBezTo>
                  <a:cubicBezTo>
                    <a:pt x="11376" y="7555"/>
                    <a:pt x="11376" y="7421"/>
                    <a:pt x="11342" y="7288"/>
                  </a:cubicBezTo>
                  <a:cubicBezTo>
                    <a:pt x="11342" y="7221"/>
                    <a:pt x="11309" y="7121"/>
                    <a:pt x="11309" y="7054"/>
                  </a:cubicBezTo>
                  <a:lnTo>
                    <a:pt x="11309" y="6988"/>
                  </a:lnTo>
                  <a:lnTo>
                    <a:pt x="11309" y="6921"/>
                  </a:lnTo>
                  <a:cubicBezTo>
                    <a:pt x="11276" y="6754"/>
                    <a:pt x="11276" y="6554"/>
                    <a:pt x="11242" y="6387"/>
                  </a:cubicBezTo>
                  <a:cubicBezTo>
                    <a:pt x="11176" y="6154"/>
                    <a:pt x="11176" y="5954"/>
                    <a:pt x="11142" y="5753"/>
                  </a:cubicBezTo>
                  <a:cubicBezTo>
                    <a:pt x="11142" y="5653"/>
                    <a:pt x="11142" y="5553"/>
                    <a:pt x="11109" y="5453"/>
                  </a:cubicBezTo>
                  <a:cubicBezTo>
                    <a:pt x="11009" y="4453"/>
                    <a:pt x="11042" y="3385"/>
                    <a:pt x="10942" y="2384"/>
                  </a:cubicBezTo>
                  <a:cubicBezTo>
                    <a:pt x="10842" y="1884"/>
                    <a:pt x="10775" y="1384"/>
                    <a:pt x="10609" y="917"/>
                  </a:cubicBezTo>
                  <a:cubicBezTo>
                    <a:pt x="10508" y="650"/>
                    <a:pt x="10442" y="450"/>
                    <a:pt x="10308" y="283"/>
                  </a:cubicBezTo>
                  <a:cubicBezTo>
                    <a:pt x="10275" y="250"/>
                    <a:pt x="10275" y="216"/>
                    <a:pt x="10242" y="149"/>
                  </a:cubicBezTo>
                  <a:cubicBezTo>
                    <a:pt x="10175" y="116"/>
                    <a:pt x="10142" y="116"/>
                    <a:pt x="10142" y="83"/>
                  </a:cubicBezTo>
                  <a:cubicBezTo>
                    <a:pt x="10108" y="49"/>
                    <a:pt x="10075" y="49"/>
                    <a:pt x="10008" y="49"/>
                  </a:cubicBezTo>
                  <a:cubicBezTo>
                    <a:pt x="9931" y="16"/>
                    <a:pt x="9852" y="1"/>
                    <a:pt x="9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4864475" y="1677350"/>
              <a:ext cx="222850" cy="97025"/>
            </a:xfrm>
            <a:custGeom>
              <a:avLst/>
              <a:gdLst/>
              <a:ahLst/>
              <a:cxnLst/>
              <a:rect l="l" t="t" r="r" b="b"/>
              <a:pathLst>
                <a:path w="8914" h="3881" extrusionOk="0">
                  <a:moveTo>
                    <a:pt x="2075" y="1"/>
                  </a:moveTo>
                  <a:cubicBezTo>
                    <a:pt x="881" y="1"/>
                    <a:pt x="1" y="213"/>
                    <a:pt x="1" y="639"/>
                  </a:cubicBezTo>
                  <a:cubicBezTo>
                    <a:pt x="1" y="1340"/>
                    <a:pt x="2736" y="606"/>
                    <a:pt x="4737" y="1707"/>
                  </a:cubicBezTo>
                  <a:cubicBezTo>
                    <a:pt x="5671" y="2174"/>
                    <a:pt x="6472" y="3575"/>
                    <a:pt x="7406" y="3875"/>
                  </a:cubicBezTo>
                  <a:cubicBezTo>
                    <a:pt x="7435" y="3879"/>
                    <a:pt x="7464" y="3881"/>
                    <a:pt x="7493" y="3881"/>
                  </a:cubicBezTo>
                  <a:cubicBezTo>
                    <a:pt x="8201" y="3881"/>
                    <a:pt x="8914" y="2746"/>
                    <a:pt x="8273" y="2074"/>
                  </a:cubicBezTo>
                  <a:cubicBezTo>
                    <a:pt x="7435" y="698"/>
                    <a:pt x="4240" y="1"/>
                    <a:pt x="20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5024600" y="1581075"/>
              <a:ext cx="179300" cy="371500"/>
            </a:xfrm>
            <a:custGeom>
              <a:avLst/>
              <a:gdLst/>
              <a:ahLst/>
              <a:cxnLst/>
              <a:rect l="l" t="t" r="r" b="b"/>
              <a:pathLst>
                <a:path w="7172" h="14860" extrusionOk="0">
                  <a:moveTo>
                    <a:pt x="3970" y="1"/>
                  </a:moveTo>
                  <a:cubicBezTo>
                    <a:pt x="3881" y="1"/>
                    <a:pt x="3775" y="24"/>
                    <a:pt x="3669" y="87"/>
                  </a:cubicBezTo>
                  <a:cubicBezTo>
                    <a:pt x="3603" y="87"/>
                    <a:pt x="3569" y="121"/>
                    <a:pt x="3569" y="121"/>
                  </a:cubicBezTo>
                  <a:lnTo>
                    <a:pt x="3836" y="254"/>
                  </a:lnTo>
                  <a:cubicBezTo>
                    <a:pt x="4036" y="454"/>
                    <a:pt x="4070" y="821"/>
                    <a:pt x="4036" y="1188"/>
                  </a:cubicBezTo>
                  <a:cubicBezTo>
                    <a:pt x="3903" y="2489"/>
                    <a:pt x="3269" y="3690"/>
                    <a:pt x="2602" y="4791"/>
                  </a:cubicBezTo>
                  <a:cubicBezTo>
                    <a:pt x="2102" y="5591"/>
                    <a:pt x="1535" y="6358"/>
                    <a:pt x="1068" y="7259"/>
                  </a:cubicBezTo>
                  <a:cubicBezTo>
                    <a:pt x="901" y="7526"/>
                    <a:pt x="767" y="7826"/>
                    <a:pt x="667" y="8126"/>
                  </a:cubicBezTo>
                  <a:cubicBezTo>
                    <a:pt x="267" y="8827"/>
                    <a:pt x="67" y="9727"/>
                    <a:pt x="0" y="10761"/>
                  </a:cubicBezTo>
                  <a:cubicBezTo>
                    <a:pt x="67" y="10795"/>
                    <a:pt x="100" y="10795"/>
                    <a:pt x="200" y="10828"/>
                  </a:cubicBezTo>
                  <a:lnTo>
                    <a:pt x="434" y="10962"/>
                  </a:lnTo>
                  <a:cubicBezTo>
                    <a:pt x="834" y="11128"/>
                    <a:pt x="1201" y="11362"/>
                    <a:pt x="1568" y="11629"/>
                  </a:cubicBezTo>
                  <a:cubicBezTo>
                    <a:pt x="2702" y="12229"/>
                    <a:pt x="3736" y="13130"/>
                    <a:pt x="4737" y="14097"/>
                  </a:cubicBezTo>
                  <a:cubicBezTo>
                    <a:pt x="5070" y="14364"/>
                    <a:pt x="5371" y="14764"/>
                    <a:pt x="5771" y="14831"/>
                  </a:cubicBezTo>
                  <a:cubicBezTo>
                    <a:pt x="5845" y="14850"/>
                    <a:pt x="5915" y="14859"/>
                    <a:pt x="5983" y="14859"/>
                  </a:cubicBezTo>
                  <a:cubicBezTo>
                    <a:pt x="6624" y="14859"/>
                    <a:pt x="7015" y="14054"/>
                    <a:pt x="7105" y="13330"/>
                  </a:cubicBezTo>
                  <a:cubicBezTo>
                    <a:pt x="7172" y="13163"/>
                    <a:pt x="7172" y="12996"/>
                    <a:pt x="7172" y="12796"/>
                  </a:cubicBezTo>
                  <a:cubicBezTo>
                    <a:pt x="7172" y="12629"/>
                    <a:pt x="7172" y="12463"/>
                    <a:pt x="7105" y="12296"/>
                  </a:cubicBezTo>
                  <a:cubicBezTo>
                    <a:pt x="7105" y="12096"/>
                    <a:pt x="7072" y="11862"/>
                    <a:pt x="7039" y="11662"/>
                  </a:cubicBezTo>
                  <a:cubicBezTo>
                    <a:pt x="7005" y="11462"/>
                    <a:pt x="6938" y="11262"/>
                    <a:pt x="6905" y="11095"/>
                  </a:cubicBezTo>
                  <a:cubicBezTo>
                    <a:pt x="6738" y="10428"/>
                    <a:pt x="6505" y="9794"/>
                    <a:pt x="6238" y="9194"/>
                  </a:cubicBezTo>
                  <a:cubicBezTo>
                    <a:pt x="6205" y="9127"/>
                    <a:pt x="6105" y="8994"/>
                    <a:pt x="6071" y="8927"/>
                  </a:cubicBezTo>
                  <a:cubicBezTo>
                    <a:pt x="6038" y="8860"/>
                    <a:pt x="6038" y="8793"/>
                    <a:pt x="6004" y="8760"/>
                  </a:cubicBezTo>
                  <a:cubicBezTo>
                    <a:pt x="6004" y="8693"/>
                    <a:pt x="5938" y="8693"/>
                    <a:pt x="5938" y="8693"/>
                  </a:cubicBezTo>
                  <a:lnTo>
                    <a:pt x="5838" y="8460"/>
                  </a:lnTo>
                  <a:cubicBezTo>
                    <a:pt x="5771" y="8326"/>
                    <a:pt x="5738" y="8193"/>
                    <a:pt x="5704" y="8126"/>
                  </a:cubicBezTo>
                  <a:cubicBezTo>
                    <a:pt x="5671" y="8026"/>
                    <a:pt x="5671" y="7959"/>
                    <a:pt x="5604" y="7926"/>
                  </a:cubicBezTo>
                  <a:cubicBezTo>
                    <a:pt x="5571" y="7826"/>
                    <a:pt x="5571" y="7759"/>
                    <a:pt x="5537" y="7626"/>
                  </a:cubicBezTo>
                  <a:cubicBezTo>
                    <a:pt x="5504" y="7526"/>
                    <a:pt x="5504" y="7426"/>
                    <a:pt x="5437" y="7292"/>
                  </a:cubicBezTo>
                  <a:cubicBezTo>
                    <a:pt x="5437" y="7192"/>
                    <a:pt x="5404" y="7126"/>
                    <a:pt x="5404" y="7025"/>
                  </a:cubicBezTo>
                  <a:lnTo>
                    <a:pt x="5404" y="6992"/>
                  </a:lnTo>
                  <a:lnTo>
                    <a:pt x="5404" y="6925"/>
                  </a:lnTo>
                  <a:cubicBezTo>
                    <a:pt x="5371" y="6759"/>
                    <a:pt x="5371" y="6525"/>
                    <a:pt x="5337" y="6358"/>
                  </a:cubicBezTo>
                  <a:cubicBezTo>
                    <a:pt x="5271" y="6158"/>
                    <a:pt x="5271" y="5958"/>
                    <a:pt x="5237" y="5758"/>
                  </a:cubicBezTo>
                  <a:cubicBezTo>
                    <a:pt x="5237" y="5658"/>
                    <a:pt x="5237" y="5524"/>
                    <a:pt x="5204" y="5458"/>
                  </a:cubicBezTo>
                  <a:cubicBezTo>
                    <a:pt x="5104" y="4457"/>
                    <a:pt x="5171" y="3356"/>
                    <a:pt x="5037" y="2355"/>
                  </a:cubicBezTo>
                  <a:cubicBezTo>
                    <a:pt x="4937" y="1855"/>
                    <a:pt x="4870" y="1355"/>
                    <a:pt x="4704" y="921"/>
                  </a:cubicBezTo>
                  <a:cubicBezTo>
                    <a:pt x="4603" y="654"/>
                    <a:pt x="4537" y="454"/>
                    <a:pt x="4403" y="287"/>
                  </a:cubicBezTo>
                  <a:cubicBezTo>
                    <a:pt x="4370" y="254"/>
                    <a:pt x="4370" y="187"/>
                    <a:pt x="4337" y="154"/>
                  </a:cubicBezTo>
                  <a:cubicBezTo>
                    <a:pt x="4270" y="121"/>
                    <a:pt x="4237" y="121"/>
                    <a:pt x="4237" y="87"/>
                  </a:cubicBezTo>
                  <a:cubicBezTo>
                    <a:pt x="4203" y="20"/>
                    <a:pt x="4170" y="20"/>
                    <a:pt x="4103" y="20"/>
                  </a:cubicBezTo>
                  <a:cubicBezTo>
                    <a:pt x="4067" y="8"/>
                    <a:pt x="4021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4878650" y="1750525"/>
              <a:ext cx="326100" cy="200350"/>
            </a:xfrm>
            <a:custGeom>
              <a:avLst/>
              <a:gdLst/>
              <a:ahLst/>
              <a:cxnLst/>
              <a:rect l="l" t="t" r="r" b="b"/>
              <a:pathLst>
                <a:path w="13044" h="8014" extrusionOk="0">
                  <a:moveTo>
                    <a:pt x="9864" y="0"/>
                  </a:moveTo>
                  <a:cubicBezTo>
                    <a:pt x="8885" y="0"/>
                    <a:pt x="7895" y="112"/>
                    <a:pt x="6906" y="314"/>
                  </a:cubicBezTo>
                  <a:cubicBezTo>
                    <a:pt x="5371" y="581"/>
                    <a:pt x="3870" y="1181"/>
                    <a:pt x="2436" y="1982"/>
                  </a:cubicBezTo>
                  <a:cubicBezTo>
                    <a:pt x="2062" y="2181"/>
                    <a:pt x="1651" y="2400"/>
                    <a:pt x="1258" y="2400"/>
                  </a:cubicBezTo>
                  <a:cubicBezTo>
                    <a:pt x="1125" y="2400"/>
                    <a:pt x="994" y="2375"/>
                    <a:pt x="868" y="2316"/>
                  </a:cubicBezTo>
                  <a:cubicBezTo>
                    <a:pt x="668" y="2182"/>
                    <a:pt x="501" y="1915"/>
                    <a:pt x="401" y="1682"/>
                  </a:cubicBezTo>
                  <a:cubicBezTo>
                    <a:pt x="368" y="1715"/>
                    <a:pt x="368" y="1815"/>
                    <a:pt x="368" y="1882"/>
                  </a:cubicBezTo>
                  <a:cubicBezTo>
                    <a:pt x="1" y="3049"/>
                    <a:pt x="1035" y="3483"/>
                    <a:pt x="1935" y="3650"/>
                  </a:cubicBezTo>
                  <a:cubicBezTo>
                    <a:pt x="2069" y="3683"/>
                    <a:pt x="2202" y="3683"/>
                    <a:pt x="2336" y="3683"/>
                  </a:cubicBezTo>
                  <a:cubicBezTo>
                    <a:pt x="2402" y="3683"/>
                    <a:pt x="2469" y="3683"/>
                    <a:pt x="2569" y="3717"/>
                  </a:cubicBezTo>
                  <a:lnTo>
                    <a:pt x="3003" y="3717"/>
                  </a:lnTo>
                  <a:cubicBezTo>
                    <a:pt x="3903" y="3750"/>
                    <a:pt x="4771" y="3750"/>
                    <a:pt x="5705" y="4050"/>
                  </a:cubicBezTo>
                  <a:cubicBezTo>
                    <a:pt x="6272" y="4217"/>
                    <a:pt x="6872" y="4484"/>
                    <a:pt x="7406" y="4751"/>
                  </a:cubicBezTo>
                  <a:cubicBezTo>
                    <a:pt x="8540" y="5384"/>
                    <a:pt x="9574" y="6252"/>
                    <a:pt x="10575" y="7219"/>
                  </a:cubicBezTo>
                  <a:cubicBezTo>
                    <a:pt x="10908" y="7519"/>
                    <a:pt x="11209" y="7886"/>
                    <a:pt x="11609" y="7986"/>
                  </a:cubicBezTo>
                  <a:cubicBezTo>
                    <a:pt x="11681" y="8005"/>
                    <a:pt x="11749" y="8014"/>
                    <a:pt x="11816" y="8014"/>
                  </a:cubicBezTo>
                  <a:cubicBezTo>
                    <a:pt x="12460" y="8014"/>
                    <a:pt x="12853" y="7181"/>
                    <a:pt x="12943" y="6485"/>
                  </a:cubicBezTo>
                  <a:cubicBezTo>
                    <a:pt x="13010" y="6318"/>
                    <a:pt x="13010" y="6152"/>
                    <a:pt x="13010" y="5918"/>
                  </a:cubicBezTo>
                  <a:cubicBezTo>
                    <a:pt x="13043" y="4684"/>
                    <a:pt x="12610" y="3483"/>
                    <a:pt x="12109" y="2416"/>
                  </a:cubicBezTo>
                  <a:cubicBezTo>
                    <a:pt x="12109" y="2382"/>
                    <a:pt x="12076" y="2382"/>
                    <a:pt x="12076" y="2349"/>
                  </a:cubicBezTo>
                  <a:cubicBezTo>
                    <a:pt x="11876" y="1915"/>
                    <a:pt x="11709" y="1548"/>
                    <a:pt x="11576" y="1081"/>
                  </a:cubicBezTo>
                  <a:cubicBezTo>
                    <a:pt x="11542" y="1015"/>
                    <a:pt x="11375" y="147"/>
                    <a:pt x="11275" y="81"/>
                  </a:cubicBezTo>
                  <a:cubicBezTo>
                    <a:pt x="10808" y="26"/>
                    <a:pt x="10337" y="0"/>
                    <a:pt x="9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5415500" y="1860950"/>
              <a:ext cx="558950" cy="630150"/>
            </a:xfrm>
            <a:custGeom>
              <a:avLst/>
              <a:gdLst/>
              <a:ahLst/>
              <a:cxnLst/>
              <a:rect l="l" t="t" r="r" b="b"/>
              <a:pathLst>
                <a:path w="22358" h="25206" extrusionOk="0">
                  <a:moveTo>
                    <a:pt x="22358" y="0"/>
                  </a:moveTo>
                  <a:lnTo>
                    <a:pt x="22358" y="0"/>
                  </a:lnTo>
                  <a:cubicBezTo>
                    <a:pt x="19089" y="1068"/>
                    <a:pt x="15820" y="2302"/>
                    <a:pt x="12618" y="3803"/>
                  </a:cubicBezTo>
                  <a:cubicBezTo>
                    <a:pt x="10750" y="4737"/>
                    <a:pt x="8882" y="5671"/>
                    <a:pt x="7247" y="7005"/>
                  </a:cubicBezTo>
                  <a:cubicBezTo>
                    <a:pt x="4278" y="9474"/>
                    <a:pt x="2410" y="12976"/>
                    <a:pt x="1376" y="16479"/>
                  </a:cubicBezTo>
                  <a:cubicBezTo>
                    <a:pt x="576" y="19147"/>
                    <a:pt x="242" y="21849"/>
                    <a:pt x="42" y="24584"/>
                  </a:cubicBezTo>
                  <a:cubicBezTo>
                    <a:pt x="0" y="24960"/>
                    <a:pt x="298" y="25205"/>
                    <a:pt x="601" y="25205"/>
                  </a:cubicBezTo>
                  <a:cubicBezTo>
                    <a:pt x="781" y="25205"/>
                    <a:pt x="964" y="25118"/>
                    <a:pt x="1076" y="24918"/>
                  </a:cubicBezTo>
                  <a:cubicBezTo>
                    <a:pt x="3545" y="20481"/>
                    <a:pt x="6080" y="16278"/>
                    <a:pt x="9182" y="12142"/>
                  </a:cubicBezTo>
                  <a:cubicBezTo>
                    <a:pt x="12818" y="7339"/>
                    <a:pt x="17121" y="2835"/>
                    <a:pt x="22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4846125" y="1958500"/>
              <a:ext cx="582325" cy="527850"/>
            </a:xfrm>
            <a:custGeom>
              <a:avLst/>
              <a:gdLst/>
              <a:ahLst/>
              <a:cxnLst/>
              <a:rect l="l" t="t" r="r" b="b"/>
              <a:pathLst>
                <a:path w="23293" h="21114" extrusionOk="0">
                  <a:moveTo>
                    <a:pt x="1" y="1"/>
                  </a:moveTo>
                  <a:lnTo>
                    <a:pt x="1" y="1"/>
                  </a:lnTo>
                  <a:cubicBezTo>
                    <a:pt x="9874" y="5238"/>
                    <a:pt x="16646" y="11776"/>
                    <a:pt x="22217" y="20849"/>
                  </a:cubicBezTo>
                  <a:cubicBezTo>
                    <a:pt x="22339" y="21033"/>
                    <a:pt x="22520" y="21113"/>
                    <a:pt x="22697" y="21113"/>
                  </a:cubicBezTo>
                  <a:cubicBezTo>
                    <a:pt x="23001" y="21113"/>
                    <a:pt x="23293" y="20875"/>
                    <a:pt x="23251" y="20516"/>
                  </a:cubicBezTo>
                  <a:cubicBezTo>
                    <a:pt x="22083" y="5972"/>
                    <a:pt x="14645" y="39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0" name="Google Shape;490;p5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 rot="1802387">
            <a:off x="7887079" y="-1021008"/>
            <a:ext cx="3071170" cy="274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 rot="1802387">
            <a:off x="-1418846" y="-1249608"/>
            <a:ext cx="3071170" cy="2747418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8D8512-3C39-7E27-C002-3B789AA9DC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BD9532-C7CA-1647-D5F1-156B4D54D4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AC775A-B912-090A-F1B7-B4A1126396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4D4D9-F7F2-46E0-85D1-3277F89CBE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745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12"/>
          <p:cNvSpPr/>
          <p:nvPr/>
        </p:nvSpPr>
        <p:spPr>
          <a:xfrm>
            <a:off x="0" y="0"/>
            <a:ext cx="9316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3"/>
          <p:cNvSpPr/>
          <p:nvPr/>
        </p:nvSpPr>
        <p:spPr>
          <a:xfrm>
            <a:off x="-1336650" y="1079238"/>
            <a:ext cx="4670559" cy="4700259"/>
          </a:xfrm>
          <a:custGeom>
            <a:avLst/>
            <a:gdLst/>
            <a:ahLst/>
            <a:cxnLst/>
            <a:rect l="l" t="t" r="r" b="b"/>
            <a:pathLst>
              <a:path w="46234" h="46528" extrusionOk="0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5" name="Google Shape;1025;p13"/>
          <p:cNvGrpSpPr/>
          <p:nvPr/>
        </p:nvGrpSpPr>
        <p:grpSpPr>
          <a:xfrm>
            <a:off x="451250" y="3380650"/>
            <a:ext cx="1374350" cy="2103450"/>
            <a:chOff x="1537100" y="2937075"/>
            <a:chExt cx="1374350" cy="2103450"/>
          </a:xfrm>
        </p:grpSpPr>
        <p:sp>
          <p:nvSpPr>
            <p:cNvPr id="1026" name="Google Shape;1026;p13"/>
            <p:cNvSpPr/>
            <p:nvPr/>
          </p:nvSpPr>
          <p:spPr>
            <a:xfrm>
              <a:off x="2203400" y="3506275"/>
              <a:ext cx="633000" cy="1514775"/>
            </a:xfrm>
            <a:custGeom>
              <a:avLst/>
              <a:gdLst/>
              <a:ahLst/>
              <a:cxnLst/>
              <a:rect l="l" t="t" r="r" b="b"/>
              <a:pathLst>
                <a:path w="25320" h="60591" extrusionOk="0">
                  <a:moveTo>
                    <a:pt x="25319" y="1"/>
                  </a:moveTo>
                  <a:lnTo>
                    <a:pt x="25319" y="1"/>
                  </a:lnTo>
                  <a:cubicBezTo>
                    <a:pt x="8707" y="18881"/>
                    <a:pt x="268" y="28755"/>
                    <a:pt x="1" y="59744"/>
                  </a:cubicBezTo>
                  <a:cubicBezTo>
                    <a:pt x="1" y="60315"/>
                    <a:pt x="200" y="60591"/>
                    <a:pt x="443" y="60591"/>
                  </a:cubicBezTo>
                  <a:cubicBezTo>
                    <a:pt x="697" y="60591"/>
                    <a:pt x="998" y="60290"/>
                    <a:pt x="1168" y="59710"/>
                  </a:cubicBezTo>
                  <a:cubicBezTo>
                    <a:pt x="6973" y="36761"/>
                    <a:pt x="14311" y="18214"/>
                    <a:pt x="25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3"/>
            <p:cNvSpPr/>
            <p:nvPr/>
          </p:nvSpPr>
          <p:spPr>
            <a:xfrm>
              <a:off x="2048300" y="3608850"/>
              <a:ext cx="360275" cy="1412325"/>
            </a:xfrm>
            <a:custGeom>
              <a:avLst/>
              <a:gdLst/>
              <a:ahLst/>
              <a:cxnLst/>
              <a:rect l="l" t="t" r="r" b="b"/>
              <a:pathLst>
                <a:path w="14411" h="56493" extrusionOk="0">
                  <a:moveTo>
                    <a:pt x="14411" y="1"/>
                  </a:moveTo>
                  <a:cubicBezTo>
                    <a:pt x="4837" y="19281"/>
                    <a:pt x="1" y="29288"/>
                    <a:pt x="6305" y="55841"/>
                  </a:cubicBezTo>
                  <a:cubicBezTo>
                    <a:pt x="6409" y="56285"/>
                    <a:pt x="6598" y="56493"/>
                    <a:pt x="6776" y="56493"/>
                  </a:cubicBezTo>
                  <a:cubicBezTo>
                    <a:pt x="6999" y="56493"/>
                    <a:pt x="7206" y="56167"/>
                    <a:pt x="7206" y="55574"/>
                  </a:cubicBezTo>
                  <a:cubicBezTo>
                    <a:pt x="7139" y="34892"/>
                    <a:pt x="9207" y="17647"/>
                    <a:pt x="14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3"/>
            <p:cNvSpPr/>
            <p:nvPr/>
          </p:nvSpPr>
          <p:spPr>
            <a:xfrm>
              <a:off x="1592975" y="3582175"/>
              <a:ext cx="616950" cy="1400775"/>
            </a:xfrm>
            <a:custGeom>
              <a:avLst/>
              <a:gdLst/>
              <a:ahLst/>
              <a:cxnLst/>
              <a:rect l="l" t="t" r="r" b="b"/>
              <a:pathLst>
                <a:path w="24678" h="56031" extrusionOk="0">
                  <a:moveTo>
                    <a:pt x="1" y="0"/>
                  </a:moveTo>
                  <a:lnTo>
                    <a:pt x="1" y="0"/>
                  </a:lnTo>
                  <a:cubicBezTo>
                    <a:pt x="5504" y="7139"/>
                    <a:pt x="10208" y="17380"/>
                    <a:pt x="14277" y="27987"/>
                  </a:cubicBezTo>
                  <a:cubicBezTo>
                    <a:pt x="17780" y="37027"/>
                    <a:pt x="20749" y="46133"/>
                    <a:pt x="23617" y="55540"/>
                  </a:cubicBezTo>
                  <a:cubicBezTo>
                    <a:pt x="23726" y="55879"/>
                    <a:pt x="23928" y="56031"/>
                    <a:pt x="24123" y="56031"/>
                  </a:cubicBezTo>
                  <a:cubicBezTo>
                    <a:pt x="24408" y="56031"/>
                    <a:pt x="24677" y="55708"/>
                    <a:pt x="24618" y="55173"/>
                  </a:cubicBezTo>
                  <a:cubicBezTo>
                    <a:pt x="24118" y="49803"/>
                    <a:pt x="23517" y="44332"/>
                    <a:pt x="22450" y="38828"/>
                  </a:cubicBezTo>
                  <a:cubicBezTo>
                    <a:pt x="21082" y="31523"/>
                    <a:pt x="18847" y="23984"/>
                    <a:pt x="15678" y="18314"/>
                  </a:cubicBezTo>
                  <a:cubicBezTo>
                    <a:pt x="13910" y="15178"/>
                    <a:pt x="12009" y="12676"/>
                    <a:pt x="10041" y="10375"/>
                  </a:cubicBezTo>
                  <a:cubicBezTo>
                    <a:pt x="6739" y="6505"/>
                    <a:pt x="3370" y="300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3"/>
            <p:cNvSpPr/>
            <p:nvPr/>
          </p:nvSpPr>
          <p:spPr>
            <a:xfrm>
              <a:off x="2015775" y="4054175"/>
              <a:ext cx="271050" cy="975725"/>
            </a:xfrm>
            <a:custGeom>
              <a:avLst/>
              <a:gdLst/>
              <a:ahLst/>
              <a:cxnLst/>
              <a:rect l="l" t="t" r="r" b="b"/>
              <a:pathLst>
                <a:path w="10842" h="39029" fill="none" extrusionOk="0">
                  <a:moveTo>
                    <a:pt x="1" y="1"/>
                  </a:moveTo>
                  <a:cubicBezTo>
                    <a:pt x="6939" y="10341"/>
                    <a:pt x="10842" y="21016"/>
                    <a:pt x="7539" y="3902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3"/>
            <p:cNvSpPr/>
            <p:nvPr/>
          </p:nvSpPr>
          <p:spPr>
            <a:xfrm>
              <a:off x="1954075" y="3462075"/>
              <a:ext cx="251875" cy="1567000"/>
            </a:xfrm>
            <a:custGeom>
              <a:avLst/>
              <a:gdLst/>
              <a:ahLst/>
              <a:cxnLst/>
              <a:rect l="l" t="t" r="r" b="b"/>
              <a:pathLst>
                <a:path w="10075" h="62680" fill="none" extrusionOk="0">
                  <a:moveTo>
                    <a:pt x="9841" y="1"/>
                  </a:moveTo>
                  <a:cubicBezTo>
                    <a:pt x="0" y="18114"/>
                    <a:pt x="0" y="41030"/>
                    <a:pt x="10074" y="6267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3"/>
            <p:cNvSpPr/>
            <p:nvPr/>
          </p:nvSpPr>
          <p:spPr>
            <a:xfrm>
              <a:off x="2197025" y="3891550"/>
              <a:ext cx="714425" cy="1148975"/>
            </a:xfrm>
            <a:custGeom>
              <a:avLst/>
              <a:gdLst/>
              <a:ahLst/>
              <a:cxnLst/>
              <a:rect l="l" t="t" r="r" b="b"/>
              <a:pathLst>
                <a:path w="28577" h="45959" extrusionOk="0">
                  <a:moveTo>
                    <a:pt x="28576" y="1"/>
                  </a:moveTo>
                  <a:cubicBezTo>
                    <a:pt x="25040" y="1969"/>
                    <a:pt x="21471" y="4404"/>
                    <a:pt x="17935" y="7239"/>
                  </a:cubicBezTo>
                  <a:cubicBezTo>
                    <a:pt x="15867" y="8907"/>
                    <a:pt x="13766" y="10742"/>
                    <a:pt x="11798" y="13177"/>
                  </a:cubicBezTo>
                  <a:cubicBezTo>
                    <a:pt x="8262" y="17647"/>
                    <a:pt x="5460" y="24018"/>
                    <a:pt x="3558" y="30356"/>
                  </a:cubicBezTo>
                  <a:cubicBezTo>
                    <a:pt x="2091" y="35193"/>
                    <a:pt x="1057" y="40096"/>
                    <a:pt x="123" y="44933"/>
                  </a:cubicBezTo>
                  <a:cubicBezTo>
                    <a:pt x="0" y="45564"/>
                    <a:pt x="238" y="45959"/>
                    <a:pt x="533" y="45959"/>
                  </a:cubicBezTo>
                  <a:cubicBezTo>
                    <a:pt x="722" y="45959"/>
                    <a:pt x="934" y="45798"/>
                    <a:pt x="1090" y="45433"/>
                  </a:cubicBezTo>
                  <a:cubicBezTo>
                    <a:pt x="4626" y="37428"/>
                    <a:pt x="8262" y="29789"/>
                    <a:pt x="12398" y="22317"/>
                  </a:cubicBezTo>
                  <a:cubicBezTo>
                    <a:pt x="17235" y="13577"/>
                    <a:pt x="22639" y="5305"/>
                    <a:pt x="285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3"/>
            <p:cNvSpPr/>
            <p:nvPr/>
          </p:nvSpPr>
          <p:spPr>
            <a:xfrm>
              <a:off x="1665525" y="4299350"/>
              <a:ext cx="558450" cy="740675"/>
            </a:xfrm>
            <a:custGeom>
              <a:avLst/>
              <a:gdLst/>
              <a:ahLst/>
              <a:cxnLst/>
              <a:rect l="l" t="t" r="r" b="b"/>
              <a:pathLst>
                <a:path w="22338" h="29627" extrusionOk="0">
                  <a:moveTo>
                    <a:pt x="1" y="1"/>
                  </a:moveTo>
                  <a:lnTo>
                    <a:pt x="1" y="1"/>
                  </a:lnTo>
                  <a:cubicBezTo>
                    <a:pt x="9474" y="7373"/>
                    <a:pt x="15945" y="16546"/>
                    <a:pt x="21316" y="29222"/>
                  </a:cubicBezTo>
                  <a:cubicBezTo>
                    <a:pt x="21431" y="29502"/>
                    <a:pt x="21609" y="29627"/>
                    <a:pt x="21784" y="29627"/>
                  </a:cubicBezTo>
                  <a:cubicBezTo>
                    <a:pt x="22065" y="29627"/>
                    <a:pt x="22337" y="29303"/>
                    <a:pt x="22317" y="28788"/>
                  </a:cubicBezTo>
                  <a:cubicBezTo>
                    <a:pt x="21182" y="8440"/>
                    <a:pt x="14011" y="547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3"/>
            <p:cNvSpPr/>
            <p:nvPr/>
          </p:nvSpPr>
          <p:spPr>
            <a:xfrm>
              <a:off x="2207275" y="4386075"/>
              <a:ext cx="667475" cy="644175"/>
            </a:xfrm>
            <a:custGeom>
              <a:avLst/>
              <a:gdLst/>
              <a:ahLst/>
              <a:cxnLst/>
              <a:rect l="l" t="t" r="r" b="b"/>
              <a:pathLst>
                <a:path w="26699" h="25767" extrusionOk="0">
                  <a:moveTo>
                    <a:pt x="26698" y="1"/>
                  </a:moveTo>
                  <a:lnTo>
                    <a:pt x="26698" y="1"/>
                  </a:lnTo>
                  <a:cubicBezTo>
                    <a:pt x="11988" y="3170"/>
                    <a:pt x="4449" y="4971"/>
                    <a:pt x="113" y="24852"/>
                  </a:cubicBezTo>
                  <a:cubicBezTo>
                    <a:pt x="0" y="25393"/>
                    <a:pt x="268" y="25766"/>
                    <a:pt x="577" y="25766"/>
                  </a:cubicBezTo>
                  <a:cubicBezTo>
                    <a:pt x="726" y="25766"/>
                    <a:pt x="884" y="25680"/>
                    <a:pt x="1013" y="25486"/>
                  </a:cubicBezTo>
                  <a:cubicBezTo>
                    <a:pt x="8352" y="13811"/>
                    <a:pt x="16191" y="5805"/>
                    <a:pt x="266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3"/>
            <p:cNvSpPr/>
            <p:nvPr/>
          </p:nvSpPr>
          <p:spPr>
            <a:xfrm>
              <a:off x="2095000" y="3039900"/>
              <a:ext cx="514550" cy="520725"/>
            </a:xfrm>
            <a:custGeom>
              <a:avLst/>
              <a:gdLst/>
              <a:ahLst/>
              <a:cxnLst/>
              <a:rect l="l" t="t" r="r" b="b"/>
              <a:pathLst>
                <a:path w="20582" h="20829" extrusionOk="0">
                  <a:moveTo>
                    <a:pt x="5326" y="1"/>
                  </a:moveTo>
                  <a:cubicBezTo>
                    <a:pt x="5148" y="1"/>
                    <a:pt x="4980" y="40"/>
                    <a:pt x="4837" y="143"/>
                  </a:cubicBezTo>
                  <a:cubicBezTo>
                    <a:pt x="4237" y="510"/>
                    <a:pt x="4170" y="1344"/>
                    <a:pt x="4170" y="2077"/>
                  </a:cubicBezTo>
                  <a:cubicBezTo>
                    <a:pt x="4137" y="2344"/>
                    <a:pt x="4137" y="2544"/>
                    <a:pt x="4137" y="2711"/>
                  </a:cubicBezTo>
                  <a:lnTo>
                    <a:pt x="4137" y="2878"/>
                  </a:lnTo>
                  <a:cubicBezTo>
                    <a:pt x="4070" y="3078"/>
                    <a:pt x="4070" y="3245"/>
                    <a:pt x="4037" y="3478"/>
                  </a:cubicBezTo>
                  <a:cubicBezTo>
                    <a:pt x="4037" y="3645"/>
                    <a:pt x="4037" y="3745"/>
                    <a:pt x="4003" y="3879"/>
                  </a:cubicBezTo>
                  <a:cubicBezTo>
                    <a:pt x="3870" y="4713"/>
                    <a:pt x="3703" y="5513"/>
                    <a:pt x="3470" y="6314"/>
                  </a:cubicBezTo>
                  <a:cubicBezTo>
                    <a:pt x="3270" y="6881"/>
                    <a:pt x="3036" y="7415"/>
                    <a:pt x="2836" y="8015"/>
                  </a:cubicBezTo>
                  <a:cubicBezTo>
                    <a:pt x="2702" y="8382"/>
                    <a:pt x="2536" y="8749"/>
                    <a:pt x="2369" y="9149"/>
                  </a:cubicBezTo>
                  <a:cubicBezTo>
                    <a:pt x="2135" y="9683"/>
                    <a:pt x="1869" y="10250"/>
                    <a:pt x="1635" y="10817"/>
                  </a:cubicBezTo>
                  <a:cubicBezTo>
                    <a:pt x="834" y="12585"/>
                    <a:pt x="1" y="14520"/>
                    <a:pt x="601" y="16521"/>
                  </a:cubicBezTo>
                  <a:lnTo>
                    <a:pt x="701" y="16888"/>
                  </a:lnTo>
                  <a:cubicBezTo>
                    <a:pt x="801" y="17021"/>
                    <a:pt x="834" y="17088"/>
                    <a:pt x="868" y="17222"/>
                  </a:cubicBezTo>
                  <a:cubicBezTo>
                    <a:pt x="968" y="17322"/>
                    <a:pt x="1001" y="17422"/>
                    <a:pt x="1035" y="17522"/>
                  </a:cubicBezTo>
                  <a:cubicBezTo>
                    <a:pt x="1035" y="17555"/>
                    <a:pt x="1101" y="17555"/>
                    <a:pt x="1101" y="17588"/>
                  </a:cubicBezTo>
                  <a:cubicBezTo>
                    <a:pt x="1135" y="17689"/>
                    <a:pt x="1168" y="17822"/>
                    <a:pt x="1268" y="17889"/>
                  </a:cubicBezTo>
                  <a:cubicBezTo>
                    <a:pt x="1301" y="17989"/>
                    <a:pt x="1368" y="18055"/>
                    <a:pt x="1435" y="18156"/>
                  </a:cubicBezTo>
                  <a:cubicBezTo>
                    <a:pt x="1502" y="18222"/>
                    <a:pt x="1535" y="18322"/>
                    <a:pt x="1635" y="18389"/>
                  </a:cubicBezTo>
                  <a:lnTo>
                    <a:pt x="1668" y="18422"/>
                  </a:lnTo>
                  <a:cubicBezTo>
                    <a:pt x="1802" y="18556"/>
                    <a:pt x="1935" y="18723"/>
                    <a:pt x="2102" y="18856"/>
                  </a:cubicBezTo>
                  <a:cubicBezTo>
                    <a:pt x="2269" y="19023"/>
                    <a:pt x="2369" y="19156"/>
                    <a:pt x="2536" y="19256"/>
                  </a:cubicBezTo>
                  <a:lnTo>
                    <a:pt x="2936" y="19523"/>
                  </a:lnTo>
                  <a:cubicBezTo>
                    <a:pt x="3169" y="19690"/>
                    <a:pt x="3470" y="19857"/>
                    <a:pt x="3770" y="20024"/>
                  </a:cubicBezTo>
                  <a:cubicBezTo>
                    <a:pt x="3837" y="20057"/>
                    <a:pt x="3970" y="20090"/>
                    <a:pt x="4037" y="20157"/>
                  </a:cubicBezTo>
                  <a:lnTo>
                    <a:pt x="4103" y="20157"/>
                  </a:lnTo>
                  <a:cubicBezTo>
                    <a:pt x="4170" y="20190"/>
                    <a:pt x="4304" y="20224"/>
                    <a:pt x="4370" y="20257"/>
                  </a:cubicBezTo>
                  <a:cubicBezTo>
                    <a:pt x="4470" y="20324"/>
                    <a:pt x="4604" y="20357"/>
                    <a:pt x="4671" y="20390"/>
                  </a:cubicBezTo>
                  <a:cubicBezTo>
                    <a:pt x="4771" y="20457"/>
                    <a:pt x="4871" y="20491"/>
                    <a:pt x="4971" y="20524"/>
                  </a:cubicBezTo>
                  <a:cubicBezTo>
                    <a:pt x="5171" y="20557"/>
                    <a:pt x="5438" y="20657"/>
                    <a:pt x="5638" y="20691"/>
                  </a:cubicBezTo>
                  <a:cubicBezTo>
                    <a:pt x="5705" y="20691"/>
                    <a:pt x="5805" y="20724"/>
                    <a:pt x="5871" y="20724"/>
                  </a:cubicBezTo>
                  <a:cubicBezTo>
                    <a:pt x="6227" y="20791"/>
                    <a:pt x="6591" y="20828"/>
                    <a:pt x="6951" y="20828"/>
                  </a:cubicBezTo>
                  <a:cubicBezTo>
                    <a:pt x="7841" y="20828"/>
                    <a:pt x="8709" y="20603"/>
                    <a:pt x="9374" y="20057"/>
                  </a:cubicBezTo>
                  <a:cubicBezTo>
                    <a:pt x="9808" y="19723"/>
                    <a:pt x="10174" y="19356"/>
                    <a:pt x="10508" y="18956"/>
                  </a:cubicBezTo>
                  <a:cubicBezTo>
                    <a:pt x="10541" y="18856"/>
                    <a:pt x="10608" y="18823"/>
                    <a:pt x="10641" y="18789"/>
                  </a:cubicBezTo>
                  <a:cubicBezTo>
                    <a:pt x="11642" y="17488"/>
                    <a:pt x="12376" y="15987"/>
                    <a:pt x="13544" y="14820"/>
                  </a:cubicBezTo>
                  <a:cubicBezTo>
                    <a:pt x="15311" y="13119"/>
                    <a:pt x="17480" y="11884"/>
                    <a:pt x="19615" y="10784"/>
                  </a:cubicBezTo>
                  <a:cubicBezTo>
                    <a:pt x="19615" y="10717"/>
                    <a:pt x="19648" y="10717"/>
                    <a:pt x="19648" y="10717"/>
                  </a:cubicBezTo>
                  <a:cubicBezTo>
                    <a:pt x="20015" y="10550"/>
                    <a:pt x="20448" y="10317"/>
                    <a:pt x="20515" y="9883"/>
                  </a:cubicBezTo>
                  <a:cubicBezTo>
                    <a:pt x="20582" y="9649"/>
                    <a:pt x="20482" y="9349"/>
                    <a:pt x="20382" y="9149"/>
                  </a:cubicBezTo>
                  <a:cubicBezTo>
                    <a:pt x="20215" y="8982"/>
                    <a:pt x="19981" y="8816"/>
                    <a:pt x="19715" y="8715"/>
                  </a:cubicBezTo>
                  <a:cubicBezTo>
                    <a:pt x="19000" y="8442"/>
                    <a:pt x="18232" y="8301"/>
                    <a:pt x="17445" y="8301"/>
                  </a:cubicBezTo>
                  <a:cubicBezTo>
                    <a:pt x="16983" y="8301"/>
                    <a:pt x="16514" y="8350"/>
                    <a:pt x="16045" y="8449"/>
                  </a:cubicBezTo>
                  <a:cubicBezTo>
                    <a:pt x="16179" y="8182"/>
                    <a:pt x="16346" y="7882"/>
                    <a:pt x="16412" y="7648"/>
                  </a:cubicBezTo>
                  <a:cubicBezTo>
                    <a:pt x="16512" y="7448"/>
                    <a:pt x="16579" y="7214"/>
                    <a:pt x="16646" y="7014"/>
                  </a:cubicBezTo>
                  <a:cubicBezTo>
                    <a:pt x="16746" y="6614"/>
                    <a:pt x="16712" y="6147"/>
                    <a:pt x="16579" y="5780"/>
                  </a:cubicBezTo>
                  <a:cubicBezTo>
                    <a:pt x="16512" y="5513"/>
                    <a:pt x="16346" y="5313"/>
                    <a:pt x="16145" y="5146"/>
                  </a:cubicBezTo>
                  <a:cubicBezTo>
                    <a:pt x="15879" y="4933"/>
                    <a:pt x="15505" y="4869"/>
                    <a:pt x="15110" y="4869"/>
                  </a:cubicBezTo>
                  <a:cubicBezTo>
                    <a:pt x="15011" y="4869"/>
                    <a:pt x="14911" y="4873"/>
                    <a:pt x="14811" y="4879"/>
                  </a:cubicBezTo>
                  <a:cubicBezTo>
                    <a:pt x="14511" y="4946"/>
                    <a:pt x="14211" y="4979"/>
                    <a:pt x="13910" y="5113"/>
                  </a:cubicBezTo>
                  <a:cubicBezTo>
                    <a:pt x="13143" y="5380"/>
                    <a:pt x="12409" y="5880"/>
                    <a:pt x="11742" y="6447"/>
                  </a:cubicBezTo>
                  <a:cubicBezTo>
                    <a:pt x="11942" y="6047"/>
                    <a:pt x="12042" y="5647"/>
                    <a:pt x="12143" y="5213"/>
                  </a:cubicBezTo>
                  <a:cubicBezTo>
                    <a:pt x="12209" y="4813"/>
                    <a:pt x="12243" y="4412"/>
                    <a:pt x="12243" y="4045"/>
                  </a:cubicBezTo>
                  <a:cubicBezTo>
                    <a:pt x="12243" y="3278"/>
                    <a:pt x="11942" y="2511"/>
                    <a:pt x="11342" y="2177"/>
                  </a:cubicBezTo>
                  <a:cubicBezTo>
                    <a:pt x="11158" y="2067"/>
                    <a:pt x="10934" y="2018"/>
                    <a:pt x="10703" y="2018"/>
                  </a:cubicBezTo>
                  <a:cubicBezTo>
                    <a:pt x="10514" y="2018"/>
                    <a:pt x="10321" y="2051"/>
                    <a:pt x="10141" y="2111"/>
                  </a:cubicBezTo>
                  <a:cubicBezTo>
                    <a:pt x="9841" y="2177"/>
                    <a:pt x="9541" y="2311"/>
                    <a:pt x="9307" y="2478"/>
                  </a:cubicBezTo>
                  <a:cubicBezTo>
                    <a:pt x="8874" y="2745"/>
                    <a:pt x="8507" y="3111"/>
                    <a:pt x="8140" y="3512"/>
                  </a:cubicBezTo>
                  <a:cubicBezTo>
                    <a:pt x="8073" y="3378"/>
                    <a:pt x="8073" y="3312"/>
                    <a:pt x="8040" y="3178"/>
                  </a:cubicBezTo>
                  <a:cubicBezTo>
                    <a:pt x="7739" y="2144"/>
                    <a:pt x="7206" y="1177"/>
                    <a:pt x="6372" y="476"/>
                  </a:cubicBezTo>
                  <a:cubicBezTo>
                    <a:pt x="6172" y="309"/>
                    <a:pt x="5905" y="143"/>
                    <a:pt x="5671" y="43"/>
                  </a:cubicBezTo>
                  <a:cubicBezTo>
                    <a:pt x="5555" y="17"/>
                    <a:pt x="5439" y="1"/>
                    <a:pt x="5326" y="1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3"/>
            <p:cNvSpPr/>
            <p:nvPr/>
          </p:nvSpPr>
          <p:spPr>
            <a:xfrm>
              <a:off x="2225100" y="3066800"/>
              <a:ext cx="406975" cy="389475"/>
            </a:xfrm>
            <a:custGeom>
              <a:avLst/>
              <a:gdLst/>
              <a:ahLst/>
              <a:cxnLst/>
              <a:rect l="l" t="t" r="r" b="b"/>
              <a:pathLst>
                <a:path w="16279" h="15579" fill="none" extrusionOk="0">
                  <a:moveTo>
                    <a:pt x="0" y="15578"/>
                  </a:moveTo>
                  <a:cubicBezTo>
                    <a:pt x="2836" y="9040"/>
                    <a:pt x="9807" y="2102"/>
                    <a:pt x="16279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3"/>
            <p:cNvSpPr/>
            <p:nvPr/>
          </p:nvSpPr>
          <p:spPr>
            <a:xfrm>
              <a:off x="2621200" y="3041875"/>
              <a:ext cx="35050" cy="49050"/>
            </a:xfrm>
            <a:custGeom>
              <a:avLst/>
              <a:gdLst/>
              <a:ahLst/>
              <a:cxnLst/>
              <a:rect l="l" t="t" r="r" b="b"/>
              <a:pathLst>
                <a:path w="1402" h="1962" extrusionOk="0">
                  <a:moveTo>
                    <a:pt x="558" y="1"/>
                  </a:moveTo>
                  <a:cubicBezTo>
                    <a:pt x="516" y="1"/>
                    <a:pt x="474" y="10"/>
                    <a:pt x="435" y="30"/>
                  </a:cubicBezTo>
                  <a:cubicBezTo>
                    <a:pt x="134" y="130"/>
                    <a:pt x="1" y="631"/>
                    <a:pt x="168" y="1198"/>
                  </a:cubicBezTo>
                  <a:cubicBezTo>
                    <a:pt x="310" y="1652"/>
                    <a:pt x="572" y="1961"/>
                    <a:pt x="832" y="1961"/>
                  </a:cubicBezTo>
                  <a:cubicBezTo>
                    <a:pt x="878" y="1961"/>
                    <a:pt x="923" y="1952"/>
                    <a:pt x="968" y="1932"/>
                  </a:cubicBezTo>
                  <a:cubicBezTo>
                    <a:pt x="1268" y="1832"/>
                    <a:pt x="1402" y="1298"/>
                    <a:pt x="1202" y="764"/>
                  </a:cubicBezTo>
                  <a:cubicBezTo>
                    <a:pt x="1060" y="310"/>
                    <a:pt x="797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3"/>
            <p:cNvSpPr/>
            <p:nvPr/>
          </p:nvSpPr>
          <p:spPr>
            <a:xfrm>
              <a:off x="2211750" y="3034275"/>
              <a:ext cx="320250" cy="419500"/>
            </a:xfrm>
            <a:custGeom>
              <a:avLst/>
              <a:gdLst/>
              <a:ahLst/>
              <a:cxnLst/>
              <a:rect l="l" t="t" r="r" b="b"/>
              <a:pathLst>
                <a:path w="12810" h="16780" fill="none" extrusionOk="0">
                  <a:moveTo>
                    <a:pt x="1" y="16779"/>
                  </a:moveTo>
                  <a:cubicBezTo>
                    <a:pt x="4837" y="7506"/>
                    <a:pt x="9341" y="2736"/>
                    <a:pt x="12810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3"/>
            <p:cNvSpPr/>
            <p:nvPr/>
          </p:nvSpPr>
          <p:spPr>
            <a:xfrm>
              <a:off x="2516975" y="3008975"/>
              <a:ext cx="40875" cy="43950"/>
            </a:xfrm>
            <a:custGeom>
              <a:avLst/>
              <a:gdLst/>
              <a:ahLst/>
              <a:cxnLst/>
              <a:rect l="l" t="t" r="r" b="b"/>
              <a:pathLst>
                <a:path w="1635" h="1758" extrusionOk="0">
                  <a:moveTo>
                    <a:pt x="489" y="1"/>
                  </a:moveTo>
                  <a:cubicBezTo>
                    <a:pt x="405" y="1"/>
                    <a:pt x="329" y="26"/>
                    <a:pt x="267" y="79"/>
                  </a:cubicBezTo>
                  <a:cubicBezTo>
                    <a:pt x="0" y="279"/>
                    <a:pt x="100" y="779"/>
                    <a:pt x="367" y="1246"/>
                  </a:cubicBezTo>
                  <a:cubicBezTo>
                    <a:pt x="637" y="1565"/>
                    <a:pt x="925" y="1758"/>
                    <a:pt x="1164" y="1758"/>
                  </a:cubicBezTo>
                  <a:cubicBezTo>
                    <a:pt x="1251" y="1758"/>
                    <a:pt x="1331" y="1733"/>
                    <a:pt x="1401" y="1680"/>
                  </a:cubicBezTo>
                  <a:cubicBezTo>
                    <a:pt x="1635" y="1446"/>
                    <a:pt x="1601" y="946"/>
                    <a:pt x="1268" y="512"/>
                  </a:cubicBezTo>
                  <a:cubicBezTo>
                    <a:pt x="1022" y="193"/>
                    <a:pt x="723" y="1"/>
                    <a:pt x="48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3"/>
            <p:cNvSpPr/>
            <p:nvPr/>
          </p:nvSpPr>
          <p:spPr>
            <a:xfrm>
              <a:off x="2225100" y="3195225"/>
              <a:ext cx="420325" cy="261050"/>
            </a:xfrm>
            <a:custGeom>
              <a:avLst/>
              <a:gdLst/>
              <a:ahLst/>
              <a:cxnLst/>
              <a:rect l="l" t="t" r="r" b="b"/>
              <a:pathLst>
                <a:path w="16813" h="10442" fill="none" extrusionOk="0">
                  <a:moveTo>
                    <a:pt x="0" y="10441"/>
                  </a:moveTo>
                  <a:cubicBezTo>
                    <a:pt x="3970" y="4471"/>
                    <a:pt x="10241" y="701"/>
                    <a:pt x="16812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3"/>
            <p:cNvSpPr/>
            <p:nvPr/>
          </p:nvSpPr>
          <p:spPr>
            <a:xfrm>
              <a:off x="2637900" y="3171700"/>
              <a:ext cx="28375" cy="51125"/>
            </a:xfrm>
            <a:custGeom>
              <a:avLst/>
              <a:gdLst/>
              <a:ahLst/>
              <a:cxnLst/>
              <a:rect l="l" t="t" r="r" b="b"/>
              <a:pathLst>
                <a:path w="1135" h="2045" extrusionOk="0">
                  <a:moveTo>
                    <a:pt x="562" y="1"/>
                  </a:moveTo>
                  <a:cubicBezTo>
                    <a:pt x="542" y="1"/>
                    <a:pt x="521" y="3"/>
                    <a:pt x="500" y="8"/>
                  </a:cubicBezTo>
                  <a:cubicBezTo>
                    <a:pt x="234" y="41"/>
                    <a:pt x="0" y="541"/>
                    <a:pt x="67" y="1108"/>
                  </a:cubicBezTo>
                  <a:cubicBezTo>
                    <a:pt x="99" y="1653"/>
                    <a:pt x="377" y="2044"/>
                    <a:pt x="636" y="2044"/>
                  </a:cubicBezTo>
                  <a:cubicBezTo>
                    <a:pt x="646" y="2044"/>
                    <a:pt x="657" y="2044"/>
                    <a:pt x="667" y="2042"/>
                  </a:cubicBezTo>
                  <a:cubicBezTo>
                    <a:pt x="967" y="1942"/>
                    <a:pt x="1134" y="1442"/>
                    <a:pt x="1134" y="908"/>
                  </a:cubicBezTo>
                  <a:cubicBezTo>
                    <a:pt x="1103" y="411"/>
                    <a:pt x="840" y="1"/>
                    <a:pt x="56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3"/>
            <p:cNvSpPr/>
            <p:nvPr/>
          </p:nvSpPr>
          <p:spPr>
            <a:xfrm>
              <a:off x="2168375" y="2959225"/>
              <a:ext cx="145975" cy="455350"/>
            </a:xfrm>
            <a:custGeom>
              <a:avLst/>
              <a:gdLst/>
              <a:ahLst/>
              <a:cxnLst/>
              <a:rect l="l" t="t" r="r" b="b"/>
              <a:pathLst>
                <a:path w="5839" h="18214" fill="none" extrusionOk="0">
                  <a:moveTo>
                    <a:pt x="1" y="18214"/>
                  </a:moveTo>
                  <a:cubicBezTo>
                    <a:pt x="4437" y="12543"/>
                    <a:pt x="5838" y="6572"/>
                    <a:pt x="4604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3"/>
            <p:cNvSpPr/>
            <p:nvPr/>
          </p:nvSpPr>
          <p:spPr>
            <a:xfrm>
              <a:off x="2256775" y="2937075"/>
              <a:ext cx="50075" cy="29300"/>
            </a:xfrm>
            <a:custGeom>
              <a:avLst/>
              <a:gdLst/>
              <a:ahLst/>
              <a:cxnLst/>
              <a:rect l="l" t="t" r="r" b="b"/>
              <a:pathLst>
                <a:path w="2003" h="1172" extrusionOk="0">
                  <a:moveTo>
                    <a:pt x="1324" y="0"/>
                  </a:moveTo>
                  <a:cubicBezTo>
                    <a:pt x="1196" y="0"/>
                    <a:pt x="1053" y="17"/>
                    <a:pt x="901" y="53"/>
                  </a:cubicBezTo>
                  <a:cubicBezTo>
                    <a:pt x="368" y="186"/>
                    <a:pt x="1" y="553"/>
                    <a:pt x="1" y="820"/>
                  </a:cubicBezTo>
                  <a:cubicBezTo>
                    <a:pt x="25" y="1041"/>
                    <a:pt x="286" y="1172"/>
                    <a:pt x="634" y="1172"/>
                  </a:cubicBezTo>
                  <a:cubicBezTo>
                    <a:pt x="759" y="1172"/>
                    <a:pt x="895" y="1155"/>
                    <a:pt x="1035" y="1120"/>
                  </a:cubicBezTo>
                  <a:cubicBezTo>
                    <a:pt x="1569" y="987"/>
                    <a:pt x="2002" y="620"/>
                    <a:pt x="1969" y="320"/>
                  </a:cubicBezTo>
                  <a:cubicBezTo>
                    <a:pt x="1920" y="124"/>
                    <a:pt x="1675" y="0"/>
                    <a:pt x="132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3"/>
            <p:cNvSpPr/>
            <p:nvPr/>
          </p:nvSpPr>
          <p:spPr>
            <a:xfrm>
              <a:off x="2225100" y="3164375"/>
              <a:ext cx="316900" cy="291900"/>
            </a:xfrm>
            <a:custGeom>
              <a:avLst/>
              <a:gdLst/>
              <a:ahLst/>
              <a:cxnLst/>
              <a:rect l="l" t="t" r="r" b="b"/>
              <a:pathLst>
                <a:path w="12676" h="11676" fill="none" extrusionOk="0">
                  <a:moveTo>
                    <a:pt x="0" y="11675"/>
                  </a:moveTo>
                  <a:cubicBezTo>
                    <a:pt x="3836" y="5404"/>
                    <a:pt x="7672" y="2502"/>
                    <a:pt x="12676" y="0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3"/>
            <p:cNvSpPr/>
            <p:nvPr/>
          </p:nvSpPr>
          <p:spPr>
            <a:xfrm>
              <a:off x="2531975" y="3139450"/>
              <a:ext cx="34225" cy="48200"/>
            </a:xfrm>
            <a:custGeom>
              <a:avLst/>
              <a:gdLst/>
              <a:ahLst/>
              <a:cxnLst/>
              <a:rect l="l" t="t" r="r" b="b"/>
              <a:pathLst>
                <a:path w="1369" h="1928" extrusionOk="0">
                  <a:moveTo>
                    <a:pt x="460" y="1"/>
                  </a:moveTo>
                  <a:cubicBezTo>
                    <a:pt x="417" y="1"/>
                    <a:pt x="374" y="10"/>
                    <a:pt x="334" y="30"/>
                  </a:cubicBezTo>
                  <a:cubicBezTo>
                    <a:pt x="67" y="164"/>
                    <a:pt x="1" y="664"/>
                    <a:pt x="167" y="1198"/>
                  </a:cubicBezTo>
                  <a:cubicBezTo>
                    <a:pt x="338" y="1623"/>
                    <a:pt x="604" y="1928"/>
                    <a:pt x="865" y="1928"/>
                  </a:cubicBezTo>
                  <a:cubicBezTo>
                    <a:pt x="911" y="1928"/>
                    <a:pt x="956" y="1918"/>
                    <a:pt x="1001" y="1898"/>
                  </a:cubicBezTo>
                  <a:cubicBezTo>
                    <a:pt x="1302" y="1798"/>
                    <a:pt x="1368" y="1231"/>
                    <a:pt x="1168" y="731"/>
                  </a:cubicBezTo>
                  <a:cubicBezTo>
                    <a:pt x="998" y="305"/>
                    <a:pt x="707" y="1"/>
                    <a:pt x="46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2168375" y="3016775"/>
              <a:ext cx="184325" cy="397800"/>
            </a:xfrm>
            <a:custGeom>
              <a:avLst/>
              <a:gdLst/>
              <a:ahLst/>
              <a:cxnLst/>
              <a:rect l="l" t="t" r="r" b="b"/>
              <a:pathLst>
                <a:path w="7373" h="15912" fill="none" extrusionOk="0">
                  <a:moveTo>
                    <a:pt x="1" y="15912"/>
                  </a:moveTo>
                  <a:cubicBezTo>
                    <a:pt x="5572" y="11475"/>
                    <a:pt x="6772" y="6905"/>
                    <a:pt x="7373" y="0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2326825" y="2994250"/>
              <a:ext cx="49225" cy="28375"/>
            </a:xfrm>
            <a:custGeom>
              <a:avLst/>
              <a:gdLst/>
              <a:ahLst/>
              <a:cxnLst/>
              <a:rect l="l" t="t" r="r" b="b"/>
              <a:pathLst>
                <a:path w="1969" h="1135" extrusionOk="0">
                  <a:moveTo>
                    <a:pt x="1068" y="1"/>
                  </a:moveTo>
                  <a:cubicBezTo>
                    <a:pt x="568" y="34"/>
                    <a:pt x="68" y="267"/>
                    <a:pt x="34" y="534"/>
                  </a:cubicBezTo>
                  <a:cubicBezTo>
                    <a:pt x="1" y="835"/>
                    <a:pt x="401" y="1135"/>
                    <a:pt x="901" y="1135"/>
                  </a:cubicBezTo>
                  <a:cubicBezTo>
                    <a:pt x="1435" y="1135"/>
                    <a:pt x="1902" y="901"/>
                    <a:pt x="1936" y="568"/>
                  </a:cubicBezTo>
                  <a:cubicBezTo>
                    <a:pt x="1969" y="301"/>
                    <a:pt x="1569" y="1"/>
                    <a:pt x="106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3"/>
            <p:cNvSpPr/>
            <p:nvPr/>
          </p:nvSpPr>
          <p:spPr>
            <a:xfrm>
              <a:off x="2158375" y="3305575"/>
              <a:ext cx="427000" cy="255050"/>
            </a:xfrm>
            <a:custGeom>
              <a:avLst/>
              <a:gdLst/>
              <a:ahLst/>
              <a:cxnLst/>
              <a:rect l="l" t="t" r="r" b="b"/>
              <a:pathLst>
                <a:path w="17080" h="10202" extrusionOk="0">
                  <a:moveTo>
                    <a:pt x="14869" y="1"/>
                  </a:moveTo>
                  <a:cubicBezTo>
                    <a:pt x="10466" y="1"/>
                    <a:pt x="6766" y="1789"/>
                    <a:pt x="5505" y="2592"/>
                  </a:cubicBezTo>
                  <a:cubicBezTo>
                    <a:pt x="5471" y="2592"/>
                    <a:pt x="5471" y="2625"/>
                    <a:pt x="5438" y="2625"/>
                  </a:cubicBezTo>
                  <a:lnTo>
                    <a:pt x="5405" y="2692"/>
                  </a:lnTo>
                  <a:cubicBezTo>
                    <a:pt x="5238" y="2758"/>
                    <a:pt x="5104" y="2892"/>
                    <a:pt x="4971" y="2959"/>
                  </a:cubicBezTo>
                  <a:cubicBezTo>
                    <a:pt x="4837" y="3059"/>
                    <a:pt x="4671" y="3192"/>
                    <a:pt x="4571" y="3259"/>
                  </a:cubicBezTo>
                  <a:cubicBezTo>
                    <a:pt x="4270" y="3526"/>
                    <a:pt x="4004" y="3726"/>
                    <a:pt x="3737" y="3959"/>
                  </a:cubicBezTo>
                  <a:cubicBezTo>
                    <a:pt x="3403" y="4260"/>
                    <a:pt x="3003" y="4593"/>
                    <a:pt x="2669" y="4960"/>
                  </a:cubicBezTo>
                  <a:cubicBezTo>
                    <a:pt x="1635" y="6061"/>
                    <a:pt x="735" y="7295"/>
                    <a:pt x="1" y="8629"/>
                  </a:cubicBezTo>
                  <a:lnTo>
                    <a:pt x="401" y="8896"/>
                  </a:lnTo>
                  <a:cubicBezTo>
                    <a:pt x="634" y="9063"/>
                    <a:pt x="935" y="9230"/>
                    <a:pt x="1235" y="9397"/>
                  </a:cubicBezTo>
                  <a:cubicBezTo>
                    <a:pt x="1302" y="9430"/>
                    <a:pt x="1435" y="9463"/>
                    <a:pt x="1502" y="9530"/>
                  </a:cubicBezTo>
                  <a:lnTo>
                    <a:pt x="1568" y="9530"/>
                  </a:lnTo>
                  <a:cubicBezTo>
                    <a:pt x="1635" y="9563"/>
                    <a:pt x="1769" y="9597"/>
                    <a:pt x="1835" y="9630"/>
                  </a:cubicBezTo>
                  <a:cubicBezTo>
                    <a:pt x="1935" y="9697"/>
                    <a:pt x="2069" y="9730"/>
                    <a:pt x="2136" y="9763"/>
                  </a:cubicBezTo>
                  <a:cubicBezTo>
                    <a:pt x="2236" y="9830"/>
                    <a:pt x="2336" y="9864"/>
                    <a:pt x="2436" y="9897"/>
                  </a:cubicBezTo>
                  <a:cubicBezTo>
                    <a:pt x="2636" y="9930"/>
                    <a:pt x="2903" y="10030"/>
                    <a:pt x="3103" y="10064"/>
                  </a:cubicBezTo>
                  <a:cubicBezTo>
                    <a:pt x="3170" y="10064"/>
                    <a:pt x="3270" y="10097"/>
                    <a:pt x="3336" y="10097"/>
                  </a:cubicBezTo>
                  <a:cubicBezTo>
                    <a:pt x="3692" y="10164"/>
                    <a:pt x="4056" y="10201"/>
                    <a:pt x="4416" y="10201"/>
                  </a:cubicBezTo>
                  <a:cubicBezTo>
                    <a:pt x="5306" y="10201"/>
                    <a:pt x="6174" y="9976"/>
                    <a:pt x="6839" y="9430"/>
                  </a:cubicBezTo>
                  <a:cubicBezTo>
                    <a:pt x="7273" y="9096"/>
                    <a:pt x="7639" y="8729"/>
                    <a:pt x="7973" y="8329"/>
                  </a:cubicBezTo>
                  <a:cubicBezTo>
                    <a:pt x="8006" y="8229"/>
                    <a:pt x="8073" y="8196"/>
                    <a:pt x="8106" y="8162"/>
                  </a:cubicBezTo>
                  <a:cubicBezTo>
                    <a:pt x="9107" y="6861"/>
                    <a:pt x="9841" y="5360"/>
                    <a:pt x="11009" y="4193"/>
                  </a:cubicBezTo>
                  <a:cubicBezTo>
                    <a:pt x="12776" y="2492"/>
                    <a:pt x="14945" y="1257"/>
                    <a:pt x="17080" y="157"/>
                  </a:cubicBezTo>
                  <a:cubicBezTo>
                    <a:pt x="16329" y="49"/>
                    <a:pt x="15590" y="1"/>
                    <a:pt x="148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3"/>
            <p:cNvSpPr/>
            <p:nvPr/>
          </p:nvSpPr>
          <p:spPr>
            <a:xfrm>
              <a:off x="2095825" y="3092650"/>
              <a:ext cx="265225" cy="467975"/>
            </a:xfrm>
            <a:custGeom>
              <a:avLst/>
              <a:gdLst/>
              <a:ahLst/>
              <a:cxnLst/>
              <a:rect l="l" t="t" r="r" b="b"/>
              <a:pathLst>
                <a:path w="10609" h="18719" extrusionOk="0">
                  <a:moveTo>
                    <a:pt x="4171" y="1"/>
                  </a:moveTo>
                  <a:cubicBezTo>
                    <a:pt x="4137" y="234"/>
                    <a:pt x="4137" y="434"/>
                    <a:pt x="4137" y="601"/>
                  </a:cubicBezTo>
                  <a:lnTo>
                    <a:pt x="4137" y="768"/>
                  </a:lnTo>
                  <a:cubicBezTo>
                    <a:pt x="4104" y="1001"/>
                    <a:pt x="4104" y="1202"/>
                    <a:pt x="4037" y="1368"/>
                  </a:cubicBezTo>
                  <a:cubicBezTo>
                    <a:pt x="4037" y="1535"/>
                    <a:pt x="4037" y="1635"/>
                    <a:pt x="4004" y="1769"/>
                  </a:cubicBezTo>
                  <a:cubicBezTo>
                    <a:pt x="3870" y="2603"/>
                    <a:pt x="3704" y="3403"/>
                    <a:pt x="3470" y="4204"/>
                  </a:cubicBezTo>
                  <a:cubicBezTo>
                    <a:pt x="3270" y="4771"/>
                    <a:pt x="3036" y="5338"/>
                    <a:pt x="2836" y="5905"/>
                  </a:cubicBezTo>
                  <a:cubicBezTo>
                    <a:pt x="2736" y="6272"/>
                    <a:pt x="2569" y="6672"/>
                    <a:pt x="2403" y="7039"/>
                  </a:cubicBezTo>
                  <a:cubicBezTo>
                    <a:pt x="2136" y="7573"/>
                    <a:pt x="1902" y="8140"/>
                    <a:pt x="1635" y="8707"/>
                  </a:cubicBezTo>
                  <a:cubicBezTo>
                    <a:pt x="835" y="10508"/>
                    <a:pt x="1" y="12410"/>
                    <a:pt x="601" y="14411"/>
                  </a:cubicBezTo>
                  <a:lnTo>
                    <a:pt x="735" y="14778"/>
                  </a:lnTo>
                  <a:cubicBezTo>
                    <a:pt x="801" y="14911"/>
                    <a:pt x="835" y="14978"/>
                    <a:pt x="902" y="15112"/>
                  </a:cubicBezTo>
                  <a:cubicBezTo>
                    <a:pt x="968" y="15212"/>
                    <a:pt x="1002" y="15312"/>
                    <a:pt x="1068" y="15412"/>
                  </a:cubicBezTo>
                  <a:cubicBezTo>
                    <a:pt x="1068" y="15445"/>
                    <a:pt x="1102" y="15445"/>
                    <a:pt x="1102" y="15478"/>
                  </a:cubicBezTo>
                  <a:cubicBezTo>
                    <a:pt x="1135" y="15579"/>
                    <a:pt x="1168" y="15712"/>
                    <a:pt x="1268" y="15779"/>
                  </a:cubicBezTo>
                  <a:cubicBezTo>
                    <a:pt x="1302" y="15879"/>
                    <a:pt x="1402" y="15945"/>
                    <a:pt x="1435" y="16046"/>
                  </a:cubicBezTo>
                  <a:cubicBezTo>
                    <a:pt x="1502" y="16112"/>
                    <a:pt x="1569" y="16212"/>
                    <a:pt x="1635" y="16279"/>
                  </a:cubicBezTo>
                  <a:lnTo>
                    <a:pt x="1669" y="16346"/>
                  </a:lnTo>
                  <a:cubicBezTo>
                    <a:pt x="1802" y="16446"/>
                    <a:pt x="1936" y="16613"/>
                    <a:pt x="2102" y="16746"/>
                  </a:cubicBezTo>
                  <a:cubicBezTo>
                    <a:pt x="2236" y="16879"/>
                    <a:pt x="2403" y="16980"/>
                    <a:pt x="2569" y="17113"/>
                  </a:cubicBezTo>
                  <a:lnTo>
                    <a:pt x="2636" y="17213"/>
                  </a:lnTo>
                  <a:cubicBezTo>
                    <a:pt x="2736" y="17280"/>
                    <a:pt x="2803" y="17313"/>
                    <a:pt x="2903" y="17413"/>
                  </a:cubicBezTo>
                  <a:cubicBezTo>
                    <a:pt x="3136" y="17580"/>
                    <a:pt x="3437" y="17747"/>
                    <a:pt x="3737" y="17914"/>
                  </a:cubicBezTo>
                  <a:cubicBezTo>
                    <a:pt x="3804" y="17947"/>
                    <a:pt x="3937" y="17980"/>
                    <a:pt x="4004" y="18047"/>
                  </a:cubicBezTo>
                  <a:lnTo>
                    <a:pt x="4070" y="18047"/>
                  </a:lnTo>
                  <a:cubicBezTo>
                    <a:pt x="4137" y="18080"/>
                    <a:pt x="4271" y="18114"/>
                    <a:pt x="4337" y="18147"/>
                  </a:cubicBezTo>
                  <a:cubicBezTo>
                    <a:pt x="4437" y="18214"/>
                    <a:pt x="4571" y="18247"/>
                    <a:pt x="4638" y="18280"/>
                  </a:cubicBezTo>
                  <a:cubicBezTo>
                    <a:pt x="4738" y="18347"/>
                    <a:pt x="4838" y="18381"/>
                    <a:pt x="4938" y="18414"/>
                  </a:cubicBezTo>
                  <a:cubicBezTo>
                    <a:pt x="5138" y="18447"/>
                    <a:pt x="5405" y="18547"/>
                    <a:pt x="5605" y="18581"/>
                  </a:cubicBezTo>
                  <a:cubicBezTo>
                    <a:pt x="5672" y="18581"/>
                    <a:pt x="5772" y="18614"/>
                    <a:pt x="5838" y="18614"/>
                  </a:cubicBezTo>
                  <a:cubicBezTo>
                    <a:pt x="6194" y="18681"/>
                    <a:pt x="6558" y="18718"/>
                    <a:pt x="6918" y="18718"/>
                  </a:cubicBezTo>
                  <a:cubicBezTo>
                    <a:pt x="7808" y="18718"/>
                    <a:pt x="8676" y="18493"/>
                    <a:pt x="9341" y="17947"/>
                  </a:cubicBezTo>
                  <a:cubicBezTo>
                    <a:pt x="9775" y="17613"/>
                    <a:pt x="10141" y="17246"/>
                    <a:pt x="10475" y="16846"/>
                  </a:cubicBezTo>
                  <a:cubicBezTo>
                    <a:pt x="10508" y="16746"/>
                    <a:pt x="10575" y="16713"/>
                    <a:pt x="10608" y="16679"/>
                  </a:cubicBezTo>
                  <a:cubicBezTo>
                    <a:pt x="10575" y="15545"/>
                    <a:pt x="10075" y="14511"/>
                    <a:pt x="9541" y="13444"/>
                  </a:cubicBezTo>
                  <a:cubicBezTo>
                    <a:pt x="9107" y="12710"/>
                    <a:pt x="8540" y="11909"/>
                    <a:pt x="8173" y="11075"/>
                  </a:cubicBezTo>
                  <a:cubicBezTo>
                    <a:pt x="8140" y="11042"/>
                    <a:pt x="8140" y="11042"/>
                    <a:pt x="8140" y="11009"/>
                  </a:cubicBezTo>
                  <a:lnTo>
                    <a:pt x="8140" y="10942"/>
                  </a:lnTo>
                  <a:cubicBezTo>
                    <a:pt x="8107" y="10875"/>
                    <a:pt x="8040" y="10742"/>
                    <a:pt x="8007" y="10608"/>
                  </a:cubicBezTo>
                  <a:cubicBezTo>
                    <a:pt x="7973" y="10508"/>
                    <a:pt x="7940" y="10375"/>
                    <a:pt x="7873" y="10208"/>
                  </a:cubicBezTo>
                  <a:cubicBezTo>
                    <a:pt x="7873" y="10175"/>
                    <a:pt x="7840" y="10075"/>
                    <a:pt x="7840" y="10008"/>
                  </a:cubicBezTo>
                  <a:cubicBezTo>
                    <a:pt x="7806" y="9708"/>
                    <a:pt x="7773" y="9441"/>
                    <a:pt x="7773" y="9174"/>
                  </a:cubicBezTo>
                  <a:cubicBezTo>
                    <a:pt x="7706" y="8640"/>
                    <a:pt x="7706" y="8140"/>
                    <a:pt x="7706" y="7673"/>
                  </a:cubicBezTo>
                  <a:cubicBezTo>
                    <a:pt x="7673" y="6706"/>
                    <a:pt x="7640" y="5705"/>
                    <a:pt x="7306" y="4771"/>
                  </a:cubicBezTo>
                  <a:cubicBezTo>
                    <a:pt x="7206" y="4537"/>
                    <a:pt x="7106" y="4237"/>
                    <a:pt x="6939" y="4004"/>
                  </a:cubicBezTo>
                  <a:cubicBezTo>
                    <a:pt x="6506" y="3336"/>
                    <a:pt x="5938" y="2769"/>
                    <a:pt x="5438" y="2202"/>
                  </a:cubicBezTo>
                  <a:cubicBezTo>
                    <a:pt x="4838" y="1535"/>
                    <a:pt x="4304" y="768"/>
                    <a:pt x="4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1602975" y="3658275"/>
              <a:ext cx="483700" cy="475550"/>
            </a:xfrm>
            <a:custGeom>
              <a:avLst/>
              <a:gdLst/>
              <a:ahLst/>
              <a:cxnLst/>
              <a:rect l="l" t="t" r="r" b="b"/>
              <a:pathLst>
                <a:path w="19348" h="19022" extrusionOk="0">
                  <a:moveTo>
                    <a:pt x="11996" y="0"/>
                  </a:moveTo>
                  <a:cubicBezTo>
                    <a:pt x="11837" y="0"/>
                    <a:pt x="11684" y="45"/>
                    <a:pt x="11542" y="125"/>
                  </a:cubicBezTo>
                  <a:cubicBezTo>
                    <a:pt x="11342" y="259"/>
                    <a:pt x="11175" y="426"/>
                    <a:pt x="11009" y="626"/>
                  </a:cubicBezTo>
                  <a:cubicBezTo>
                    <a:pt x="10442" y="1426"/>
                    <a:pt x="10141" y="2394"/>
                    <a:pt x="10108" y="3394"/>
                  </a:cubicBezTo>
                  <a:lnTo>
                    <a:pt x="10108" y="3728"/>
                  </a:lnTo>
                  <a:cubicBezTo>
                    <a:pt x="9674" y="3428"/>
                    <a:pt x="9274" y="3161"/>
                    <a:pt x="8807" y="2994"/>
                  </a:cubicBezTo>
                  <a:cubicBezTo>
                    <a:pt x="8507" y="2927"/>
                    <a:pt x="8273" y="2827"/>
                    <a:pt x="7973" y="2827"/>
                  </a:cubicBezTo>
                  <a:cubicBezTo>
                    <a:pt x="7540" y="2827"/>
                    <a:pt x="7173" y="2927"/>
                    <a:pt x="6872" y="3161"/>
                  </a:cubicBezTo>
                  <a:cubicBezTo>
                    <a:pt x="6439" y="3595"/>
                    <a:pt x="6305" y="4328"/>
                    <a:pt x="6472" y="5062"/>
                  </a:cubicBezTo>
                  <a:cubicBezTo>
                    <a:pt x="6505" y="5396"/>
                    <a:pt x="6639" y="5729"/>
                    <a:pt x="6806" y="6063"/>
                  </a:cubicBezTo>
                  <a:cubicBezTo>
                    <a:pt x="6972" y="6397"/>
                    <a:pt x="7173" y="6730"/>
                    <a:pt x="7373" y="7064"/>
                  </a:cubicBezTo>
                  <a:cubicBezTo>
                    <a:pt x="6672" y="6730"/>
                    <a:pt x="5938" y="6397"/>
                    <a:pt x="5171" y="6296"/>
                  </a:cubicBezTo>
                  <a:cubicBezTo>
                    <a:pt x="5021" y="6280"/>
                    <a:pt x="4879" y="6271"/>
                    <a:pt x="4742" y="6271"/>
                  </a:cubicBezTo>
                  <a:cubicBezTo>
                    <a:pt x="4604" y="6271"/>
                    <a:pt x="4471" y="6280"/>
                    <a:pt x="4337" y="6296"/>
                  </a:cubicBezTo>
                  <a:cubicBezTo>
                    <a:pt x="3870" y="6330"/>
                    <a:pt x="3470" y="6497"/>
                    <a:pt x="3203" y="6797"/>
                  </a:cubicBezTo>
                  <a:cubicBezTo>
                    <a:pt x="3036" y="6964"/>
                    <a:pt x="2970" y="7164"/>
                    <a:pt x="2936" y="7431"/>
                  </a:cubicBezTo>
                  <a:cubicBezTo>
                    <a:pt x="2870" y="7764"/>
                    <a:pt x="2970" y="8164"/>
                    <a:pt x="3136" y="8565"/>
                  </a:cubicBezTo>
                  <a:cubicBezTo>
                    <a:pt x="3203" y="8765"/>
                    <a:pt x="3337" y="8932"/>
                    <a:pt x="3470" y="9098"/>
                  </a:cubicBezTo>
                  <a:lnTo>
                    <a:pt x="3970" y="9732"/>
                  </a:lnTo>
                  <a:cubicBezTo>
                    <a:pt x="2803" y="9732"/>
                    <a:pt x="1635" y="10066"/>
                    <a:pt x="701" y="10733"/>
                  </a:cubicBezTo>
                  <a:cubicBezTo>
                    <a:pt x="501" y="10833"/>
                    <a:pt x="301" y="11000"/>
                    <a:pt x="168" y="11233"/>
                  </a:cubicBezTo>
                  <a:cubicBezTo>
                    <a:pt x="34" y="11433"/>
                    <a:pt x="1" y="11734"/>
                    <a:pt x="134" y="11934"/>
                  </a:cubicBezTo>
                  <a:cubicBezTo>
                    <a:pt x="301" y="12267"/>
                    <a:pt x="701" y="12401"/>
                    <a:pt x="1102" y="12501"/>
                  </a:cubicBezTo>
                  <a:lnTo>
                    <a:pt x="1135" y="12501"/>
                  </a:lnTo>
                  <a:cubicBezTo>
                    <a:pt x="1368" y="12568"/>
                    <a:pt x="1669" y="12634"/>
                    <a:pt x="1936" y="12734"/>
                  </a:cubicBezTo>
                  <a:cubicBezTo>
                    <a:pt x="3804" y="13268"/>
                    <a:pt x="5672" y="13835"/>
                    <a:pt x="7339" y="14903"/>
                  </a:cubicBezTo>
                  <a:cubicBezTo>
                    <a:pt x="8640" y="15670"/>
                    <a:pt x="9608" y="16904"/>
                    <a:pt x="10775" y="17805"/>
                  </a:cubicBezTo>
                  <a:lnTo>
                    <a:pt x="10875" y="17938"/>
                  </a:lnTo>
                  <a:cubicBezTo>
                    <a:pt x="11276" y="18238"/>
                    <a:pt x="11676" y="18505"/>
                    <a:pt x="12143" y="18739"/>
                  </a:cubicBezTo>
                  <a:cubicBezTo>
                    <a:pt x="12579" y="18934"/>
                    <a:pt x="13042" y="19021"/>
                    <a:pt x="13517" y="19021"/>
                  </a:cubicBezTo>
                  <a:cubicBezTo>
                    <a:pt x="14096" y="19021"/>
                    <a:pt x="14692" y="18892"/>
                    <a:pt x="15278" y="18672"/>
                  </a:cubicBezTo>
                  <a:cubicBezTo>
                    <a:pt x="15378" y="18639"/>
                    <a:pt x="15512" y="18605"/>
                    <a:pt x="15612" y="18572"/>
                  </a:cubicBezTo>
                  <a:cubicBezTo>
                    <a:pt x="15812" y="18472"/>
                    <a:pt x="15979" y="18405"/>
                    <a:pt x="16179" y="18272"/>
                  </a:cubicBezTo>
                  <a:cubicBezTo>
                    <a:pt x="16513" y="18072"/>
                    <a:pt x="16880" y="17805"/>
                    <a:pt x="17213" y="17504"/>
                  </a:cubicBezTo>
                  <a:cubicBezTo>
                    <a:pt x="17313" y="17471"/>
                    <a:pt x="17347" y="17438"/>
                    <a:pt x="17380" y="17404"/>
                  </a:cubicBezTo>
                  <a:lnTo>
                    <a:pt x="17613" y="17171"/>
                  </a:lnTo>
                  <a:cubicBezTo>
                    <a:pt x="17780" y="17004"/>
                    <a:pt x="17880" y="16904"/>
                    <a:pt x="18014" y="16737"/>
                  </a:cubicBezTo>
                  <a:lnTo>
                    <a:pt x="18114" y="16637"/>
                  </a:lnTo>
                  <a:cubicBezTo>
                    <a:pt x="18147" y="16570"/>
                    <a:pt x="18214" y="16470"/>
                    <a:pt x="18281" y="16404"/>
                  </a:cubicBezTo>
                  <a:cubicBezTo>
                    <a:pt x="18381" y="16170"/>
                    <a:pt x="18547" y="15970"/>
                    <a:pt x="18681" y="15737"/>
                  </a:cubicBezTo>
                  <a:lnTo>
                    <a:pt x="18681" y="15670"/>
                  </a:lnTo>
                  <a:cubicBezTo>
                    <a:pt x="18714" y="15570"/>
                    <a:pt x="18781" y="15470"/>
                    <a:pt x="18814" y="15403"/>
                  </a:cubicBezTo>
                  <a:lnTo>
                    <a:pt x="18948" y="15136"/>
                  </a:lnTo>
                  <a:cubicBezTo>
                    <a:pt x="18981" y="14936"/>
                    <a:pt x="19048" y="14769"/>
                    <a:pt x="19114" y="14569"/>
                  </a:cubicBezTo>
                  <a:cubicBezTo>
                    <a:pt x="19114" y="14469"/>
                    <a:pt x="19148" y="14436"/>
                    <a:pt x="19148" y="14336"/>
                  </a:cubicBezTo>
                  <a:cubicBezTo>
                    <a:pt x="19148" y="14269"/>
                    <a:pt x="19181" y="14169"/>
                    <a:pt x="19181" y="14069"/>
                  </a:cubicBezTo>
                  <a:cubicBezTo>
                    <a:pt x="19215" y="13969"/>
                    <a:pt x="19215" y="13835"/>
                    <a:pt x="19215" y="13768"/>
                  </a:cubicBezTo>
                  <a:cubicBezTo>
                    <a:pt x="19348" y="11834"/>
                    <a:pt x="18214" y="10299"/>
                    <a:pt x="17280" y="8898"/>
                  </a:cubicBezTo>
                  <a:cubicBezTo>
                    <a:pt x="16379" y="7664"/>
                    <a:pt x="15479" y="6497"/>
                    <a:pt x="14711" y="5229"/>
                  </a:cubicBezTo>
                  <a:cubicBezTo>
                    <a:pt x="14511" y="4895"/>
                    <a:pt x="14344" y="4562"/>
                    <a:pt x="14178" y="4162"/>
                  </a:cubicBezTo>
                  <a:cubicBezTo>
                    <a:pt x="14011" y="3828"/>
                    <a:pt x="13844" y="3461"/>
                    <a:pt x="13711" y="3094"/>
                  </a:cubicBezTo>
                  <a:lnTo>
                    <a:pt x="13477" y="2327"/>
                  </a:lnTo>
                  <a:cubicBezTo>
                    <a:pt x="13444" y="2160"/>
                    <a:pt x="13344" y="1927"/>
                    <a:pt x="13310" y="1660"/>
                  </a:cubicBezTo>
                  <a:cubicBezTo>
                    <a:pt x="13144" y="993"/>
                    <a:pt x="12877" y="259"/>
                    <a:pt x="12310" y="59"/>
                  </a:cubicBezTo>
                  <a:cubicBezTo>
                    <a:pt x="12204" y="19"/>
                    <a:pt x="12099" y="0"/>
                    <a:pt x="11996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1537100" y="3763975"/>
              <a:ext cx="443675" cy="265200"/>
            </a:xfrm>
            <a:custGeom>
              <a:avLst/>
              <a:gdLst/>
              <a:ahLst/>
              <a:cxnLst/>
              <a:rect l="l" t="t" r="r" b="b"/>
              <a:pathLst>
                <a:path w="17747" h="10608" fill="none" extrusionOk="0">
                  <a:moveTo>
                    <a:pt x="17747" y="10608"/>
                  </a:moveTo>
                  <a:cubicBezTo>
                    <a:pt x="13844" y="5337"/>
                    <a:pt x="6172" y="534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1619650" y="3714775"/>
              <a:ext cx="371975" cy="310250"/>
            </a:xfrm>
            <a:custGeom>
              <a:avLst/>
              <a:gdLst/>
              <a:ahLst/>
              <a:cxnLst/>
              <a:rect l="l" t="t" r="r" b="b"/>
              <a:pathLst>
                <a:path w="14879" h="12410" fill="none" extrusionOk="0">
                  <a:moveTo>
                    <a:pt x="14878" y="12409"/>
                  </a:moveTo>
                  <a:cubicBezTo>
                    <a:pt x="8640" y="5071"/>
                    <a:pt x="3637" y="1735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1597975" y="3692150"/>
              <a:ext cx="32550" cy="41925"/>
            </a:xfrm>
            <a:custGeom>
              <a:avLst/>
              <a:gdLst/>
              <a:ahLst/>
              <a:cxnLst/>
              <a:rect l="l" t="t" r="r" b="b"/>
              <a:pathLst>
                <a:path w="1302" h="1677" extrusionOk="0">
                  <a:moveTo>
                    <a:pt x="809" y="1"/>
                  </a:moveTo>
                  <a:cubicBezTo>
                    <a:pt x="570" y="1"/>
                    <a:pt x="303" y="226"/>
                    <a:pt x="167" y="605"/>
                  </a:cubicBezTo>
                  <a:cubicBezTo>
                    <a:pt x="1" y="1039"/>
                    <a:pt x="34" y="1539"/>
                    <a:pt x="268" y="1639"/>
                  </a:cubicBezTo>
                  <a:cubicBezTo>
                    <a:pt x="318" y="1664"/>
                    <a:pt x="372" y="1676"/>
                    <a:pt x="427" y="1676"/>
                  </a:cubicBezTo>
                  <a:cubicBezTo>
                    <a:pt x="665" y="1676"/>
                    <a:pt x="933" y="1451"/>
                    <a:pt x="1068" y="1072"/>
                  </a:cubicBezTo>
                  <a:cubicBezTo>
                    <a:pt x="1302" y="605"/>
                    <a:pt x="1202" y="138"/>
                    <a:pt x="968" y="38"/>
                  </a:cubicBezTo>
                  <a:cubicBezTo>
                    <a:pt x="918" y="13"/>
                    <a:pt x="864" y="1"/>
                    <a:pt x="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1550450" y="3864875"/>
              <a:ext cx="430325" cy="164300"/>
            </a:xfrm>
            <a:custGeom>
              <a:avLst/>
              <a:gdLst/>
              <a:ahLst/>
              <a:cxnLst/>
              <a:rect l="l" t="t" r="r" b="b"/>
              <a:pathLst>
                <a:path w="17213" h="6572" fill="none" extrusionOk="0">
                  <a:moveTo>
                    <a:pt x="17213" y="6572"/>
                  </a:moveTo>
                  <a:cubicBezTo>
                    <a:pt x="12443" y="2035"/>
                    <a:pt x="6071" y="1"/>
                    <a:pt x="0" y="66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1826475" y="3597175"/>
              <a:ext cx="196000" cy="383650"/>
            </a:xfrm>
            <a:custGeom>
              <a:avLst/>
              <a:gdLst/>
              <a:ahLst/>
              <a:cxnLst/>
              <a:rect l="l" t="t" r="r" b="b"/>
              <a:pathLst>
                <a:path w="7840" h="15346" fill="none" extrusionOk="0">
                  <a:moveTo>
                    <a:pt x="7839" y="15345"/>
                  </a:moveTo>
                  <a:cubicBezTo>
                    <a:pt x="2702" y="11176"/>
                    <a:pt x="201" y="6105"/>
                    <a:pt x="1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1802350" y="3577075"/>
              <a:ext cx="49050" cy="24400"/>
            </a:xfrm>
            <a:custGeom>
              <a:avLst/>
              <a:gdLst/>
              <a:ahLst/>
              <a:cxnLst/>
              <a:rect l="l" t="t" r="r" b="b"/>
              <a:pathLst>
                <a:path w="1962" h="976" extrusionOk="0">
                  <a:moveTo>
                    <a:pt x="791" y="1"/>
                  </a:moveTo>
                  <a:cubicBezTo>
                    <a:pt x="342" y="1"/>
                    <a:pt x="1" y="193"/>
                    <a:pt x="32" y="471"/>
                  </a:cubicBezTo>
                  <a:cubicBezTo>
                    <a:pt x="65" y="705"/>
                    <a:pt x="532" y="972"/>
                    <a:pt x="1032" y="972"/>
                  </a:cubicBezTo>
                  <a:cubicBezTo>
                    <a:pt x="1069" y="974"/>
                    <a:pt x="1105" y="975"/>
                    <a:pt x="1140" y="975"/>
                  </a:cubicBezTo>
                  <a:cubicBezTo>
                    <a:pt x="1593" y="975"/>
                    <a:pt x="1961" y="783"/>
                    <a:pt x="1900" y="505"/>
                  </a:cubicBezTo>
                  <a:cubicBezTo>
                    <a:pt x="1866" y="238"/>
                    <a:pt x="1466" y="4"/>
                    <a:pt x="899" y="4"/>
                  </a:cubicBezTo>
                  <a:cubicBezTo>
                    <a:pt x="862" y="2"/>
                    <a:pt x="826" y="1"/>
                    <a:pt x="7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1637175" y="3832350"/>
              <a:ext cx="343600" cy="196825"/>
            </a:xfrm>
            <a:custGeom>
              <a:avLst/>
              <a:gdLst/>
              <a:ahLst/>
              <a:cxnLst/>
              <a:rect l="l" t="t" r="r" b="b"/>
              <a:pathLst>
                <a:path w="13744" h="7873" fill="none" extrusionOk="0">
                  <a:moveTo>
                    <a:pt x="13744" y="7873"/>
                  </a:moveTo>
                  <a:cubicBezTo>
                    <a:pt x="9007" y="3036"/>
                    <a:pt x="4971" y="1268"/>
                    <a:pt x="0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1618000" y="3811450"/>
              <a:ext cx="25875" cy="45175"/>
            </a:xfrm>
            <a:custGeom>
              <a:avLst/>
              <a:gdLst/>
              <a:ahLst/>
              <a:cxnLst/>
              <a:rect l="l" t="t" r="r" b="b"/>
              <a:pathLst>
                <a:path w="1035" h="1807" extrusionOk="0">
                  <a:moveTo>
                    <a:pt x="526" y="0"/>
                  </a:moveTo>
                  <a:cubicBezTo>
                    <a:pt x="246" y="0"/>
                    <a:pt x="32" y="326"/>
                    <a:pt x="0" y="803"/>
                  </a:cubicBezTo>
                  <a:cubicBezTo>
                    <a:pt x="0" y="1304"/>
                    <a:pt x="167" y="1771"/>
                    <a:pt x="401" y="1804"/>
                  </a:cubicBezTo>
                  <a:cubicBezTo>
                    <a:pt x="414" y="1805"/>
                    <a:pt x="428" y="1806"/>
                    <a:pt x="442" y="1806"/>
                  </a:cubicBezTo>
                  <a:cubicBezTo>
                    <a:pt x="722" y="1806"/>
                    <a:pt x="937" y="1481"/>
                    <a:pt x="1001" y="1003"/>
                  </a:cubicBezTo>
                  <a:cubicBezTo>
                    <a:pt x="1034" y="503"/>
                    <a:pt x="868" y="36"/>
                    <a:pt x="567" y="3"/>
                  </a:cubicBezTo>
                  <a:cubicBezTo>
                    <a:pt x="553" y="1"/>
                    <a:pt x="540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1776450" y="3662225"/>
              <a:ext cx="246025" cy="318600"/>
            </a:xfrm>
            <a:custGeom>
              <a:avLst/>
              <a:gdLst/>
              <a:ahLst/>
              <a:cxnLst/>
              <a:rect l="l" t="t" r="r" b="b"/>
              <a:pathLst>
                <a:path w="9841" h="12744" fill="none" extrusionOk="0">
                  <a:moveTo>
                    <a:pt x="9840" y="12743"/>
                  </a:moveTo>
                  <a:cubicBezTo>
                    <a:pt x="3903" y="9941"/>
                    <a:pt x="1901" y="6072"/>
                    <a:pt x="0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1752250" y="3642425"/>
              <a:ext cx="46725" cy="26625"/>
            </a:xfrm>
            <a:custGeom>
              <a:avLst/>
              <a:gdLst/>
              <a:ahLst/>
              <a:cxnLst/>
              <a:rect l="l" t="t" r="r" b="b"/>
              <a:pathLst>
                <a:path w="1869" h="1065" extrusionOk="0">
                  <a:moveTo>
                    <a:pt x="1165" y="0"/>
                  </a:moveTo>
                  <a:cubicBezTo>
                    <a:pt x="1030" y="0"/>
                    <a:pt x="884" y="19"/>
                    <a:pt x="735" y="59"/>
                  </a:cubicBezTo>
                  <a:cubicBezTo>
                    <a:pt x="301" y="192"/>
                    <a:pt x="1" y="493"/>
                    <a:pt x="67" y="759"/>
                  </a:cubicBezTo>
                  <a:cubicBezTo>
                    <a:pt x="142" y="958"/>
                    <a:pt x="438" y="1064"/>
                    <a:pt x="778" y="1064"/>
                  </a:cubicBezTo>
                  <a:cubicBezTo>
                    <a:pt x="894" y="1064"/>
                    <a:pt x="1016" y="1052"/>
                    <a:pt x="1135" y="1026"/>
                  </a:cubicBezTo>
                  <a:cubicBezTo>
                    <a:pt x="1569" y="893"/>
                    <a:pt x="1869" y="559"/>
                    <a:pt x="1802" y="292"/>
                  </a:cubicBezTo>
                  <a:cubicBezTo>
                    <a:pt x="1732" y="105"/>
                    <a:pt x="1481" y="0"/>
                    <a:pt x="1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1630500" y="3946300"/>
              <a:ext cx="423675" cy="187525"/>
            </a:xfrm>
            <a:custGeom>
              <a:avLst/>
              <a:gdLst/>
              <a:ahLst/>
              <a:cxnLst/>
              <a:rect l="l" t="t" r="r" b="b"/>
              <a:pathLst>
                <a:path w="16947" h="7501" extrusionOk="0">
                  <a:moveTo>
                    <a:pt x="5533" y="1"/>
                  </a:moveTo>
                  <a:cubicBezTo>
                    <a:pt x="3824" y="1"/>
                    <a:pt x="1898" y="246"/>
                    <a:pt x="1" y="980"/>
                  </a:cubicBezTo>
                  <a:cubicBezTo>
                    <a:pt x="234" y="1047"/>
                    <a:pt x="534" y="1113"/>
                    <a:pt x="768" y="1213"/>
                  </a:cubicBezTo>
                  <a:cubicBezTo>
                    <a:pt x="2636" y="1747"/>
                    <a:pt x="4537" y="2314"/>
                    <a:pt x="6205" y="3382"/>
                  </a:cubicBezTo>
                  <a:cubicBezTo>
                    <a:pt x="7506" y="4149"/>
                    <a:pt x="8440" y="5383"/>
                    <a:pt x="9607" y="6284"/>
                  </a:cubicBezTo>
                  <a:lnTo>
                    <a:pt x="9741" y="6417"/>
                  </a:lnTo>
                  <a:cubicBezTo>
                    <a:pt x="10108" y="6717"/>
                    <a:pt x="10541" y="6984"/>
                    <a:pt x="10975" y="7218"/>
                  </a:cubicBezTo>
                  <a:cubicBezTo>
                    <a:pt x="11411" y="7413"/>
                    <a:pt x="11881" y="7500"/>
                    <a:pt x="12360" y="7500"/>
                  </a:cubicBezTo>
                  <a:cubicBezTo>
                    <a:pt x="12944" y="7500"/>
                    <a:pt x="13543" y="7371"/>
                    <a:pt x="14111" y="7151"/>
                  </a:cubicBezTo>
                  <a:cubicBezTo>
                    <a:pt x="14244" y="7118"/>
                    <a:pt x="14378" y="7084"/>
                    <a:pt x="14444" y="7051"/>
                  </a:cubicBezTo>
                  <a:cubicBezTo>
                    <a:pt x="14644" y="6951"/>
                    <a:pt x="14845" y="6884"/>
                    <a:pt x="15045" y="6751"/>
                  </a:cubicBezTo>
                  <a:cubicBezTo>
                    <a:pt x="15378" y="6551"/>
                    <a:pt x="15745" y="6284"/>
                    <a:pt x="16079" y="5983"/>
                  </a:cubicBezTo>
                  <a:cubicBezTo>
                    <a:pt x="16179" y="5950"/>
                    <a:pt x="16212" y="5917"/>
                    <a:pt x="16246" y="5883"/>
                  </a:cubicBezTo>
                  <a:lnTo>
                    <a:pt x="16446" y="5650"/>
                  </a:lnTo>
                  <a:cubicBezTo>
                    <a:pt x="16612" y="5483"/>
                    <a:pt x="16746" y="5383"/>
                    <a:pt x="16879" y="5216"/>
                  </a:cubicBezTo>
                  <a:lnTo>
                    <a:pt x="16946" y="5116"/>
                  </a:lnTo>
                  <a:cubicBezTo>
                    <a:pt x="16045" y="4082"/>
                    <a:pt x="14945" y="3115"/>
                    <a:pt x="13877" y="2381"/>
                  </a:cubicBezTo>
                  <a:cubicBezTo>
                    <a:pt x="13477" y="2114"/>
                    <a:pt x="13077" y="1881"/>
                    <a:pt x="12710" y="1647"/>
                  </a:cubicBezTo>
                  <a:cubicBezTo>
                    <a:pt x="12409" y="1547"/>
                    <a:pt x="12109" y="1380"/>
                    <a:pt x="11809" y="1247"/>
                  </a:cubicBezTo>
                  <a:cubicBezTo>
                    <a:pt x="11676" y="1147"/>
                    <a:pt x="11542" y="1080"/>
                    <a:pt x="11375" y="1047"/>
                  </a:cubicBezTo>
                  <a:cubicBezTo>
                    <a:pt x="11242" y="980"/>
                    <a:pt x="11075" y="913"/>
                    <a:pt x="10942" y="880"/>
                  </a:cubicBezTo>
                  <a:cubicBezTo>
                    <a:pt x="10908" y="813"/>
                    <a:pt x="10908" y="813"/>
                    <a:pt x="10875" y="813"/>
                  </a:cubicBezTo>
                  <a:cubicBezTo>
                    <a:pt x="10808" y="813"/>
                    <a:pt x="10808" y="780"/>
                    <a:pt x="10775" y="780"/>
                  </a:cubicBezTo>
                  <a:cubicBezTo>
                    <a:pt x="9917" y="487"/>
                    <a:pt x="7940" y="1"/>
                    <a:pt x="5533" y="1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1865675" y="3698100"/>
              <a:ext cx="221000" cy="435725"/>
            </a:xfrm>
            <a:custGeom>
              <a:avLst/>
              <a:gdLst/>
              <a:ahLst/>
              <a:cxnLst/>
              <a:rect l="l" t="t" r="r" b="b"/>
              <a:pathLst>
                <a:path w="8840" h="17429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2669" y="701"/>
                    <a:pt x="2335" y="1501"/>
                    <a:pt x="1968" y="2202"/>
                  </a:cubicBezTo>
                  <a:cubicBezTo>
                    <a:pt x="1635" y="2835"/>
                    <a:pt x="1201" y="3469"/>
                    <a:pt x="1001" y="4136"/>
                  </a:cubicBezTo>
                  <a:cubicBezTo>
                    <a:pt x="934" y="4370"/>
                    <a:pt x="868" y="4670"/>
                    <a:pt x="834" y="4904"/>
                  </a:cubicBezTo>
                  <a:cubicBezTo>
                    <a:pt x="701" y="5838"/>
                    <a:pt x="868" y="6705"/>
                    <a:pt x="1034" y="7572"/>
                  </a:cubicBezTo>
                  <a:cubicBezTo>
                    <a:pt x="1134" y="8006"/>
                    <a:pt x="1201" y="8473"/>
                    <a:pt x="1301" y="8906"/>
                  </a:cubicBezTo>
                  <a:cubicBezTo>
                    <a:pt x="1335" y="9173"/>
                    <a:pt x="1368" y="9407"/>
                    <a:pt x="1368" y="9674"/>
                  </a:cubicBezTo>
                  <a:lnTo>
                    <a:pt x="1368" y="9874"/>
                  </a:lnTo>
                  <a:lnTo>
                    <a:pt x="1368" y="10307"/>
                  </a:lnTo>
                  <a:cubicBezTo>
                    <a:pt x="1368" y="10374"/>
                    <a:pt x="1335" y="10508"/>
                    <a:pt x="1335" y="10641"/>
                  </a:cubicBezTo>
                  <a:lnTo>
                    <a:pt x="1335" y="10674"/>
                  </a:lnTo>
                  <a:lnTo>
                    <a:pt x="1335" y="10741"/>
                  </a:lnTo>
                  <a:cubicBezTo>
                    <a:pt x="1201" y="11575"/>
                    <a:pt x="868" y="12376"/>
                    <a:pt x="601" y="13176"/>
                  </a:cubicBezTo>
                  <a:cubicBezTo>
                    <a:pt x="267" y="14177"/>
                    <a:pt x="0" y="15211"/>
                    <a:pt x="200" y="16212"/>
                  </a:cubicBezTo>
                  <a:lnTo>
                    <a:pt x="334" y="16345"/>
                  </a:lnTo>
                  <a:cubicBezTo>
                    <a:pt x="701" y="16645"/>
                    <a:pt x="1134" y="16912"/>
                    <a:pt x="1601" y="17146"/>
                  </a:cubicBezTo>
                  <a:cubicBezTo>
                    <a:pt x="2022" y="17341"/>
                    <a:pt x="2484" y="17428"/>
                    <a:pt x="2959" y="17428"/>
                  </a:cubicBezTo>
                  <a:cubicBezTo>
                    <a:pt x="3537" y="17428"/>
                    <a:pt x="4136" y="17299"/>
                    <a:pt x="4704" y="17079"/>
                  </a:cubicBezTo>
                  <a:cubicBezTo>
                    <a:pt x="4837" y="17046"/>
                    <a:pt x="4971" y="17012"/>
                    <a:pt x="5037" y="16979"/>
                  </a:cubicBezTo>
                  <a:cubicBezTo>
                    <a:pt x="5271" y="16879"/>
                    <a:pt x="5438" y="16812"/>
                    <a:pt x="5638" y="16679"/>
                  </a:cubicBezTo>
                  <a:cubicBezTo>
                    <a:pt x="5971" y="16479"/>
                    <a:pt x="6338" y="16212"/>
                    <a:pt x="6672" y="15911"/>
                  </a:cubicBezTo>
                  <a:cubicBezTo>
                    <a:pt x="6772" y="15878"/>
                    <a:pt x="6805" y="15845"/>
                    <a:pt x="6839" y="15811"/>
                  </a:cubicBezTo>
                  <a:lnTo>
                    <a:pt x="7039" y="15578"/>
                  </a:lnTo>
                  <a:cubicBezTo>
                    <a:pt x="7205" y="15411"/>
                    <a:pt x="7339" y="15311"/>
                    <a:pt x="7472" y="15144"/>
                  </a:cubicBezTo>
                  <a:cubicBezTo>
                    <a:pt x="7506" y="15078"/>
                    <a:pt x="7539" y="15078"/>
                    <a:pt x="7539" y="15044"/>
                  </a:cubicBezTo>
                  <a:cubicBezTo>
                    <a:pt x="7639" y="14977"/>
                    <a:pt x="7706" y="14877"/>
                    <a:pt x="7773" y="14811"/>
                  </a:cubicBezTo>
                  <a:cubicBezTo>
                    <a:pt x="7873" y="14577"/>
                    <a:pt x="8039" y="14377"/>
                    <a:pt x="8173" y="14144"/>
                  </a:cubicBezTo>
                  <a:lnTo>
                    <a:pt x="8173" y="14077"/>
                  </a:lnTo>
                  <a:cubicBezTo>
                    <a:pt x="8206" y="13977"/>
                    <a:pt x="8273" y="13877"/>
                    <a:pt x="8306" y="13810"/>
                  </a:cubicBezTo>
                  <a:lnTo>
                    <a:pt x="8440" y="13543"/>
                  </a:lnTo>
                  <a:cubicBezTo>
                    <a:pt x="8473" y="13343"/>
                    <a:pt x="8540" y="13176"/>
                    <a:pt x="8606" y="12976"/>
                  </a:cubicBezTo>
                  <a:cubicBezTo>
                    <a:pt x="8606" y="12876"/>
                    <a:pt x="8640" y="12843"/>
                    <a:pt x="8640" y="12743"/>
                  </a:cubicBezTo>
                  <a:cubicBezTo>
                    <a:pt x="8640" y="12676"/>
                    <a:pt x="8673" y="12576"/>
                    <a:pt x="8673" y="12476"/>
                  </a:cubicBezTo>
                  <a:cubicBezTo>
                    <a:pt x="8707" y="12376"/>
                    <a:pt x="8707" y="12242"/>
                    <a:pt x="8707" y="12175"/>
                  </a:cubicBezTo>
                  <a:cubicBezTo>
                    <a:pt x="8840" y="10241"/>
                    <a:pt x="7706" y="8706"/>
                    <a:pt x="6572" y="7205"/>
                  </a:cubicBezTo>
                  <a:cubicBezTo>
                    <a:pt x="5704" y="6004"/>
                    <a:pt x="4804" y="4837"/>
                    <a:pt x="4037" y="3536"/>
                  </a:cubicBezTo>
                  <a:cubicBezTo>
                    <a:pt x="3836" y="3202"/>
                    <a:pt x="3670" y="2869"/>
                    <a:pt x="3503" y="2502"/>
                  </a:cubicBezTo>
                  <a:cubicBezTo>
                    <a:pt x="3336" y="2168"/>
                    <a:pt x="3169" y="1801"/>
                    <a:pt x="3036" y="1401"/>
                  </a:cubicBezTo>
                  <a:lnTo>
                    <a:pt x="2802" y="667"/>
                  </a:lnTo>
                  <a:cubicBezTo>
                    <a:pt x="2769" y="500"/>
                    <a:pt x="2669" y="234"/>
                    <a:pt x="2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2" name="Google Shape;1062;p13"/>
          <p:cNvSpPr txBox="1">
            <a:spLocks noGrp="1"/>
          </p:cNvSpPr>
          <p:nvPr>
            <p:ph type="ctrTitle"/>
          </p:nvPr>
        </p:nvSpPr>
        <p:spPr>
          <a:xfrm>
            <a:off x="4623125" y="542750"/>
            <a:ext cx="3048600" cy="3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63" name="Google Shape;1063;p13"/>
          <p:cNvSpPr txBox="1">
            <a:spLocks noGrp="1"/>
          </p:cNvSpPr>
          <p:nvPr>
            <p:ph type="subTitle" idx="1"/>
          </p:nvPr>
        </p:nvSpPr>
        <p:spPr>
          <a:xfrm>
            <a:off x="4623125" y="843577"/>
            <a:ext cx="3796200" cy="3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64" name="Google Shape;1064;p13"/>
          <p:cNvSpPr txBox="1">
            <a:spLocks noGrp="1"/>
          </p:cNvSpPr>
          <p:nvPr>
            <p:ph type="title" idx="2" hasCustomPrompt="1"/>
          </p:nvPr>
        </p:nvSpPr>
        <p:spPr>
          <a:xfrm>
            <a:off x="3650125" y="542750"/>
            <a:ext cx="867300" cy="5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1065" name="Google Shape;1065;p13"/>
          <p:cNvSpPr txBox="1">
            <a:spLocks noGrp="1"/>
          </p:cNvSpPr>
          <p:nvPr>
            <p:ph type="ctrTitle" idx="3"/>
          </p:nvPr>
        </p:nvSpPr>
        <p:spPr>
          <a:xfrm>
            <a:off x="4623125" y="1239521"/>
            <a:ext cx="3048600" cy="3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66" name="Google Shape;1066;p13"/>
          <p:cNvSpPr txBox="1">
            <a:spLocks noGrp="1"/>
          </p:cNvSpPr>
          <p:nvPr>
            <p:ph type="subTitle" idx="4"/>
          </p:nvPr>
        </p:nvSpPr>
        <p:spPr>
          <a:xfrm>
            <a:off x="4623125" y="1530317"/>
            <a:ext cx="3796200" cy="3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67" name="Google Shape;1067;p13"/>
          <p:cNvSpPr txBox="1">
            <a:spLocks noGrp="1"/>
          </p:cNvSpPr>
          <p:nvPr>
            <p:ph type="title" idx="5" hasCustomPrompt="1"/>
          </p:nvPr>
        </p:nvSpPr>
        <p:spPr>
          <a:xfrm>
            <a:off x="3650125" y="1249663"/>
            <a:ext cx="867300" cy="5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1068" name="Google Shape;1068;p13"/>
          <p:cNvSpPr txBox="1">
            <a:spLocks noGrp="1"/>
          </p:cNvSpPr>
          <p:nvPr>
            <p:ph type="ctrTitle" idx="6"/>
          </p:nvPr>
        </p:nvSpPr>
        <p:spPr>
          <a:xfrm>
            <a:off x="4623125" y="1936303"/>
            <a:ext cx="3048600" cy="3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69" name="Google Shape;1069;p13"/>
          <p:cNvSpPr txBox="1">
            <a:spLocks noGrp="1"/>
          </p:cNvSpPr>
          <p:nvPr>
            <p:ph type="subTitle" idx="7"/>
          </p:nvPr>
        </p:nvSpPr>
        <p:spPr>
          <a:xfrm>
            <a:off x="4623125" y="2217056"/>
            <a:ext cx="3796200" cy="3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70" name="Google Shape;1070;p13"/>
          <p:cNvSpPr txBox="1">
            <a:spLocks noGrp="1"/>
          </p:cNvSpPr>
          <p:nvPr>
            <p:ph type="title" idx="8" hasCustomPrompt="1"/>
          </p:nvPr>
        </p:nvSpPr>
        <p:spPr>
          <a:xfrm>
            <a:off x="3650125" y="1937076"/>
            <a:ext cx="867300" cy="5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1071" name="Google Shape;1071;p13"/>
          <p:cNvSpPr txBox="1">
            <a:spLocks noGrp="1"/>
          </p:cNvSpPr>
          <p:nvPr>
            <p:ph type="ctrTitle" idx="9"/>
          </p:nvPr>
        </p:nvSpPr>
        <p:spPr>
          <a:xfrm>
            <a:off x="4623125" y="2633085"/>
            <a:ext cx="3048600" cy="3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72" name="Google Shape;1072;p13"/>
          <p:cNvSpPr txBox="1">
            <a:spLocks noGrp="1"/>
          </p:cNvSpPr>
          <p:nvPr>
            <p:ph type="subTitle" idx="13"/>
          </p:nvPr>
        </p:nvSpPr>
        <p:spPr>
          <a:xfrm>
            <a:off x="4623125" y="2903795"/>
            <a:ext cx="3796200" cy="3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73" name="Google Shape;1073;p13"/>
          <p:cNvSpPr txBox="1">
            <a:spLocks noGrp="1"/>
          </p:cNvSpPr>
          <p:nvPr>
            <p:ph type="title" idx="14" hasCustomPrompt="1"/>
          </p:nvPr>
        </p:nvSpPr>
        <p:spPr>
          <a:xfrm>
            <a:off x="3650125" y="2624489"/>
            <a:ext cx="867300" cy="5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1074" name="Google Shape;1074;p13"/>
          <p:cNvSpPr txBox="1">
            <a:spLocks noGrp="1"/>
          </p:cNvSpPr>
          <p:nvPr>
            <p:ph type="subTitle" idx="15"/>
          </p:nvPr>
        </p:nvSpPr>
        <p:spPr>
          <a:xfrm>
            <a:off x="4623125" y="3590535"/>
            <a:ext cx="3796200" cy="3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75" name="Google Shape;1075;p13"/>
          <p:cNvSpPr txBox="1">
            <a:spLocks noGrp="1"/>
          </p:cNvSpPr>
          <p:nvPr>
            <p:ph type="title" idx="16" hasCustomPrompt="1"/>
          </p:nvPr>
        </p:nvSpPr>
        <p:spPr>
          <a:xfrm>
            <a:off x="3650125" y="3311902"/>
            <a:ext cx="867300" cy="5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1076" name="Google Shape;1076;p13"/>
          <p:cNvSpPr txBox="1">
            <a:spLocks noGrp="1"/>
          </p:cNvSpPr>
          <p:nvPr>
            <p:ph type="ctrTitle" idx="17"/>
          </p:nvPr>
        </p:nvSpPr>
        <p:spPr>
          <a:xfrm>
            <a:off x="4623125" y="3317472"/>
            <a:ext cx="3048600" cy="3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77" name="Google Shape;1077;p13"/>
          <p:cNvSpPr txBox="1">
            <a:spLocks noGrp="1"/>
          </p:cNvSpPr>
          <p:nvPr>
            <p:ph type="subTitle" idx="18"/>
          </p:nvPr>
        </p:nvSpPr>
        <p:spPr>
          <a:xfrm>
            <a:off x="4623125" y="4277274"/>
            <a:ext cx="3796200" cy="3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78" name="Google Shape;1078;p13"/>
          <p:cNvSpPr txBox="1">
            <a:spLocks noGrp="1"/>
          </p:cNvSpPr>
          <p:nvPr>
            <p:ph type="title" idx="19" hasCustomPrompt="1"/>
          </p:nvPr>
        </p:nvSpPr>
        <p:spPr>
          <a:xfrm>
            <a:off x="3650125" y="4018815"/>
            <a:ext cx="867300" cy="5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sz="3600" b="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1079" name="Google Shape;1079;p13"/>
          <p:cNvSpPr txBox="1">
            <a:spLocks noGrp="1"/>
          </p:cNvSpPr>
          <p:nvPr>
            <p:ph type="ctrTitle" idx="20"/>
          </p:nvPr>
        </p:nvSpPr>
        <p:spPr>
          <a:xfrm>
            <a:off x="4623125" y="4026648"/>
            <a:ext cx="3048600" cy="3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grpSp>
        <p:nvGrpSpPr>
          <p:cNvPr id="1080" name="Google Shape;1080;p13"/>
          <p:cNvGrpSpPr/>
          <p:nvPr/>
        </p:nvGrpSpPr>
        <p:grpSpPr>
          <a:xfrm rot="10138916" flipH="1">
            <a:off x="-680800" y="-173303"/>
            <a:ext cx="1870257" cy="1846921"/>
            <a:chOff x="4045425" y="3839900"/>
            <a:chExt cx="559025" cy="552050"/>
          </a:xfrm>
        </p:grpSpPr>
        <p:sp>
          <p:nvSpPr>
            <p:cNvPr id="1081" name="Google Shape;1081;p13"/>
            <p:cNvSpPr/>
            <p:nvPr/>
          </p:nvSpPr>
          <p:spPr>
            <a:xfrm>
              <a:off x="4302300" y="3839900"/>
              <a:ext cx="67900" cy="274150"/>
            </a:xfrm>
            <a:custGeom>
              <a:avLst/>
              <a:gdLst/>
              <a:ahLst/>
              <a:cxnLst/>
              <a:rect l="l" t="t" r="r" b="b"/>
              <a:pathLst>
                <a:path w="2716" h="10966" extrusionOk="0">
                  <a:moveTo>
                    <a:pt x="406" y="0"/>
                  </a:moveTo>
                  <a:cubicBezTo>
                    <a:pt x="406" y="0"/>
                    <a:pt x="1" y="3572"/>
                    <a:pt x="156" y="5524"/>
                  </a:cubicBezTo>
                  <a:cubicBezTo>
                    <a:pt x="311" y="7477"/>
                    <a:pt x="1799" y="10966"/>
                    <a:pt x="1799" y="10966"/>
                  </a:cubicBezTo>
                  <a:cubicBezTo>
                    <a:pt x="1799" y="10966"/>
                    <a:pt x="2716" y="7525"/>
                    <a:pt x="2287" y="5524"/>
                  </a:cubicBezTo>
                  <a:cubicBezTo>
                    <a:pt x="1858" y="3524"/>
                    <a:pt x="406" y="0"/>
                    <a:pt x="406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4142475" y="3927100"/>
              <a:ext cx="196475" cy="194400"/>
            </a:xfrm>
            <a:custGeom>
              <a:avLst/>
              <a:gdLst/>
              <a:ahLst/>
              <a:cxnLst/>
              <a:rect l="l" t="t" r="r" b="b"/>
              <a:pathLst>
                <a:path w="7859" h="7776" extrusionOk="0">
                  <a:moveTo>
                    <a:pt x="0" y="1"/>
                  </a:moveTo>
                  <a:cubicBezTo>
                    <a:pt x="0" y="1"/>
                    <a:pt x="1882" y="3060"/>
                    <a:pt x="3215" y="4501"/>
                  </a:cubicBezTo>
                  <a:cubicBezTo>
                    <a:pt x="4537" y="5942"/>
                    <a:pt x="7858" y="7775"/>
                    <a:pt x="7858" y="7775"/>
                  </a:cubicBezTo>
                  <a:cubicBezTo>
                    <a:pt x="7858" y="7775"/>
                    <a:pt x="6453" y="4501"/>
                    <a:pt x="4882" y="3191"/>
                  </a:cubicBezTo>
                  <a:cubicBezTo>
                    <a:pt x="3322" y="1882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4360050" y="3883050"/>
              <a:ext cx="113450" cy="228325"/>
            </a:xfrm>
            <a:custGeom>
              <a:avLst/>
              <a:gdLst/>
              <a:ahLst/>
              <a:cxnLst/>
              <a:rect l="l" t="t" r="r" b="b"/>
              <a:pathLst>
                <a:path w="4538" h="9133" extrusionOk="0">
                  <a:moveTo>
                    <a:pt x="4537" y="0"/>
                  </a:moveTo>
                  <a:cubicBezTo>
                    <a:pt x="4537" y="1"/>
                    <a:pt x="2346" y="2489"/>
                    <a:pt x="1465" y="4072"/>
                  </a:cubicBezTo>
                  <a:cubicBezTo>
                    <a:pt x="572" y="5644"/>
                    <a:pt x="1" y="9132"/>
                    <a:pt x="1" y="9132"/>
                  </a:cubicBezTo>
                  <a:cubicBezTo>
                    <a:pt x="1" y="9132"/>
                    <a:pt x="2537" y="7025"/>
                    <a:pt x="3227" y="5263"/>
                  </a:cubicBezTo>
                  <a:cubicBezTo>
                    <a:pt x="3906" y="3501"/>
                    <a:pt x="4537" y="1"/>
                    <a:pt x="4537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4362450" y="4017875"/>
              <a:ext cx="235150" cy="128325"/>
            </a:xfrm>
            <a:custGeom>
              <a:avLst/>
              <a:gdLst/>
              <a:ahLst/>
              <a:cxnLst/>
              <a:rect l="l" t="t" r="r" b="b"/>
              <a:pathLst>
                <a:path w="9406" h="5133" extrusionOk="0">
                  <a:moveTo>
                    <a:pt x="9406" y="1"/>
                  </a:moveTo>
                  <a:cubicBezTo>
                    <a:pt x="9406" y="1"/>
                    <a:pt x="6036" y="870"/>
                    <a:pt x="4322" y="1692"/>
                  </a:cubicBezTo>
                  <a:cubicBezTo>
                    <a:pt x="2607" y="2513"/>
                    <a:pt x="0" y="5133"/>
                    <a:pt x="0" y="5133"/>
                  </a:cubicBezTo>
                  <a:cubicBezTo>
                    <a:pt x="0" y="5133"/>
                    <a:pt x="3441" y="4775"/>
                    <a:pt x="5096" y="3680"/>
                  </a:cubicBezTo>
                  <a:cubicBezTo>
                    <a:pt x="6739" y="2585"/>
                    <a:pt x="9406" y="1"/>
                    <a:pt x="9406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4366000" y="4165700"/>
              <a:ext cx="238450" cy="53125"/>
            </a:xfrm>
            <a:custGeom>
              <a:avLst/>
              <a:gdLst/>
              <a:ahLst/>
              <a:cxnLst/>
              <a:rect l="l" t="t" r="r" b="b"/>
              <a:pathLst>
                <a:path w="9538" h="2125" extrusionOk="0">
                  <a:moveTo>
                    <a:pt x="4134" y="1"/>
                  </a:moveTo>
                  <a:cubicBezTo>
                    <a:pt x="2384" y="1"/>
                    <a:pt x="1" y="529"/>
                    <a:pt x="1" y="529"/>
                  </a:cubicBezTo>
                  <a:cubicBezTo>
                    <a:pt x="1" y="529"/>
                    <a:pt x="2668" y="2125"/>
                    <a:pt x="4454" y="2125"/>
                  </a:cubicBezTo>
                  <a:cubicBezTo>
                    <a:pt x="6228" y="2125"/>
                    <a:pt x="9538" y="1446"/>
                    <a:pt x="9538" y="1446"/>
                  </a:cubicBezTo>
                  <a:cubicBezTo>
                    <a:pt x="9538" y="1446"/>
                    <a:pt x="6645" y="315"/>
                    <a:pt x="4966" y="53"/>
                  </a:cubicBezTo>
                  <a:cubicBezTo>
                    <a:pt x="4718" y="16"/>
                    <a:pt x="4435" y="1"/>
                    <a:pt x="4134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4360050" y="4217900"/>
              <a:ext cx="183375" cy="94975"/>
            </a:xfrm>
            <a:custGeom>
              <a:avLst/>
              <a:gdLst/>
              <a:ahLst/>
              <a:cxnLst/>
              <a:rect l="l" t="t" r="r" b="b"/>
              <a:pathLst>
                <a:path w="7335" h="3799" extrusionOk="0">
                  <a:moveTo>
                    <a:pt x="1" y="1"/>
                  </a:moveTo>
                  <a:cubicBezTo>
                    <a:pt x="1" y="1"/>
                    <a:pt x="1489" y="2275"/>
                    <a:pt x="2930" y="2823"/>
                  </a:cubicBezTo>
                  <a:cubicBezTo>
                    <a:pt x="4370" y="3382"/>
                    <a:pt x="7335" y="3799"/>
                    <a:pt x="7335" y="3799"/>
                  </a:cubicBezTo>
                  <a:cubicBezTo>
                    <a:pt x="7335" y="3799"/>
                    <a:pt x="5466" y="1882"/>
                    <a:pt x="4216" y="1120"/>
                  </a:cubicBezTo>
                  <a:cubicBezTo>
                    <a:pt x="2954" y="35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4045425" y="4084900"/>
              <a:ext cx="293525" cy="61250"/>
            </a:xfrm>
            <a:custGeom>
              <a:avLst/>
              <a:gdLst/>
              <a:ahLst/>
              <a:cxnLst/>
              <a:rect l="l" t="t" r="r" b="b"/>
              <a:pathLst>
                <a:path w="11741" h="2450" extrusionOk="0">
                  <a:moveTo>
                    <a:pt x="3481" y="0"/>
                  </a:moveTo>
                  <a:cubicBezTo>
                    <a:pt x="1690" y="0"/>
                    <a:pt x="1" y="94"/>
                    <a:pt x="1" y="94"/>
                  </a:cubicBezTo>
                  <a:cubicBezTo>
                    <a:pt x="1" y="94"/>
                    <a:pt x="3561" y="1654"/>
                    <a:pt x="5633" y="2154"/>
                  </a:cubicBezTo>
                  <a:cubicBezTo>
                    <a:pt x="6594" y="2387"/>
                    <a:pt x="7988" y="2449"/>
                    <a:pt x="9202" y="2449"/>
                  </a:cubicBezTo>
                  <a:cubicBezTo>
                    <a:pt x="10589" y="2449"/>
                    <a:pt x="11740" y="2368"/>
                    <a:pt x="11740" y="2368"/>
                  </a:cubicBezTo>
                  <a:cubicBezTo>
                    <a:pt x="11740" y="2368"/>
                    <a:pt x="8466" y="368"/>
                    <a:pt x="6275" y="118"/>
                  </a:cubicBezTo>
                  <a:cubicBezTo>
                    <a:pt x="5491" y="29"/>
                    <a:pt x="4471" y="0"/>
                    <a:pt x="3481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4068950" y="4163625"/>
              <a:ext cx="261075" cy="57450"/>
            </a:xfrm>
            <a:custGeom>
              <a:avLst/>
              <a:gdLst/>
              <a:ahLst/>
              <a:cxnLst/>
              <a:rect l="l" t="t" r="r" b="b"/>
              <a:pathLst>
                <a:path w="10443" h="2298" extrusionOk="0">
                  <a:moveTo>
                    <a:pt x="6522" y="1"/>
                  </a:moveTo>
                  <a:cubicBezTo>
                    <a:pt x="6068" y="1"/>
                    <a:pt x="5632" y="36"/>
                    <a:pt x="5251" y="124"/>
                  </a:cubicBezTo>
                  <a:cubicBezTo>
                    <a:pt x="3346" y="553"/>
                    <a:pt x="0" y="2041"/>
                    <a:pt x="0" y="2041"/>
                  </a:cubicBezTo>
                  <a:cubicBezTo>
                    <a:pt x="0" y="2041"/>
                    <a:pt x="2293" y="2297"/>
                    <a:pt x="4142" y="2297"/>
                  </a:cubicBezTo>
                  <a:cubicBezTo>
                    <a:pt x="4546" y="2297"/>
                    <a:pt x="4930" y="2285"/>
                    <a:pt x="5263" y="2255"/>
                  </a:cubicBezTo>
                  <a:cubicBezTo>
                    <a:pt x="7132" y="2089"/>
                    <a:pt x="10442" y="565"/>
                    <a:pt x="10442" y="565"/>
                  </a:cubicBezTo>
                  <a:cubicBezTo>
                    <a:pt x="10442" y="565"/>
                    <a:pt x="8339" y="1"/>
                    <a:pt x="6522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4152900" y="4210775"/>
              <a:ext cx="175625" cy="118175"/>
            </a:xfrm>
            <a:custGeom>
              <a:avLst/>
              <a:gdLst/>
              <a:ahLst/>
              <a:cxnLst/>
              <a:rect l="l" t="t" r="r" b="b"/>
              <a:pathLst>
                <a:path w="7025" h="4727" extrusionOk="0">
                  <a:moveTo>
                    <a:pt x="7025" y="0"/>
                  </a:moveTo>
                  <a:lnTo>
                    <a:pt x="7025" y="0"/>
                  </a:lnTo>
                  <a:cubicBezTo>
                    <a:pt x="7024" y="0"/>
                    <a:pt x="4262" y="250"/>
                    <a:pt x="3060" y="1274"/>
                  </a:cubicBezTo>
                  <a:cubicBezTo>
                    <a:pt x="1845" y="2286"/>
                    <a:pt x="0" y="4727"/>
                    <a:pt x="0" y="4727"/>
                  </a:cubicBezTo>
                  <a:cubicBezTo>
                    <a:pt x="0" y="4727"/>
                    <a:pt x="2643" y="3965"/>
                    <a:pt x="3941" y="3215"/>
                  </a:cubicBezTo>
                  <a:cubicBezTo>
                    <a:pt x="5227" y="2453"/>
                    <a:pt x="7025" y="0"/>
                    <a:pt x="7025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4177000" y="3962400"/>
              <a:ext cx="329100" cy="429550"/>
            </a:xfrm>
            <a:custGeom>
              <a:avLst/>
              <a:gdLst/>
              <a:ahLst/>
              <a:cxnLst/>
              <a:rect l="l" t="t" r="r" b="b"/>
              <a:pathLst>
                <a:path w="13164" h="17182" extrusionOk="0">
                  <a:moveTo>
                    <a:pt x="6209" y="0"/>
                  </a:moveTo>
                  <a:cubicBezTo>
                    <a:pt x="6202" y="0"/>
                    <a:pt x="6192" y="5"/>
                    <a:pt x="6192" y="5"/>
                  </a:cubicBezTo>
                  <a:cubicBezTo>
                    <a:pt x="6466" y="1160"/>
                    <a:pt x="6656" y="2327"/>
                    <a:pt x="6751" y="3518"/>
                  </a:cubicBezTo>
                  <a:cubicBezTo>
                    <a:pt x="6763" y="3923"/>
                    <a:pt x="6763" y="4339"/>
                    <a:pt x="6763" y="4756"/>
                  </a:cubicBezTo>
                  <a:cubicBezTo>
                    <a:pt x="6763" y="4982"/>
                    <a:pt x="6751" y="5220"/>
                    <a:pt x="6751" y="5447"/>
                  </a:cubicBezTo>
                  <a:lnTo>
                    <a:pt x="6751" y="5530"/>
                  </a:lnTo>
                  <a:cubicBezTo>
                    <a:pt x="6751" y="5887"/>
                    <a:pt x="6727" y="6256"/>
                    <a:pt x="6716" y="6625"/>
                  </a:cubicBezTo>
                  <a:cubicBezTo>
                    <a:pt x="6168" y="5911"/>
                    <a:pt x="5489" y="5316"/>
                    <a:pt x="4834" y="4696"/>
                  </a:cubicBezTo>
                  <a:cubicBezTo>
                    <a:pt x="4049" y="3946"/>
                    <a:pt x="3167" y="3149"/>
                    <a:pt x="2596" y="2220"/>
                  </a:cubicBezTo>
                  <a:cubicBezTo>
                    <a:pt x="2591" y="2211"/>
                    <a:pt x="2585" y="2207"/>
                    <a:pt x="2580" y="2207"/>
                  </a:cubicBezTo>
                  <a:cubicBezTo>
                    <a:pt x="2571" y="2207"/>
                    <a:pt x="2565" y="2217"/>
                    <a:pt x="2572" y="2232"/>
                  </a:cubicBezTo>
                  <a:cubicBezTo>
                    <a:pt x="3084" y="3101"/>
                    <a:pt x="3870" y="3851"/>
                    <a:pt x="4584" y="4565"/>
                  </a:cubicBezTo>
                  <a:cubicBezTo>
                    <a:pt x="5323" y="5304"/>
                    <a:pt x="6073" y="6018"/>
                    <a:pt x="6704" y="6851"/>
                  </a:cubicBezTo>
                  <a:cubicBezTo>
                    <a:pt x="6692" y="7018"/>
                    <a:pt x="6680" y="7185"/>
                    <a:pt x="6668" y="7340"/>
                  </a:cubicBezTo>
                  <a:cubicBezTo>
                    <a:pt x="5846" y="6887"/>
                    <a:pt x="4882" y="6744"/>
                    <a:pt x="3965" y="6554"/>
                  </a:cubicBezTo>
                  <a:cubicBezTo>
                    <a:pt x="2940" y="6344"/>
                    <a:pt x="1903" y="6077"/>
                    <a:pt x="843" y="6077"/>
                  </a:cubicBezTo>
                  <a:cubicBezTo>
                    <a:pt x="820" y="6077"/>
                    <a:pt x="797" y="6077"/>
                    <a:pt x="774" y="6078"/>
                  </a:cubicBezTo>
                  <a:lnTo>
                    <a:pt x="774" y="6089"/>
                  </a:lnTo>
                  <a:cubicBezTo>
                    <a:pt x="1846" y="6113"/>
                    <a:pt x="2906" y="6423"/>
                    <a:pt x="3941" y="6649"/>
                  </a:cubicBezTo>
                  <a:cubicBezTo>
                    <a:pt x="4382" y="6756"/>
                    <a:pt x="4846" y="6851"/>
                    <a:pt x="5299" y="6971"/>
                  </a:cubicBezTo>
                  <a:cubicBezTo>
                    <a:pt x="5763" y="7113"/>
                    <a:pt x="6227" y="7304"/>
                    <a:pt x="6656" y="7542"/>
                  </a:cubicBezTo>
                  <a:cubicBezTo>
                    <a:pt x="6632" y="7875"/>
                    <a:pt x="6596" y="8209"/>
                    <a:pt x="6561" y="8542"/>
                  </a:cubicBezTo>
                  <a:cubicBezTo>
                    <a:pt x="6277" y="8506"/>
                    <a:pt x="5987" y="8491"/>
                    <a:pt x="5694" y="8491"/>
                  </a:cubicBezTo>
                  <a:cubicBezTo>
                    <a:pt x="4930" y="8491"/>
                    <a:pt x="4149" y="8589"/>
                    <a:pt x="3418" y="8649"/>
                  </a:cubicBezTo>
                  <a:cubicBezTo>
                    <a:pt x="2263" y="8733"/>
                    <a:pt x="1132" y="8959"/>
                    <a:pt x="24" y="9304"/>
                  </a:cubicBezTo>
                  <a:cubicBezTo>
                    <a:pt x="0" y="9316"/>
                    <a:pt x="12" y="9352"/>
                    <a:pt x="36" y="9352"/>
                  </a:cubicBezTo>
                  <a:cubicBezTo>
                    <a:pt x="1132" y="9018"/>
                    <a:pt x="2275" y="8816"/>
                    <a:pt x="3418" y="8756"/>
                  </a:cubicBezTo>
                  <a:cubicBezTo>
                    <a:pt x="3941" y="8721"/>
                    <a:pt x="4465" y="8709"/>
                    <a:pt x="4977" y="8685"/>
                  </a:cubicBezTo>
                  <a:cubicBezTo>
                    <a:pt x="5220" y="8668"/>
                    <a:pt x="5463" y="8660"/>
                    <a:pt x="5705" y="8660"/>
                  </a:cubicBezTo>
                  <a:cubicBezTo>
                    <a:pt x="5985" y="8660"/>
                    <a:pt x="6263" y="8671"/>
                    <a:pt x="6537" y="8697"/>
                  </a:cubicBezTo>
                  <a:cubicBezTo>
                    <a:pt x="6501" y="9054"/>
                    <a:pt x="6454" y="9399"/>
                    <a:pt x="6382" y="9757"/>
                  </a:cubicBezTo>
                  <a:cubicBezTo>
                    <a:pt x="5727" y="9757"/>
                    <a:pt x="5132" y="10233"/>
                    <a:pt x="4620" y="10602"/>
                  </a:cubicBezTo>
                  <a:cubicBezTo>
                    <a:pt x="3941" y="11090"/>
                    <a:pt x="3322" y="11650"/>
                    <a:pt x="2679" y="12185"/>
                  </a:cubicBezTo>
                  <a:cubicBezTo>
                    <a:pt x="2661" y="12213"/>
                    <a:pt x="2678" y="12241"/>
                    <a:pt x="2703" y="12241"/>
                  </a:cubicBezTo>
                  <a:cubicBezTo>
                    <a:pt x="2711" y="12241"/>
                    <a:pt x="2719" y="12238"/>
                    <a:pt x="2727" y="12233"/>
                  </a:cubicBezTo>
                  <a:cubicBezTo>
                    <a:pt x="3287" y="11781"/>
                    <a:pt x="3882" y="11340"/>
                    <a:pt x="4477" y="10923"/>
                  </a:cubicBezTo>
                  <a:cubicBezTo>
                    <a:pt x="4977" y="10590"/>
                    <a:pt x="5680" y="10030"/>
                    <a:pt x="6335" y="10019"/>
                  </a:cubicBezTo>
                  <a:lnTo>
                    <a:pt x="6335" y="10019"/>
                  </a:lnTo>
                  <a:cubicBezTo>
                    <a:pt x="6323" y="10066"/>
                    <a:pt x="6311" y="10126"/>
                    <a:pt x="6299" y="10173"/>
                  </a:cubicBezTo>
                  <a:cubicBezTo>
                    <a:pt x="5858" y="12447"/>
                    <a:pt x="5025" y="14650"/>
                    <a:pt x="4251" y="16841"/>
                  </a:cubicBezTo>
                  <a:cubicBezTo>
                    <a:pt x="4180" y="17048"/>
                    <a:pt x="4348" y="17182"/>
                    <a:pt x="4520" y="17182"/>
                  </a:cubicBezTo>
                  <a:cubicBezTo>
                    <a:pt x="4634" y="17182"/>
                    <a:pt x="4751" y="17122"/>
                    <a:pt x="4799" y="16984"/>
                  </a:cubicBezTo>
                  <a:cubicBezTo>
                    <a:pt x="5549" y="14876"/>
                    <a:pt x="6287" y="12697"/>
                    <a:pt x="6680" y="10483"/>
                  </a:cubicBezTo>
                  <a:cubicBezTo>
                    <a:pt x="6807" y="10450"/>
                    <a:pt x="6938" y="10436"/>
                    <a:pt x="7071" y="10436"/>
                  </a:cubicBezTo>
                  <a:cubicBezTo>
                    <a:pt x="7670" y="10436"/>
                    <a:pt x="8304" y="10729"/>
                    <a:pt x="8811" y="10983"/>
                  </a:cubicBezTo>
                  <a:cubicBezTo>
                    <a:pt x="9418" y="11292"/>
                    <a:pt x="10002" y="11638"/>
                    <a:pt x="10549" y="12031"/>
                  </a:cubicBezTo>
                  <a:cubicBezTo>
                    <a:pt x="10555" y="12034"/>
                    <a:pt x="10561" y="12036"/>
                    <a:pt x="10566" y="12036"/>
                  </a:cubicBezTo>
                  <a:cubicBezTo>
                    <a:pt x="10595" y="12036"/>
                    <a:pt x="10615" y="11991"/>
                    <a:pt x="10585" y="11971"/>
                  </a:cubicBezTo>
                  <a:cubicBezTo>
                    <a:pt x="9918" y="11507"/>
                    <a:pt x="9287" y="10995"/>
                    <a:pt x="8549" y="10626"/>
                  </a:cubicBezTo>
                  <a:cubicBezTo>
                    <a:pt x="8082" y="10397"/>
                    <a:pt x="7557" y="10168"/>
                    <a:pt x="7029" y="10168"/>
                  </a:cubicBezTo>
                  <a:cubicBezTo>
                    <a:pt x="6924" y="10168"/>
                    <a:pt x="6820" y="10177"/>
                    <a:pt x="6716" y="10197"/>
                  </a:cubicBezTo>
                  <a:cubicBezTo>
                    <a:pt x="6727" y="10126"/>
                    <a:pt x="6739" y="10054"/>
                    <a:pt x="6751" y="9983"/>
                  </a:cubicBezTo>
                  <a:cubicBezTo>
                    <a:pt x="6811" y="9590"/>
                    <a:pt x="6858" y="9197"/>
                    <a:pt x="6894" y="8816"/>
                  </a:cubicBezTo>
                  <a:cubicBezTo>
                    <a:pt x="7363" y="8777"/>
                    <a:pt x="7837" y="8756"/>
                    <a:pt x="8311" y="8756"/>
                  </a:cubicBezTo>
                  <a:cubicBezTo>
                    <a:pt x="8849" y="8756"/>
                    <a:pt x="9387" y="8783"/>
                    <a:pt x="9918" y="8840"/>
                  </a:cubicBezTo>
                  <a:cubicBezTo>
                    <a:pt x="10966" y="8923"/>
                    <a:pt x="12097" y="8935"/>
                    <a:pt x="13109" y="9197"/>
                  </a:cubicBezTo>
                  <a:cubicBezTo>
                    <a:pt x="13112" y="9205"/>
                    <a:pt x="13117" y="9208"/>
                    <a:pt x="13122" y="9208"/>
                  </a:cubicBezTo>
                  <a:cubicBezTo>
                    <a:pt x="13139" y="9208"/>
                    <a:pt x="13163" y="9173"/>
                    <a:pt x="13145" y="9173"/>
                  </a:cubicBezTo>
                  <a:cubicBezTo>
                    <a:pt x="12145" y="8911"/>
                    <a:pt x="11097" y="8852"/>
                    <a:pt x="10085" y="8745"/>
                  </a:cubicBezTo>
                  <a:cubicBezTo>
                    <a:pt x="9445" y="8664"/>
                    <a:pt x="8800" y="8624"/>
                    <a:pt x="8154" y="8624"/>
                  </a:cubicBezTo>
                  <a:cubicBezTo>
                    <a:pt x="7742" y="8624"/>
                    <a:pt x="7330" y="8641"/>
                    <a:pt x="6918" y="8673"/>
                  </a:cubicBezTo>
                  <a:cubicBezTo>
                    <a:pt x="6942" y="8340"/>
                    <a:pt x="6954" y="8006"/>
                    <a:pt x="6966" y="7673"/>
                  </a:cubicBezTo>
                  <a:cubicBezTo>
                    <a:pt x="8966" y="6804"/>
                    <a:pt x="10764" y="5518"/>
                    <a:pt x="12621" y="4387"/>
                  </a:cubicBezTo>
                  <a:lnTo>
                    <a:pt x="12621" y="4387"/>
                  </a:lnTo>
                  <a:cubicBezTo>
                    <a:pt x="10716" y="5375"/>
                    <a:pt x="8954" y="6637"/>
                    <a:pt x="6977" y="7471"/>
                  </a:cubicBezTo>
                  <a:lnTo>
                    <a:pt x="6977" y="6923"/>
                  </a:lnTo>
                  <a:cubicBezTo>
                    <a:pt x="6977" y="6828"/>
                    <a:pt x="6989" y="6744"/>
                    <a:pt x="6977" y="6649"/>
                  </a:cubicBezTo>
                  <a:cubicBezTo>
                    <a:pt x="7537" y="5768"/>
                    <a:pt x="8073" y="4863"/>
                    <a:pt x="8597" y="3958"/>
                  </a:cubicBezTo>
                  <a:cubicBezTo>
                    <a:pt x="9085" y="3113"/>
                    <a:pt x="9585" y="2244"/>
                    <a:pt x="9859" y="1291"/>
                  </a:cubicBezTo>
                  <a:cubicBezTo>
                    <a:pt x="9859" y="1285"/>
                    <a:pt x="9856" y="1282"/>
                    <a:pt x="9851" y="1282"/>
                  </a:cubicBezTo>
                  <a:cubicBezTo>
                    <a:pt x="9847" y="1282"/>
                    <a:pt x="9841" y="1285"/>
                    <a:pt x="9835" y="1291"/>
                  </a:cubicBezTo>
                  <a:cubicBezTo>
                    <a:pt x="9514" y="2279"/>
                    <a:pt x="8966" y="3149"/>
                    <a:pt x="8430" y="4030"/>
                  </a:cubicBezTo>
                  <a:cubicBezTo>
                    <a:pt x="7954" y="4815"/>
                    <a:pt x="7466" y="5589"/>
                    <a:pt x="6966" y="6363"/>
                  </a:cubicBezTo>
                  <a:cubicBezTo>
                    <a:pt x="6954" y="5768"/>
                    <a:pt x="6918" y="5161"/>
                    <a:pt x="6882" y="4565"/>
                  </a:cubicBezTo>
                  <a:cubicBezTo>
                    <a:pt x="6894" y="4280"/>
                    <a:pt x="6906" y="4006"/>
                    <a:pt x="6894" y="3720"/>
                  </a:cubicBezTo>
                  <a:cubicBezTo>
                    <a:pt x="6823" y="2470"/>
                    <a:pt x="6525" y="1220"/>
                    <a:pt x="6215" y="5"/>
                  </a:cubicBezTo>
                  <a:cubicBezTo>
                    <a:pt x="6215" y="1"/>
                    <a:pt x="6213" y="0"/>
                    <a:pt x="6209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1" name="Google Shape;1091;p13"/>
          <p:cNvGrpSpPr/>
          <p:nvPr/>
        </p:nvGrpSpPr>
        <p:grpSpPr>
          <a:xfrm rot="7291453">
            <a:off x="363914" y="-648317"/>
            <a:ext cx="803593" cy="1838199"/>
            <a:chOff x="5067575" y="3176425"/>
            <a:chExt cx="473000" cy="1081975"/>
          </a:xfrm>
        </p:grpSpPr>
        <p:sp>
          <p:nvSpPr>
            <p:cNvPr id="1092" name="Google Shape;1092;p13"/>
            <p:cNvSpPr/>
            <p:nvPr/>
          </p:nvSpPr>
          <p:spPr>
            <a:xfrm>
              <a:off x="5067875" y="3176425"/>
              <a:ext cx="472700" cy="964425"/>
            </a:xfrm>
            <a:custGeom>
              <a:avLst/>
              <a:gdLst/>
              <a:ahLst/>
              <a:cxnLst/>
              <a:rect l="l" t="t" r="r" b="b"/>
              <a:pathLst>
                <a:path w="18908" h="38577" extrusionOk="0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5067575" y="3176425"/>
              <a:ext cx="403350" cy="964425"/>
            </a:xfrm>
            <a:custGeom>
              <a:avLst/>
              <a:gdLst/>
              <a:ahLst/>
              <a:cxnLst/>
              <a:rect l="l" t="t" r="r" b="b"/>
              <a:pathLst>
                <a:path w="16134" h="38577" extrusionOk="0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5249150" y="3221450"/>
              <a:ext cx="178150" cy="1036950"/>
            </a:xfrm>
            <a:custGeom>
              <a:avLst/>
              <a:gdLst/>
              <a:ahLst/>
              <a:cxnLst/>
              <a:rect l="l" t="t" r="r" b="b"/>
              <a:pathLst>
                <a:path w="7126" h="41478" extrusionOk="0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5111350" y="3176425"/>
              <a:ext cx="404525" cy="893625"/>
            </a:xfrm>
            <a:custGeom>
              <a:avLst/>
              <a:gdLst/>
              <a:ahLst/>
              <a:cxnLst/>
              <a:rect l="l" t="t" r="r" b="b"/>
              <a:pathLst>
                <a:path w="16181" h="35745" extrusionOk="0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96" name="Google Shape;1096;p1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22925" y="239448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1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8900" y="-441751"/>
            <a:ext cx="3563750" cy="318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Google Shape;1098;p13"/>
          <p:cNvSpPr txBox="1">
            <a:spLocks noGrp="1"/>
          </p:cNvSpPr>
          <p:nvPr>
            <p:ph type="title" idx="21"/>
          </p:nvPr>
        </p:nvSpPr>
        <p:spPr>
          <a:xfrm>
            <a:off x="720000" y="1640975"/>
            <a:ext cx="2499600" cy="18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Denk One"/>
              <a:buNone/>
              <a:defRPr sz="3600"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Denk One"/>
              <a:buNone/>
              <a:defRPr sz="3600"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Denk One"/>
              <a:buNone/>
              <a:defRPr sz="3600"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Denk One"/>
              <a:buNone/>
              <a:defRPr sz="3600"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Denk One"/>
              <a:buNone/>
              <a:defRPr sz="3600"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Denk One"/>
              <a:buNone/>
              <a:defRPr sz="3600"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Denk One"/>
              <a:buNone/>
              <a:defRPr sz="3600"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Denk One"/>
              <a:buNone/>
              <a:defRPr sz="3600"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7">
    <p:spTree>
      <p:nvGrpSpPr>
        <p:cNvPr id="1" name="Shape 2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3" name="Google Shape;2433;p28"/>
          <p:cNvSpPr/>
          <p:nvPr/>
        </p:nvSpPr>
        <p:spPr>
          <a:xfrm rot="-623770">
            <a:off x="-1493817" y="2487004"/>
            <a:ext cx="3223766" cy="3941656"/>
          </a:xfrm>
          <a:custGeom>
            <a:avLst/>
            <a:gdLst/>
            <a:ahLst/>
            <a:cxnLst/>
            <a:rect l="l" t="t" r="r" b="b"/>
            <a:pathLst>
              <a:path w="46234" h="46528" extrusionOk="0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28"/>
          <p:cNvSpPr/>
          <p:nvPr/>
        </p:nvSpPr>
        <p:spPr>
          <a:xfrm rot="-4038284" flipH="1">
            <a:off x="7651041" y="-996803"/>
            <a:ext cx="2193282" cy="2836678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5" name="Google Shape;2435;p28"/>
          <p:cNvGrpSpPr/>
          <p:nvPr/>
        </p:nvGrpSpPr>
        <p:grpSpPr>
          <a:xfrm rot="-8896874">
            <a:off x="8279370" y="-568559"/>
            <a:ext cx="988457" cy="1980226"/>
            <a:chOff x="3238525" y="2739250"/>
            <a:chExt cx="1148975" cy="2301800"/>
          </a:xfrm>
        </p:grpSpPr>
        <p:sp>
          <p:nvSpPr>
            <p:cNvPr id="2436" name="Google Shape;2436;p28"/>
            <p:cNvSpPr/>
            <p:nvPr/>
          </p:nvSpPr>
          <p:spPr>
            <a:xfrm>
              <a:off x="3865425" y="4776100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54" y="0"/>
                  </a:moveTo>
                  <a:cubicBezTo>
                    <a:pt x="1172" y="0"/>
                    <a:pt x="897" y="33"/>
                    <a:pt x="701" y="111"/>
                  </a:cubicBezTo>
                  <a:cubicBezTo>
                    <a:pt x="268" y="244"/>
                    <a:pt x="1" y="978"/>
                    <a:pt x="34" y="1078"/>
                  </a:cubicBezTo>
                  <a:cubicBezTo>
                    <a:pt x="61" y="1105"/>
                    <a:pt x="474" y="1325"/>
                    <a:pt x="860" y="1325"/>
                  </a:cubicBezTo>
                  <a:cubicBezTo>
                    <a:pt x="955" y="1325"/>
                    <a:pt x="1049" y="1312"/>
                    <a:pt x="1135" y="1279"/>
                  </a:cubicBezTo>
                  <a:cubicBezTo>
                    <a:pt x="1435" y="1112"/>
                    <a:pt x="1935" y="645"/>
                    <a:pt x="2269" y="378"/>
                  </a:cubicBezTo>
                  <a:cubicBezTo>
                    <a:pt x="2536" y="111"/>
                    <a:pt x="2503" y="78"/>
                    <a:pt x="2036" y="44"/>
                  </a:cubicBezTo>
                  <a:cubicBezTo>
                    <a:pt x="1856" y="17"/>
                    <a:pt x="1653" y="0"/>
                    <a:pt x="1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8"/>
            <p:cNvSpPr/>
            <p:nvPr/>
          </p:nvSpPr>
          <p:spPr>
            <a:xfrm>
              <a:off x="3852050" y="4694000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1" y="0"/>
                    <a:pt x="0" y="83"/>
                    <a:pt x="35" y="259"/>
                  </a:cubicBezTo>
                  <a:cubicBezTo>
                    <a:pt x="69" y="693"/>
                    <a:pt x="135" y="1360"/>
                    <a:pt x="269" y="1694"/>
                  </a:cubicBezTo>
                  <a:cubicBezTo>
                    <a:pt x="446" y="2048"/>
                    <a:pt x="1043" y="2272"/>
                    <a:pt x="1199" y="2272"/>
                  </a:cubicBezTo>
                  <a:cubicBezTo>
                    <a:pt x="1220" y="2272"/>
                    <a:pt x="1232" y="2268"/>
                    <a:pt x="1236" y="2261"/>
                  </a:cubicBezTo>
                  <a:cubicBezTo>
                    <a:pt x="1303" y="2228"/>
                    <a:pt x="1570" y="1494"/>
                    <a:pt x="1370" y="1093"/>
                  </a:cubicBezTo>
                  <a:cubicBezTo>
                    <a:pt x="1203" y="827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8"/>
            <p:cNvSpPr/>
            <p:nvPr/>
          </p:nvSpPr>
          <p:spPr>
            <a:xfrm>
              <a:off x="3924175" y="4454525"/>
              <a:ext cx="38850" cy="56750"/>
            </a:xfrm>
            <a:custGeom>
              <a:avLst/>
              <a:gdLst/>
              <a:ahLst/>
              <a:cxnLst/>
              <a:rect l="l" t="t" r="r" b="b"/>
              <a:pathLst>
                <a:path w="1554" h="2270" extrusionOk="0">
                  <a:moveTo>
                    <a:pt x="81" y="1"/>
                  </a:moveTo>
                  <a:cubicBezTo>
                    <a:pt x="12" y="1"/>
                    <a:pt x="1" y="83"/>
                    <a:pt x="19" y="265"/>
                  </a:cubicBezTo>
                  <a:cubicBezTo>
                    <a:pt x="52" y="665"/>
                    <a:pt x="153" y="1399"/>
                    <a:pt x="253" y="1666"/>
                  </a:cubicBezTo>
                  <a:cubicBezTo>
                    <a:pt x="438" y="2069"/>
                    <a:pt x="1085" y="2270"/>
                    <a:pt x="1203" y="2270"/>
                  </a:cubicBezTo>
                  <a:cubicBezTo>
                    <a:pt x="1212" y="2270"/>
                    <a:pt x="1218" y="2269"/>
                    <a:pt x="1220" y="2266"/>
                  </a:cubicBezTo>
                  <a:cubicBezTo>
                    <a:pt x="1287" y="2233"/>
                    <a:pt x="1554" y="1466"/>
                    <a:pt x="1353" y="1099"/>
                  </a:cubicBezTo>
                  <a:cubicBezTo>
                    <a:pt x="1187" y="799"/>
                    <a:pt x="753" y="432"/>
                    <a:pt x="386" y="165"/>
                  </a:cubicBezTo>
                  <a:cubicBezTo>
                    <a:pt x="234" y="58"/>
                    <a:pt x="138" y="1"/>
                    <a:pt x="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8"/>
            <p:cNvSpPr/>
            <p:nvPr/>
          </p:nvSpPr>
          <p:spPr>
            <a:xfrm>
              <a:off x="4021375" y="4250725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68" y="0"/>
                  </a:moveTo>
                  <a:cubicBezTo>
                    <a:pt x="1183" y="0"/>
                    <a:pt x="896" y="33"/>
                    <a:pt x="701" y="111"/>
                  </a:cubicBezTo>
                  <a:cubicBezTo>
                    <a:pt x="301" y="244"/>
                    <a:pt x="1" y="978"/>
                    <a:pt x="34" y="1078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6" y="1312"/>
                    <a:pt x="1168" y="1278"/>
                  </a:cubicBezTo>
                  <a:cubicBezTo>
                    <a:pt x="1468" y="1112"/>
                    <a:pt x="1969" y="645"/>
                    <a:pt x="2302" y="378"/>
                  </a:cubicBezTo>
                  <a:cubicBezTo>
                    <a:pt x="2536" y="111"/>
                    <a:pt x="2502" y="78"/>
                    <a:pt x="2035" y="44"/>
                  </a:cubicBezTo>
                  <a:cubicBezTo>
                    <a:pt x="1870" y="17"/>
                    <a:pt x="1669" y="0"/>
                    <a:pt x="1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8"/>
            <p:cNvSpPr/>
            <p:nvPr/>
          </p:nvSpPr>
          <p:spPr>
            <a:xfrm>
              <a:off x="4006325" y="4168625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2" y="0"/>
                    <a:pt x="0" y="83"/>
                    <a:pt x="35" y="259"/>
                  </a:cubicBezTo>
                  <a:cubicBezTo>
                    <a:pt x="69" y="693"/>
                    <a:pt x="102" y="1360"/>
                    <a:pt x="269" y="1694"/>
                  </a:cubicBezTo>
                  <a:cubicBezTo>
                    <a:pt x="446" y="2048"/>
                    <a:pt x="1016" y="2272"/>
                    <a:pt x="1190" y="2272"/>
                  </a:cubicBezTo>
                  <a:cubicBezTo>
                    <a:pt x="1213" y="2272"/>
                    <a:pt x="1229" y="2268"/>
                    <a:pt x="1236" y="2261"/>
                  </a:cubicBezTo>
                  <a:cubicBezTo>
                    <a:pt x="1303" y="2227"/>
                    <a:pt x="1570" y="1494"/>
                    <a:pt x="1336" y="1093"/>
                  </a:cubicBezTo>
                  <a:cubicBezTo>
                    <a:pt x="1170" y="826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8"/>
            <p:cNvSpPr/>
            <p:nvPr/>
          </p:nvSpPr>
          <p:spPr>
            <a:xfrm>
              <a:off x="4046400" y="4152075"/>
              <a:ext cx="63400" cy="32550"/>
            </a:xfrm>
            <a:custGeom>
              <a:avLst/>
              <a:gdLst/>
              <a:ahLst/>
              <a:cxnLst/>
              <a:rect l="l" t="t" r="r" b="b"/>
              <a:pathLst>
                <a:path w="2536" h="1302" extrusionOk="0">
                  <a:moveTo>
                    <a:pt x="1538" y="1"/>
                  </a:moveTo>
                  <a:cubicBezTo>
                    <a:pt x="1231" y="1"/>
                    <a:pt x="912" y="24"/>
                    <a:pt x="701" y="87"/>
                  </a:cubicBezTo>
                  <a:cubicBezTo>
                    <a:pt x="300" y="221"/>
                    <a:pt x="0" y="988"/>
                    <a:pt x="34" y="1055"/>
                  </a:cubicBezTo>
                  <a:cubicBezTo>
                    <a:pt x="87" y="1082"/>
                    <a:pt x="484" y="1301"/>
                    <a:pt x="880" y="1301"/>
                  </a:cubicBezTo>
                  <a:cubicBezTo>
                    <a:pt x="978" y="1301"/>
                    <a:pt x="1075" y="1288"/>
                    <a:pt x="1168" y="1255"/>
                  </a:cubicBezTo>
                  <a:cubicBezTo>
                    <a:pt x="1468" y="1155"/>
                    <a:pt x="1968" y="655"/>
                    <a:pt x="2302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89" y="9"/>
                    <a:pt x="1715" y="1"/>
                    <a:pt x="15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8"/>
            <p:cNvSpPr/>
            <p:nvPr/>
          </p:nvSpPr>
          <p:spPr>
            <a:xfrm>
              <a:off x="3540200" y="4546800"/>
              <a:ext cx="45350" cy="48875"/>
            </a:xfrm>
            <a:custGeom>
              <a:avLst/>
              <a:gdLst/>
              <a:ahLst/>
              <a:cxnLst/>
              <a:rect l="l" t="t" r="r" b="b"/>
              <a:pathLst>
                <a:path w="1814" h="1955" extrusionOk="0">
                  <a:moveTo>
                    <a:pt x="1722" y="0"/>
                  </a:moveTo>
                  <a:cubicBezTo>
                    <a:pt x="1660" y="0"/>
                    <a:pt x="1553" y="41"/>
                    <a:pt x="1401" y="110"/>
                  </a:cubicBezTo>
                  <a:cubicBezTo>
                    <a:pt x="1001" y="277"/>
                    <a:pt x="501" y="543"/>
                    <a:pt x="267" y="777"/>
                  </a:cubicBezTo>
                  <a:cubicBezTo>
                    <a:pt x="0" y="1111"/>
                    <a:pt x="67" y="1911"/>
                    <a:pt x="101" y="1944"/>
                  </a:cubicBezTo>
                  <a:cubicBezTo>
                    <a:pt x="113" y="1951"/>
                    <a:pt x="149" y="1955"/>
                    <a:pt x="202" y="1955"/>
                  </a:cubicBezTo>
                  <a:cubicBezTo>
                    <a:pt x="428" y="1955"/>
                    <a:pt x="958" y="1882"/>
                    <a:pt x="1201" y="1611"/>
                  </a:cubicBezTo>
                  <a:cubicBezTo>
                    <a:pt x="1368" y="1311"/>
                    <a:pt x="1602" y="644"/>
                    <a:pt x="1735" y="277"/>
                  </a:cubicBezTo>
                  <a:cubicBezTo>
                    <a:pt x="1813" y="81"/>
                    <a:pt x="1811" y="0"/>
                    <a:pt x="1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8"/>
            <p:cNvSpPr/>
            <p:nvPr/>
          </p:nvSpPr>
          <p:spPr>
            <a:xfrm>
              <a:off x="3465150" y="4536350"/>
              <a:ext cx="64225" cy="30600"/>
            </a:xfrm>
            <a:custGeom>
              <a:avLst/>
              <a:gdLst/>
              <a:ahLst/>
              <a:cxnLst/>
              <a:rect l="l" t="t" r="r" b="b"/>
              <a:pathLst>
                <a:path w="2569" h="1224" extrusionOk="0">
                  <a:moveTo>
                    <a:pt x="1478" y="1"/>
                  </a:moveTo>
                  <a:cubicBezTo>
                    <a:pt x="1182" y="1"/>
                    <a:pt x="789" y="55"/>
                    <a:pt x="501" y="128"/>
                  </a:cubicBezTo>
                  <a:cubicBezTo>
                    <a:pt x="67" y="194"/>
                    <a:pt x="0" y="228"/>
                    <a:pt x="267" y="461"/>
                  </a:cubicBezTo>
                  <a:cubicBezTo>
                    <a:pt x="667" y="695"/>
                    <a:pt x="1201" y="1128"/>
                    <a:pt x="1501" y="1195"/>
                  </a:cubicBezTo>
                  <a:cubicBezTo>
                    <a:pt x="1567" y="1215"/>
                    <a:pt x="1637" y="1224"/>
                    <a:pt x="1708" y="1224"/>
                  </a:cubicBezTo>
                  <a:cubicBezTo>
                    <a:pt x="2112" y="1224"/>
                    <a:pt x="2569" y="946"/>
                    <a:pt x="2569" y="861"/>
                  </a:cubicBezTo>
                  <a:cubicBezTo>
                    <a:pt x="2569" y="828"/>
                    <a:pt x="2202" y="128"/>
                    <a:pt x="1768" y="27"/>
                  </a:cubicBezTo>
                  <a:cubicBezTo>
                    <a:pt x="1694" y="9"/>
                    <a:pt x="1593" y="1"/>
                    <a:pt x="1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28"/>
            <p:cNvSpPr/>
            <p:nvPr/>
          </p:nvSpPr>
          <p:spPr>
            <a:xfrm>
              <a:off x="3390100" y="4280575"/>
              <a:ext cx="63400" cy="31150"/>
            </a:xfrm>
            <a:custGeom>
              <a:avLst/>
              <a:gdLst/>
              <a:ahLst/>
              <a:cxnLst/>
              <a:rect l="l" t="t" r="r" b="b"/>
              <a:pathLst>
                <a:path w="2536" h="1246" extrusionOk="0">
                  <a:moveTo>
                    <a:pt x="1324" y="0"/>
                  </a:moveTo>
                  <a:cubicBezTo>
                    <a:pt x="1036" y="0"/>
                    <a:pt x="708" y="42"/>
                    <a:pt x="434" y="84"/>
                  </a:cubicBezTo>
                  <a:cubicBezTo>
                    <a:pt x="34" y="185"/>
                    <a:pt x="0" y="218"/>
                    <a:pt x="234" y="418"/>
                  </a:cubicBezTo>
                  <a:cubicBezTo>
                    <a:pt x="567" y="718"/>
                    <a:pt x="1068" y="1119"/>
                    <a:pt x="1435" y="1219"/>
                  </a:cubicBezTo>
                  <a:cubicBezTo>
                    <a:pt x="1496" y="1238"/>
                    <a:pt x="1562" y="1246"/>
                    <a:pt x="1631" y="1246"/>
                  </a:cubicBezTo>
                  <a:cubicBezTo>
                    <a:pt x="2044" y="1246"/>
                    <a:pt x="2535" y="947"/>
                    <a:pt x="2535" y="918"/>
                  </a:cubicBezTo>
                  <a:cubicBezTo>
                    <a:pt x="2535" y="885"/>
                    <a:pt x="2202" y="185"/>
                    <a:pt x="1768" y="51"/>
                  </a:cubicBezTo>
                  <a:cubicBezTo>
                    <a:pt x="1646" y="14"/>
                    <a:pt x="1491" y="0"/>
                    <a:pt x="1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8"/>
            <p:cNvSpPr/>
            <p:nvPr/>
          </p:nvSpPr>
          <p:spPr>
            <a:xfrm>
              <a:off x="3644450" y="4762350"/>
              <a:ext cx="34200" cy="61575"/>
            </a:xfrm>
            <a:custGeom>
              <a:avLst/>
              <a:gdLst/>
              <a:ahLst/>
              <a:cxnLst/>
              <a:rect l="l" t="t" r="r" b="b"/>
              <a:pathLst>
                <a:path w="1368" h="2463" extrusionOk="0">
                  <a:moveTo>
                    <a:pt x="1085" y="1"/>
                  </a:moveTo>
                  <a:cubicBezTo>
                    <a:pt x="1040" y="1"/>
                    <a:pt x="981" y="54"/>
                    <a:pt x="901" y="161"/>
                  </a:cubicBezTo>
                  <a:cubicBezTo>
                    <a:pt x="601" y="494"/>
                    <a:pt x="200" y="1028"/>
                    <a:pt x="100" y="1362"/>
                  </a:cubicBezTo>
                  <a:cubicBezTo>
                    <a:pt x="0" y="1795"/>
                    <a:pt x="367" y="2462"/>
                    <a:pt x="400" y="2462"/>
                  </a:cubicBezTo>
                  <a:cubicBezTo>
                    <a:pt x="434" y="2462"/>
                    <a:pt x="1168" y="2129"/>
                    <a:pt x="1268" y="1695"/>
                  </a:cubicBezTo>
                  <a:cubicBezTo>
                    <a:pt x="1368" y="1362"/>
                    <a:pt x="1334" y="794"/>
                    <a:pt x="1234" y="361"/>
                  </a:cubicBezTo>
                  <a:cubicBezTo>
                    <a:pt x="1194" y="121"/>
                    <a:pt x="1154" y="1"/>
                    <a:pt x="1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8"/>
            <p:cNvSpPr/>
            <p:nvPr/>
          </p:nvSpPr>
          <p:spPr>
            <a:xfrm>
              <a:off x="3661125" y="4796575"/>
              <a:ext cx="35050" cy="59250"/>
            </a:xfrm>
            <a:custGeom>
              <a:avLst/>
              <a:gdLst/>
              <a:ahLst/>
              <a:cxnLst/>
              <a:rect l="l" t="t" r="r" b="b"/>
              <a:pathLst>
                <a:path w="1402" h="2370" extrusionOk="0">
                  <a:moveTo>
                    <a:pt x="1265" y="0"/>
                  </a:moveTo>
                  <a:cubicBezTo>
                    <a:pt x="1197" y="0"/>
                    <a:pt x="1092" y="67"/>
                    <a:pt x="934" y="193"/>
                  </a:cubicBezTo>
                  <a:cubicBezTo>
                    <a:pt x="601" y="493"/>
                    <a:pt x="267" y="960"/>
                    <a:pt x="167" y="1260"/>
                  </a:cubicBezTo>
                  <a:cubicBezTo>
                    <a:pt x="0" y="1660"/>
                    <a:pt x="367" y="2361"/>
                    <a:pt x="434" y="2361"/>
                  </a:cubicBezTo>
                  <a:cubicBezTo>
                    <a:pt x="440" y="2367"/>
                    <a:pt x="450" y="2369"/>
                    <a:pt x="464" y="2369"/>
                  </a:cubicBezTo>
                  <a:cubicBezTo>
                    <a:pt x="612" y="2369"/>
                    <a:pt x="1182" y="2057"/>
                    <a:pt x="1335" y="1660"/>
                  </a:cubicBezTo>
                  <a:cubicBezTo>
                    <a:pt x="1401" y="1327"/>
                    <a:pt x="1368" y="660"/>
                    <a:pt x="1368" y="259"/>
                  </a:cubicBezTo>
                  <a:cubicBezTo>
                    <a:pt x="1368" y="83"/>
                    <a:pt x="1340" y="0"/>
                    <a:pt x="1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8"/>
            <p:cNvSpPr/>
            <p:nvPr/>
          </p:nvSpPr>
          <p:spPr>
            <a:xfrm>
              <a:off x="3869600" y="4152075"/>
              <a:ext cx="63400" cy="32725"/>
            </a:xfrm>
            <a:custGeom>
              <a:avLst/>
              <a:gdLst/>
              <a:ahLst/>
              <a:cxnLst/>
              <a:rect l="l" t="t" r="r" b="b"/>
              <a:pathLst>
                <a:path w="2536" h="1309" extrusionOk="0">
                  <a:moveTo>
                    <a:pt x="1524" y="1"/>
                  </a:moveTo>
                  <a:cubicBezTo>
                    <a:pt x="1218" y="1"/>
                    <a:pt x="913" y="24"/>
                    <a:pt x="701" y="87"/>
                  </a:cubicBezTo>
                  <a:cubicBezTo>
                    <a:pt x="267" y="221"/>
                    <a:pt x="1" y="988"/>
                    <a:pt x="34" y="1055"/>
                  </a:cubicBezTo>
                  <a:cubicBezTo>
                    <a:pt x="60" y="1132"/>
                    <a:pt x="443" y="1309"/>
                    <a:pt x="816" y="1309"/>
                  </a:cubicBezTo>
                  <a:cubicBezTo>
                    <a:pt x="926" y="1309"/>
                    <a:pt x="1036" y="1293"/>
                    <a:pt x="1135" y="1255"/>
                  </a:cubicBezTo>
                  <a:cubicBezTo>
                    <a:pt x="1502" y="1088"/>
                    <a:pt x="1935" y="655"/>
                    <a:pt x="2269" y="354"/>
                  </a:cubicBezTo>
                  <a:cubicBezTo>
                    <a:pt x="2536" y="87"/>
                    <a:pt x="2502" y="54"/>
                    <a:pt x="2035" y="21"/>
                  </a:cubicBezTo>
                  <a:cubicBezTo>
                    <a:pt x="1877" y="9"/>
                    <a:pt x="1700" y="1"/>
                    <a:pt x="1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8"/>
            <p:cNvSpPr/>
            <p:nvPr/>
          </p:nvSpPr>
          <p:spPr>
            <a:xfrm>
              <a:off x="3812900" y="4564275"/>
              <a:ext cx="63400" cy="33150"/>
            </a:xfrm>
            <a:custGeom>
              <a:avLst/>
              <a:gdLst/>
              <a:ahLst/>
              <a:cxnLst/>
              <a:rect l="l" t="t" r="r" b="b"/>
              <a:pathLst>
                <a:path w="2536" h="1326" extrusionOk="0">
                  <a:moveTo>
                    <a:pt x="1468" y="1"/>
                  </a:moveTo>
                  <a:cubicBezTo>
                    <a:pt x="1183" y="1"/>
                    <a:pt x="896" y="33"/>
                    <a:pt x="701" y="111"/>
                  </a:cubicBezTo>
                  <a:cubicBezTo>
                    <a:pt x="300" y="245"/>
                    <a:pt x="0" y="1012"/>
                    <a:pt x="34" y="1079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5" y="1312"/>
                    <a:pt x="1168" y="1279"/>
                  </a:cubicBezTo>
                  <a:cubicBezTo>
                    <a:pt x="1501" y="1112"/>
                    <a:pt x="2002" y="678"/>
                    <a:pt x="2302" y="378"/>
                  </a:cubicBezTo>
                  <a:cubicBezTo>
                    <a:pt x="2535" y="111"/>
                    <a:pt x="2502" y="78"/>
                    <a:pt x="2035" y="45"/>
                  </a:cubicBezTo>
                  <a:cubicBezTo>
                    <a:pt x="1869" y="17"/>
                    <a:pt x="1669" y="1"/>
                    <a:pt x="1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8"/>
            <p:cNvSpPr/>
            <p:nvPr/>
          </p:nvSpPr>
          <p:spPr>
            <a:xfrm>
              <a:off x="3831075" y="4084000"/>
              <a:ext cx="49400" cy="44150"/>
            </a:xfrm>
            <a:custGeom>
              <a:avLst/>
              <a:gdLst/>
              <a:ahLst/>
              <a:cxnLst/>
              <a:rect l="l" t="t" r="r" b="b"/>
              <a:pathLst>
                <a:path w="1976" h="1766" extrusionOk="0">
                  <a:moveTo>
                    <a:pt x="123" y="1"/>
                  </a:moveTo>
                  <a:cubicBezTo>
                    <a:pt x="3" y="1"/>
                    <a:pt x="1" y="83"/>
                    <a:pt x="107" y="275"/>
                  </a:cubicBezTo>
                  <a:cubicBezTo>
                    <a:pt x="274" y="642"/>
                    <a:pt x="574" y="1276"/>
                    <a:pt x="874" y="1543"/>
                  </a:cubicBezTo>
                  <a:cubicBezTo>
                    <a:pt x="1052" y="1721"/>
                    <a:pt x="1453" y="1765"/>
                    <a:pt x="1710" y="1765"/>
                  </a:cubicBezTo>
                  <a:cubicBezTo>
                    <a:pt x="1838" y="1765"/>
                    <a:pt x="1931" y="1754"/>
                    <a:pt x="1942" y="1743"/>
                  </a:cubicBezTo>
                  <a:cubicBezTo>
                    <a:pt x="1975" y="1710"/>
                    <a:pt x="1975" y="909"/>
                    <a:pt x="1642" y="609"/>
                  </a:cubicBezTo>
                  <a:cubicBezTo>
                    <a:pt x="1408" y="409"/>
                    <a:pt x="874" y="209"/>
                    <a:pt x="441" y="75"/>
                  </a:cubicBezTo>
                  <a:cubicBezTo>
                    <a:pt x="296" y="27"/>
                    <a:pt x="191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8"/>
            <p:cNvSpPr/>
            <p:nvPr/>
          </p:nvSpPr>
          <p:spPr>
            <a:xfrm>
              <a:off x="3895200" y="3817100"/>
              <a:ext cx="46150" cy="50050"/>
            </a:xfrm>
            <a:custGeom>
              <a:avLst/>
              <a:gdLst/>
              <a:ahLst/>
              <a:cxnLst/>
              <a:rect l="l" t="t" r="r" b="b"/>
              <a:pathLst>
                <a:path w="1846" h="2002" extrusionOk="0">
                  <a:moveTo>
                    <a:pt x="83" y="1"/>
                  </a:moveTo>
                  <a:cubicBezTo>
                    <a:pt x="0" y="1"/>
                    <a:pt x="5" y="82"/>
                    <a:pt x="44" y="277"/>
                  </a:cubicBezTo>
                  <a:cubicBezTo>
                    <a:pt x="177" y="644"/>
                    <a:pt x="378" y="1311"/>
                    <a:pt x="644" y="1611"/>
                  </a:cubicBezTo>
                  <a:cubicBezTo>
                    <a:pt x="827" y="1898"/>
                    <a:pt x="1313" y="2001"/>
                    <a:pt x="1550" y="2001"/>
                  </a:cubicBezTo>
                  <a:cubicBezTo>
                    <a:pt x="1617" y="2001"/>
                    <a:pt x="1664" y="1993"/>
                    <a:pt x="1678" y="1978"/>
                  </a:cubicBezTo>
                  <a:cubicBezTo>
                    <a:pt x="1712" y="1945"/>
                    <a:pt x="1845" y="1144"/>
                    <a:pt x="1545" y="811"/>
                  </a:cubicBezTo>
                  <a:cubicBezTo>
                    <a:pt x="1312" y="577"/>
                    <a:pt x="845" y="277"/>
                    <a:pt x="411" y="110"/>
                  </a:cubicBezTo>
                  <a:cubicBezTo>
                    <a:pt x="245" y="41"/>
                    <a:pt x="142" y="1"/>
                    <a:pt x="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8"/>
            <p:cNvSpPr/>
            <p:nvPr/>
          </p:nvSpPr>
          <p:spPr>
            <a:xfrm>
              <a:off x="3756350" y="4817825"/>
              <a:ext cx="46550" cy="50025"/>
            </a:xfrm>
            <a:custGeom>
              <a:avLst/>
              <a:gdLst/>
              <a:ahLst/>
              <a:cxnLst/>
              <a:rect l="l" t="t" r="r" b="b"/>
              <a:pathLst>
                <a:path w="1862" h="2001" extrusionOk="0">
                  <a:moveTo>
                    <a:pt x="90" y="0"/>
                  </a:moveTo>
                  <a:cubicBezTo>
                    <a:pt x="1" y="0"/>
                    <a:pt x="2" y="81"/>
                    <a:pt x="61" y="277"/>
                  </a:cubicBezTo>
                  <a:cubicBezTo>
                    <a:pt x="194" y="710"/>
                    <a:pt x="361" y="1311"/>
                    <a:pt x="628" y="1611"/>
                  </a:cubicBezTo>
                  <a:cubicBezTo>
                    <a:pt x="836" y="1897"/>
                    <a:pt x="1328" y="2001"/>
                    <a:pt x="1567" y="2001"/>
                  </a:cubicBezTo>
                  <a:cubicBezTo>
                    <a:pt x="1634" y="2001"/>
                    <a:pt x="1681" y="1993"/>
                    <a:pt x="1695" y="1978"/>
                  </a:cubicBezTo>
                  <a:cubicBezTo>
                    <a:pt x="1729" y="1945"/>
                    <a:pt x="1862" y="1144"/>
                    <a:pt x="1562" y="810"/>
                  </a:cubicBezTo>
                  <a:cubicBezTo>
                    <a:pt x="1295" y="577"/>
                    <a:pt x="861" y="277"/>
                    <a:pt x="428" y="110"/>
                  </a:cubicBezTo>
                  <a:cubicBezTo>
                    <a:pt x="262" y="41"/>
                    <a:pt x="153" y="0"/>
                    <a:pt x="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8"/>
            <p:cNvSpPr/>
            <p:nvPr/>
          </p:nvSpPr>
          <p:spPr>
            <a:xfrm>
              <a:off x="3974675" y="3702100"/>
              <a:ext cx="65075" cy="30575"/>
            </a:xfrm>
            <a:custGeom>
              <a:avLst/>
              <a:gdLst/>
              <a:ahLst/>
              <a:cxnLst/>
              <a:rect l="l" t="t" r="r" b="b"/>
              <a:pathLst>
                <a:path w="2603" h="1223" extrusionOk="0">
                  <a:moveTo>
                    <a:pt x="1009" y="0"/>
                  </a:moveTo>
                  <a:cubicBezTo>
                    <a:pt x="959" y="0"/>
                    <a:pt x="912" y="2"/>
                    <a:pt x="868" y="7"/>
                  </a:cubicBezTo>
                  <a:cubicBezTo>
                    <a:pt x="468" y="40"/>
                    <a:pt x="1" y="707"/>
                    <a:pt x="1" y="807"/>
                  </a:cubicBezTo>
                  <a:cubicBezTo>
                    <a:pt x="1" y="867"/>
                    <a:pt x="457" y="1223"/>
                    <a:pt x="888" y="1223"/>
                  </a:cubicBezTo>
                  <a:cubicBezTo>
                    <a:pt x="938" y="1223"/>
                    <a:pt x="987" y="1218"/>
                    <a:pt x="1035" y="1208"/>
                  </a:cubicBezTo>
                  <a:cubicBezTo>
                    <a:pt x="1368" y="1174"/>
                    <a:pt x="1969" y="807"/>
                    <a:pt x="2336" y="574"/>
                  </a:cubicBezTo>
                  <a:cubicBezTo>
                    <a:pt x="2602" y="407"/>
                    <a:pt x="2569" y="340"/>
                    <a:pt x="2169" y="207"/>
                  </a:cubicBezTo>
                  <a:cubicBezTo>
                    <a:pt x="1792" y="91"/>
                    <a:pt x="1340" y="0"/>
                    <a:pt x="1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8"/>
            <p:cNvSpPr/>
            <p:nvPr/>
          </p:nvSpPr>
          <p:spPr>
            <a:xfrm>
              <a:off x="3960800" y="3593075"/>
              <a:ext cx="43100" cy="52900"/>
            </a:xfrm>
            <a:custGeom>
              <a:avLst/>
              <a:gdLst/>
              <a:ahLst/>
              <a:cxnLst/>
              <a:rect l="l" t="t" r="r" b="b"/>
              <a:pathLst>
                <a:path w="1724" h="2116" extrusionOk="0">
                  <a:moveTo>
                    <a:pt x="80" y="1"/>
                  </a:moveTo>
                  <a:cubicBezTo>
                    <a:pt x="6" y="1"/>
                    <a:pt x="1" y="83"/>
                    <a:pt x="55" y="265"/>
                  </a:cubicBezTo>
                  <a:cubicBezTo>
                    <a:pt x="122" y="699"/>
                    <a:pt x="255" y="1366"/>
                    <a:pt x="422" y="1633"/>
                  </a:cubicBezTo>
                  <a:cubicBezTo>
                    <a:pt x="618" y="1968"/>
                    <a:pt x="1188" y="2116"/>
                    <a:pt x="1387" y="2116"/>
                  </a:cubicBezTo>
                  <a:cubicBezTo>
                    <a:pt x="1426" y="2116"/>
                    <a:pt x="1451" y="2110"/>
                    <a:pt x="1456" y="2100"/>
                  </a:cubicBezTo>
                  <a:cubicBezTo>
                    <a:pt x="1556" y="2066"/>
                    <a:pt x="1723" y="1266"/>
                    <a:pt x="1456" y="932"/>
                  </a:cubicBezTo>
                  <a:cubicBezTo>
                    <a:pt x="1256" y="699"/>
                    <a:pt x="789" y="365"/>
                    <a:pt x="422" y="165"/>
                  </a:cubicBezTo>
                  <a:cubicBezTo>
                    <a:pt x="255" y="58"/>
                    <a:pt x="143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8"/>
            <p:cNvSpPr/>
            <p:nvPr/>
          </p:nvSpPr>
          <p:spPr>
            <a:xfrm>
              <a:off x="4003875" y="3598350"/>
              <a:ext cx="63400" cy="32625"/>
            </a:xfrm>
            <a:custGeom>
              <a:avLst/>
              <a:gdLst/>
              <a:ahLst/>
              <a:cxnLst/>
              <a:rect l="l" t="t" r="r" b="b"/>
              <a:pathLst>
                <a:path w="2536" h="1305" extrusionOk="0">
                  <a:moveTo>
                    <a:pt x="1523" y="1"/>
                  </a:moveTo>
                  <a:cubicBezTo>
                    <a:pt x="1217" y="1"/>
                    <a:pt x="912" y="24"/>
                    <a:pt x="701" y="87"/>
                  </a:cubicBezTo>
                  <a:cubicBezTo>
                    <a:pt x="267" y="221"/>
                    <a:pt x="0" y="988"/>
                    <a:pt x="33" y="1055"/>
                  </a:cubicBezTo>
                  <a:cubicBezTo>
                    <a:pt x="60" y="1107"/>
                    <a:pt x="458" y="1305"/>
                    <a:pt x="855" y="1305"/>
                  </a:cubicBezTo>
                  <a:cubicBezTo>
                    <a:pt x="962" y="1305"/>
                    <a:pt x="1068" y="1290"/>
                    <a:pt x="1168" y="1255"/>
                  </a:cubicBezTo>
                  <a:cubicBezTo>
                    <a:pt x="1501" y="1155"/>
                    <a:pt x="2001" y="654"/>
                    <a:pt x="2268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76" y="8"/>
                    <a:pt x="1700" y="1"/>
                    <a:pt x="15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8"/>
            <p:cNvSpPr/>
            <p:nvPr/>
          </p:nvSpPr>
          <p:spPr>
            <a:xfrm>
              <a:off x="3715325" y="4746150"/>
              <a:ext cx="50500" cy="43325"/>
            </a:xfrm>
            <a:custGeom>
              <a:avLst/>
              <a:gdLst/>
              <a:ahLst/>
              <a:cxnLst/>
              <a:rect l="l" t="t" r="r" b="b"/>
              <a:pathLst>
                <a:path w="2020" h="1733" extrusionOk="0">
                  <a:moveTo>
                    <a:pt x="1901" y="0"/>
                  </a:moveTo>
                  <a:cubicBezTo>
                    <a:pt x="1833" y="0"/>
                    <a:pt x="1725" y="27"/>
                    <a:pt x="1568" y="75"/>
                  </a:cubicBezTo>
                  <a:cubicBezTo>
                    <a:pt x="1168" y="175"/>
                    <a:pt x="601" y="342"/>
                    <a:pt x="367" y="575"/>
                  </a:cubicBezTo>
                  <a:cubicBezTo>
                    <a:pt x="34" y="842"/>
                    <a:pt x="0" y="1643"/>
                    <a:pt x="34" y="1676"/>
                  </a:cubicBezTo>
                  <a:cubicBezTo>
                    <a:pt x="48" y="1704"/>
                    <a:pt x="184" y="1733"/>
                    <a:pt x="363" y="1733"/>
                  </a:cubicBezTo>
                  <a:cubicBezTo>
                    <a:pt x="604" y="1733"/>
                    <a:pt x="924" y="1681"/>
                    <a:pt x="1135" y="1509"/>
                  </a:cubicBezTo>
                  <a:cubicBezTo>
                    <a:pt x="1401" y="1276"/>
                    <a:pt x="1702" y="642"/>
                    <a:pt x="1902" y="275"/>
                  </a:cubicBezTo>
                  <a:cubicBezTo>
                    <a:pt x="2008" y="83"/>
                    <a:pt x="2020" y="0"/>
                    <a:pt x="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8"/>
            <p:cNvSpPr/>
            <p:nvPr/>
          </p:nvSpPr>
          <p:spPr>
            <a:xfrm>
              <a:off x="3632775" y="4646275"/>
              <a:ext cx="59225" cy="33700"/>
            </a:xfrm>
            <a:custGeom>
              <a:avLst/>
              <a:gdLst/>
              <a:ahLst/>
              <a:cxnLst/>
              <a:rect l="l" t="t" r="r" b="b"/>
              <a:pathLst>
                <a:path w="2369" h="1348" extrusionOk="0">
                  <a:moveTo>
                    <a:pt x="467" y="0"/>
                  </a:moveTo>
                  <a:cubicBezTo>
                    <a:pt x="33" y="0"/>
                    <a:pt x="0" y="67"/>
                    <a:pt x="200" y="300"/>
                  </a:cubicBezTo>
                  <a:cubicBezTo>
                    <a:pt x="500" y="601"/>
                    <a:pt x="967" y="1134"/>
                    <a:pt x="1201" y="1268"/>
                  </a:cubicBezTo>
                  <a:cubicBezTo>
                    <a:pt x="1326" y="1326"/>
                    <a:pt x="1470" y="1347"/>
                    <a:pt x="1613" y="1347"/>
                  </a:cubicBezTo>
                  <a:cubicBezTo>
                    <a:pt x="1967" y="1347"/>
                    <a:pt x="2311" y="1215"/>
                    <a:pt x="2335" y="1168"/>
                  </a:cubicBezTo>
                  <a:cubicBezTo>
                    <a:pt x="2368" y="1134"/>
                    <a:pt x="2168" y="334"/>
                    <a:pt x="1735" y="167"/>
                  </a:cubicBezTo>
                  <a:cubicBezTo>
                    <a:pt x="1468" y="67"/>
                    <a:pt x="867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28"/>
            <p:cNvSpPr/>
            <p:nvPr/>
          </p:nvSpPr>
          <p:spPr>
            <a:xfrm>
              <a:off x="3591075" y="4400125"/>
              <a:ext cx="65900" cy="31200"/>
            </a:xfrm>
            <a:custGeom>
              <a:avLst/>
              <a:gdLst/>
              <a:ahLst/>
              <a:cxnLst/>
              <a:rect l="l" t="t" r="r" b="b"/>
              <a:pathLst>
                <a:path w="2636" h="1248" extrusionOk="0">
                  <a:moveTo>
                    <a:pt x="1623" y="1"/>
                  </a:moveTo>
                  <a:cubicBezTo>
                    <a:pt x="1290" y="1"/>
                    <a:pt x="825" y="120"/>
                    <a:pt x="467" y="239"/>
                  </a:cubicBezTo>
                  <a:cubicBezTo>
                    <a:pt x="34" y="339"/>
                    <a:pt x="0" y="439"/>
                    <a:pt x="300" y="606"/>
                  </a:cubicBezTo>
                  <a:cubicBezTo>
                    <a:pt x="667" y="840"/>
                    <a:pt x="1201" y="1173"/>
                    <a:pt x="1535" y="1240"/>
                  </a:cubicBezTo>
                  <a:cubicBezTo>
                    <a:pt x="1570" y="1245"/>
                    <a:pt x="1606" y="1248"/>
                    <a:pt x="1643" y="1248"/>
                  </a:cubicBezTo>
                  <a:cubicBezTo>
                    <a:pt x="2085" y="1248"/>
                    <a:pt x="2569" y="899"/>
                    <a:pt x="2569" y="806"/>
                  </a:cubicBezTo>
                  <a:cubicBezTo>
                    <a:pt x="2635" y="740"/>
                    <a:pt x="2168" y="73"/>
                    <a:pt x="1735" y="6"/>
                  </a:cubicBezTo>
                  <a:cubicBezTo>
                    <a:pt x="1700" y="2"/>
                    <a:pt x="1662" y="1"/>
                    <a:pt x="1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28"/>
            <p:cNvSpPr/>
            <p:nvPr/>
          </p:nvSpPr>
          <p:spPr>
            <a:xfrm>
              <a:off x="3637775" y="4178000"/>
              <a:ext cx="51200" cy="43225"/>
            </a:xfrm>
            <a:custGeom>
              <a:avLst/>
              <a:gdLst/>
              <a:ahLst/>
              <a:cxnLst/>
              <a:rect l="l" t="t" r="r" b="b"/>
              <a:pathLst>
                <a:path w="2048" h="1729" extrusionOk="0">
                  <a:moveTo>
                    <a:pt x="1896" y="0"/>
                  </a:moveTo>
                  <a:cubicBezTo>
                    <a:pt x="1829" y="0"/>
                    <a:pt x="1731" y="19"/>
                    <a:pt x="1601" y="51"/>
                  </a:cubicBezTo>
                  <a:cubicBezTo>
                    <a:pt x="1168" y="185"/>
                    <a:pt x="634" y="351"/>
                    <a:pt x="367" y="552"/>
                  </a:cubicBezTo>
                  <a:cubicBezTo>
                    <a:pt x="34" y="852"/>
                    <a:pt x="0" y="1652"/>
                    <a:pt x="34" y="1686"/>
                  </a:cubicBezTo>
                  <a:cubicBezTo>
                    <a:pt x="48" y="1701"/>
                    <a:pt x="203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35" y="1219"/>
                    <a:pt x="1768" y="652"/>
                    <a:pt x="1935" y="285"/>
                  </a:cubicBezTo>
                  <a:cubicBezTo>
                    <a:pt x="2048" y="81"/>
                    <a:pt x="2038" y="0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28"/>
            <p:cNvSpPr/>
            <p:nvPr/>
          </p:nvSpPr>
          <p:spPr>
            <a:xfrm>
              <a:off x="3589250" y="4145725"/>
              <a:ext cx="49375" cy="44100"/>
            </a:xfrm>
            <a:custGeom>
              <a:avLst/>
              <a:gdLst/>
              <a:ahLst/>
              <a:cxnLst/>
              <a:rect l="l" t="t" r="r" b="b"/>
              <a:pathLst>
                <a:path w="1975" h="1764" extrusionOk="0">
                  <a:moveTo>
                    <a:pt x="123" y="0"/>
                  </a:moveTo>
                  <a:cubicBezTo>
                    <a:pt x="2" y="0"/>
                    <a:pt x="0" y="83"/>
                    <a:pt x="107" y="275"/>
                  </a:cubicBezTo>
                  <a:cubicBezTo>
                    <a:pt x="307" y="642"/>
                    <a:pt x="607" y="1275"/>
                    <a:pt x="874" y="1509"/>
                  </a:cubicBezTo>
                  <a:cubicBezTo>
                    <a:pt x="1102" y="1714"/>
                    <a:pt x="1502" y="1764"/>
                    <a:pt x="1742" y="1764"/>
                  </a:cubicBezTo>
                  <a:cubicBezTo>
                    <a:pt x="1853" y="1764"/>
                    <a:pt x="1931" y="1753"/>
                    <a:pt x="1941" y="1742"/>
                  </a:cubicBezTo>
                  <a:cubicBezTo>
                    <a:pt x="1975" y="1676"/>
                    <a:pt x="1975" y="909"/>
                    <a:pt x="1641" y="608"/>
                  </a:cubicBezTo>
                  <a:cubicBezTo>
                    <a:pt x="1408" y="408"/>
                    <a:pt x="874" y="175"/>
                    <a:pt x="440" y="75"/>
                  </a:cubicBezTo>
                  <a:cubicBezTo>
                    <a:pt x="296" y="26"/>
                    <a:pt x="190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28"/>
            <p:cNvSpPr/>
            <p:nvPr/>
          </p:nvSpPr>
          <p:spPr>
            <a:xfrm>
              <a:off x="3632775" y="3790225"/>
              <a:ext cx="50525" cy="43225"/>
            </a:xfrm>
            <a:custGeom>
              <a:avLst/>
              <a:gdLst/>
              <a:ahLst/>
              <a:cxnLst/>
              <a:rect l="l" t="t" r="r" b="b"/>
              <a:pathLst>
                <a:path w="2021" h="1729" extrusionOk="0">
                  <a:moveTo>
                    <a:pt x="1878" y="0"/>
                  </a:moveTo>
                  <a:cubicBezTo>
                    <a:pt x="1810" y="0"/>
                    <a:pt x="1708" y="19"/>
                    <a:pt x="1568" y="51"/>
                  </a:cubicBezTo>
                  <a:cubicBezTo>
                    <a:pt x="1168" y="185"/>
                    <a:pt x="634" y="351"/>
                    <a:pt x="367" y="551"/>
                  </a:cubicBezTo>
                  <a:cubicBezTo>
                    <a:pt x="33" y="852"/>
                    <a:pt x="0" y="1652"/>
                    <a:pt x="33" y="1686"/>
                  </a:cubicBezTo>
                  <a:cubicBezTo>
                    <a:pt x="48" y="1700"/>
                    <a:pt x="202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01" y="1285"/>
                    <a:pt x="1735" y="652"/>
                    <a:pt x="1901" y="285"/>
                  </a:cubicBezTo>
                  <a:cubicBezTo>
                    <a:pt x="2014" y="81"/>
                    <a:pt x="2020" y="0"/>
                    <a:pt x="187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28"/>
            <p:cNvSpPr/>
            <p:nvPr/>
          </p:nvSpPr>
          <p:spPr>
            <a:xfrm>
              <a:off x="3728675" y="4679200"/>
              <a:ext cx="47925" cy="45825"/>
            </a:xfrm>
            <a:custGeom>
              <a:avLst/>
              <a:gdLst/>
              <a:ahLst/>
              <a:cxnLst/>
              <a:rect l="l" t="t" r="r" b="b"/>
              <a:pathLst>
                <a:path w="1917" h="1833" extrusionOk="0">
                  <a:moveTo>
                    <a:pt x="1810" y="1"/>
                  </a:moveTo>
                  <a:cubicBezTo>
                    <a:pt x="1746" y="1"/>
                    <a:pt x="1643" y="33"/>
                    <a:pt x="1501" y="84"/>
                  </a:cubicBezTo>
                  <a:cubicBezTo>
                    <a:pt x="1068" y="184"/>
                    <a:pt x="567" y="451"/>
                    <a:pt x="334" y="685"/>
                  </a:cubicBezTo>
                  <a:cubicBezTo>
                    <a:pt x="0" y="985"/>
                    <a:pt x="67" y="1785"/>
                    <a:pt x="134" y="1819"/>
                  </a:cubicBezTo>
                  <a:cubicBezTo>
                    <a:pt x="142" y="1827"/>
                    <a:pt x="190" y="1833"/>
                    <a:pt x="263" y="1833"/>
                  </a:cubicBezTo>
                  <a:cubicBezTo>
                    <a:pt x="495" y="1833"/>
                    <a:pt x="973" y="1772"/>
                    <a:pt x="1201" y="1519"/>
                  </a:cubicBezTo>
                  <a:cubicBezTo>
                    <a:pt x="1401" y="1318"/>
                    <a:pt x="1668" y="685"/>
                    <a:pt x="1835" y="284"/>
                  </a:cubicBezTo>
                  <a:cubicBezTo>
                    <a:pt x="1917" y="80"/>
                    <a:pt x="1911" y="1"/>
                    <a:pt x="1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28"/>
            <p:cNvSpPr/>
            <p:nvPr/>
          </p:nvSpPr>
          <p:spPr>
            <a:xfrm>
              <a:off x="3648600" y="4535975"/>
              <a:ext cx="64250" cy="30050"/>
            </a:xfrm>
            <a:custGeom>
              <a:avLst/>
              <a:gdLst/>
              <a:ahLst/>
              <a:cxnLst/>
              <a:rect l="l" t="t" r="r" b="b"/>
              <a:pathLst>
                <a:path w="2570" h="1202" extrusionOk="0">
                  <a:moveTo>
                    <a:pt x="1548" y="1"/>
                  </a:moveTo>
                  <a:cubicBezTo>
                    <a:pt x="1222" y="1"/>
                    <a:pt x="794" y="65"/>
                    <a:pt x="435" y="176"/>
                  </a:cubicBezTo>
                  <a:cubicBezTo>
                    <a:pt x="34" y="309"/>
                    <a:pt x="1" y="376"/>
                    <a:pt x="268" y="543"/>
                  </a:cubicBezTo>
                  <a:cubicBezTo>
                    <a:pt x="601" y="810"/>
                    <a:pt x="1202" y="1177"/>
                    <a:pt x="1535" y="1177"/>
                  </a:cubicBezTo>
                  <a:cubicBezTo>
                    <a:pt x="1588" y="1194"/>
                    <a:pt x="1645" y="1202"/>
                    <a:pt x="1704" y="1202"/>
                  </a:cubicBezTo>
                  <a:cubicBezTo>
                    <a:pt x="2092" y="1202"/>
                    <a:pt x="2569" y="868"/>
                    <a:pt x="2569" y="810"/>
                  </a:cubicBezTo>
                  <a:cubicBezTo>
                    <a:pt x="2569" y="743"/>
                    <a:pt x="2169" y="76"/>
                    <a:pt x="1735" y="9"/>
                  </a:cubicBezTo>
                  <a:cubicBezTo>
                    <a:pt x="1678" y="3"/>
                    <a:pt x="1615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28"/>
            <p:cNvSpPr/>
            <p:nvPr/>
          </p:nvSpPr>
          <p:spPr>
            <a:xfrm>
              <a:off x="3698650" y="4327975"/>
              <a:ext cx="55650" cy="38975"/>
            </a:xfrm>
            <a:custGeom>
              <a:avLst/>
              <a:gdLst/>
              <a:ahLst/>
              <a:cxnLst/>
              <a:rect l="l" t="t" r="r" b="b"/>
              <a:pathLst>
                <a:path w="2226" h="1559" extrusionOk="0">
                  <a:moveTo>
                    <a:pt x="2075" y="0"/>
                  </a:moveTo>
                  <a:cubicBezTo>
                    <a:pt x="2032" y="0"/>
                    <a:pt x="1975" y="8"/>
                    <a:pt x="1902" y="23"/>
                  </a:cubicBezTo>
                  <a:cubicBezTo>
                    <a:pt x="1501" y="123"/>
                    <a:pt x="834" y="223"/>
                    <a:pt x="534" y="457"/>
                  </a:cubicBezTo>
                  <a:cubicBezTo>
                    <a:pt x="167" y="690"/>
                    <a:pt x="0" y="1391"/>
                    <a:pt x="34" y="1424"/>
                  </a:cubicBezTo>
                  <a:cubicBezTo>
                    <a:pt x="54" y="1466"/>
                    <a:pt x="360" y="1559"/>
                    <a:pt x="676" y="1559"/>
                  </a:cubicBezTo>
                  <a:cubicBezTo>
                    <a:pt x="867" y="1559"/>
                    <a:pt x="1063" y="1525"/>
                    <a:pt x="1201" y="1424"/>
                  </a:cubicBezTo>
                  <a:cubicBezTo>
                    <a:pt x="1501" y="1224"/>
                    <a:pt x="1835" y="757"/>
                    <a:pt x="2035" y="390"/>
                  </a:cubicBezTo>
                  <a:cubicBezTo>
                    <a:pt x="2191" y="104"/>
                    <a:pt x="2226" y="0"/>
                    <a:pt x="2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8"/>
            <p:cNvSpPr/>
            <p:nvPr/>
          </p:nvSpPr>
          <p:spPr>
            <a:xfrm>
              <a:off x="3700325" y="404915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93" y="0"/>
                  </a:moveTo>
                  <a:cubicBezTo>
                    <a:pt x="1033" y="0"/>
                    <a:pt x="885" y="11"/>
                    <a:pt x="767" y="35"/>
                  </a:cubicBezTo>
                  <a:cubicBezTo>
                    <a:pt x="334" y="168"/>
                    <a:pt x="0" y="869"/>
                    <a:pt x="0" y="935"/>
                  </a:cubicBezTo>
                  <a:cubicBezTo>
                    <a:pt x="0" y="964"/>
                    <a:pt x="479" y="1231"/>
                    <a:pt x="889" y="1231"/>
                  </a:cubicBezTo>
                  <a:cubicBezTo>
                    <a:pt x="963" y="1231"/>
                    <a:pt x="1035" y="1223"/>
                    <a:pt x="1101" y="1202"/>
                  </a:cubicBezTo>
                  <a:cubicBezTo>
                    <a:pt x="1434" y="1136"/>
                    <a:pt x="1968" y="669"/>
                    <a:pt x="2302" y="435"/>
                  </a:cubicBezTo>
                  <a:cubicBezTo>
                    <a:pt x="2535" y="202"/>
                    <a:pt x="2502" y="168"/>
                    <a:pt x="2102" y="102"/>
                  </a:cubicBezTo>
                  <a:cubicBezTo>
                    <a:pt x="1822" y="37"/>
                    <a:pt x="1486" y="0"/>
                    <a:pt x="1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8"/>
            <p:cNvSpPr/>
            <p:nvPr/>
          </p:nvSpPr>
          <p:spPr>
            <a:xfrm>
              <a:off x="3747025" y="3580900"/>
              <a:ext cx="64225" cy="31200"/>
            </a:xfrm>
            <a:custGeom>
              <a:avLst/>
              <a:gdLst/>
              <a:ahLst/>
              <a:cxnLst/>
              <a:rect l="l" t="t" r="r" b="b"/>
              <a:pathLst>
                <a:path w="2569" h="1248" extrusionOk="0">
                  <a:moveTo>
                    <a:pt x="1211" y="0"/>
                  </a:moveTo>
                  <a:cubicBezTo>
                    <a:pt x="1044" y="0"/>
                    <a:pt x="890" y="15"/>
                    <a:pt x="767" y="51"/>
                  </a:cubicBezTo>
                  <a:cubicBezTo>
                    <a:pt x="334" y="185"/>
                    <a:pt x="0" y="885"/>
                    <a:pt x="0" y="919"/>
                  </a:cubicBezTo>
                  <a:cubicBezTo>
                    <a:pt x="0" y="975"/>
                    <a:pt x="480" y="1248"/>
                    <a:pt x="890" y="1248"/>
                  </a:cubicBezTo>
                  <a:cubicBezTo>
                    <a:pt x="964" y="1248"/>
                    <a:pt x="1035" y="1239"/>
                    <a:pt x="1101" y="1219"/>
                  </a:cubicBezTo>
                  <a:cubicBezTo>
                    <a:pt x="1434" y="1119"/>
                    <a:pt x="1968" y="685"/>
                    <a:pt x="2302" y="418"/>
                  </a:cubicBezTo>
                  <a:cubicBezTo>
                    <a:pt x="2569" y="218"/>
                    <a:pt x="2502" y="185"/>
                    <a:pt x="2102" y="85"/>
                  </a:cubicBezTo>
                  <a:cubicBezTo>
                    <a:pt x="1827" y="43"/>
                    <a:pt x="1500" y="0"/>
                    <a:pt x="1211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8"/>
            <p:cNvSpPr/>
            <p:nvPr/>
          </p:nvSpPr>
          <p:spPr>
            <a:xfrm>
              <a:off x="3798725" y="333280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68" y="0"/>
                  </a:moveTo>
                  <a:cubicBezTo>
                    <a:pt x="1004" y="0"/>
                    <a:pt x="852" y="11"/>
                    <a:pt x="734" y="35"/>
                  </a:cubicBezTo>
                  <a:cubicBezTo>
                    <a:pt x="334" y="168"/>
                    <a:pt x="0" y="869"/>
                    <a:pt x="0" y="936"/>
                  </a:cubicBezTo>
                  <a:cubicBezTo>
                    <a:pt x="0" y="964"/>
                    <a:pt x="479" y="1232"/>
                    <a:pt x="869" y="1232"/>
                  </a:cubicBezTo>
                  <a:cubicBezTo>
                    <a:pt x="939" y="1232"/>
                    <a:pt x="1006" y="1223"/>
                    <a:pt x="1068" y="1202"/>
                  </a:cubicBezTo>
                  <a:cubicBezTo>
                    <a:pt x="1401" y="1102"/>
                    <a:pt x="1935" y="669"/>
                    <a:pt x="2268" y="435"/>
                  </a:cubicBezTo>
                  <a:cubicBezTo>
                    <a:pt x="2535" y="202"/>
                    <a:pt x="2502" y="168"/>
                    <a:pt x="2068" y="102"/>
                  </a:cubicBezTo>
                  <a:cubicBezTo>
                    <a:pt x="1810" y="37"/>
                    <a:pt x="1468" y="0"/>
                    <a:pt x="116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8"/>
            <p:cNvSpPr/>
            <p:nvPr/>
          </p:nvSpPr>
          <p:spPr>
            <a:xfrm>
              <a:off x="3657700" y="3898350"/>
              <a:ext cx="51800" cy="39725"/>
            </a:xfrm>
            <a:custGeom>
              <a:avLst/>
              <a:gdLst/>
              <a:ahLst/>
              <a:cxnLst/>
              <a:rect l="l" t="t" r="r" b="b"/>
              <a:pathLst>
                <a:path w="2072" h="1589" extrusionOk="0">
                  <a:moveTo>
                    <a:pt x="156" y="0"/>
                  </a:moveTo>
                  <a:cubicBezTo>
                    <a:pt x="0" y="0"/>
                    <a:pt x="16" y="77"/>
                    <a:pt x="137" y="296"/>
                  </a:cubicBezTo>
                  <a:cubicBezTo>
                    <a:pt x="337" y="663"/>
                    <a:pt x="671" y="1230"/>
                    <a:pt x="904" y="1397"/>
                  </a:cubicBezTo>
                  <a:cubicBezTo>
                    <a:pt x="1105" y="1547"/>
                    <a:pt x="1380" y="1589"/>
                    <a:pt x="1609" y="1589"/>
                  </a:cubicBezTo>
                  <a:cubicBezTo>
                    <a:pt x="1838" y="1589"/>
                    <a:pt x="2022" y="1547"/>
                    <a:pt x="2039" y="1530"/>
                  </a:cubicBezTo>
                  <a:cubicBezTo>
                    <a:pt x="2072" y="1497"/>
                    <a:pt x="2039" y="696"/>
                    <a:pt x="1672" y="463"/>
                  </a:cubicBezTo>
                  <a:cubicBezTo>
                    <a:pt x="1371" y="296"/>
                    <a:pt x="838" y="129"/>
                    <a:pt x="404" y="29"/>
                  </a:cubicBezTo>
                  <a:cubicBezTo>
                    <a:pt x="295" y="11"/>
                    <a:pt x="214" y="0"/>
                    <a:pt x="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8"/>
            <p:cNvSpPr/>
            <p:nvPr/>
          </p:nvSpPr>
          <p:spPr>
            <a:xfrm>
              <a:off x="3714800" y="3468875"/>
              <a:ext cx="52250" cy="39725"/>
            </a:xfrm>
            <a:custGeom>
              <a:avLst/>
              <a:gdLst/>
              <a:ahLst/>
              <a:cxnLst/>
              <a:rect l="l" t="t" r="r" b="b"/>
              <a:pathLst>
                <a:path w="2090" h="1589" extrusionOk="0">
                  <a:moveTo>
                    <a:pt x="167" y="0"/>
                  </a:moveTo>
                  <a:cubicBezTo>
                    <a:pt x="2" y="0"/>
                    <a:pt x="0" y="77"/>
                    <a:pt x="122" y="296"/>
                  </a:cubicBezTo>
                  <a:cubicBezTo>
                    <a:pt x="355" y="663"/>
                    <a:pt x="722" y="1230"/>
                    <a:pt x="922" y="1397"/>
                  </a:cubicBezTo>
                  <a:cubicBezTo>
                    <a:pt x="1106" y="1547"/>
                    <a:pt x="1381" y="1589"/>
                    <a:pt x="1614" y="1589"/>
                  </a:cubicBezTo>
                  <a:cubicBezTo>
                    <a:pt x="1848" y="1589"/>
                    <a:pt x="2040" y="1547"/>
                    <a:pt x="2056" y="1530"/>
                  </a:cubicBezTo>
                  <a:cubicBezTo>
                    <a:pt x="2090" y="1497"/>
                    <a:pt x="2056" y="696"/>
                    <a:pt x="1689" y="463"/>
                  </a:cubicBezTo>
                  <a:cubicBezTo>
                    <a:pt x="1389" y="296"/>
                    <a:pt x="855" y="129"/>
                    <a:pt x="422" y="29"/>
                  </a:cubicBezTo>
                  <a:cubicBezTo>
                    <a:pt x="313" y="11"/>
                    <a:pt x="229" y="0"/>
                    <a:pt x="167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8"/>
            <p:cNvSpPr/>
            <p:nvPr/>
          </p:nvSpPr>
          <p:spPr>
            <a:xfrm>
              <a:off x="3789475" y="3143250"/>
              <a:ext cx="52625" cy="40125"/>
            </a:xfrm>
            <a:custGeom>
              <a:avLst/>
              <a:gdLst/>
              <a:ahLst/>
              <a:cxnLst/>
              <a:rect l="l" t="t" r="r" b="b"/>
              <a:pathLst>
                <a:path w="2105" h="1605" extrusionOk="0">
                  <a:moveTo>
                    <a:pt x="155" y="1"/>
                  </a:moveTo>
                  <a:cubicBezTo>
                    <a:pt x="1" y="1"/>
                    <a:pt x="19" y="89"/>
                    <a:pt x="137" y="278"/>
                  </a:cubicBezTo>
                  <a:cubicBezTo>
                    <a:pt x="404" y="679"/>
                    <a:pt x="737" y="1246"/>
                    <a:pt x="937" y="1413"/>
                  </a:cubicBezTo>
                  <a:cubicBezTo>
                    <a:pt x="1121" y="1563"/>
                    <a:pt x="1396" y="1604"/>
                    <a:pt x="1629" y="1604"/>
                  </a:cubicBezTo>
                  <a:cubicBezTo>
                    <a:pt x="1863" y="1604"/>
                    <a:pt x="2055" y="1563"/>
                    <a:pt x="2071" y="1546"/>
                  </a:cubicBezTo>
                  <a:cubicBezTo>
                    <a:pt x="2105" y="1513"/>
                    <a:pt x="2071" y="712"/>
                    <a:pt x="1671" y="445"/>
                  </a:cubicBezTo>
                  <a:cubicBezTo>
                    <a:pt x="1404" y="278"/>
                    <a:pt x="837" y="112"/>
                    <a:pt x="437" y="45"/>
                  </a:cubicBezTo>
                  <a:cubicBezTo>
                    <a:pt x="310" y="16"/>
                    <a:pt x="218" y="1"/>
                    <a:pt x="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8"/>
            <p:cNvSpPr/>
            <p:nvPr/>
          </p:nvSpPr>
          <p:spPr>
            <a:xfrm>
              <a:off x="3631100" y="4037075"/>
              <a:ext cx="48250" cy="45825"/>
            </a:xfrm>
            <a:custGeom>
              <a:avLst/>
              <a:gdLst/>
              <a:ahLst/>
              <a:cxnLst/>
              <a:rect l="l" t="t" r="r" b="b"/>
              <a:pathLst>
                <a:path w="1930" h="1833" extrusionOk="0">
                  <a:moveTo>
                    <a:pt x="1834" y="1"/>
                  </a:moveTo>
                  <a:cubicBezTo>
                    <a:pt x="1774" y="1"/>
                    <a:pt x="1677" y="32"/>
                    <a:pt x="1535" y="84"/>
                  </a:cubicBezTo>
                  <a:cubicBezTo>
                    <a:pt x="1101" y="184"/>
                    <a:pt x="601" y="451"/>
                    <a:pt x="334" y="685"/>
                  </a:cubicBezTo>
                  <a:cubicBezTo>
                    <a:pt x="0" y="985"/>
                    <a:pt x="100" y="1785"/>
                    <a:pt x="134" y="1819"/>
                  </a:cubicBezTo>
                  <a:cubicBezTo>
                    <a:pt x="142" y="1827"/>
                    <a:pt x="192" y="1833"/>
                    <a:pt x="268" y="1833"/>
                  </a:cubicBezTo>
                  <a:cubicBezTo>
                    <a:pt x="509" y="1833"/>
                    <a:pt x="1007" y="1772"/>
                    <a:pt x="1235" y="1519"/>
                  </a:cubicBezTo>
                  <a:cubicBezTo>
                    <a:pt x="1435" y="1318"/>
                    <a:pt x="1702" y="651"/>
                    <a:pt x="1868" y="284"/>
                  </a:cubicBezTo>
                  <a:cubicBezTo>
                    <a:pt x="1930" y="80"/>
                    <a:pt x="1928" y="1"/>
                    <a:pt x="18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8"/>
            <p:cNvSpPr/>
            <p:nvPr/>
          </p:nvSpPr>
          <p:spPr>
            <a:xfrm>
              <a:off x="3790375" y="3384525"/>
              <a:ext cx="308575" cy="1645375"/>
            </a:xfrm>
            <a:custGeom>
              <a:avLst/>
              <a:gdLst/>
              <a:ahLst/>
              <a:cxnLst/>
              <a:rect l="l" t="t" r="r" b="b"/>
              <a:pathLst>
                <a:path w="12343" h="65815" fill="none" extrusionOk="0">
                  <a:moveTo>
                    <a:pt x="12343" y="1"/>
                  </a:moveTo>
                  <a:cubicBezTo>
                    <a:pt x="12343" y="1"/>
                    <a:pt x="1068" y="21850"/>
                    <a:pt x="1" y="65815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8"/>
            <p:cNvSpPr/>
            <p:nvPr/>
          </p:nvSpPr>
          <p:spPr>
            <a:xfrm>
              <a:off x="3534350" y="3032625"/>
              <a:ext cx="353625" cy="1996450"/>
            </a:xfrm>
            <a:custGeom>
              <a:avLst/>
              <a:gdLst/>
              <a:ahLst/>
              <a:cxnLst/>
              <a:rect l="l" t="t" r="r" b="b"/>
              <a:pathLst>
                <a:path w="14145" h="79858" fill="none" extrusionOk="0">
                  <a:moveTo>
                    <a:pt x="10275" y="79857"/>
                  </a:moveTo>
                  <a:cubicBezTo>
                    <a:pt x="1" y="38661"/>
                    <a:pt x="14144" y="0"/>
                    <a:pt x="14144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8"/>
            <p:cNvSpPr/>
            <p:nvPr/>
          </p:nvSpPr>
          <p:spPr>
            <a:xfrm>
              <a:off x="3791200" y="4011650"/>
              <a:ext cx="297750" cy="1017425"/>
            </a:xfrm>
            <a:custGeom>
              <a:avLst/>
              <a:gdLst/>
              <a:ahLst/>
              <a:cxnLst/>
              <a:rect l="l" t="t" r="r" b="b"/>
              <a:pathLst>
                <a:path w="11910" h="40697" fill="none" extrusionOk="0">
                  <a:moveTo>
                    <a:pt x="11909" y="0"/>
                  </a:moveTo>
                  <a:cubicBezTo>
                    <a:pt x="11909" y="0"/>
                    <a:pt x="8974" y="14211"/>
                    <a:pt x="1" y="4069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8"/>
            <p:cNvSpPr/>
            <p:nvPr/>
          </p:nvSpPr>
          <p:spPr>
            <a:xfrm>
              <a:off x="3415100" y="4094200"/>
              <a:ext cx="376125" cy="935700"/>
            </a:xfrm>
            <a:custGeom>
              <a:avLst/>
              <a:gdLst/>
              <a:ahLst/>
              <a:cxnLst/>
              <a:rect l="l" t="t" r="r" b="b"/>
              <a:pathLst>
                <a:path w="15045" h="37428" fill="none" extrusionOk="0">
                  <a:moveTo>
                    <a:pt x="1" y="1"/>
                  </a:moveTo>
                  <a:cubicBezTo>
                    <a:pt x="1" y="1"/>
                    <a:pt x="1902" y="20782"/>
                    <a:pt x="15045" y="3742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28"/>
            <p:cNvSpPr/>
            <p:nvPr/>
          </p:nvSpPr>
          <p:spPr>
            <a:xfrm>
              <a:off x="3579400" y="3682250"/>
              <a:ext cx="211000" cy="1346825"/>
            </a:xfrm>
            <a:custGeom>
              <a:avLst/>
              <a:gdLst/>
              <a:ahLst/>
              <a:cxnLst/>
              <a:rect l="l" t="t" r="r" b="b"/>
              <a:pathLst>
                <a:path w="8440" h="53873" fill="none" extrusionOk="0">
                  <a:moveTo>
                    <a:pt x="2469" y="0"/>
                  </a:moveTo>
                  <a:cubicBezTo>
                    <a:pt x="2469" y="0"/>
                    <a:pt x="0" y="32557"/>
                    <a:pt x="8440" y="53872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28"/>
            <p:cNvSpPr/>
            <p:nvPr/>
          </p:nvSpPr>
          <p:spPr>
            <a:xfrm>
              <a:off x="3757850" y="4761350"/>
              <a:ext cx="267725" cy="275225"/>
            </a:xfrm>
            <a:custGeom>
              <a:avLst/>
              <a:gdLst/>
              <a:ahLst/>
              <a:cxnLst/>
              <a:rect l="l" t="t" r="r" b="b"/>
              <a:pathLst>
                <a:path w="10709" h="11009" extrusionOk="0">
                  <a:moveTo>
                    <a:pt x="10375" y="1"/>
                  </a:moveTo>
                  <a:lnTo>
                    <a:pt x="10375" y="1"/>
                  </a:lnTo>
                  <a:cubicBezTo>
                    <a:pt x="7740" y="568"/>
                    <a:pt x="3703" y="3003"/>
                    <a:pt x="1869" y="4904"/>
                  </a:cubicBezTo>
                  <a:cubicBezTo>
                    <a:pt x="1" y="6839"/>
                    <a:pt x="368" y="8373"/>
                    <a:pt x="801" y="11008"/>
                  </a:cubicBezTo>
                  <a:cubicBezTo>
                    <a:pt x="3570" y="10975"/>
                    <a:pt x="4871" y="10975"/>
                    <a:pt x="6705" y="8874"/>
                  </a:cubicBezTo>
                  <a:cubicBezTo>
                    <a:pt x="8507" y="6805"/>
                    <a:pt x="10708" y="2736"/>
                    <a:pt x="10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8"/>
            <p:cNvSpPr/>
            <p:nvPr/>
          </p:nvSpPr>
          <p:spPr>
            <a:xfrm>
              <a:off x="3792875" y="4821400"/>
              <a:ext cx="177650" cy="197650"/>
            </a:xfrm>
            <a:custGeom>
              <a:avLst/>
              <a:gdLst/>
              <a:ahLst/>
              <a:cxnLst/>
              <a:rect l="l" t="t" r="r" b="b"/>
              <a:pathLst>
                <a:path w="7106" h="7906" fill="none" extrusionOk="0">
                  <a:moveTo>
                    <a:pt x="7106" y="0"/>
                  </a:moveTo>
                  <a:cubicBezTo>
                    <a:pt x="6739" y="467"/>
                    <a:pt x="1" y="7906"/>
                    <a:pt x="1" y="790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8"/>
            <p:cNvSpPr/>
            <p:nvPr/>
          </p:nvSpPr>
          <p:spPr>
            <a:xfrm>
              <a:off x="3508500" y="4787200"/>
              <a:ext cx="277725" cy="253850"/>
            </a:xfrm>
            <a:custGeom>
              <a:avLst/>
              <a:gdLst/>
              <a:ahLst/>
              <a:cxnLst/>
              <a:rect l="l" t="t" r="r" b="b"/>
              <a:pathLst>
                <a:path w="11109" h="10154" extrusionOk="0">
                  <a:moveTo>
                    <a:pt x="101" y="1"/>
                  </a:moveTo>
                  <a:lnTo>
                    <a:pt x="101" y="1"/>
                  </a:lnTo>
                  <a:cubicBezTo>
                    <a:pt x="1" y="2769"/>
                    <a:pt x="2636" y="6539"/>
                    <a:pt x="4638" y="8473"/>
                  </a:cubicBezTo>
                  <a:cubicBezTo>
                    <a:pt x="6036" y="9802"/>
                    <a:pt x="7109" y="10153"/>
                    <a:pt x="8562" y="10153"/>
                  </a:cubicBezTo>
                  <a:cubicBezTo>
                    <a:pt x="9188" y="10153"/>
                    <a:pt x="9885" y="10088"/>
                    <a:pt x="10709" y="10008"/>
                  </a:cubicBezTo>
                  <a:cubicBezTo>
                    <a:pt x="10875" y="7339"/>
                    <a:pt x="11109" y="5771"/>
                    <a:pt x="9041" y="4037"/>
                  </a:cubicBezTo>
                  <a:cubicBezTo>
                    <a:pt x="7006" y="2302"/>
                    <a:pt x="2770" y="334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8"/>
            <p:cNvSpPr/>
            <p:nvPr/>
          </p:nvSpPr>
          <p:spPr>
            <a:xfrm>
              <a:off x="3562725" y="4842250"/>
              <a:ext cx="196000" cy="178475"/>
            </a:xfrm>
            <a:custGeom>
              <a:avLst/>
              <a:gdLst/>
              <a:ahLst/>
              <a:cxnLst/>
              <a:rect l="l" t="t" r="r" b="b"/>
              <a:pathLst>
                <a:path w="7840" h="7139" fill="none" extrusionOk="0">
                  <a:moveTo>
                    <a:pt x="0" y="0"/>
                  </a:moveTo>
                  <a:cubicBezTo>
                    <a:pt x="434" y="434"/>
                    <a:pt x="7839" y="7139"/>
                    <a:pt x="7839" y="7139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8"/>
            <p:cNvSpPr/>
            <p:nvPr/>
          </p:nvSpPr>
          <p:spPr>
            <a:xfrm>
              <a:off x="3480150" y="3518800"/>
              <a:ext cx="331925" cy="316475"/>
            </a:xfrm>
            <a:custGeom>
              <a:avLst/>
              <a:gdLst/>
              <a:ahLst/>
              <a:cxnLst/>
              <a:rect l="l" t="t" r="r" b="b"/>
              <a:pathLst>
                <a:path w="13277" h="12659" extrusionOk="0">
                  <a:moveTo>
                    <a:pt x="6088" y="0"/>
                  </a:moveTo>
                  <a:cubicBezTo>
                    <a:pt x="5661" y="0"/>
                    <a:pt x="5217" y="175"/>
                    <a:pt x="4904" y="467"/>
                  </a:cubicBezTo>
                  <a:cubicBezTo>
                    <a:pt x="4337" y="968"/>
                    <a:pt x="4137" y="1668"/>
                    <a:pt x="4137" y="2369"/>
                  </a:cubicBezTo>
                  <a:cubicBezTo>
                    <a:pt x="4115" y="2805"/>
                    <a:pt x="4193" y="3256"/>
                    <a:pt x="4297" y="3702"/>
                  </a:cubicBezTo>
                  <a:lnTo>
                    <a:pt x="4297" y="3702"/>
                  </a:lnTo>
                  <a:cubicBezTo>
                    <a:pt x="4247" y="3636"/>
                    <a:pt x="4183" y="3580"/>
                    <a:pt x="4104" y="3536"/>
                  </a:cubicBezTo>
                  <a:cubicBezTo>
                    <a:pt x="3770" y="3369"/>
                    <a:pt x="3403" y="3336"/>
                    <a:pt x="3003" y="3336"/>
                  </a:cubicBezTo>
                  <a:cubicBezTo>
                    <a:pt x="2803" y="3336"/>
                    <a:pt x="2594" y="3319"/>
                    <a:pt x="2386" y="3319"/>
                  </a:cubicBezTo>
                  <a:cubicBezTo>
                    <a:pt x="2177" y="3319"/>
                    <a:pt x="1969" y="3336"/>
                    <a:pt x="1769" y="3403"/>
                  </a:cubicBezTo>
                  <a:cubicBezTo>
                    <a:pt x="1335" y="3536"/>
                    <a:pt x="968" y="3836"/>
                    <a:pt x="901" y="4237"/>
                  </a:cubicBezTo>
                  <a:cubicBezTo>
                    <a:pt x="768" y="4737"/>
                    <a:pt x="1102" y="5237"/>
                    <a:pt x="1468" y="5638"/>
                  </a:cubicBezTo>
                  <a:cubicBezTo>
                    <a:pt x="2069" y="6238"/>
                    <a:pt x="2769" y="6672"/>
                    <a:pt x="3570" y="6972"/>
                  </a:cubicBezTo>
                  <a:cubicBezTo>
                    <a:pt x="2569" y="7039"/>
                    <a:pt x="1502" y="7372"/>
                    <a:pt x="835" y="8139"/>
                  </a:cubicBezTo>
                  <a:cubicBezTo>
                    <a:pt x="168" y="8873"/>
                    <a:pt x="1" y="10141"/>
                    <a:pt x="668" y="10875"/>
                  </a:cubicBezTo>
                  <a:cubicBezTo>
                    <a:pt x="1037" y="11264"/>
                    <a:pt x="1557" y="11439"/>
                    <a:pt x="2081" y="11439"/>
                  </a:cubicBezTo>
                  <a:cubicBezTo>
                    <a:pt x="2410" y="11439"/>
                    <a:pt x="2740" y="11370"/>
                    <a:pt x="3036" y="11242"/>
                  </a:cubicBezTo>
                  <a:cubicBezTo>
                    <a:pt x="3723" y="10955"/>
                    <a:pt x="4238" y="10399"/>
                    <a:pt x="4645" y="9804"/>
                  </a:cubicBezTo>
                  <a:lnTo>
                    <a:pt x="4645" y="9804"/>
                  </a:lnTo>
                  <a:cubicBezTo>
                    <a:pt x="4428" y="10216"/>
                    <a:pt x="4364" y="10695"/>
                    <a:pt x="4471" y="11175"/>
                  </a:cubicBezTo>
                  <a:cubicBezTo>
                    <a:pt x="4637" y="11742"/>
                    <a:pt x="5004" y="12242"/>
                    <a:pt x="5538" y="12509"/>
                  </a:cubicBezTo>
                  <a:cubicBezTo>
                    <a:pt x="5771" y="12606"/>
                    <a:pt x="6004" y="12658"/>
                    <a:pt x="6238" y="12658"/>
                  </a:cubicBezTo>
                  <a:cubicBezTo>
                    <a:pt x="6405" y="12658"/>
                    <a:pt x="6572" y="12632"/>
                    <a:pt x="6739" y="12576"/>
                  </a:cubicBezTo>
                  <a:cubicBezTo>
                    <a:pt x="7306" y="12376"/>
                    <a:pt x="7673" y="11675"/>
                    <a:pt x="7673" y="11042"/>
                  </a:cubicBezTo>
                  <a:cubicBezTo>
                    <a:pt x="7740" y="10408"/>
                    <a:pt x="7573" y="9874"/>
                    <a:pt x="7306" y="9307"/>
                  </a:cubicBezTo>
                  <a:lnTo>
                    <a:pt x="7306" y="9307"/>
                  </a:lnTo>
                  <a:cubicBezTo>
                    <a:pt x="8107" y="10041"/>
                    <a:pt x="9107" y="10508"/>
                    <a:pt x="10175" y="10641"/>
                  </a:cubicBezTo>
                  <a:cubicBezTo>
                    <a:pt x="10275" y="10648"/>
                    <a:pt x="10375" y="10652"/>
                    <a:pt x="10474" y="10652"/>
                  </a:cubicBezTo>
                  <a:cubicBezTo>
                    <a:pt x="10873" y="10652"/>
                    <a:pt x="11262" y="10588"/>
                    <a:pt x="11609" y="10374"/>
                  </a:cubicBezTo>
                  <a:cubicBezTo>
                    <a:pt x="12176" y="10007"/>
                    <a:pt x="12443" y="9207"/>
                    <a:pt x="12243" y="8540"/>
                  </a:cubicBezTo>
                  <a:cubicBezTo>
                    <a:pt x="12009" y="7873"/>
                    <a:pt x="11476" y="7339"/>
                    <a:pt x="10842" y="7039"/>
                  </a:cubicBezTo>
                  <a:cubicBezTo>
                    <a:pt x="10241" y="6738"/>
                    <a:pt x="9608" y="6738"/>
                    <a:pt x="8907" y="6738"/>
                  </a:cubicBezTo>
                  <a:cubicBezTo>
                    <a:pt x="9641" y="6738"/>
                    <a:pt x="10442" y="6738"/>
                    <a:pt x="11175" y="6538"/>
                  </a:cubicBezTo>
                  <a:cubicBezTo>
                    <a:pt x="11943" y="6338"/>
                    <a:pt x="12643" y="5871"/>
                    <a:pt x="12977" y="5171"/>
                  </a:cubicBezTo>
                  <a:cubicBezTo>
                    <a:pt x="13277" y="4437"/>
                    <a:pt x="13110" y="3536"/>
                    <a:pt x="12443" y="3136"/>
                  </a:cubicBezTo>
                  <a:cubicBezTo>
                    <a:pt x="12199" y="2978"/>
                    <a:pt x="11929" y="2917"/>
                    <a:pt x="11647" y="2917"/>
                  </a:cubicBezTo>
                  <a:cubicBezTo>
                    <a:pt x="11156" y="2917"/>
                    <a:pt x="10628" y="3100"/>
                    <a:pt x="10141" y="3269"/>
                  </a:cubicBezTo>
                  <a:cubicBezTo>
                    <a:pt x="9174" y="3670"/>
                    <a:pt x="8107" y="4103"/>
                    <a:pt x="7239" y="4604"/>
                  </a:cubicBezTo>
                  <a:cubicBezTo>
                    <a:pt x="7740" y="3603"/>
                    <a:pt x="7840" y="2402"/>
                    <a:pt x="7506" y="1335"/>
                  </a:cubicBezTo>
                  <a:cubicBezTo>
                    <a:pt x="7406" y="868"/>
                    <a:pt x="7173" y="467"/>
                    <a:pt x="6806" y="200"/>
                  </a:cubicBezTo>
                  <a:cubicBezTo>
                    <a:pt x="6593" y="63"/>
                    <a:pt x="6344" y="0"/>
                    <a:pt x="6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8"/>
            <p:cNvSpPr/>
            <p:nvPr/>
          </p:nvSpPr>
          <p:spPr>
            <a:xfrm>
              <a:off x="3365900" y="3427325"/>
              <a:ext cx="545425" cy="511425"/>
            </a:xfrm>
            <a:custGeom>
              <a:avLst/>
              <a:gdLst/>
              <a:ahLst/>
              <a:cxnLst/>
              <a:rect l="l" t="t" r="r" b="b"/>
              <a:pathLst>
                <a:path w="21817" h="20457" extrusionOk="0">
                  <a:moveTo>
                    <a:pt x="3821" y="0"/>
                  </a:moveTo>
                  <a:cubicBezTo>
                    <a:pt x="3114" y="0"/>
                    <a:pt x="2811" y="701"/>
                    <a:pt x="3337" y="1858"/>
                  </a:cubicBezTo>
                  <a:cubicBezTo>
                    <a:pt x="4571" y="4560"/>
                    <a:pt x="6472" y="7128"/>
                    <a:pt x="8507" y="9063"/>
                  </a:cubicBezTo>
                  <a:cubicBezTo>
                    <a:pt x="8373" y="9197"/>
                    <a:pt x="8240" y="9297"/>
                    <a:pt x="8173" y="9397"/>
                  </a:cubicBezTo>
                  <a:cubicBezTo>
                    <a:pt x="7027" y="9071"/>
                    <a:pt x="5844" y="8836"/>
                    <a:pt x="4727" y="8836"/>
                  </a:cubicBezTo>
                  <a:cubicBezTo>
                    <a:pt x="3212" y="8836"/>
                    <a:pt x="1819" y="9269"/>
                    <a:pt x="801" y="10498"/>
                  </a:cubicBezTo>
                  <a:cubicBezTo>
                    <a:pt x="1" y="11398"/>
                    <a:pt x="334" y="12666"/>
                    <a:pt x="1635" y="12866"/>
                  </a:cubicBezTo>
                  <a:cubicBezTo>
                    <a:pt x="2303" y="12984"/>
                    <a:pt x="2982" y="13040"/>
                    <a:pt x="3659" y="13040"/>
                  </a:cubicBezTo>
                  <a:cubicBezTo>
                    <a:pt x="5080" y="13040"/>
                    <a:pt x="6496" y="12795"/>
                    <a:pt x="7806" y="12366"/>
                  </a:cubicBezTo>
                  <a:cubicBezTo>
                    <a:pt x="7873" y="12499"/>
                    <a:pt x="7973" y="12566"/>
                    <a:pt x="8073" y="12666"/>
                  </a:cubicBezTo>
                  <a:cubicBezTo>
                    <a:pt x="6906" y="14200"/>
                    <a:pt x="6072" y="16202"/>
                    <a:pt x="6472" y="18870"/>
                  </a:cubicBezTo>
                  <a:cubicBezTo>
                    <a:pt x="6610" y="19814"/>
                    <a:pt x="7034" y="20456"/>
                    <a:pt x="7482" y="20456"/>
                  </a:cubicBezTo>
                  <a:cubicBezTo>
                    <a:pt x="7682" y="20456"/>
                    <a:pt x="7887" y="20327"/>
                    <a:pt x="8073" y="20038"/>
                  </a:cubicBezTo>
                  <a:cubicBezTo>
                    <a:pt x="9307" y="18303"/>
                    <a:pt x="10075" y="15835"/>
                    <a:pt x="10475" y="13233"/>
                  </a:cubicBezTo>
                  <a:cubicBezTo>
                    <a:pt x="10542" y="13233"/>
                    <a:pt x="10675" y="13199"/>
                    <a:pt x="10742" y="13199"/>
                  </a:cubicBezTo>
                  <a:cubicBezTo>
                    <a:pt x="10842" y="13199"/>
                    <a:pt x="10875" y="13166"/>
                    <a:pt x="10975" y="13166"/>
                  </a:cubicBezTo>
                  <a:cubicBezTo>
                    <a:pt x="11843" y="15835"/>
                    <a:pt x="13344" y="18303"/>
                    <a:pt x="15412" y="19904"/>
                  </a:cubicBezTo>
                  <a:cubicBezTo>
                    <a:pt x="15713" y="20133"/>
                    <a:pt x="16013" y="20236"/>
                    <a:pt x="16291" y="20236"/>
                  </a:cubicBezTo>
                  <a:cubicBezTo>
                    <a:pt x="17027" y="20236"/>
                    <a:pt x="17617" y="19511"/>
                    <a:pt x="17713" y="18470"/>
                  </a:cubicBezTo>
                  <a:cubicBezTo>
                    <a:pt x="17980" y="15134"/>
                    <a:pt x="15812" y="13033"/>
                    <a:pt x="13310" y="11565"/>
                  </a:cubicBezTo>
                  <a:cubicBezTo>
                    <a:pt x="13377" y="11498"/>
                    <a:pt x="13410" y="11365"/>
                    <a:pt x="13510" y="11298"/>
                  </a:cubicBezTo>
                  <a:cubicBezTo>
                    <a:pt x="14431" y="11405"/>
                    <a:pt x="15373" y="11464"/>
                    <a:pt x="16315" y="11464"/>
                  </a:cubicBezTo>
                  <a:cubicBezTo>
                    <a:pt x="17728" y="11464"/>
                    <a:pt x="19141" y="11331"/>
                    <a:pt x="20482" y="11031"/>
                  </a:cubicBezTo>
                  <a:cubicBezTo>
                    <a:pt x="21816" y="10831"/>
                    <a:pt x="21816" y="9997"/>
                    <a:pt x="20816" y="9463"/>
                  </a:cubicBezTo>
                  <a:cubicBezTo>
                    <a:pt x="19833" y="8942"/>
                    <a:pt x="18745" y="8738"/>
                    <a:pt x="17629" y="8738"/>
                  </a:cubicBezTo>
                  <a:cubicBezTo>
                    <a:pt x="16319" y="8738"/>
                    <a:pt x="14971" y="9019"/>
                    <a:pt x="13711" y="9397"/>
                  </a:cubicBezTo>
                  <a:cubicBezTo>
                    <a:pt x="13644" y="9230"/>
                    <a:pt x="13544" y="9130"/>
                    <a:pt x="13410" y="8930"/>
                  </a:cubicBezTo>
                  <a:cubicBezTo>
                    <a:pt x="15412" y="7228"/>
                    <a:pt x="17146" y="5027"/>
                    <a:pt x="18147" y="2525"/>
                  </a:cubicBezTo>
                  <a:cubicBezTo>
                    <a:pt x="18636" y="1317"/>
                    <a:pt x="17984" y="456"/>
                    <a:pt x="16939" y="456"/>
                  </a:cubicBezTo>
                  <a:cubicBezTo>
                    <a:pt x="16773" y="456"/>
                    <a:pt x="16596" y="478"/>
                    <a:pt x="16413" y="524"/>
                  </a:cubicBezTo>
                  <a:cubicBezTo>
                    <a:pt x="13144" y="1358"/>
                    <a:pt x="11642" y="4760"/>
                    <a:pt x="10742" y="8096"/>
                  </a:cubicBezTo>
                  <a:cubicBezTo>
                    <a:pt x="10675" y="8096"/>
                    <a:pt x="10542" y="8162"/>
                    <a:pt x="10475" y="8162"/>
                  </a:cubicBezTo>
                  <a:cubicBezTo>
                    <a:pt x="10342" y="8196"/>
                    <a:pt x="10241" y="8196"/>
                    <a:pt x="10141" y="8229"/>
                  </a:cubicBezTo>
                  <a:cubicBezTo>
                    <a:pt x="8974" y="4893"/>
                    <a:pt x="7239" y="1391"/>
                    <a:pt x="4471" y="157"/>
                  </a:cubicBezTo>
                  <a:cubicBezTo>
                    <a:pt x="4230" y="51"/>
                    <a:pt x="4011" y="0"/>
                    <a:pt x="3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8"/>
            <p:cNvSpPr/>
            <p:nvPr/>
          </p:nvSpPr>
          <p:spPr>
            <a:xfrm>
              <a:off x="3586075" y="3659350"/>
              <a:ext cx="91750" cy="73275"/>
            </a:xfrm>
            <a:custGeom>
              <a:avLst/>
              <a:gdLst/>
              <a:ahLst/>
              <a:cxnLst/>
              <a:rect l="l" t="t" r="r" b="b"/>
              <a:pathLst>
                <a:path w="3670" h="2931" extrusionOk="0">
                  <a:moveTo>
                    <a:pt x="2209" y="0"/>
                  </a:moveTo>
                  <a:cubicBezTo>
                    <a:pt x="2058" y="0"/>
                    <a:pt x="1898" y="16"/>
                    <a:pt x="1735" y="49"/>
                  </a:cubicBezTo>
                  <a:cubicBezTo>
                    <a:pt x="734" y="249"/>
                    <a:pt x="0" y="1050"/>
                    <a:pt x="33" y="1850"/>
                  </a:cubicBezTo>
                  <a:cubicBezTo>
                    <a:pt x="62" y="2497"/>
                    <a:pt x="659" y="2931"/>
                    <a:pt x="1446" y="2931"/>
                  </a:cubicBezTo>
                  <a:cubicBezTo>
                    <a:pt x="1592" y="2931"/>
                    <a:pt x="1745" y="2916"/>
                    <a:pt x="1901" y="2884"/>
                  </a:cubicBezTo>
                  <a:cubicBezTo>
                    <a:pt x="2902" y="2684"/>
                    <a:pt x="3669" y="1884"/>
                    <a:pt x="3603" y="1083"/>
                  </a:cubicBezTo>
                  <a:cubicBezTo>
                    <a:pt x="3575" y="413"/>
                    <a:pt x="2987" y="0"/>
                    <a:pt x="22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8"/>
            <p:cNvSpPr/>
            <p:nvPr/>
          </p:nvSpPr>
          <p:spPr>
            <a:xfrm>
              <a:off x="3952150" y="3200075"/>
              <a:ext cx="302750" cy="348775"/>
            </a:xfrm>
            <a:custGeom>
              <a:avLst/>
              <a:gdLst/>
              <a:ahLst/>
              <a:cxnLst/>
              <a:rect l="l" t="t" r="r" b="b"/>
              <a:pathLst>
                <a:path w="12110" h="13951" extrusionOk="0">
                  <a:moveTo>
                    <a:pt x="7459" y="0"/>
                  </a:moveTo>
                  <a:cubicBezTo>
                    <a:pt x="7318" y="0"/>
                    <a:pt x="7177" y="23"/>
                    <a:pt x="7039" y="74"/>
                  </a:cubicBezTo>
                  <a:cubicBezTo>
                    <a:pt x="6272" y="307"/>
                    <a:pt x="5905" y="1141"/>
                    <a:pt x="5638" y="1908"/>
                  </a:cubicBezTo>
                  <a:cubicBezTo>
                    <a:pt x="5371" y="2842"/>
                    <a:pt x="5038" y="4010"/>
                    <a:pt x="4804" y="4977"/>
                  </a:cubicBezTo>
                  <a:cubicBezTo>
                    <a:pt x="4337" y="3943"/>
                    <a:pt x="3503" y="3109"/>
                    <a:pt x="2469" y="2642"/>
                  </a:cubicBezTo>
                  <a:cubicBezTo>
                    <a:pt x="2183" y="2523"/>
                    <a:pt x="1846" y="2421"/>
                    <a:pt x="1519" y="2421"/>
                  </a:cubicBezTo>
                  <a:cubicBezTo>
                    <a:pt x="1388" y="2421"/>
                    <a:pt x="1259" y="2437"/>
                    <a:pt x="1135" y="2475"/>
                  </a:cubicBezTo>
                  <a:cubicBezTo>
                    <a:pt x="435" y="2675"/>
                    <a:pt x="1" y="3409"/>
                    <a:pt x="68" y="4110"/>
                  </a:cubicBezTo>
                  <a:cubicBezTo>
                    <a:pt x="101" y="4810"/>
                    <a:pt x="468" y="5444"/>
                    <a:pt x="1002" y="5911"/>
                  </a:cubicBezTo>
                  <a:cubicBezTo>
                    <a:pt x="1369" y="6192"/>
                    <a:pt x="1764" y="6444"/>
                    <a:pt x="2159" y="6660"/>
                  </a:cubicBezTo>
                  <a:lnTo>
                    <a:pt x="2159" y="6660"/>
                  </a:lnTo>
                  <a:cubicBezTo>
                    <a:pt x="2099" y="6648"/>
                    <a:pt x="2040" y="6641"/>
                    <a:pt x="1981" y="6641"/>
                  </a:cubicBezTo>
                  <a:cubicBezTo>
                    <a:pt x="1954" y="6641"/>
                    <a:pt x="1928" y="6642"/>
                    <a:pt x="1902" y="6645"/>
                  </a:cubicBezTo>
                  <a:cubicBezTo>
                    <a:pt x="1569" y="6812"/>
                    <a:pt x="1302" y="7112"/>
                    <a:pt x="1068" y="7345"/>
                  </a:cubicBezTo>
                  <a:cubicBezTo>
                    <a:pt x="768" y="7646"/>
                    <a:pt x="468" y="7979"/>
                    <a:pt x="301" y="8346"/>
                  </a:cubicBezTo>
                  <a:cubicBezTo>
                    <a:pt x="201" y="8746"/>
                    <a:pt x="134" y="9180"/>
                    <a:pt x="401" y="9514"/>
                  </a:cubicBezTo>
                  <a:cubicBezTo>
                    <a:pt x="659" y="9886"/>
                    <a:pt x="1139" y="9988"/>
                    <a:pt x="1587" y="9988"/>
                  </a:cubicBezTo>
                  <a:cubicBezTo>
                    <a:pt x="1660" y="9988"/>
                    <a:pt x="1732" y="9985"/>
                    <a:pt x="1802" y="9981"/>
                  </a:cubicBezTo>
                  <a:cubicBezTo>
                    <a:pt x="2636" y="9914"/>
                    <a:pt x="3470" y="9647"/>
                    <a:pt x="4204" y="9247"/>
                  </a:cubicBezTo>
                  <a:lnTo>
                    <a:pt x="4204" y="9247"/>
                  </a:lnTo>
                  <a:cubicBezTo>
                    <a:pt x="3603" y="10014"/>
                    <a:pt x="3203" y="11015"/>
                    <a:pt x="3303" y="12015"/>
                  </a:cubicBezTo>
                  <a:cubicBezTo>
                    <a:pt x="3434" y="12999"/>
                    <a:pt x="4275" y="13951"/>
                    <a:pt x="5254" y="13951"/>
                  </a:cubicBezTo>
                  <a:cubicBezTo>
                    <a:pt x="5271" y="13951"/>
                    <a:pt x="5288" y="13951"/>
                    <a:pt x="5305" y="13950"/>
                  </a:cubicBezTo>
                  <a:cubicBezTo>
                    <a:pt x="6139" y="13950"/>
                    <a:pt x="6872" y="13250"/>
                    <a:pt x="7106" y="12416"/>
                  </a:cubicBezTo>
                  <a:cubicBezTo>
                    <a:pt x="7343" y="11706"/>
                    <a:pt x="7238" y="10891"/>
                    <a:pt x="7026" y="10181"/>
                  </a:cubicBezTo>
                  <a:lnTo>
                    <a:pt x="7026" y="10181"/>
                  </a:lnTo>
                  <a:cubicBezTo>
                    <a:pt x="7200" y="10619"/>
                    <a:pt x="7529" y="11026"/>
                    <a:pt x="7973" y="11248"/>
                  </a:cubicBezTo>
                  <a:cubicBezTo>
                    <a:pt x="8277" y="11373"/>
                    <a:pt x="8590" y="11441"/>
                    <a:pt x="8903" y="11441"/>
                  </a:cubicBezTo>
                  <a:cubicBezTo>
                    <a:pt x="9174" y="11441"/>
                    <a:pt x="9444" y="11390"/>
                    <a:pt x="9708" y="11282"/>
                  </a:cubicBezTo>
                  <a:cubicBezTo>
                    <a:pt x="10075" y="11148"/>
                    <a:pt x="10408" y="10848"/>
                    <a:pt x="10542" y="10481"/>
                  </a:cubicBezTo>
                  <a:cubicBezTo>
                    <a:pt x="10775" y="9847"/>
                    <a:pt x="10442" y="9147"/>
                    <a:pt x="9975" y="8746"/>
                  </a:cubicBezTo>
                  <a:cubicBezTo>
                    <a:pt x="9541" y="8313"/>
                    <a:pt x="9041" y="8113"/>
                    <a:pt x="8407" y="7912"/>
                  </a:cubicBezTo>
                  <a:cubicBezTo>
                    <a:pt x="9441" y="7812"/>
                    <a:pt x="10475" y="7345"/>
                    <a:pt x="11276" y="6612"/>
                  </a:cubicBezTo>
                  <a:cubicBezTo>
                    <a:pt x="11643" y="6278"/>
                    <a:pt x="11943" y="5911"/>
                    <a:pt x="12043" y="5411"/>
                  </a:cubicBezTo>
                  <a:cubicBezTo>
                    <a:pt x="12110" y="4744"/>
                    <a:pt x="11643" y="4010"/>
                    <a:pt x="11042" y="3743"/>
                  </a:cubicBezTo>
                  <a:cubicBezTo>
                    <a:pt x="10760" y="3609"/>
                    <a:pt x="10451" y="3548"/>
                    <a:pt x="10143" y="3548"/>
                  </a:cubicBezTo>
                  <a:cubicBezTo>
                    <a:pt x="9758" y="3548"/>
                    <a:pt x="9374" y="3643"/>
                    <a:pt x="9041" y="3810"/>
                  </a:cubicBezTo>
                  <a:cubicBezTo>
                    <a:pt x="8618" y="3988"/>
                    <a:pt x="8284" y="4270"/>
                    <a:pt x="7979" y="4597"/>
                  </a:cubicBezTo>
                  <a:lnTo>
                    <a:pt x="7979" y="4597"/>
                  </a:lnTo>
                  <a:cubicBezTo>
                    <a:pt x="8322" y="4179"/>
                    <a:pt x="8639" y="3736"/>
                    <a:pt x="8874" y="3242"/>
                  </a:cubicBezTo>
                  <a:cubicBezTo>
                    <a:pt x="9141" y="2542"/>
                    <a:pt x="9274" y="1708"/>
                    <a:pt x="8941" y="974"/>
                  </a:cubicBezTo>
                  <a:cubicBezTo>
                    <a:pt x="8670" y="432"/>
                    <a:pt x="8069" y="0"/>
                    <a:pt x="7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8"/>
            <p:cNvSpPr/>
            <p:nvPr/>
          </p:nvSpPr>
          <p:spPr>
            <a:xfrm>
              <a:off x="3769525" y="3087425"/>
              <a:ext cx="617975" cy="523525"/>
            </a:xfrm>
            <a:custGeom>
              <a:avLst/>
              <a:gdLst/>
              <a:ahLst/>
              <a:cxnLst/>
              <a:rect l="l" t="t" r="r" b="b"/>
              <a:pathLst>
                <a:path w="24719" h="20941" extrusionOk="0">
                  <a:moveTo>
                    <a:pt x="10525" y="1"/>
                  </a:moveTo>
                  <a:cubicBezTo>
                    <a:pt x="10024" y="1"/>
                    <a:pt x="9532" y="344"/>
                    <a:pt x="9207" y="977"/>
                  </a:cubicBezTo>
                  <a:cubicBezTo>
                    <a:pt x="7706" y="4046"/>
                    <a:pt x="9341" y="7415"/>
                    <a:pt x="11275" y="10217"/>
                  </a:cubicBezTo>
                  <a:cubicBezTo>
                    <a:pt x="11242" y="10284"/>
                    <a:pt x="11209" y="10384"/>
                    <a:pt x="11109" y="10450"/>
                  </a:cubicBezTo>
                  <a:cubicBezTo>
                    <a:pt x="11075" y="10550"/>
                    <a:pt x="11042" y="10651"/>
                    <a:pt x="10942" y="10751"/>
                  </a:cubicBezTo>
                  <a:cubicBezTo>
                    <a:pt x="8770" y="9908"/>
                    <a:pt x="6362" y="9184"/>
                    <a:pt x="4179" y="9184"/>
                  </a:cubicBezTo>
                  <a:cubicBezTo>
                    <a:pt x="3076" y="9184"/>
                    <a:pt x="2031" y="9369"/>
                    <a:pt x="1101" y="9817"/>
                  </a:cubicBezTo>
                  <a:cubicBezTo>
                    <a:pt x="1" y="10384"/>
                    <a:pt x="167" y="11384"/>
                    <a:pt x="1702" y="11785"/>
                  </a:cubicBezTo>
                  <a:cubicBezTo>
                    <a:pt x="3835" y="12380"/>
                    <a:pt x="6115" y="12643"/>
                    <a:pt x="8309" y="12643"/>
                  </a:cubicBezTo>
                  <a:cubicBezTo>
                    <a:pt x="9067" y="12643"/>
                    <a:pt x="9814" y="12612"/>
                    <a:pt x="10542" y="12552"/>
                  </a:cubicBezTo>
                  <a:cubicBezTo>
                    <a:pt x="10542" y="12719"/>
                    <a:pt x="10542" y="12885"/>
                    <a:pt x="10575" y="13052"/>
                  </a:cubicBezTo>
                  <a:cubicBezTo>
                    <a:pt x="8207" y="14587"/>
                    <a:pt x="6172" y="16621"/>
                    <a:pt x="6605" y="19390"/>
                  </a:cubicBezTo>
                  <a:cubicBezTo>
                    <a:pt x="6761" y="20191"/>
                    <a:pt x="7302" y="20695"/>
                    <a:pt x="7962" y="20695"/>
                  </a:cubicBezTo>
                  <a:cubicBezTo>
                    <a:pt x="8292" y="20695"/>
                    <a:pt x="8651" y="20569"/>
                    <a:pt x="9007" y="20291"/>
                  </a:cubicBezTo>
                  <a:cubicBezTo>
                    <a:pt x="10608" y="18923"/>
                    <a:pt x="11842" y="17155"/>
                    <a:pt x="12610" y="15254"/>
                  </a:cubicBezTo>
                  <a:cubicBezTo>
                    <a:pt x="12743" y="15254"/>
                    <a:pt x="12877" y="15254"/>
                    <a:pt x="13043" y="15187"/>
                  </a:cubicBezTo>
                  <a:cubicBezTo>
                    <a:pt x="13444" y="17088"/>
                    <a:pt x="14444" y="19023"/>
                    <a:pt x="16713" y="20458"/>
                  </a:cubicBezTo>
                  <a:cubicBezTo>
                    <a:pt x="17199" y="20777"/>
                    <a:pt x="17662" y="20940"/>
                    <a:pt x="18015" y="20940"/>
                  </a:cubicBezTo>
                  <a:cubicBezTo>
                    <a:pt x="18510" y="20940"/>
                    <a:pt x="18789" y="20619"/>
                    <a:pt x="18614" y="19957"/>
                  </a:cubicBezTo>
                  <a:cubicBezTo>
                    <a:pt x="18080" y="17922"/>
                    <a:pt x="16746" y="15721"/>
                    <a:pt x="15011" y="13753"/>
                  </a:cubicBezTo>
                  <a:cubicBezTo>
                    <a:pt x="15045" y="13653"/>
                    <a:pt x="15111" y="13586"/>
                    <a:pt x="15178" y="13486"/>
                  </a:cubicBezTo>
                  <a:cubicBezTo>
                    <a:pt x="15212" y="13453"/>
                    <a:pt x="15212" y="13352"/>
                    <a:pt x="15245" y="13319"/>
                  </a:cubicBezTo>
                  <a:cubicBezTo>
                    <a:pt x="17100" y="14104"/>
                    <a:pt x="19091" y="14533"/>
                    <a:pt x="21012" y="14533"/>
                  </a:cubicBezTo>
                  <a:cubicBezTo>
                    <a:pt x="21785" y="14533"/>
                    <a:pt x="22547" y="14463"/>
                    <a:pt x="23284" y="14320"/>
                  </a:cubicBezTo>
                  <a:cubicBezTo>
                    <a:pt x="24618" y="14053"/>
                    <a:pt x="24718" y="12652"/>
                    <a:pt x="23684" y="11618"/>
                  </a:cubicBezTo>
                  <a:cubicBezTo>
                    <a:pt x="22330" y="10282"/>
                    <a:pt x="20785" y="9806"/>
                    <a:pt x="19210" y="9806"/>
                  </a:cubicBezTo>
                  <a:cubicBezTo>
                    <a:pt x="17992" y="9806"/>
                    <a:pt x="16757" y="10091"/>
                    <a:pt x="15578" y="10484"/>
                  </a:cubicBezTo>
                  <a:cubicBezTo>
                    <a:pt x="15545" y="10384"/>
                    <a:pt x="15512" y="10250"/>
                    <a:pt x="15445" y="10150"/>
                  </a:cubicBezTo>
                  <a:cubicBezTo>
                    <a:pt x="17213" y="8616"/>
                    <a:pt x="18747" y="6681"/>
                    <a:pt x="19781" y="4646"/>
                  </a:cubicBezTo>
                  <a:cubicBezTo>
                    <a:pt x="20298" y="3819"/>
                    <a:pt x="20054" y="3312"/>
                    <a:pt x="19422" y="3312"/>
                  </a:cubicBezTo>
                  <a:cubicBezTo>
                    <a:pt x="19238" y="3312"/>
                    <a:pt x="19021" y="3355"/>
                    <a:pt x="18781" y="3445"/>
                  </a:cubicBezTo>
                  <a:cubicBezTo>
                    <a:pt x="16546" y="4379"/>
                    <a:pt x="15111" y="6581"/>
                    <a:pt x="14144" y="8816"/>
                  </a:cubicBezTo>
                  <a:cubicBezTo>
                    <a:pt x="14011" y="8783"/>
                    <a:pt x="13811" y="8749"/>
                    <a:pt x="13677" y="8749"/>
                  </a:cubicBezTo>
                  <a:cubicBezTo>
                    <a:pt x="13677" y="6114"/>
                    <a:pt x="13077" y="3379"/>
                    <a:pt x="11842" y="977"/>
                  </a:cubicBezTo>
                  <a:cubicBezTo>
                    <a:pt x="11485" y="311"/>
                    <a:pt x="11001" y="1"/>
                    <a:pt x="10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8"/>
            <p:cNvSpPr/>
            <p:nvPr/>
          </p:nvSpPr>
          <p:spPr>
            <a:xfrm>
              <a:off x="4058900" y="3342550"/>
              <a:ext cx="81750" cy="90650"/>
            </a:xfrm>
            <a:custGeom>
              <a:avLst/>
              <a:gdLst/>
              <a:ahLst/>
              <a:cxnLst/>
              <a:rect l="l" t="t" r="r" b="b"/>
              <a:pathLst>
                <a:path w="3270" h="3626" extrusionOk="0">
                  <a:moveTo>
                    <a:pt x="1863" y="1"/>
                  </a:moveTo>
                  <a:cubicBezTo>
                    <a:pt x="1356" y="1"/>
                    <a:pt x="824" y="345"/>
                    <a:pt x="501" y="946"/>
                  </a:cubicBezTo>
                  <a:cubicBezTo>
                    <a:pt x="1" y="1847"/>
                    <a:pt x="134" y="2947"/>
                    <a:pt x="768" y="3414"/>
                  </a:cubicBezTo>
                  <a:cubicBezTo>
                    <a:pt x="952" y="3558"/>
                    <a:pt x="1165" y="3626"/>
                    <a:pt x="1386" y="3626"/>
                  </a:cubicBezTo>
                  <a:cubicBezTo>
                    <a:pt x="1884" y="3626"/>
                    <a:pt x="2423" y="3281"/>
                    <a:pt x="2769" y="2680"/>
                  </a:cubicBezTo>
                  <a:cubicBezTo>
                    <a:pt x="3270" y="1780"/>
                    <a:pt x="3136" y="679"/>
                    <a:pt x="2502" y="212"/>
                  </a:cubicBezTo>
                  <a:cubicBezTo>
                    <a:pt x="2308" y="68"/>
                    <a:pt x="2088" y="1"/>
                    <a:pt x="1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8"/>
            <p:cNvSpPr/>
            <p:nvPr/>
          </p:nvSpPr>
          <p:spPr>
            <a:xfrm>
              <a:off x="3316700" y="3983950"/>
              <a:ext cx="207675" cy="209300"/>
            </a:xfrm>
            <a:custGeom>
              <a:avLst/>
              <a:gdLst/>
              <a:ahLst/>
              <a:cxnLst/>
              <a:rect l="l" t="t" r="r" b="b"/>
              <a:pathLst>
                <a:path w="8307" h="8372" extrusionOk="0">
                  <a:moveTo>
                    <a:pt x="3032" y="1"/>
                  </a:moveTo>
                  <a:cubicBezTo>
                    <a:pt x="2696" y="1"/>
                    <a:pt x="2360" y="200"/>
                    <a:pt x="2136" y="475"/>
                  </a:cubicBezTo>
                  <a:cubicBezTo>
                    <a:pt x="1835" y="875"/>
                    <a:pt x="1802" y="1409"/>
                    <a:pt x="1869" y="1876"/>
                  </a:cubicBezTo>
                  <a:cubicBezTo>
                    <a:pt x="1938" y="2176"/>
                    <a:pt x="2056" y="2493"/>
                    <a:pt x="2188" y="2804"/>
                  </a:cubicBezTo>
                  <a:lnTo>
                    <a:pt x="2188" y="2804"/>
                  </a:lnTo>
                  <a:cubicBezTo>
                    <a:pt x="2138" y="2736"/>
                    <a:pt x="2077" y="2680"/>
                    <a:pt x="2002" y="2643"/>
                  </a:cubicBezTo>
                  <a:cubicBezTo>
                    <a:pt x="1889" y="2615"/>
                    <a:pt x="1783" y="2604"/>
                    <a:pt x="1677" y="2604"/>
                  </a:cubicBezTo>
                  <a:cubicBezTo>
                    <a:pt x="1532" y="2604"/>
                    <a:pt x="1389" y="2624"/>
                    <a:pt x="1235" y="2643"/>
                  </a:cubicBezTo>
                  <a:cubicBezTo>
                    <a:pt x="1001" y="2710"/>
                    <a:pt x="701" y="2743"/>
                    <a:pt x="468" y="2876"/>
                  </a:cubicBezTo>
                  <a:cubicBezTo>
                    <a:pt x="201" y="2976"/>
                    <a:pt x="1" y="3243"/>
                    <a:pt x="1" y="3543"/>
                  </a:cubicBezTo>
                  <a:cubicBezTo>
                    <a:pt x="1" y="3877"/>
                    <a:pt x="301" y="4144"/>
                    <a:pt x="568" y="4377"/>
                  </a:cubicBezTo>
                  <a:cubicBezTo>
                    <a:pt x="1035" y="4644"/>
                    <a:pt x="1635" y="4878"/>
                    <a:pt x="2169" y="4944"/>
                  </a:cubicBezTo>
                  <a:cubicBezTo>
                    <a:pt x="1502" y="5111"/>
                    <a:pt x="835" y="5478"/>
                    <a:pt x="501" y="6079"/>
                  </a:cubicBezTo>
                  <a:cubicBezTo>
                    <a:pt x="134" y="6646"/>
                    <a:pt x="201" y="7480"/>
                    <a:pt x="735" y="7913"/>
                  </a:cubicBezTo>
                  <a:cubicBezTo>
                    <a:pt x="934" y="8056"/>
                    <a:pt x="1176" y="8119"/>
                    <a:pt x="1424" y="8119"/>
                  </a:cubicBezTo>
                  <a:cubicBezTo>
                    <a:pt x="1757" y="8119"/>
                    <a:pt x="2101" y="8004"/>
                    <a:pt x="2369" y="7813"/>
                  </a:cubicBezTo>
                  <a:cubicBezTo>
                    <a:pt x="2796" y="7508"/>
                    <a:pt x="3084" y="7035"/>
                    <a:pt x="3283" y="6548"/>
                  </a:cubicBezTo>
                  <a:lnTo>
                    <a:pt x="3283" y="6548"/>
                  </a:lnTo>
                  <a:cubicBezTo>
                    <a:pt x="3172" y="6883"/>
                    <a:pt x="3190" y="7257"/>
                    <a:pt x="3336" y="7580"/>
                  </a:cubicBezTo>
                  <a:cubicBezTo>
                    <a:pt x="3503" y="7947"/>
                    <a:pt x="3837" y="8247"/>
                    <a:pt x="4204" y="8314"/>
                  </a:cubicBezTo>
                  <a:cubicBezTo>
                    <a:pt x="4322" y="8353"/>
                    <a:pt x="4430" y="8372"/>
                    <a:pt x="4534" y="8372"/>
                  </a:cubicBezTo>
                  <a:cubicBezTo>
                    <a:pt x="4693" y="8372"/>
                    <a:pt x="4843" y="8328"/>
                    <a:pt x="5004" y="8247"/>
                  </a:cubicBezTo>
                  <a:cubicBezTo>
                    <a:pt x="5371" y="7980"/>
                    <a:pt x="5505" y="7480"/>
                    <a:pt x="5405" y="7079"/>
                  </a:cubicBezTo>
                  <a:cubicBezTo>
                    <a:pt x="5338" y="6646"/>
                    <a:pt x="5171" y="6312"/>
                    <a:pt x="4904" y="5945"/>
                  </a:cubicBezTo>
                  <a:lnTo>
                    <a:pt x="4904" y="5945"/>
                  </a:lnTo>
                  <a:cubicBezTo>
                    <a:pt x="5438" y="6254"/>
                    <a:pt x="6067" y="6469"/>
                    <a:pt x="6671" y="6469"/>
                  </a:cubicBezTo>
                  <a:cubicBezTo>
                    <a:pt x="6784" y="6469"/>
                    <a:pt x="6895" y="6461"/>
                    <a:pt x="7006" y="6446"/>
                  </a:cubicBezTo>
                  <a:cubicBezTo>
                    <a:pt x="7339" y="6446"/>
                    <a:pt x="7673" y="6312"/>
                    <a:pt x="7906" y="6112"/>
                  </a:cubicBezTo>
                  <a:cubicBezTo>
                    <a:pt x="8240" y="5812"/>
                    <a:pt x="8307" y="5245"/>
                    <a:pt x="8073" y="4811"/>
                  </a:cubicBezTo>
                  <a:cubicBezTo>
                    <a:pt x="7840" y="4411"/>
                    <a:pt x="7406" y="4144"/>
                    <a:pt x="6972" y="4044"/>
                  </a:cubicBezTo>
                  <a:cubicBezTo>
                    <a:pt x="6830" y="4013"/>
                    <a:pt x="6692" y="4001"/>
                    <a:pt x="6555" y="4001"/>
                  </a:cubicBezTo>
                  <a:cubicBezTo>
                    <a:pt x="6242" y="4001"/>
                    <a:pt x="5940" y="4064"/>
                    <a:pt x="5638" y="4111"/>
                  </a:cubicBezTo>
                  <a:cubicBezTo>
                    <a:pt x="6138" y="3977"/>
                    <a:pt x="6672" y="3910"/>
                    <a:pt x="7139" y="3644"/>
                  </a:cubicBezTo>
                  <a:cubicBezTo>
                    <a:pt x="7573" y="3410"/>
                    <a:pt x="8006" y="2976"/>
                    <a:pt x="8140" y="2476"/>
                  </a:cubicBezTo>
                  <a:cubicBezTo>
                    <a:pt x="8273" y="1976"/>
                    <a:pt x="8006" y="1375"/>
                    <a:pt x="7506" y="1208"/>
                  </a:cubicBezTo>
                  <a:cubicBezTo>
                    <a:pt x="7399" y="1173"/>
                    <a:pt x="7291" y="1157"/>
                    <a:pt x="7182" y="1157"/>
                  </a:cubicBezTo>
                  <a:cubicBezTo>
                    <a:pt x="6781" y="1157"/>
                    <a:pt x="6372" y="1373"/>
                    <a:pt x="6005" y="1609"/>
                  </a:cubicBezTo>
                  <a:cubicBezTo>
                    <a:pt x="5438" y="1976"/>
                    <a:pt x="4737" y="2443"/>
                    <a:pt x="4270" y="2910"/>
                  </a:cubicBezTo>
                  <a:cubicBezTo>
                    <a:pt x="4471" y="2209"/>
                    <a:pt x="4371" y="1375"/>
                    <a:pt x="4004" y="708"/>
                  </a:cubicBezTo>
                  <a:cubicBezTo>
                    <a:pt x="3870" y="441"/>
                    <a:pt x="3670" y="208"/>
                    <a:pt x="3370" y="74"/>
                  </a:cubicBezTo>
                  <a:cubicBezTo>
                    <a:pt x="3260" y="24"/>
                    <a:pt x="3146" y="1"/>
                    <a:pt x="3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8"/>
            <p:cNvSpPr/>
            <p:nvPr/>
          </p:nvSpPr>
          <p:spPr>
            <a:xfrm>
              <a:off x="3238525" y="3909675"/>
              <a:ext cx="358400" cy="366375"/>
            </a:xfrm>
            <a:custGeom>
              <a:avLst/>
              <a:gdLst/>
              <a:ahLst/>
              <a:cxnLst/>
              <a:rect l="l" t="t" r="r" b="b"/>
              <a:pathLst>
                <a:path w="14336" h="14655" extrusionOk="0">
                  <a:moveTo>
                    <a:pt x="10029" y="1"/>
                  </a:moveTo>
                  <a:cubicBezTo>
                    <a:pt x="9844" y="1"/>
                    <a:pt x="9641" y="47"/>
                    <a:pt x="9432" y="143"/>
                  </a:cubicBezTo>
                  <a:cubicBezTo>
                    <a:pt x="7331" y="1144"/>
                    <a:pt x="6797" y="3612"/>
                    <a:pt x="6664" y="5947"/>
                  </a:cubicBezTo>
                  <a:cubicBezTo>
                    <a:pt x="6630" y="5981"/>
                    <a:pt x="6564" y="5981"/>
                    <a:pt x="6497" y="6047"/>
                  </a:cubicBezTo>
                  <a:cubicBezTo>
                    <a:pt x="6430" y="6081"/>
                    <a:pt x="6397" y="6081"/>
                    <a:pt x="6297" y="6114"/>
                  </a:cubicBezTo>
                  <a:cubicBezTo>
                    <a:pt x="5062" y="4079"/>
                    <a:pt x="3461" y="1945"/>
                    <a:pt x="1427" y="1544"/>
                  </a:cubicBezTo>
                  <a:cubicBezTo>
                    <a:pt x="1328" y="1525"/>
                    <a:pt x="1237" y="1515"/>
                    <a:pt x="1154" y="1515"/>
                  </a:cubicBezTo>
                  <a:cubicBezTo>
                    <a:pt x="528" y="1515"/>
                    <a:pt x="338" y="2047"/>
                    <a:pt x="926" y="2812"/>
                  </a:cubicBezTo>
                  <a:cubicBezTo>
                    <a:pt x="2127" y="4446"/>
                    <a:pt x="3728" y="5881"/>
                    <a:pt x="5329" y="6948"/>
                  </a:cubicBezTo>
                  <a:cubicBezTo>
                    <a:pt x="5263" y="7048"/>
                    <a:pt x="5229" y="7115"/>
                    <a:pt x="5163" y="7248"/>
                  </a:cubicBezTo>
                  <a:cubicBezTo>
                    <a:pt x="4836" y="7220"/>
                    <a:pt x="4508" y="7203"/>
                    <a:pt x="4184" y="7203"/>
                  </a:cubicBezTo>
                  <a:cubicBezTo>
                    <a:pt x="2618" y="7203"/>
                    <a:pt x="1144" y="7595"/>
                    <a:pt x="426" y="8950"/>
                  </a:cubicBezTo>
                  <a:cubicBezTo>
                    <a:pt x="1" y="9636"/>
                    <a:pt x="377" y="10418"/>
                    <a:pt x="1239" y="10418"/>
                  </a:cubicBezTo>
                  <a:cubicBezTo>
                    <a:pt x="1257" y="10418"/>
                    <a:pt x="1275" y="10418"/>
                    <a:pt x="1293" y="10417"/>
                  </a:cubicBezTo>
                  <a:cubicBezTo>
                    <a:pt x="2761" y="10384"/>
                    <a:pt x="4128" y="9950"/>
                    <a:pt x="5329" y="9250"/>
                  </a:cubicBezTo>
                  <a:cubicBezTo>
                    <a:pt x="5429" y="9283"/>
                    <a:pt x="5496" y="9383"/>
                    <a:pt x="5563" y="9417"/>
                  </a:cubicBezTo>
                  <a:cubicBezTo>
                    <a:pt x="4996" y="10617"/>
                    <a:pt x="4729" y="12052"/>
                    <a:pt x="5296" y="13753"/>
                  </a:cubicBezTo>
                  <a:cubicBezTo>
                    <a:pt x="5508" y="14305"/>
                    <a:pt x="5816" y="14655"/>
                    <a:pt x="6105" y="14655"/>
                  </a:cubicBezTo>
                  <a:cubicBezTo>
                    <a:pt x="6271" y="14655"/>
                    <a:pt x="6430" y="14541"/>
                    <a:pt x="6564" y="14287"/>
                  </a:cubicBezTo>
                  <a:cubicBezTo>
                    <a:pt x="7131" y="12952"/>
                    <a:pt x="7297" y="11251"/>
                    <a:pt x="7231" y="9450"/>
                  </a:cubicBezTo>
                  <a:cubicBezTo>
                    <a:pt x="7297" y="9417"/>
                    <a:pt x="7331" y="9417"/>
                    <a:pt x="7431" y="9383"/>
                  </a:cubicBezTo>
                  <a:cubicBezTo>
                    <a:pt x="7464" y="9383"/>
                    <a:pt x="7498" y="9316"/>
                    <a:pt x="7564" y="9316"/>
                  </a:cubicBezTo>
                  <a:cubicBezTo>
                    <a:pt x="8498" y="10984"/>
                    <a:pt x="9833" y="12419"/>
                    <a:pt x="11434" y="13219"/>
                  </a:cubicBezTo>
                  <a:cubicBezTo>
                    <a:pt x="11597" y="13298"/>
                    <a:pt x="11753" y="13334"/>
                    <a:pt x="11896" y="13334"/>
                  </a:cubicBezTo>
                  <a:cubicBezTo>
                    <a:pt x="12486" y="13334"/>
                    <a:pt x="12875" y="12723"/>
                    <a:pt x="12768" y="11918"/>
                  </a:cubicBezTo>
                  <a:cubicBezTo>
                    <a:pt x="12468" y="9650"/>
                    <a:pt x="10733" y="8583"/>
                    <a:pt x="8899" y="7949"/>
                  </a:cubicBezTo>
                  <a:cubicBezTo>
                    <a:pt x="8932" y="7882"/>
                    <a:pt x="8932" y="7782"/>
                    <a:pt x="8965" y="7749"/>
                  </a:cubicBezTo>
                  <a:cubicBezTo>
                    <a:pt x="10566" y="7615"/>
                    <a:pt x="12168" y="7282"/>
                    <a:pt x="13602" y="6615"/>
                  </a:cubicBezTo>
                  <a:cubicBezTo>
                    <a:pt x="14336" y="6281"/>
                    <a:pt x="14236" y="5714"/>
                    <a:pt x="13502" y="5514"/>
                  </a:cubicBezTo>
                  <a:cubicBezTo>
                    <a:pt x="13110" y="5397"/>
                    <a:pt x="12712" y="5345"/>
                    <a:pt x="12312" y="5345"/>
                  </a:cubicBezTo>
                  <a:cubicBezTo>
                    <a:pt x="11113" y="5345"/>
                    <a:pt x="9899" y="5814"/>
                    <a:pt x="8798" y="6414"/>
                  </a:cubicBezTo>
                  <a:lnTo>
                    <a:pt x="8565" y="6148"/>
                  </a:lnTo>
                  <a:cubicBezTo>
                    <a:pt x="9632" y="4747"/>
                    <a:pt x="10466" y="3045"/>
                    <a:pt x="10833" y="1244"/>
                  </a:cubicBezTo>
                  <a:cubicBezTo>
                    <a:pt x="11011" y="459"/>
                    <a:pt x="10611" y="1"/>
                    <a:pt x="10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8"/>
            <p:cNvSpPr/>
            <p:nvPr/>
          </p:nvSpPr>
          <p:spPr>
            <a:xfrm>
              <a:off x="3380075" y="4076775"/>
              <a:ext cx="62575" cy="52550"/>
            </a:xfrm>
            <a:custGeom>
              <a:avLst/>
              <a:gdLst/>
              <a:ahLst/>
              <a:cxnLst/>
              <a:rect l="l" t="t" r="r" b="b"/>
              <a:pathLst>
                <a:path w="2503" h="2102" extrusionOk="0">
                  <a:moveTo>
                    <a:pt x="1526" y="0"/>
                  </a:moveTo>
                  <a:cubicBezTo>
                    <a:pt x="1358" y="0"/>
                    <a:pt x="1180" y="32"/>
                    <a:pt x="1002" y="97"/>
                  </a:cubicBezTo>
                  <a:cubicBezTo>
                    <a:pt x="401" y="364"/>
                    <a:pt x="1" y="1031"/>
                    <a:pt x="134" y="1532"/>
                  </a:cubicBezTo>
                  <a:cubicBezTo>
                    <a:pt x="228" y="1908"/>
                    <a:pt x="571" y="2102"/>
                    <a:pt x="975" y="2102"/>
                  </a:cubicBezTo>
                  <a:cubicBezTo>
                    <a:pt x="1144" y="2102"/>
                    <a:pt x="1325" y="2068"/>
                    <a:pt x="1502" y="1999"/>
                  </a:cubicBezTo>
                  <a:cubicBezTo>
                    <a:pt x="2136" y="1732"/>
                    <a:pt x="2503" y="1065"/>
                    <a:pt x="2403" y="564"/>
                  </a:cubicBezTo>
                  <a:cubicBezTo>
                    <a:pt x="2307" y="205"/>
                    <a:pt x="1952" y="0"/>
                    <a:pt x="1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8"/>
            <p:cNvSpPr/>
            <p:nvPr/>
          </p:nvSpPr>
          <p:spPr>
            <a:xfrm>
              <a:off x="3965500" y="3922550"/>
              <a:ext cx="227700" cy="211525"/>
            </a:xfrm>
            <a:custGeom>
              <a:avLst/>
              <a:gdLst/>
              <a:ahLst/>
              <a:cxnLst/>
              <a:rect l="l" t="t" r="r" b="b"/>
              <a:pathLst>
                <a:path w="9108" h="8461" extrusionOk="0">
                  <a:moveTo>
                    <a:pt x="5065" y="0"/>
                  </a:moveTo>
                  <a:cubicBezTo>
                    <a:pt x="4869" y="0"/>
                    <a:pt x="4673" y="82"/>
                    <a:pt x="4537" y="195"/>
                  </a:cubicBezTo>
                  <a:cubicBezTo>
                    <a:pt x="4337" y="362"/>
                    <a:pt x="4170" y="596"/>
                    <a:pt x="4003" y="796"/>
                  </a:cubicBezTo>
                  <a:cubicBezTo>
                    <a:pt x="3870" y="1029"/>
                    <a:pt x="3703" y="1229"/>
                    <a:pt x="3670" y="1463"/>
                  </a:cubicBezTo>
                  <a:cubicBezTo>
                    <a:pt x="3647" y="1554"/>
                    <a:pt x="3648" y="1638"/>
                    <a:pt x="3666" y="1714"/>
                  </a:cubicBezTo>
                  <a:lnTo>
                    <a:pt x="3666" y="1714"/>
                  </a:lnTo>
                  <a:cubicBezTo>
                    <a:pt x="3464" y="1471"/>
                    <a:pt x="3231" y="1244"/>
                    <a:pt x="2936" y="1063"/>
                  </a:cubicBezTo>
                  <a:cubicBezTo>
                    <a:pt x="2641" y="822"/>
                    <a:pt x="2261" y="667"/>
                    <a:pt x="1881" y="667"/>
                  </a:cubicBezTo>
                  <a:cubicBezTo>
                    <a:pt x="1787" y="667"/>
                    <a:pt x="1694" y="676"/>
                    <a:pt x="1602" y="696"/>
                  </a:cubicBezTo>
                  <a:cubicBezTo>
                    <a:pt x="1168" y="762"/>
                    <a:pt x="734" y="1196"/>
                    <a:pt x="701" y="1663"/>
                  </a:cubicBezTo>
                  <a:cubicBezTo>
                    <a:pt x="701" y="1930"/>
                    <a:pt x="835" y="2230"/>
                    <a:pt x="1035" y="2497"/>
                  </a:cubicBezTo>
                  <a:cubicBezTo>
                    <a:pt x="1502" y="3097"/>
                    <a:pt x="2202" y="3531"/>
                    <a:pt x="2936" y="3664"/>
                  </a:cubicBezTo>
                  <a:cubicBezTo>
                    <a:pt x="2336" y="3931"/>
                    <a:pt x="1602" y="4365"/>
                    <a:pt x="1035" y="4699"/>
                  </a:cubicBezTo>
                  <a:cubicBezTo>
                    <a:pt x="568" y="4999"/>
                    <a:pt x="67" y="5366"/>
                    <a:pt x="34" y="5899"/>
                  </a:cubicBezTo>
                  <a:cubicBezTo>
                    <a:pt x="1" y="6433"/>
                    <a:pt x="434" y="6900"/>
                    <a:pt x="935" y="7034"/>
                  </a:cubicBezTo>
                  <a:cubicBezTo>
                    <a:pt x="1033" y="7060"/>
                    <a:pt x="1133" y="7072"/>
                    <a:pt x="1234" y="7072"/>
                  </a:cubicBezTo>
                  <a:cubicBezTo>
                    <a:pt x="1651" y="7072"/>
                    <a:pt x="2080" y="6868"/>
                    <a:pt x="2402" y="6600"/>
                  </a:cubicBezTo>
                  <a:cubicBezTo>
                    <a:pt x="2836" y="6266"/>
                    <a:pt x="3103" y="5866"/>
                    <a:pt x="3436" y="5432"/>
                  </a:cubicBezTo>
                  <a:lnTo>
                    <a:pt x="3436" y="5432"/>
                  </a:lnTo>
                  <a:cubicBezTo>
                    <a:pt x="3170" y="5833"/>
                    <a:pt x="2903" y="6166"/>
                    <a:pt x="2836" y="6667"/>
                  </a:cubicBezTo>
                  <a:cubicBezTo>
                    <a:pt x="2736" y="7100"/>
                    <a:pt x="2836" y="7601"/>
                    <a:pt x="3069" y="8001"/>
                  </a:cubicBezTo>
                  <a:cubicBezTo>
                    <a:pt x="3297" y="8279"/>
                    <a:pt x="3657" y="8461"/>
                    <a:pt x="4007" y="8461"/>
                  </a:cubicBezTo>
                  <a:cubicBezTo>
                    <a:pt x="4120" y="8461"/>
                    <a:pt x="4231" y="8442"/>
                    <a:pt x="4337" y="8401"/>
                  </a:cubicBezTo>
                  <a:cubicBezTo>
                    <a:pt x="4604" y="8268"/>
                    <a:pt x="4871" y="8034"/>
                    <a:pt x="5038" y="7734"/>
                  </a:cubicBezTo>
                  <a:cubicBezTo>
                    <a:pt x="5404" y="7100"/>
                    <a:pt x="5538" y="6366"/>
                    <a:pt x="5438" y="5599"/>
                  </a:cubicBezTo>
                  <a:lnTo>
                    <a:pt x="5438" y="5599"/>
                  </a:lnTo>
                  <a:cubicBezTo>
                    <a:pt x="5705" y="5966"/>
                    <a:pt x="5905" y="6266"/>
                    <a:pt x="6238" y="6533"/>
                  </a:cubicBezTo>
                  <a:cubicBezTo>
                    <a:pt x="6451" y="6669"/>
                    <a:pt x="6709" y="6759"/>
                    <a:pt x="6966" y="6759"/>
                  </a:cubicBezTo>
                  <a:cubicBezTo>
                    <a:pt x="7152" y="6759"/>
                    <a:pt x="7338" y="6712"/>
                    <a:pt x="7506" y="6600"/>
                  </a:cubicBezTo>
                  <a:cubicBezTo>
                    <a:pt x="7706" y="6433"/>
                    <a:pt x="7873" y="6200"/>
                    <a:pt x="7906" y="5933"/>
                  </a:cubicBezTo>
                  <a:cubicBezTo>
                    <a:pt x="8006" y="5566"/>
                    <a:pt x="7873" y="5099"/>
                    <a:pt x="7606" y="4799"/>
                  </a:cubicBezTo>
                  <a:cubicBezTo>
                    <a:pt x="7440" y="4608"/>
                    <a:pt x="7171" y="4435"/>
                    <a:pt x="6898" y="4375"/>
                  </a:cubicBezTo>
                  <a:lnTo>
                    <a:pt x="6898" y="4375"/>
                  </a:lnTo>
                  <a:cubicBezTo>
                    <a:pt x="6904" y="4375"/>
                    <a:pt x="6911" y="4375"/>
                    <a:pt x="6917" y="4375"/>
                  </a:cubicBezTo>
                  <a:cubicBezTo>
                    <a:pt x="7390" y="4375"/>
                    <a:pt x="7836" y="4307"/>
                    <a:pt x="8240" y="4065"/>
                  </a:cubicBezTo>
                  <a:cubicBezTo>
                    <a:pt x="8740" y="3765"/>
                    <a:pt x="9107" y="3197"/>
                    <a:pt x="9007" y="2597"/>
                  </a:cubicBezTo>
                  <a:cubicBezTo>
                    <a:pt x="8883" y="1978"/>
                    <a:pt x="8214" y="1589"/>
                    <a:pt x="7559" y="1589"/>
                  </a:cubicBezTo>
                  <a:cubicBezTo>
                    <a:pt x="7508" y="1589"/>
                    <a:pt x="7457" y="1591"/>
                    <a:pt x="7406" y="1596"/>
                  </a:cubicBezTo>
                  <a:cubicBezTo>
                    <a:pt x="6739" y="1696"/>
                    <a:pt x="6172" y="2097"/>
                    <a:pt x="5705" y="2597"/>
                  </a:cubicBezTo>
                  <a:cubicBezTo>
                    <a:pt x="5871" y="2063"/>
                    <a:pt x="5905" y="1463"/>
                    <a:pt x="5838" y="929"/>
                  </a:cubicBezTo>
                  <a:cubicBezTo>
                    <a:pt x="5771" y="596"/>
                    <a:pt x="5605" y="195"/>
                    <a:pt x="5338" y="62"/>
                  </a:cubicBezTo>
                  <a:cubicBezTo>
                    <a:pt x="5252" y="19"/>
                    <a:pt x="5158" y="0"/>
                    <a:pt x="50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8"/>
            <p:cNvSpPr/>
            <p:nvPr/>
          </p:nvSpPr>
          <p:spPr>
            <a:xfrm>
              <a:off x="3869600" y="3817550"/>
              <a:ext cx="386050" cy="388375"/>
            </a:xfrm>
            <a:custGeom>
              <a:avLst/>
              <a:gdLst/>
              <a:ahLst/>
              <a:cxnLst/>
              <a:rect l="l" t="t" r="r" b="b"/>
              <a:pathLst>
                <a:path w="15442" h="15535" extrusionOk="0">
                  <a:moveTo>
                    <a:pt x="5815" y="0"/>
                  </a:moveTo>
                  <a:cubicBezTo>
                    <a:pt x="5563" y="0"/>
                    <a:pt x="5353" y="217"/>
                    <a:pt x="5271" y="626"/>
                  </a:cubicBezTo>
                  <a:cubicBezTo>
                    <a:pt x="4804" y="2627"/>
                    <a:pt x="6072" y="4962"/>
                    <a:pt x="7406" y="6964"/>
                  </a:cubicBezTo>
                  <a:cubicBezTo>
                    <a:pt x="7372" y="7031"/>
                    <a:pt x="7272" y="7064"/>
                    <a:pt x="7239" y="7097"/>
                  </a:cubicBezTo>
                  <a:lnTo>
                    <a:pt x="7106" y="7231"/>
                  </a:lnTo>
                  <a:cubicBezTo>
                    <a:pt x="5914" y="6772"/>
                    <a:pt x="4641" y="6405"/>
                    <a:pt x="3438" y="6405"/>
                  </a:cubicBezTo>
                  <a:cubicBezTo>
                    <a:pt x="2452" y="6405"/>
                    <a:pt x="1512" y="6651"/>
                    <a:pt x="701" y="7297"/>
                  </a:cubicBezTo>
                  <a:cubicBezTo>
                    <a:pt x="1" y="7898"/>
                    <a:pt x="101" y="8765"/>
                    <a:pt x="1101" y="9032"/>
                  </a:cubicBezTo>
                  <a:cubicBezTo>
                    <a:pt x="1984" y="9244"/>
                    <a:pt x="2883" y="9345"/>
                    <a:pt x="3778" y="9345"/>
                  </a:cubicBezTo>
                  <a:cubicBezTo>
                    <a:pt x="4709" y="9345"/>
                    <a:pt x="5637" y="9236"/>
                    <a:pt x="6539" y="9032"/>
                  </a:cubicBezTo>
                  <a:cubicBezTo>
                    <a:pt x="6572" y="9132"/>
                    <a:pt x="6605" y="9265"/>
                    <a:pt x="6672" y="9366"/>
                  </a:cubicBezTo>
                  <a:cubicBezTo>
                    <a:pt x="5338" y="10400"/>
                    <a:pt x="4070" y="11634"/>
                    <a:pt x="3837" y="13268"/>
                  </a:cubicBezTo>
                  <a:cubicBezTo>
                    <a:pt x="3749" y="13770"/>
                    <a:pt x="3919" y="14087"/>
                    <a:pt x="4196" y="14087"/>
                  </a:cubicBezTo>
                  <a:cubicBezTo>
                    <a:pt x="4343" y="14087"/>
                    <a:pt x="4519" y="13998"/>
                    <a:pt x="4704" y="13802"/>
                  </a:cubicBezTo>
                  <a:cubicBezTo>
                    <a:pt x="5905" y="12801"/>
                    <a:pt x="6905" y="11467"/>
                    <a:pt x="7639" y="10099"/>
                  </a:cubicBezTo>
                  <a:lnTo>
                    <a:pt x="7906" y="10099"/>
                  </a:lnTo>
                  <a:cubicBezTo>
                    <a:pt x="7739" y="12001"/>
                    <a:pt x="7973" y="14069"/>
                    <a:pt x="9908" y="15270"/>
                  </a:cubicBezTo>
                  <a:cubicBezTo>
                    <a:pt x="10188" y="15449"/>
                    <a:pt x="10479" y="15534"/>
                    <a:pt x="10740" y="15534"/>
                  </a:cubicBezTo>
                  <a:cubicBezTo>
                    <a:pt x="11256" y="15534"/>
                    <a:pt x="11653" y="15201"/>
                    <a:pt x="11609" y="14603"/>
                  </a:cubicBezTo>
                  <a:cubicBezTo>
                    <a:pt x="11542" y="12801"/>
                    <a:pt x="10808" y="10967"/>
                    <a:pt x="9707" y="9432"/>
                  </a:cubicBezTo>
                  <a:cubicBezTo>
                    <a:pt x="9741" y="9399"/>
                    <a:pt x="9774" y="9399"/>
                    <a:pt x="9808" y="9332"/>
                  </a:cubicBezTo>
                  <a:lnTo>
                    <a:pt x="9974" y="9165"/>
                  </a:lnTo>
                  <a:cubicBezTo>
                    <a:pt x="11575" y="9999"/>
                    <a:pt x="13210" y="10566"/>
                    <a:pt x="14644" y="10600"/>
                  </a:cubicBezTo>
                  <a:cubicBezTo>
                    <a:pt x="14663" y="10601"/>
                    <a:pt x="14681" y="10601"/>
                    <a:pt x="14698" y="10601"/>
                  </a:cubicBezTo>
                  <a:cubicBezTo>
                    <a:pt x="15442" y="10601"/>
                    <a:pt x="15363" y="9917"/>
                    <a:pt x="14711" y="9265"/>
                  </a:cubicBezTo>
                  <a:cubicBezTo>
                    <a:pt x="13410" y="7965"/>
                    <a:pt x="11976" y="7631"/>
                    <a:pt x="10641" y="7631"/>
                  </a:cubicBezTo>
                  <a:cubicBezTo>
                    <a:pt x="10641" y="7498"/>
                    <a:pt x="10641" y="7431"/>
                    <a:pt x="10608" y="7331"/>
                  </a:cubicBezTo>
                  <a:cubicBezTo>
                    <a:pt x="11742" y="6564"/>
                    <a:pt x="12743" y="5463"/>
                    <a:pt x="13377" y="4162"/>
                  </a:cubicBezTo>
                  <a:cubicBezTo>
                    <a:pt x="13767" y="3413"/>
                    <a:pt x="13268" y="2760"/>
                    <a:pt x="12469" y="2760"/>
                  </a:cubicBezTo>
                  <a:cubicBezTo>
                    <a:pt x="12449" y="2760"/>
                    <a:pt x="12429" y="2760"/>
                    <a:pt x="12409" y="2761"/>
                  </a:cubicBezTo>
                  <a:cubicBezTo>
                    <a:pt x="10541" y="2928"/>
                    <a:pt x="9541" y="4595"/>
                    <a:pt x="8874" y="6397"/>
                  </a:cubicBezTo>
                  <a:cubicBezTo>
                    <a:pt x="8740" y="6397"/>
                    <a:pt x="8640" y="6397"/>
                    <a:pt x="8540" y="6430"/>
                  </a:cubicBezTo>
                  <a:cubicBezTo>
                    <a:pt x="8273" y="4529"/>
                    <a:pt x="7639" y="2527"/>
                    <a:pt x="6639" y="726"/>
                  </a:cubicBezTo>
                  <a:cubicBezTo>
                    <a:pt x="6384" y="233"/>
                    <a:pt x="6077" y="0"/>
                    <a:pt x="5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8"/>
            <p:cNvSpPr/>
            <p:nvPr/>
          </p:nvSpPr>
          <p:spPr>
            <a:xfrm>
              <a:off x="4051400" y="3997250"/>
              <a:ext cx="65900" cy="51900"/>
            </a:xfrm>
            <a:custGeom>
              <a:avLst/>
              <a:gdLst/>
              <a:ahLst/>
              <a:cxnLst/>
              <a:rect l="l" t="t" r="r" b="b"/>
              <a:pathLst>
                <a:path w="2636" h="2076" extrusionOk="0">
                  <a:moveTo>
                    <a:pt x="1556" y="1"/>
                  </a:moveTo>
                  <a:cubicBezTo>
                    <a:pt x="1209" y="1"/>
                    <a:pt x="826" y="137"/>
                    <a:pt x="534" y="410"/>
                  </a:cubicBezTo>
                  <a:cubicBezTo>
                    <a:pt x="100" y="877"/>
                    <a:pt x="0" y="1544"/>
                    <a:pt x="367" y="1877"/>
                  </a:cubicBezTo>
                  <a:cubicBezTo>
                    <a:pt x="542" y="2012"/>
                    <a:pt x="771" y="2076"/>
                    <a:pt x="1013" y="2076"/>
                  </a:cubicBezTo>
                  <a:cubicBezTo>
                    <a:pt x="1371" y="2076"/>
                    <a:pt x="1757" y="1936"/>
                    <a:pt x="2035" y="1677"/>
                  </a:cubicBezTo>
                  <a:cubicBezTo>
                    <a:pt x="2536" y="1210"/>
                    <a:pt x="2636" y="543"/>
                    <a:pt x="2202" y="209"/>
                  </a:cubicBezTo>
                  <a:cubicBezTo>
                    <a:pt x="2035" y="70"/>
                    <a:pt x="1805" y="1"/>
                    <a:pt x="1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8"/>
            <p:cNvSpPr/>
            <p:nvPr/>
          </p:nvSpPr>
          <p:spPr>
            <a:xfrm>
              <a:off x="3732000" y="2830600"/>
              <a:ext cx="311925" cy="309700"/>
            </a:xfrm>
            <a:custGeom>
              <a:avLst/>
              <a:gdLst/>
              <a:ahLst/>
              <a:cxnLst/>
              <a:rect l="l" t="t" r="r" b="b"/>
              <a:pathLst>
                <a:path w="12477" h="12388" extrusionOk="0">
                  <a:moveTo>
                    <a:pt x="7352" y="0"/>
                  </a:moveTo>
                  <a:cubicBezTo>
                    <a:pt x="7006" y="0"/>
                    <a:pt x="6655" y="109"/>
                    <a:pt x="6372" y="309"/>
                  </a:cubicBezTo>
                  <a:cubicBezTo>
                    <a:pt x="5771" y="676"/>
                    <a:pt x="5438" y="1343"/>
                    <a:pt x="5371" y="2043"/>
                  </a:cubicBezTo>
                  <a:cubicBezTo>
                    <a:pt x="5301" y="2531"/>
                    <a:pt x="5393" y="2970"/>
                    <a:pt x="5523" y="3417"/>
                  </a:cubicBezTo>
                  <a:lnTo>
                    <a:pt x="5523" y="3417"/>
                  </a:lnTo>
                  <a:cubicBezTo>
                    <a:pt x="5348" y="2884"/>
                    <a:pt x="5128" y="2336"/>
                    <a:pt x="4837" y="1877"/>
                  </a:cubicBezTo>
                  <a:cubicBezTo>
                    <a:pt x="4370" y="1243"/>
                    <a:pt x="3703" y="709"/>
                    <a:pt x="2936" y="642"/>
                  </a:cubicBezTo>
                  <a:cubicBezTo>
                    <a:pt x="2870" y="633"/>
                    <a:pt x="2802" y="629"/>
                    <a:pt x="2734" y="629"/>
                  </a:cubicBezTo>
                  <a:cubicBezTo>
                    <a:pt x="2051" y="629"/>
                    <a:pt x="1320" y="1076"/>
                    <a:pt x="1168" y="1743"/>
                  </a:cubicBezTo>
                  <a:cubicBezTo>
                    <a:pt x="1001" y="2510"/>
                    <a:pt x="1535" y="3244"/>
                    <a:pt x="2035" y="3878"/>
                  </a:cubicBezTo>
                  <a:cubicBezTo>
                    <a:pt x="2669" y="4645"/>
                    <a:pt x="3436" y="5546"/>
                    <a:pt x="4204" y="6213"/>
                  </a:cubicBezTo>
                  <a:cubicBezTo>
                    <a:pt x="3984" y="6181"/>
                    <a:pt x="3763" y="6165"/>
                    <a:pt x="3543" y="6165"/>
                  </a:cubicBezTo>
                  <a:cubicBezTo>
                    <a:pt x="2627" y="6165"/>
                    <a:pt x="1727" y="6442"/>
                    <a:pt x="1001" y="6980"/>
                  </a:cubicBezTo>
                  <a:cubicBezTo>
                    <a:pt x="601" y="7214"/>
                    <a:pt x="267" y="7581"/>
                    <a:pt x="167" y="8014"/>
                  </a:cubicBezTo>
                  <a:cubicBezTo>
                    <a:pt x="1" y="8681"/>
                    <a:pt x="368" y="9415"/>
                    <a:pt x="1001" y="9749"/>
                  </a:cubicBezTo>
                  <a:cubicBezTo>
                    <a:pt x="1340" y="9937"/>
                    <a:pt x="1731" y="10019"/>
                    <a:pt x="2128" y="10019"/>
                  </a:cubicBezTo>
                  <a:cubicBezTo>
                    <a:pt x="2435" y="10019"/>
                    <a:pt x="2745" y="9970"/>
                    <a:pt x="3036" y="9882"/>
                  </a:cubicBezTo>
                  <a:cubicBezTo>
                    <a:pt x="3463" y="9760"/>
                    <a:pt x="3852" y="9577"/>
                    <a:pt x="4219" y="9361"/>
                  </a:cubicBezTo>
                  <a:lnTo>
                    <a:pt x="4219" y="9361"/>
                  </a:lnTo>
                  <a:cubicBezTo>
                    <a:pt x="4165" y="9419"/>
                    <a:pt x="4115" y="9481"/>
                    <a:pt x="4070" y="9549"/>
                  </a:cubicBezTo>
                  <a:cubicBezTo>
                    <a:pt x="4037" y="9916"/>
                    <a:pt x="4170" y="10283"/>
                    <a:pt x="4237" y="10650"/>
                  </a:cubicBezTo>
                  <a:cubicBezTo>
                    <a:pt x="4370" y="11050"/>
                    <a:pt x="4437" y="11483"/>
                    <a:pt x="4704" y="11817"/>
                  </a:cubicBezTo>
                  <a:cubicBezTo>
                    <a:pt x="4923" y="12161"/>
                    <a:pt x="5258" y="12387"/>
                    <a:pt x="5656" y="12387"/>
                  </a:cubicBezTo>
                  <a:cubicBezTo>
                    <a:pt x="5683" y="12387"/>
                    <a:pt x="5711" y="12386"/>
                    <a:pt x="5738" y="12384"/>
                  </a:cubicBezTo>
                  <a:cubicBezTo>
                    <a:pt x="6238" y="12351"/>
                    <a:pt x="6605" y="11884"/>
                    <a:pt x="6872" y="11417"/>
                  </a:cubicBezTo>
                  <a:cubicBezTo>
                    <a:pt x="7272" y="10683"/>
                    <a:pt x="7473" y="9849"/>
                    <a:pt x="7473" y="9015"/>
                  </a:cubicBezTo>
                  <a:cubicBezTo>
                    <a:pt x="7873" y="9916"/>
                    <a:pt x="8507" y="10783"/>
                    <a:pt x="9407" y="11217"/>
                  </a:cubicBezTo>
                  <a:cubicBezTo>
                    <a:pt x="9692" y="11343"/>
                    <a:pt x="10013" y="11406"/>
                    <a:pt x="10335" y="11406"/>
                  </a:cubicBezTo>
                  <a:cubicBezTo>
                    <a:pt x="11032" y="11406"/>
                    <a:pt x="11734" y="11110"/>
                    <a:pt x="12076" y="10516"/>
                  </a:cubicBezTo>
                  <a:cubicBezTo>
                    <a:pt x="12476" y="9749"/>
                    <a:pt x="12276" y="8748"/>
                    <a:pt x="11709" y="8148"/>
                  </a:cubicBezTo>
                  <a:cubicBezTo>
                    <a:pt x="11211" y="7591"/>
                    <a:pt x="10507" y="7266"/>
                    <a:pt x="9778" y="7037"/>
                  </a:cubicBezTo>
                  <a:lnTo>
                    <a:pt x="9778" y="7037"/>
                  </a:lnTo>
                  <a:cubicBezTo>
                    <a:pt x="9912" y="7065"/>
                    <a:pt x="10045" y="7078"/>
                    <a:pt x="10177" y="7078"/>
                  </a:cubicBezTo>
                  <a:cubicBezTo>
                    <a:pt x="10546" y="7078"/>
                    <a:pt x="10902" y="6977"/>
                    <a:pt x="11209" y="6813"/>
                  </a:cubicBezTo>
                  <a:cubicBezTo>
                    <a:pt x="11709" y="6513"/>
                    <a:pt x="12043" y="5980"/>
                    <a:pt x="12109" y="5379"/>
                  </a:cubicBezTo>
                  <a:cubicBezTo>
                    <a:pt x="12209" y="5012"/>
                    <a:pt x="12109" y="4579"/>
                    <a:pt x="11876" y="4245"/>
                  </a:cubicBezTo>
                  <a:cubicBezTo>
                    <a:pt x="11592" y="3890"/>
                    <a:pt x="11141" y="3737"/>
                    <a:pt x="10676" y="3737"/>
                  </a:cubicBezTo>
                  <a:cubicBezTo>
                    <a:pt x="10486" y="3737"/>
                    <a:pt x="10292" y="3763"/>
                    <a:pt x="10108" y="3811"/>
                  </a:cubicBezTo>
                  <a:cubicBezTo>
                    <a:pt x="9541" y="3978"/>
                    <a:pt x="9074" y="4312"/>
                    <a:pt x="8573" y="4712"/>
                  </a:cubicBezTo>
                  <a:cubicBezTo>
                    <a:pt x="9074" y="3745"/>
                    <a:pt x="9207" y="2644"/>
                    <a:pt x="8974" y="1576"/>
                  </a:cubicBezTo>
                  <a:cubicBezTo>
                    <a:pt x="8874" y="1143"/>
                    <a:pt x="8707" y="642"/>
                    <a:pt x="8307" y="342"/>
                  </a:cubicBezTo>
                  <a:cubicBezTo>
                    <a:pt x="8040" y="109"/>
                    <a:pt x="7698" y="0"/>
                    <a:pt x="7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8"/>
            <p:cNvSpPr/>
            <p:nvPr/>
          </p:nvSpPr>
          <p:spPr>
            <a:xfrm>
              <a:off x="3601175" y="2739250"/>
              <a:ext cx="573675" cy="512350"/>
            </a:xfrm>
            <a:custGeom>
              <a:avLst/>
              <a:gdLst/>
              <a:ahLst/>
              <a:cxnLst/>
              <a:rect l="l" t="t" r="r" b="b"/>
              <a:pathLst>
                <a:path w="22947" h="20494" extrusionOk="0">
                  <a:moveTo>
                    <a:pt x="8627" y="0"/>
                  </a:moveTo>
                  <a:cubicBezTo>
                    <a:pt x="8269" y="0"/>
                    <a:pt x="7967" y="354"/>
                    <a:pt x="7835" y="994"/>
                  </a:cubicBezTo>
                  <a:cubicBezTo>
                    <a:pt x="7435" y="3362"/>
                    <a:pt x="8569" y="5731"/>
                    <a:pt x="9970" y="7732"/>
                  </a:cubicBezTo>
                  <a:cubicBezTo>
                    <a:pt x="9837" y="7866"/>
                    <a:pt x="9737" y="7999"/>
                    <a:pt x="9637" y="8166"/>
                  </a:cubicBezTo>
                  <a:cubicBezTo>
                    <a:pt x="7368" y="6798"/>
                    <a:pt x="4767" y="5831"/>
                    <a:pt x="2098" y="5631"/>
                  </a:cubicBezTo>
                  <a:cubicBezTo>
                    <a:pt x="2019" y="5624"/>
                    <a:pt x="1943" y="5620"/>
                    <a:pt x="1869" y="5620"/>
                  </a:cubicBezTo>
                  <a:cubicBezTo>
                    <a:pt x="505" y="5620"/>
                    <a:pt x="1" y="6756"/>
                    <a:pt x="697" y="7832"/>
                  </a:cubicBezTo>
                  <a:cubicBezTo>
                    <a:pt x="2270" y="10338"/>
                    <a:pt x="5293" y="10935"/>
                    <a:pt x="8345" y="10935"/>
                  </a:cubicBezTo>
                  <a:cubicBezTo>
                    <a:pt x="8788" y="10935"/>
                    <a:pt x="9231" y="10922"/>
                    <a:pt x="9670" y="10901"/>
                  </a:cubicBezTo>
                  <a:lnTo>
                    <a:pt x="9804" y="11168"/>
                  </a:lnTo>
                  <a:cubicBezTo>
                    <a:pt x="9837" y="11235"/>
                    <a:pt x="9937" y="11368"/>
                    <a:pt x="9970" y="11435"/>
                  </a:cubicBezTo>
                  <a:cubicBezTo>
                    <a:pt x="7135" y="13603"/>
                    <a:pt x="4333" y="16305"/>
                    <a:pt x="4066" y="19340"/>
                  </a:cubicBezTo>
                  <a:cubicBezTo>
                    <a:pt x="3986" y="20061"/>
                    <a:pt x="4278" y="20493"/>
                    <a:pt x="4777" y="20493"/>
                  </a:cubicBezTo>
                  <a:cubicBezTo>
                    <a:pt x="5110" y="20493"/>
                    <a:pt x="5534" y="20301"/>
                    <a:pt x="6001" y="19874"/>
                  </a:cubicBezTo>
                  <a:cubicBezTo>
                    <a:pt x="8236" y="17839"/>
                    <a:pt x="10004" y="15271"/>
                    <a:pt x="11305" y="12736"/>
                  </a:cubicBezTo>
                  <a:cubicBezTo>
                    <a:pt x="11438" y="12836"/>
                    <a:pt x="11605" y="12903"/>
                    <a:pt x="11705" y="12936"/>
                  </a:cubicBezTo>
                  <a:cubicBezTo>
                    <a:pt x="11805" y="15771"/>
                    <a:pt x="12472" y="18573"/>
                    <a:pt x="15007" y="19674"/>
                  </a:cubicBezTo>
                  <a:cubicBezTo>
                    <a:pt x="15246" y="19772"/>
                    <a:pt x="15481" y="19819"/>
                    <a:pt x="15702" y="19819"/>
                  </a:cubicBezTo>
                  <a:cubicBezTo>
                    <a:pt x="16534" y="19819"/>
                    <a:pt x="17167" y="19160"/>
                    <a:pt x="17009" y="18106"/>
                  </a:cubicBezTo>
                  <a:cubicBezTo>
                    <a:pt x="16708" y="16038"/>
                    <a:pt x="15841" y="14037"/>
                    <a:pt x="14640" y="12369"/>
                  </a:cubicBezTo>
                  <a:cubicBezTo>
                    <a:pt x="14707" y="12235"/>
                    <a:pt x="14774" y="12102"/>
                    <a:pt x="14840" y="12002"/>
                  </a:cubicBezTo>
                  <a:cubicBezTo>
                    <a:pt x="15696" y="12298"/>
                    <a:pt x="16625" y="12484"/>
                    <a:pt x="17619" y="12484"/>
                  </a:cubicBezTo>
                  <a:cubicBezTo>
                    <a:pt x="18756" y="12484"/>
                    <a:pt x="19979" y="12240"/>
                    <a:pt x="21278" y="11635"/>
                  </a:cubicBezTo>
                  <a:cubicBezTo>
                    <a:pt x="22513" y="11001"/>
                    <a:pt x="22946" y="10034"/>
                    <a:pt x="21845" y="9700"/>
                  </a:cubicBezTo>
                  <a:cubicBezTo>
                    <a:pt x="20751" y="9359"/>
                    <a:pt x="19511" y="9202"/>
                    <a:pt x="18194" y="9202"/>
                  </a:cubicBezTo>
                  <a:cubicBezTo>
                    <a:pt x="17063" y="9202"/>
                    <a:pt x="15875" y="9318"/>
                    <a:pt x="14674" y="9533"/>
                  </a:cubicBezTo>
                  <a:cubicBezTo>
                    <a:pt x="14640" y="9467"/>
                    <a:pt x="14607" y="9367"/>
                    <a:pt x="14540" y="9233"/>
                  </a:cubicBezTo>
                  <a:cubicBezTo>
                    <a:pt x="14507" y="9200"/>
                    <a:pt x="14474" y="9133"/>
                    <a:pt x="14440" y="9066"/>
                  </a:cubicBezTo>
                  <a:cubicBezTo>
                    <a:pt x="16708" y="7399"/>
                    <a:pt x="18543" y="5230"/>
                    <a:pt x="19477" y="2729"/>
                  </a:cubicBezTo>
                  <a:cubicBezTo>
                    <a:pt x="19872" y="1656"/>
                    <a:pt x="19121" y="918"/>
                    <a:pt x="18012" y="918"/>
                  </a:cubicBezTo>
                  <a:cubicBezTo>
                    <a:pt x="17810" y="918"/>
                    <a:pt x="17597" y="943"/>
                    <a:pt x="17376" y="994"/>
                  </a:cubicBezTo>
                  <a:cubicBezTo>
                    <a:pt x="14140" y="1795"/>
                    <a:pt x="12839" y="4497"/>
                    <a:pt x="12205" y="7299"/>
                  </a:cubicBezTo>
                  <a:cubicBezTo>
                    <a:pt x="12105" y="7232"/>
                    <a:pt x="11972" y="7198"/>
                    <a:pt x="11872" y="7198"/>
                  </a:cubicBezTo>
                  <a:cubicBezTo>
                    <a:pt x="11471" y="4897"/>
                    <a:pt x="10671" y="2562"/>
                    <a:pt x="9503" y="660"/>
                  </a:cubicBezTo>
                  <a:cubicBezTo>
                    <a:pt x="9213" y="210"/>
                    <a:pt x="8904" y="0"/>
                    <a:pt x="8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8"/>
            <p:cNvSpPr/>
            <p:nvPr/>
          </p:nvSpPr>
          <p:spPr>
            <a:xfrm>
              <a:off x="3861250" y="2953700"/>
              <a:ext cx="90100" cy="84450"/>
            </a:xfrm>
            <a:custGeom>
              <a:avLst/>
              <a:gdLst/>
              <a:ahLst/>
              <a:cxnLst/>
              <a:rect l="l" t="t" r="r" b="b"/>
              <a:pathLst>
                <a:path w="3604" h="3378" extrusionOk="0">
                  <a:moveTo>
                    <a:pt x="1347" y="1"/>
                  </a:moveTo>
                  <a:cubicBezTo>
                    <a:pt x="1191" y="1"/>
                    <a:pt x="1040" y="29"/>
                    <a:pt x="902" y="88"/>
                  </a:cubicBezTo>
                  <a:cubicBezTo>
                    <a:pt x="168" y="355"/>
                    <a:pt x="1" y="1289"/>
                    <a:pt x="468" y="2223"/>
                  </a:cubicBezTo>
                  <a:cubicBezTo>
                    <a:pt x="869" y="2918"/>
                    <a:pt x="1614" y="3378"/>
                    <a:pt x="2254" y="3378"/>
                  </a:cubicBezTo>
                  <a:cubicBezTo>
                    <a:pt x="2412" y="3378"/>
                    <a:pt x="2564" y="3350"/>
                    <a:pt x="2703" y="3290"/>
                  </a:cubicBezTo>
                  <a:cubicBezTo>
                    <a:pt x="3403" y="2990"/>
                    <a:pt x="3604" y="2056"/>
                    <a:pt x="3103" y="1156"/>
                  </a:cubicBezTo>
                  <a:cubicBezTo>
                    <a:pt x="2702" y="460"/>
                    <a:pt x="1979" y="1"/>
                    <a:pt x="1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5" name="Google Shape;2495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496" name="Google Shape;2496;p28"/>
          <p:cNvGrpSpPr/>
          <p:nvPr/>
        </p:nvGrpSpPr>
        <p:grpSpPr>
          <a:xfrm rot="3599956">
            <a:off x="6936532" y="3729877"/>
            <a:ext cx="2639704" cy="2047351"/>
            <a:chOff x="7065429" y="3849917"/>
            <a:chExt cx="2639762" cy="2047396"/>
          </a:xfrm>
        </p:grpSpPr>
        <p:sp>
          <p:nvSpPr>
            <p:cNvPr id="2497" name="Google Shape;2497;p28"/>
            <p:cNvSpPr/>
            <p:nvPr/>
          </p:nvSpPr>
          <p:spPr>
            <a:xfrm rot="-2052473">
              <a:off x="8405117" y="4230685"/>
              <a:ext cx="564707" cy="910065"/>
            </a:xfrm>
            <a:custGeom>
              <a:avLst/>
              <a:gdLst/>
              <a:ahLst/>
              <a:cxnLst/>
              <a:rect l="l" t="t" r="r" b="b"/>
              <a:pathLst>
                <a:path w="13310" h="21450" extrusionOk="0">
                  <a:moveTo>
                    <a:pt x="12876" y="0"/>
                  </a:moveTo>
                  <a:lnTo>
                    <a:pt x="12876" y="0"/>
                  </a:lnTo>
                  <a:cubicBezTo>
                    <a:pt x="8173" y="1035"/>
                    <a:pt x="6672" y="3203"/>
                    <a:pt x="5304" y="6305"/>
                  </a:cubicBezTo>
                  <a:cubicBezTo>
                    <a:pt x="3936" y="9441"/>
                    <a:pt x="4170" y="8840"/>
                    <a:pt x="2102" y="11642"/>
                  </a:cubicBezTo>
                  <a:cubicBezTo>
                    <a:pt x="0" y="14444"/>
                    <a:pt x="601" y="21449"/>
                    <a:pt x="601" y="21449"/>
                  </a:cubicBezTo>
                  <a:cubicBezTo>
                    <a:pt x="5704" y="19014"/>
                    <a:pt x="7339" y="16179"/>
                    <a:pt x="7973" y="13143"/>
                  </a:cubicBezTo>
                  <a:cubicBezTo>
                    <a:pt x="8673" y="10108"/>
                    <a:pt x="9274" y="9541"/>
                    <a:pt x="11275" y="6172"/>
                  </a:cubicBezTo>
                  <a:cubicBezTo>
                    <a:pt x="13310" y="2803"/>
                    <a:pt x="12876" y="1"/>
                    <a:pt x="1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8" name="Google Shape;2498;p28"/>
            <p:cNvGrpSpPr/>
            <p:nvPr/>
          </p:nvGrpSpPr>
          <p:grpSpPr>
            <a:xfrm>
              <a:off x="7065429" y="3849917"/>
              <a:ext cx="2639762" cy="2047396"/>
              <a:chOff x="7370229" y="3849917"/>
              <a:chExt cx="2639762" cy="2047396"/>
            </a:xfrm>
          </p:grpSpPr>
          <p:grpSp>
            <p:nvGrpSpPr>
              <p:cNvPr id="2499" name="Google Shape;2499;p28"/>
              <p:cNvGrpSpPr/>
              <p:nvPr/>
            </p:nvGrpSpPr>
            <p:grpSpPr>
              <a:xfrm rot="-2700000">
                <a:off x="7782639" y="4230035"/>
                <a:ext cx="726055" cy="1467214"/>
                <a:chOff x="9937964" y="2382704"/>
                <a:chExt cx="726062" cy="1467228"/>
              </a:xfrm>
            </p:grpSpPr>
            <p:sp>
              <p:nvSpPr>
                <p:cNvPr id="2500" name="Google Shape;2500;p28"/>
                <p:cNvSpPr/>
                <p:nvPr/>
              </p:nvSpPr>
              <p:spPr>
                <a:xfrm>
                  <a:off x="9937964" y="2382704"/>
                  <a:ext cx="639892" cy="1200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2" h="28285" extrusionOk="0">
                      <a:moveTo>
                        <a:pt x="172" y="1"/>
                      </a:moveTo>
                      <a:cubicBezTo>
                        <a:pt x="61" y="1"/>
                        <a:pt x="1" y="53"/>
                        <a:pt x="4" y="165"/>
                      </a:cubicBezTo>
                      <a:cubicBezTo>
                        <a:pt x="38" y="1232"/>
                        <a:pt x="471" y="6369"/>
                        <a:pt x="1205" y="8838"/>
                      </a:cubicBezTo>
                      <a:cubicBezTo>
                        <a:pt x="1939" y="11239"/>
                        <a:pt x="4541" y="13007"/>
                        <a:pt x="5642" y="15609"/>
                      </a:cubicBezTo>
                      <a:cubicBezTo>
                        <a:pt x="6709" y="18211"/>
                        <a:pt x="6409" y="18912"/>
                        <a:pt x="9344" y="21347"/>
                      </a:cubicBezTo>
                      <a:cubicBezTo>
                        <a:pt x="12246" y="23715"/>
                        <a:pt x="15082" y="28285"/>
                        <a:pt x="15082" y="28285"/>
                      </a:cubicBezTo>
                      <a:cubicBezTo>
                        <a:pt x="14148" y="23782"/>
                        <a:pt x="13480" y="18111"/>
                        <a:pt x="11879" y="15176"/>
                      </a:cubicBezTo>
                      <a:cubicBezTo>
                        <a:pt x="10345" y="12173"/>
                        <a:pt x="8677" y="10772"/>
                        <a:pt x="7309" y="7103"/>
                      </a:cubicBezTo>
                      <a:cubicBezTo>
                        <a:pt x="6171" y="4077"/>
                        <a:pt x="1156" y="1"/>
                        <a:pt x="17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" name="Google Shape;2501;p28"/>
                <p:cNvSpPr/>
                <p:nvPr/>
              </p:nvSpPr>
              <p:spPr>
                <a:xfrm>
                  <a:off x="10152563" y="2715845"/>
                  <a:ext cx="511464" cy="1134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5" h="26730" extrusionOk="0">
                      <a:moveTo>
                        <a:pt x="398" y="1"/>
                      </a:moveTo>
                      <a:cubicBezTo>
                        <a:pt x="185" y="1"/>
                        <a:pt x="1" y="211"/>
                        <a:pt x="150" y="385"/>
                      </a:cubicBezTo>
                      <a:cubicBezTo>
                        <a:pt x="1017" y="1586"/>
                        <a:pt x="1784" y="2887"/>
                        <a:pt x="2485" y="4221"/>
                      </a:cubicBezTo>
                      <a:cubicBezTo>
                        <a:pt x="4620" y="8057"/>
                        <a:pt x="6421" y="12060"/>
                        <a:pt x="7989" y="16163"/>
                      </a:cubicBezTo>
                      <a:cubicBezTo>
                        <a:pt x="9323" y="19566"/>
                        <a:pt x="10491" y="23068"/>
                        <a:pt x="11525" y="26571"/>
                      </a:cubicBezTo>
                      <a:cubicBezTo>
                        <a:pt x="11562" y="26682"/>
                        <a:pt x="11649" y="26729"/>
                        <a:pt x="11739" y="26729"/>
                      </a:cubicBezTo>
                      <a:cubicBezTo>
                        <a:pt x="11893" y="26729"/>
                        <a:pt x="12055" y="26593"/>
                        <a:pt x="11992" y="26404"/>
                      </a:cubicBezTo>
                      <a:cubicBezTo>
                        <a:pt x="10290" y="20700"/>
                        <a:pt x="8289" y="15062"/>
                        <a:pt x="5821" y="9659"/>
                      </a:cubicBezTo>
                      <a:cubicBezTo>
                        <a:pt x="4520" y="6823"/>
                        <a:pt x="3052" y="3988"/>
                        <a:pt x="1384" y="1319"/>
                      </a:cubicBezTo>
                      <a:cubicBezTo>
                        <a:pt x="1151" y="886"/>
                        <a:pt x="850" y="485"/>
                        <a:pt x="617" y="85"/>
                      </a:cubicBezTo>
                      <a:cubicBezTo>
                        <a:pt x="549" y="25"/>
                        <a:pt x="472" y="1"/>
                        <a:pt x="3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02" name="Google Shape;2502;p28"/>
              <p:cNvGrpSpPr/>
              <p:nvPr/>
            </p:nvGrpSpPr>
            <p:grpSpPr>
              <a:xfrm>
                <a:off x="7998979" y="4595823"/>
                <a:ext cx="850035" cy="735650"/>
                <a:chOff x="9717341" y="3079873"/>
                <a:chExt cx="850035" cy="735650"/>
              </a:xfrm>
            </p:grpSpPr>
            <p:sp>
              <p:nvSpPr>
                <p:cNvPr id="2503" name="Google Shape;2503;p28"/>
                <p:cNvSpPr/>
                <p:nvPr/>
              </p:nvSpPr>
              <p:spPr>
                <a:xfrm>
                  <a:off x="9717341" y="3079873"/>
                  <a:ext cx="723219" cy="529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46" h="12487" extrusionOk="0">
                      <a:moveTo>
                        <a:pt x="2057" y="1"/>
                      </a:moveTo>
                      <a:cubicBezTo>
                        <a:pt x="1068" y="1"/>
                        <a:pt x="383" y="142"/>
                        <a:pt x="267" y="245"/>
                      </a:cubicBezTo>
                      <a:cubicBezTo>
                        <a:pt x="0" y="478"/>
                        <a:pt x="3536" y="4848"/>
                        <a:pt x="5738" y="6116"/>
                      </a:cubicBezTo>
                      <a:cubicBezTo>
                        <a:pt x="6905" y="6783"/>
                        <a:pt x="7406" y="6516"/>
                        <a:pt x="10241" y="9451"/>
                      </a:cubicBezTo>
                      <a:cubicBezTo>
                        <a:pt x="12576" y="11953"/>
                        <a:pt x="15612" y="12487"/>
                        <a:pt x="17046" y="12487"/>
                      </a:cubicBezTo>
                      <a:cubicBezTo>
                        <a:pt x="17046" y="12487"/>
                        <a:pt x="15345" y="8017"/>
                        <a:pt x="13377" y="5849"/>
                      </a:cubicBezTo>
                      <a:cubicBezTo>
                        <a:pt x="11942" y="4314"/>
                        <a:pt x="9741" y="3080"/>
                        <a:pt x="8073" y="1846"/>
                      </a:cubicBezTo>
                      <a:cubicBezTo>
                        <a:pt x="6017" y="366"/>
                        <a:pt x="3645" y="1"/>
                        <a:pt x="205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" name="Google Shape;2504;p28"/>
                <p:cNvSpPr/>
                <p:nvPr/>
              </p:nvSpPr>
              <p:spPr>
                <a:xfrm>
                  <a:off x="10033808" y="3259680"/>
                  <a:ext cx="533568" cy="555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6" h="13101" extrusionOk="0">
                      <a:moveTo>
                        <a:pt x="372" y="0"/>
                      </a:moveTo>
                      <a:cubicBezTo>
                        <a:pt x="159" y="0"/>
                        <a:pt x="0" y="273"/>
                        <a:pt x="247" y="410"/>
                      </a:cubicBezTo>
                      <a:cubicBezTo>
                        <a:pt x="1314" y="1044"/>
                        <a:pt x="2382" y="1744"/>
                        <a:pt x="3383" y="2511"/>
                      </a:cubicBezTo>
                      <a:cubicBezTo>
                        <a:pt x="5617" y="4179"/>
                        <a:pt x="7652" y="6081"/>
                        <a:pt x="9387" y="8282"/>
                      </a:cubicBezTo>
                      <a:cubicBezTo>
                        <a:pt x="10454" y="9717"/>
                        <a:pt x="11422" y="11284"/>
                        <a:pt x="12089" y="12952"/>
                      </a:cubicBezTo>
                      <a:cubicBezTo>
                        <a:pt x="12135" y="13057"/>
                        <a:pt x="12214" y="13101"/>
                        <a:pt x="12292" y="13101"/>
                      </a:cubicBezTo>
                      <a:cubicBezTo>
                        <a:pt x="12436" y="13101"/>
                        <a:pt x="12576" y="12948"/>
                        <a:pt x="12489" y="12752"/>
                      </a:cubicBezTo>
                      <a:cubicBezTo>
                        <a:pt x="10488" y="7682"/>
                        <a:pt x="6218" y="3645"/>
                        <a:pt x="1715" y="743"/>
                      </a:cubicBezTo>
                      <a:cubicBezTo>
                        <a:pt x="1314" y="477"/>
                        <a:pt x="914" y="243"/>
                        <a:pt x="514" y="43"/>
                      </a:cubicBezTo>
                      <a:cubicBezTo>
                        <a:pt x="466" y="13"/>
                        <a:pt x="418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05" name="Google Shape;2505;p28"/>
              <p:cNvGrpSpPr/>
              <p:nvPr/>
            </p:nvGrpSpPr>
            <p:grpSpPr>
              <a:xfrm rot="-2052487">
                <a:off x="8347232" y="3770480"/>
                <a:ext cx="396315" cy="2206270"/>
                <a:chOff x="10385362" y="1558762"/>
                <a:chExt cx="396315" cy="2206272"/>
              </a:xfrm>
            </p:grpSpPr>
            <p:sp>
              <p:nvSpPr>
                <p:cNvPr id="2506" name="Google Shape;2506;p28"/>
                <p:cNvSpPr/>
                <p:nvPr/>
              </p:nvSpPr>
              <p:spPr>
                <a:xfrm>
                  <a:off x="10385362" y="1558762"/>
                  <a:ext cx="396315" cy="135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1" h="31928" extrusionOk="0">
                      <a:moveTo>
                        <a:pt x="2437" y="1"/>
                      </a:moveTo>
                      <a:cubicBezTo>
                        <a:pt x="2374" y="1"/>
                        <a:pt x="2327" y="34"/>
                        <a:pt x="2302" y="104"/>
                      </a:cubicBezTo>
                      <a:cubicBezTo>
                        <a:pt x="1935" y="1138"/>
                        <a:pt x="367" y="6109"/>
                        <a:pt x="167" y="8677"/>
                      </a:cubicBezTo>
                      <a:cubicBezTo>
                        <a:pt x="0" y="11279"/>
                        <a:pt x="2035" y="13814"/>
                        <a:pt x="2135" y="16649"/>
                      </a:cubicBezTo>
                      <a:cubicBezTo>
                        <a:pt x="2202" y="19485"/>
                        <a:pt x="1635" y="20019"/>
                        <a:pt x="3769" y="23321"/>
                      </a:cubicBezTo>
                      <a:cubicBezTo>
                        <a:pt x="5838" y="26623"/>
                        <a:pt x="7038" y="31927"/>
                        <a:pt x="7038" y="31927"/>
                      </a:cubicBezTo>
                      <a:cubicBezTo>
                        <a:pt x="7806" y="27324"/>
                        <a:pt x="9340" y="21786"/>
                        <a:pt x="8873" y="18384"/>
                      </a:cubicBezTo>
                      <a:cubicBezTo>
                        <a:pt x="8439" y="15015"/>
                        <a:pt x="7205" y="13147"/>
                        <a:pt x="7205" y="9211"/>
                      </a:cubicBezTo>
                      <a:cubicBezTo>
                        <a:pt x="7205" y="5861"/>
                        <a:pt x="3282" y="1"/>
                        <a:pt x="24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" name="Google Shape;2507;p28"/>
                <p:cNvSpPr/>
                <p:nvPr/>
              </p:nvSpPr>
              <p:spPr>
                <a:xfrm>
                  <a:off x="10542726" y="1971285"/>
                  <a:ext cx="180911" cy="179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278" extrusionOk="0">
                      <a:moveTo>
                        <a:pt x="313" y="0"/>
                      </a:moveTo>
                      <a:cubicBezTo>
                        <a:pt x="156" y="0"/>
                        <a:pt x="0" y="108"/>
                        <a:pt x="60" y="288"/>
                      </a:cubicBezTo>
                      <a:cubicBezTo>
                        <a:pt x="661" y="3190"/>
                        <a:pt x="1128" y="6059"/>
                        <a:pt x="1561" y="8928"/>
                      </a:cubicBezTo>
                      <a:cubicBezTo>
                        <a:pt x="2495" y="15599"/>
                        <a:pt x="3163" y="22304"/>
                        <a:pt x="3396" y="29042"/>
                      </a:cubicBezTo>
                      <a:cubicBezTo>
                        <a:pt x="3496" y="33379"/>
                        <a:pt x="3429" y="37715"/>
                        <a:pt x="3096" y="42052"/>
                      </a:cubicBezTo>
                      <a:cubicBezTo>
                        <a:pt x="3080" y="42209"/>
                        <a:pt x="3184" y="42277"/>
                        <a:pt x="3300" y="42277"/>
                      </a:cubicBezTo>
                      <a:cubicBezTo>
                        <a:pt x="3431" y="42277"/>
                        <a:pt x="3579" y="42192"/>
                        <a:pt x="3596" y="42052"/>
                      </a:cubicBezTo>
                      <a:cubicBezTo>
                        <a:pt x="4263" y="34479"/>
                        <a:pt x="3997" y="26874"/>
                        <a:pt x="3296" y="19302"/>
                      </a:cubicBezTo>
                      <a:cubicBezTo>
                        <a:pt x="2796" y="13898"/>
                        <a:pt x="2095" y="8461"/>
                        <a:pt x="1128" y="3124"/>
                      </a:cubicBezTo>
                      <a:cubicBezTo>
                        <a:pt x="961" y="2123"/>
                        <a:pt x="761" y="1122"/>
                        <a:pt x="561" y="155"/>
                      </a:cubicBezTo>
                      <a:cubicBezTo>
                        <a:pt x="521" y="48"/>
                        <a:pt x="417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08" name="Google Shape;2508;p28"/>
              <p:cNvGrpSpPr/>
              <p:nvPr/>
            </p:nvGrpSpPr>
            <p:grpSpPr>
              <a:xfrm rot="-2052487">
                <a:off x="8648186" y="3915934"/>
                <a:ext cx="413328" cy="1529595"/>
                <a:chOff x="10729237" y="2301922"/>
                <a:chExt cx="413329" cy="1529596"/>
              </a:xfrm>
            </p:grpSpPr>
            <p:sp>
              <p:nvSpPr>
                <p:cNvPr id="2509" name="Google Shape;2509;p28"/>
                <p:cNvSpPr/>
                <p:nvPr/>
              </p:nvSpPr>
              <p:spPr>
                <a:xfrm>
                  <a:off x="10729237" y="2301922"/>
                  <a:ext cx="413329" cy="891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21016" extrusionOk="0">
                      <a:moveTo>
                        <a:pt x="9329" y="0"/>
                      </a:moveTo>
                      <a:cubicBezTo>
                        <a:pt x="8837" y="0"/>
                        <a:pt x="4723" y="1937"/>
                        <a:pt x="3070" y="6072"/>
                      </a:cubicBezTo>
                      <a:cubicBezTo>
                        <a:pt x="2269" y="8140"/>
                        <a:pt x="935" y="10575"/>
                        <a:pt x="535" y="12810"/>
                      </a:cubicBezTo>
                      <a:cubicBezTo>
                        <a:pt x="1" y="15945"/>
                        <a:pt x="1002" y="21016"/>
                        <a:pt x="1002" y="21016"/>
                      </a:cubicBezTo>
                      <a:cubicBezTo>
                        <a:pt x="2269" y="20182"/>
                        <a:pt x="4738" y="17947"/>
                        <a:pt x="5505" y="14311"/>
                      </a:cubicBezTo>
                      <a:cubicBezTo>
                        <a:pt x="6405" y="9975"/>
                        <a:pt x="7006" y="9908"/>
                        <a:pt x="7706" y="8607"/>
                      </a:cubicBezTo>
                      <a:cubicBezTo>
                        <a:pt x="9041" y="6172"/>
                        <a:pt x="9741" y="67"/>
                        <a:pt x="9341" y="1"/>
                      </a:cubicBezTo>
                      <a:cubicBezTo>
                        <a:pt x="9337" y="0"/>
                        <a:pt x="9333" y="0"/>
                        <a:pt x="932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" name="Google Shape;2510;p28"/>
                <p:cNvSpPr/>
                <p:nvPr/>
              </p:nvSpPr>
              <p:spPr>
                <a:xfrm>
                  <a:off x="10740565" y="2430944"/>
                  <a:ext cx="285749" cy="1400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33011" extrusionOk="0">
                      <a:moveTo>
                        <a:pt x="6360" y="0"/>
                      </a:moveTo>
                      <a:cubicBezTo>
                        <a:pt x="6288" y="0"/>
                        <a:pt x="6219" y="29"/>
                        <a:pt x="6172" y="95"/>
                      </a:cubicBezTo>
                      <a:cubicBezTo>
                        <a:pt x="5104" y="1763"/>
                        <a:pt x="4304" y="3631"/>
                        <a:pt x="3603" y="5533"/>
                      </a:cubicBezTo>
                      <a:cubicBezTo>
                        <a:pt x="1735" y="10303"/>
                        <a:pt x="668" y="15440"/>
                        <a:pt x="301" y="20577"/>
                      </a:cubicBezTo>
                      <a:cubicBezTo>
                        <a:pt x="1" y="24613"/>
                        <a:pt x="134" y="28749"/>
                        <a:pt x="634" y="32785"/>
                      </a:cubicBezTo>
                      <a:cubicBezTo>
                        <a:pt x="651" y="32935"/>
                        <a:pt x="785" y="33011"/>
                        <a:pt x="910" y="33011"/>
                      </a:cubicBezTo>
                      <a:cubicBezTo>
                        <a:pt x="1035" y="33011"/>
                        <a:pt x="1152" y="32935"/>
                        <a:pt x="1135" y="32785"/>
                      </a:cubicBezTo>
                      <a:cubicBezTo>
                        <a:pt x="301" y="26214"/>
                        <a:pt x="468" y="19476"/>
                        <a:pt x="1902" y="13038"/>
                      </a:cubicBezTo>
                      <a:cubicBezTo>
                        <a:pt x="2736" y="9269"/>
                        <a:pt x="3937" y="5533"/>
                        <a:pt x="5671" y="2097"/>
                      </a:cubicBezTo>
                      <a:cubicBezTo>
                        <a:pt x="5972" y="1530"/>
                        <a:pt x="6272" y="929"/>
                        <a:pt x="6639" y="396"/>
                      </a:cubicBezTo>
                      <a:cubicBezTo>
                        <a:pt x="6734" y="181"/>
                        <a:pt x="6540" y="0"/>
                        <a:pt x="63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11" name="Google Shape;2511;p28"/>
              <p:cNvGrpSpPr/>
              <p:nvPr/>
            </p:nvGrpSpPr>
            <p:grpSpPr>
              <a:xfrm rot="-2052487">
                <a:off x="8810725" y="4222603"/>
                <a:ext cx="932683" cy="1235360"/>
                <a:chOff x="10873618" y="2588732"/>
                <a:chExt cx="932684" cy="1235362"/>
              </a:xfrm>
            </p:grpSpPr>
            <p:sp>
              <p:nvSpPr>
                <p:cNvPr id="2512" name="Google Shape;2512;p28"/>
                <p:cNvSpPr/>
                <p:nvPr/>
              </p:nvSpPr>
              <p:spPr>
                <a:xfrm>
                  <a:off x="10873618" y="2588732"/>
                  <a:ext cx="472133" cy="1235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8" h="29117" extrusionOk="0">
                      <a:moveTo>
                        <a:pt x="10767" y="0"/>
                      </a:moveTo>
                      <a:cubicBezTo>
                        <a:pt x="10711" y="0"/>
                        <a:pt x="10655" y="24"/>
                        <a:pt x="10608" y="79"/>
                      </a:cubicBezTo>
                      <a:cubicBezTo>
                        <a:pt x="9207" y="1647"/>
                        <a:pt x="8106" y="3348"/>
                        <a:pt x="7005" y="5083"/>
                      </a:cubicBezTo>
                      <a:cubicBezTo>
                        <a:pt x="4470" y="9219"/>
                        <a:pt x="2502" y="13755"/>
                        <a:pt x="1335" y="18492"/>
                      </a:cubicBezTo>
                      <a:cubicBezTo>
                        <a:pt x="467" y="21861"/>
                        <a:pt x="0" y="25364"/>
                        <a:pt x="0" y="28866"/>
                      </a:cubicBezTo>
                      <a:cubicBezTo>
                        <a:pt x="0" y="29033"/>
                        <a:pt x="125" y="29116"/>
                        <a:pt x="250" y="29116"/>
                      </a:cubicBezTo>
                      <a:cubicBezTo>
                        <a:pt x="376" y="29116"/>
                        <a:pt x="501" y="29033"/>
                        <a:pt x="501" y="28866"/>
                      </a:cubicBezTo>
                      <a:cubicBezTo>
                        <a:pt x="534" y="23029"/>
                        <a:pt x="1835" y="17225"/>
                        <a:pt x="4137" y="11854"/>
                      </a:cubicBezTo>
                      <a:cubicBezTo>
                        <a:pt x="5604" y="8385"/>
                        <a:pt x="7472" y="5049"/>
                        <a:pt x="9707" y="2047"/>
                      </a:cubicBezTo>
                      <a:cubicBezTo>
                        <a:pt x="10141" y="1513"/>
                        <a:pt x="10541" y="980"/>
                        <a:pt x="10975" y="479"/>
                      </a:cubicBezTo>
                      <a:cubicBezTo>
                        <a:pt x="11128" y="250"/>
                        <a:pt x="10949" y="0"/>
                        <a:pt x="1076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" name="Google Shape;2513;p28"/>
                <p:cNvSpPr/>
                <p:nvPr/>
              </p:nvSpPr>
              <p:spPr>
                <a:xfrm>
                  <a:off x="10981172" y="3037912"/>
                  <a:ext cx="825130" cy="571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8" h="13476" extrusionOk="0">
                      <a:moveTo>
                        <a:pt x="13768" y="0"/>
                      </a:moveTo>
                      <a:cubicBezTo>
                        <a:pt x="13126" y="0"/>
                        <a:pt x="12549" y="112"/>
                        <a:pt x="12109" y="400"/>
                      </a:cubicBezTo>
                      <a:cubicBezTo>
                        <a:pt x="10274" y="1601"/>
                        <a:pt x="9607" y="2501"/>
                        <a:pt x="7806" y="3135"/>
                      </a:cubicBezTo>
                      <a:cubicBezTo>
                        <a:pt x="6005" y="3769"/>
                        <a:pt x="5004" y="3635"/>
                        <a:pt x="3203" y="7004"/>
                      </a:cubicBezTo>
                      <a:cubicBezTo>
                        <a:pt x="1401" y="10440"/>
                        <a:pt x="0" y="13476"/>
                        <a:pt x="0" y="13476"/>
                      </a:cubicBezTo>
                      <a:cubicBezTo>
                        <a:pt x="1401" y="11841"/>
                        <a:pt x="5838" y="12008"/>
                        <a:pt x="7839" y="10340"/>
                      </a:cubicBezTo>
                      <a:cubicBezTo>
                        <a:pt x="9841" y="8672"/>
                        <a:pt x="12309" y="8606"/>
                        <a:pt x="15478" y="6704"/>
                      </a:cubicBezTo>
                      <a:cubicBezTo>
                        <a:pt x="18647" y="4836"/>
                        <a:pt x="19448" y="1300"/>
                        <a:pt x="19448" y="1300"/>
                      </a:cubicBezTo>
                      <a:cubicBezTo>
                        <a:pt x="18484" y="1123"/>
                        <a:pt x="15804" y="0"/>
                        <a:pt x="137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" name="Google Shape;2514;p28"/>
                <p:cNvSpPr/>
                <p:nvPr/>
              </p:nvSpPr>
              <p:spPr>
                <a:xfrm>
                  <a:off x="10922282" y="3163540"/>
                  <a:ext cx="640995" cy="62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08" h="14802" extrusionOk="0">
                      <a:moveTo>
                        <a:pt x="14732" y="0"/>
                      </a:moveTo>
                      <a:cubicBezTo>
                        <a:pt x="14711" y="0"/>
                        <a:pt x="14688" y="3"/>
                        <a:pt x="14665" y="7"/>
                      </a:cubicBezTo>
                      <a:cubicBezTo>
                        <a:pt x="13130" y="508"/>
                        <a:pt x="11629" y="1275"/>
                        <a:pt x="10195" y="2042"/>
                      </a:cubicBezTo>
                      <a:cubicBezTo>
                        <a:pt x="7293" y="3677"/>
                        <a:pt x="4524" y="5811"/>
                        <a:pt x="2556" y="8547"/>
                      </a:cubicBezTo>
                      <a:cubicBezTo>
                        <a:pt x="1322" y="10348"/>
                        <a:pt x="388" y="12349"/>
                        <a:pt x="21" y="14484"/>
                      </a:cubicBezTo>
                      <a:cubicBezTo>
                        <a:pt x="0" y="14668"/>
                        <a:pt x="167" y="14801"/>
                        <a:pt x="307" y="14801"/>
                      </a:cubicBezTo>
                      <a:cubicBezTo>
                        <a:pt x="396" y="14801"/>
                        <a:pt x="475" y="14747"/>
                        <a:pt x="488" y="14618"/>
                      </a:cubicBezTo>
                      <a:cubicBezTo>
                        <a:pt x="1689" y="8046"/>
                        <a:pt x="7459" y="3543"/>
                        <a:pt x="13230" y="1041"/>
                      </a:cubicBezTo>
                      <a:cubicBezTo>
                        <a:pt x="13731" y="841"/>
                        <a:pt x="14231" y="641"/>
                        <a:pt x="14798" y="474"/>
                      </a:cubicBezTo>
                      <a:cubicBezTo>
                        <a:pt x="15108" y="381"/>
                        <a:pt x="15015" y="0"/>
                        <a:pt x="147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515" name="Google Shape;2515;p2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440499" y="2380331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6" name="Google Shape;2516;p2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775025" y="2969325"/>
            <a:ext cx="2826351" cy="25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7" name="Google Shape;2517;p2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491225" y="-689725"/>
            <a:ext cx="2826351" cy="252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2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9" name="Google Shape;2669;p32"/>
          <p:cNvSpPr/>
          <p:nvPr/>
        </p:nvSpPr>
        <p:spPr>
          <a:xfrm rot="-4038284" flipH="1">
            <a:off x="7651041" y="-996803"/>
            <a:ext cx="2193282" cy="2836678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0" name="Google Shape;2670;p32"/>
          <p:cNvSpPr/>
          <p:nvPr/>
        </p:nvSpPr>
        <p:spPr>
          <a:xfrm rot="-818131">
            <a:off x="-1729370" y="-511390"/>
            <a:ext cx="3259946" cy="1676976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rgbClr val="1E3D28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1" name="Google Shape;2671;p32"/>
          <p:cNvGrpSpPr/>
          <p:nvPr/>
        </p:nvGrpSpPr>
        <p:grpSpPr>
          <a:xfrm rot="1702121" flipH="1">
            <a:off x="-1409092" y="-750648"/>
            <a:ext cx="2877440" cy="2228610"/>
            <a:chOff x="9298389" y="-164681"/>
            <a:chExt cx="3403527" cy="2636070"/>
          </a:xfrm>
        </p:grpSpPr>
        <p:sp>
          <p:nvSpPr>
            <p:cNvPr id="2672" name="Google Shape;2672;p32"/>
            <p:cNvSpPr/>
            <p:nvPr/>
          </p:nvSpPr>
          <p:spPr>
            <a:xfrm rot="-5142096">
              <a:off x="9799889" y="-462995"/>
              <a:ext cx="2400528" cy="3232698"/>
            </a:xfrm>
            <a:custGeom>
              <a:avLst/>
              <a:gdLst/>
              <a:ahLst/>
              <a:cxnLst/>
              <a:rect l="l" t="t" r="r" b="b"/>
              <a:pathLst>
                <a:path w="31088" h="41865" extrusionOk="0">
                  <a:moveTo>
                    <a:pt x="5635" y="0"/>
                  </a:moveTo>
                  <a:cubicBezTo>
                    <a:pt x="5590" y="0"/>
                    <a:pt x="5546" y="1"/>
                    <a:pt x="5501" y="3"/>
                  </a:cubicBezTo>
                  <a:cubicBezTo>
                    <a:pt x="3914" y="65"/>
                    <a:pt x="2419" y="1144"/>
                    <a:pt x="879" y="1144"/>
                  </a:cubicBezTo>
                  <a:cubicBezTo>
                    <a:pt x="662" y="1144"/>
                    <a:pt x="445" y="1123"/>
                    <a:pt x="226" y="1074"/>
                  </a:cubicBezTo>
                  <a:lnTo>
                    <a:pt x="0" y="1062"/>
                  </a:lnTo>
                  <a:lnTo>
                    <a:pt x="0" y="1062"/>
                  </a:lnTo>
                  <a:cubicBezTo>
                    <a:pt x="619" y="1503"/>
                    <a:pt x="786" y="2372"/>
                    <a:pt x="738" y="3134"/>
                  </a:cubicBezTo>
                  <a:cubicBezTo>
                    <a:pt x="679" y="3896"/>
                    <a:pt x="464" y="4658"/>
                    <a:pt x="536" y="5420"/>
                  </a:cubicBezTo>
                  <a:cubicBezTo>
                    <a:pt x="607" y="6182"/>
                    <a:pt x="1083" y="6992"/>
                    <a:pt x="1834" y="7099"/>
                  </a:cubicBezTo>
                  <a:lnTo>
                    <a:pt x="4048" y="5551"/>
                  </a:lnTo>
                  <a:lnTo>
                    <a:pt x="4048" y="5551"/>
                  </a:lnTo>
                  <a:cubicBezTo>
                    <a:pt x="3667" y="6170"/>
                    <a:pt x="3286" y="6789"/>
                    <a:pt x="2905" y="7420"/>
                  </a:cubicBezTo>
                  <a:cubicBezTo>
                    <a:pt x="2762" y="7611"/>
                    <a:pt x="2679" y="7825"/>
                    <a:pt x="2631" y="8063"/>
                  </a:cubicBezTo>
                  <a:cubicBezTo>
                    <a:pt x="2619" y="8337"/>
                    <a:pt x="2679" y="8611"/>
                    <a:pt x="2810" y="8861"/>
                  </a:cubicBezTo>
                  <a:cubicBezTo>
                    <a:pt x="2988" y="9337"/>
                    <a:pt x="3179" y="9801"/>
                    <a:pt x="3369" y="10266"/>
                  </a:cubicBezTo>
                  <a:cubicBezTo>
                    <a:pt x="3405" y="10385"/>
                    <a:pt x="3477" y="10480"/>
                    <a:pt x="3572" y="10551"/>
                  </a:cubicBezTo>
                  <a:cubicBezTo>
                    <a:pt x="3606" y="10568"/>
                    <a:pt x="3641" y="10575"/>
                    <a:pt x="3676" y="10575"/>
                  </a:cubicBezTo>
                  <a:cubicBezTo>
                    <a:pt x="3845" y="10575"/>
                    <a:pt x="4013" y="10402"/>
                    <a:pt x="4131" y="10254"/>
                  </a:cubicBezTo>
                  <a:cubicBezTo>
                    <a:pt x="4751" y="9456"/>
                    <a:pt x="5584" y="8849"/>
                    <a:pt x="6548" y="8527"/>
                  </a:cubicBezTo>
                  <a:lnTo>
                    <a:pt x="6548" y="8527"/>
                  </a:lnTo>
                  <a:cubicBezTo>
                    <a:pt x="5917" y="9325"/>
                    <a:pt x="5274" y="10147"/>
                    <a:pt x="4929" y="11111"/>
                  </a:cubicBezTo>
                  <a:cubicBezTo>
                    <a:pt x="4739" y="11647"/>
                    <a:pt x="4739" y="12373"/>
                    <a:pt x="5108" y="12707"/>
                  </a:cubicBezTo>
                  <a:cubicBezTo>
                    <a:pt x="5191" y="12778"/>
                    <a:pt x="5286" y="12826"/>
                    <a:pt x="5394" y="12861"/>
                  </a:cubicBezTo>
                  <a:cubicBezTo>
                    <a:pt x="5882" y="12290"/>
                    <a:pt x="6382" y="11730"/>
                    <a:pt x="6870" y="11171"/>
                  </a:cubicBezTo>
                  <a:cubicBezTo>
                    <a:pt x="6929" y="11099"/>
                    <a:pt x="6989" y="11028"/>
                    <a:pt x="7049" y="10968"/>
                  </a:cubicBezTo>
                  <a:lnTo>
                    <a:pt x="7049" y="10968"/>
                  </a:lnTo>
                  <a:cubicBezTo>
                    <a:pt x="6989" y="11063"/>
                    <a:pt x="6941" y="11159"/>
                    <a:pt x="6894" y="11266"/>
                  </a:cubicBezTo>
                  <a:cubicBezTo>
                    <a:pt x="6632" y="11814"/>
                    <a:pt x="6406" y="12373"/>
                    <a:pt x="6227" y="12945"/>
                  </a:cubicBezTo>
                  <a:cubicBezTo>
                    <a:pt x="6144" y="13135"/>
                    <a:pt x="6120" y="13338"/>
                    <a:pt x="6144" y="13540"/>
                  </a:cubicBezTo>
                  <a:cubicBezTo>
                    <a:pt x="6263" y="14302"/>
                    <a:pt x="7501" y="14361"/>
                    <a:pt x="7751" y="15076"/>
                  </a:cubicBezTo>
                  <a:cubicBezTo>
                    <a:pt x="8025" y="14564"/>
                    <a:pt x="8489" y="14183"/>
                    <a:pt x="9049" y="14028"/>
                  </a:cubicBezTo>
                  <a:lnTo>
                    <a:pt x="9049" y="14028"/>
                  </a:lnTo>
                  <a:cubicBezTo>
                    <a:pt x="8394" y="14623"/>
                    <a:pt x="8394" y="15814"/>
                    <a:pt x="9073" y="16397"/>
                  </a:cubicBezTo>
                  <a:cubicBezTo>
                    <a:pt x="9370" y="16659"/>
                    <a:pt x="9751" y="16802"/>
                    <a:pt x="10049" y="17052"/>
                  </a:cubicBezTo>
                  <a:cubicBezTo>
                    <a:pt x="10906" y="17755"/>
                    <a:pt x="10918" y="19064"/>
                    <a:pt x="11490" y="20029"/>
                  </a:cubicBezTo>
                  <a:cubicBezTo>
                    <a:pt x="11716" y="20362"/>
                    <a:pt x="11966" y="20696"/>
                    <a:pt x="12228" y="21005"/>
                  </a:cubicBezTo>
                  <a:cubicBezTo>
                    <a:pt x="13049" y="22089"/>
                    <a:pt x="13454" y="23422"/>
                    <a:pt x="13823" y="24732"/>
                  </a:cubicBezTo>
                  <a:cubicBezTo>
                    <a:pt x="13966" y="25232"/>
                    <a:pt x="14109" y="25744"/>
                    <a:pt x="14442" y="26137"/>
                  </a:cubicBezTo>
                  <a:cubicBezTo>
                    <a:pt x="14919" y="26714"/>
                    <a:pt x="15621" y="26908"/>
                    <a:pt x="16377" y="26908"/>
                  </a:cubicBezTo>
                  <a:cubicBezTo>
                    <a:pt x="17055" y="26908"/>
                    <a:pt x="17777" y="26752"/>
                    <a:pt x="18419" y="26577"/>
                  </a:cubicBezTo>
                  <a:lnTo>
                    <a:pt x="18419" y="26577"/>
                  </a:lnTo>
                  <a:cubicBezTo>
                    <a:pt x="17514" y="27280"/>
                    <a:pt x="16609" y="28149"/>
                    <a:pt x="16466" y="29292"/>
                  </a:cubicBezTo>
                  <a:cubicBezTo>
                    <a:pt x="16395" y="29911"/>
                    <a:pt x="16562" y="30542"/>
                    <a:pt x="16800" y="31114"/>
                  </a:cubicBezTo>
                  <a:cubicBezTo>
                    <a:pt x="17550" y="32888"/>
                    <a:pt x="18931" y="34328"/>
                    <a:pt x="20669" y="35138"/>
                  </a:cubicBezTo>
                  <a:cubicBezTo>
                    <a:pt x="21801" y="35650"/>
                    <a:pt x="23019" y="35919"/>
                    <a:pt x="24246" y="35919"/>
                  </a:cubicBezTo>
                  <a:cubicBezTo>
                    <a:pt x="24530" y="35919"/>
                    <a:pt x="24815" y="35905"/>
                    <a:pt x="25098" y="35876"/>
                  </a:cubicBezTo>
                  <a:lnTo>
                    <a:pt x="25098" y="35876"/>
                  </a:lnTo>
                  <a:lnTo>
                    <a:pt x="25015" y="36078"/>
                  </a:lnTo>
                  <a:lnTo>
                    <a:pt x="25265" y="35876"/>
                  </a:lnTo>
                  <a:cubicBezTo>
                    <a:pt x="25860" y="38436"/>
                    <a:pt x="26182" y="40377"/>
                    <a:pt x="26384" y="41865"/>
                  </a:cubicBezTo>
                  <a:lnTo>
                    <a:pt x="26515" y="41853"/>
                  </a:lnTo>
                  <a:cubicBezTo>
                    <a:pt x="26313" y="40365"/>
                    <a:pt x="25991" y="38424"/>
                    <a:pt x="25384" y="35852"/>
                  </a:cubicBezTo>
                  <a:lnTo>
                    <a:pt x="25539" y="35828"/>
                  </a:lnTo>
                  <a:cubicBezTo>
                    <a:pt x="27825" y="35531"/>
                    <a:pt x="29849" y="35495"/>
                    <a:pt x="30444" y="32697"/>
                  </a:cubicBezTo>
                  <a:cubicBezTo>
                    <a:pt x="30635" y="31792"/>
                    <a:pt x="30456" y="30852"/>
                    <a:pt x="30635" y="29947"/>
                  </a:cubicBezTo>
                  <a:lnTo>
                    <a:pt x="30635" y="29947"/>
                  </a:lnTo>
                  <a:cubicBezTo>
                    <a:pt x="30105" y="30607"/>
                    <a:pt x="29316" y="30969"/>
                    <a:pt x="28502" y="30969"/>
                  </a:cubicBezTo>
                  <a:cubicBezTo>
                    <a:pt x="28200" y="30969"/>
                    <a:pt x="27895" y="30919"/>
                    <a:pt x="27599" y="30816"/>
                  </a:cubicBezTo>
                  <a:lnTo>
                    <a:pt x="30611" y="28828"/>
                  </a:lnTo>
                  <a:cubicBezTo>
                    <a:pt x="30801" y="28720"/>
                    <a:pt x="30956" y="28566"/>
                    <a:pt x="31052" y="28375"/>
                  </a:cubicBezTo>
                  <a:cubicBezTo>
                    <a:pt x="31087" y="28173"/>
                    <a:pt x="31063" y="27946"/>
                    <a:pt x="30980" y="27756"/>
                  </a:cubicBezTo>
                  <a:cubicBezTo>
                    <a:pt x="30170" y="25279"/>
                    <a:pt x="29147" y="22874"/>
                    <a:pt x="27932" y="20577"/>
                  </a:cubicBezTo>
                  <a:cubicBezTo>
                    <a:pt x="26730" y="18291"/>
                    <a:pt x="23955" y="14433"/>
                    <a:pt x="23848" y="14242"/>
                  </a:cubicBezTo>
                  <a:cubicBezTo>
                    <a:pt x="22860" y="15004"/>
                    <a:pt x="21967" y="15552"/>
                    <a:pt x="20776" y="15921"/>
                  </a:cubicBezTo>
                  <a:cubicBezTo>
                    <a:pt x="21717" y="14600"/>
                    <a:pt x="21538" y="13695"/>
                    <a:pt x="22646" y="12516"/>
                  </a:cubicBezTo>
                  <a:cubicBezTo>
                    <a:pt x="21550" y="10635"/>
                    <a:pt x="20205" y="8908"/>
                    <a:pt x="18645" y="7373"/>
                  </a:cubicBezTo>
                  <a:cubicBezTo>
                    <a:pt x="18002" y="7992"/>
                    <a:pt x="17300" y="8551"/>
                    <a:pt x="16550" y="9039"/>
                  </a:cubicBezTo>
                  <a:cubicBezTo>
                    <a:pt x="16274" y="9212"/>
                    <a:pt x="15986" y="9373"/>
                    <a:pt x="15677" y="9373"/>
                  </a:cubicBezTo>
                  <a:cubicBezTo>
                    <a:pt x="15667" y="9373"/>
                    <a:pt x="15656" y="9373"/>
                    <a:pt x="15645" y="9373"/>
                  </a:cubicBezTo>
                  <a:cubicBezTo>
                    <a:pt x="15311" y="9361"/>
                    <a:pt x="14978" y="9099"/>
                    <a:pt x="15014" y="8766"/>
                  </a:cubicBezTo>
                  <a:cubicBezTo>
                    <a:pt x="16014" y="8087"/>
                    <a:pt x="16550" y="6896"/>
                    <a:pt x="16419" y="5694"/>
                  </a:cubicBezTo>
                  <a:lnTo>
                    <a:pt x="16419" y="5694"/>
                  </a:lnTo>
                  <a:cubicBezTo>
                    <a:pt x="16133" y="6015"/>
                    <a:pt x="15859" y="6349"/>
                    <a:pt x="15573" y="6670"/>
                  </a:cubicBezTo>
                  <a:cubicBezTo>
                    <a:pt x="15812" y="6075"/>
                    <a:pt x="15609" y="5360"/>
                    <a:pt x="15216" y="4848"/>
                  </a:cubicBezTo>
                  <a:cubicBezTo>
                    <a:pt x="14823" y="4325"/>
                    <a:pt x="14264" y="3967"/>
                    <a:pt x="13728" y="3610"/>
                  </a:cubicBezTo>
                  <a:cubicBezTo>
                    <a:pt x="13281" y="3326"/>
                    <a:pt x="12740" y="3036"/>
                    <a:pt x="12237" y="3036"/>
                  </a:cubicBezTo>
                  <a:cubicBezTo>
                    <a:pt x="12043" y="3036"/>
                    <a:pt x="11855" y="3079"/>
                    <a:pt x="11680" y="3182"/>
                  </a:cubicBezTo>
                  <a:cubicBezTo>
                    <a:pt x="11413" y="3335"/>
                    <a:pt x="11155" y="3622"/>
                    <a:pt x="10876" y="3622"/>
                  </a:cubicBezTo>
                  <a:cubicBezTo>
                    <a:pt x="10831" y="3622"/>
                    <a:pt x="10785" y="3615"/>
                    <a:pt x="10739" y="3598"/>
                  </a:cubicBezTo>
                  <a:cubicBezTo>
                    <a:pt x="10966" y="3146"/>
                    <a:pt x="10799" y="2574"/>
                    <a:pt x="10478" y="2181"/>
                  </a:cubicBezTo>
                  <a:cubicBezTo>
                    <a:pt x="10168" y="1789"/>
                    <a:pt x="9716" y="1538"/>
                    <a:pt x="9275" y="1288"/>
                  </a:cubicBezTo>
                  <a:cubicBezTo>
                    <a:pt x="8136" y="655"/>
                    <a:pt x="6929" y="0"/>
                    <a:pt x="5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2"/>
            <p:cNvSpPr/>
            <p:nvPr/>
          </p:nvSpPr>
          <p:spPr>
            <a:xfrm rot="-5142096">
              <a:off x="10598029" y="408426"/>
              <a:ext cx="1127217" cy="1843406"/>
            </a:xfrm>
            <a:custGeom>
              <a:avLst/>
              <a:gdLst/>
              <a:ahLst/>
              <a:cxnLst/>
              <a:rect l="l" t="t" r="r" b="b"/>
              <a:pathLst>
                <a:path w="14598" h="23873" extrusionOk="0">
                  <a:moveTo>
                    <a:pt x="775" y="1"/>
                  </a:moveTo>
                  <a:cubicBezTo>
                    <a:pt x="513" y="549"/>
                    <a:pt x="287" y="1108"/>
                    <a:pt x="108" y="1692"/>
                  </a:cubicBezTo>
                  <a:cubicBezTo>
                    <a:pt x="25" y="1882"/>
                    <a:pt x="1" y="2085"/>
                    <a:pt x="25" y="2287"/>
                  </a:cubicBezTo>
                  <a:cubicBezTo>
                    <a:pt x="144" y="3037"/>
                    <a:pt x="1382" y="3097"/>
                    <a:pt x="1632" y="3823"/>
                  </a:cubicBezTo>
                  <a:cubicBezTo>
                    <a:pt x="1906" y="3311"/>
                    <a:pt x="2370" y="2918"/>
                    <a:pt x="2930" y="2763"/>
                  </a:cubicBezTo>
                  <a:lnTo>
                    <a:pt x="2930" y="2763"/>
                  </a:lnTo>
                  <a:cubicBezTo>
                    <a:pt x="2275" y="3370"/>
                    <a:pt x="2275" y="4537"/>
                    <a:pt x="2954" y="5133"/>
                  </a:cubicBezTo>
                  <a:cubicBezTo>
                    <a:pt x="3251" y="5394"/>
                    <a:pt x="3632" y="5537"/>
                    <a:pt x="3930" y="5787"/>
                  </a:cubicBezTo>
                  <a:cubicBezTo>
                    <a:pt x="4799" y="6490"/>
                    <a:pt x="4799" y="7811"/>
                    <a:pt x="5371" y="8764"/>
                  </a:cubicBezTo>
                  <a:cubicBezTo>
                    <a:pt x="5597" y="9109"/>
                    <a:pt x="5847" y="9431"/>
                    <a:pt x="6109" y="9752"/>
                  </a:cubicBezTo>
                  <a:cubicBezTo>
                    <a:pt x="6942" y="10836"/>
                    <a:pt x="7335" y="12169"/>
                    <a:pt x="7704" y="13467"/>
                  </a:cubicBezTo>
                  <a:cubicBezTo>
                    <a:pt x="7847" y="13967"/>
                    <a:pt x="7990" y="14479"/>
                    <a:pt x="8323" y="14884"/>
                  </a:cubicBezTo>
                  <a:cubicBezTo>
                    <a:pt x="8798" y="15459"/>
                    <a:pt x="9496" y="15653"/>
                    <a:pt x="10248" y="15653"/>
                  </a:cubicBezTo>
                  <a:cubicBezTo>
                    <a:pt x="10929" y="15653"/>
                    <a:pt x="11655" y="15493"/>
                    <a:pt x="12300" y="15312"/>
                  </a:cubicBezTo>
                  <a:lnTo>
                    <a:pt x="12300" y="15312"/>
                  </a:lnTo>
                  <a:cubicBezTo>
                    <a:pt x="11395" y="16015"/>
                    <a:pt x="10490" y="16896"/>
                    <a:pt x="10347" y="18039"/>
                  </a:cubicBezTo>
                  <a:cubicBezTo>
                    <a:pt x="10276" y="18658"/>
                    <a:pt x="10443" y="19277"/>
                    <a:pt x="10681" y="19861"/>
                  </a:cubicBezTo>
                  <a:cubicBezTo>
                    <a:pt x="11431" y="21635"/>
                    <a:pt x="12812" y="23063"/>
                    <a:pt x="14550" y="23873"/>
                  </a:cubicBezTo>
                  <a:cubicBezTo>
                    <a:pt x="14491" y="23409"/>
                    <a:pt x="14276" y="22980"/>
                    <a:pt x="13931" y="22647"/>
                  </a:cubicBezTo>
                  <a:cubicBezTo>
                    <a:pt x="13717" y="22456"/>
                    <a:pt x="13455" y="22277"/>
                    <a:pt x="13348" y="22004"/>
                  </a:cubicBezTo>
                  <a:cubicBezTo>
                    <a:pt x="13217" y="21635"/>
                    <a:pt x="13443" y="21242"/>
                    <a:pt x="13491" y="20849"/>
                  </a:cubicBezTo>
                  <a:cubicBezTo>
                    <a:pt x="13538" y="20468"/>
                    <a:pt x="13419" y="20075"/>
                    <a:pt x="13455" y="19682"/>
                  </a:cubicBezTo>
                  <a:cubicBezTo>
                    <a:pt x="13514" y="19170"/>
                    <a:pt x="13872" y="18718"/>
                    <a:pt x="14134" y="18277"/>
                  </a:cubicBezTo>
                  <a:cubicBezTo>
                    <a:pt x="14407" y="17825"/>
                    <a:pt x="14598" y="17241"/>
                    <a:pt x="14336" y="16789"/>
                  </a:cubicBezTo>
                  <a:cubicBezTo>
                    <a:pt x="14193" y="16551"/>
                    <a:pt x="13955" y="16384"/>
                    <a:pt x="13836" y="16122"/>
                  </a:cubicBezTo>
                  <a:cubicBezTo>
                    <a:pt x="13550" y="15467"/>
                    <a:pt x="14312" y="14765"/>
                    <a:pt x="14217" y="14038"/>
                  </a:cubicBezTo>
                  <a:lnTo>
                    <a:pt x="14217" y="14038"/>
                  </a:lnTo>
                  <a:cubicBezTo>
                    <a:pt x="14177" y="14042"/>
                    <a:pt x="14137" y="14044"/>
                    <a:pt x="14098" y="14044"/>
                  </a:cubicBezTo>
                  <a:cubicBezTo>
                    <a:pt x="13423" y="14044"/>
                    <a:pt x="12851" y="13480"/>
                    <a:pt x="12502" y="12895"/>
                  </a:cubicBezTo>
                  <a:cubicBezTo>
                    <a:pt x="12121" y="12264"/>
                    <a:pt x="11848" y="11550"/>
                    <a:pt x="11288" y="11086"/>
                  </a:cubicBezTo>
                  <a:cubicBezTo>
                    <a:pt x="10812" y="10705"/>
                    <a:pt x="10204" y="10550"/>
                    <a:pt x="9645" y="10300"/>
                  </a:cubicBezTo>
                  <a:cubicBezTo>
                    <a:pt x="9085" y="10050"/>
                    <a:pt x="8538" y="9645"/>
                    <a:pt x="8419" y="9050"/>
                  </a:cubicBezTo>
                  <a:cubicBezTo>
                    <a:pt x="8288" y="8323"/>
                    <a:pt x="8847" y="7669"/>
                    <a:pt x="9359" y="7145"/>
                  </a:cubicBezTo>
                  <a:cubicBezTo>
                    <a:pt x="8526" y="6657"/>
                    <a:pt x="7776" y="6037"/>
                    <a:pt x="7145" y="5299"/>
                  </a:cubicBezTo>
                  <a:cubicBezTo>
                    <a:pt x="6978" y="5144"/>
                    <a:pt x="6871" y="4942"/>
                    <a:pt x="6811" y="4716"/>
                  </a:cubicBezTo>
                  <a:cubicBezTo>
                    <a:pt x="6740" y="4097"/>
                    <a:pt x="7526" y="3728"/>
                    <a:pt x="7776" y="3156"/>
                  </a:cubicBezTo>
                  <a:cubicBezTo>
                    <a:pt x="7823" y="3073"/>
                    <a:pt x="7823" y="2989"/>
                    <a:pt x="7811" y="2906"/>
                  </a:cubicBezTo>
                  <a:cubicBezTo>
                    <a:pt x="7764" y="2775"/>
                    <a:pt x="7633" y="2716"/>
                    <a:pt x="7514" y="2668"/>
                  </a:cubicBezTo>
                  <a:cubicBezTo>
                    <a:pt x="7014" y="2478"/>
                    <a:pt x="6448" y="2288"/>
                    <a:pt x="5927" y="2288"/>
                  </a:cubicBezTo>
                  <a:cubicBezTo>
                    <a:pt x="5827" y="2288"/>
                    <a:pt x="5728" y="2295"/>
                    <a:pt x="5632" y="2311"/>
                  </a:cubicBezTo>
                  <a:cubicBezTo>
                    <a:pt x="5561" y="2263"/>
                    <a:pt x="5478" y="2227"/>
                    <a:pt x="5382" y="2216"/>
                  </a:cubicBezTo>
                  <a:cubicBezTo>
                    <a:pt x="5168" y="2192"/>
                    <a:pt x="4906" y="2204"/>
                    <a:pt x="4763" y="2061"/>
                  </a:cubicBezTo>
                  <a:cubicBezTo>
                    <a:pt x="4573" y="1870"/>
                    <a:pt x="4668" y="1537"/>
                    <a:pt x="4537" y="1299"/>
                  </a:cubicBezTo>
                  <a:cubicBezTo>
                    <a:pt x="4435" y="1108"/>
                    <a:pt x="4261" y="1042"/>
                    <a:pt x="4055" y="1042"/>
                  </a:cubicBezTo>
                  <a:cubicBezTo>
                    <a:pt x="3736" y="1042"/>
                    <a:pt x="3339" y="1200"/>
                    <a:pt x="3013" y="1287"/>
                  </a:cubicBezTo>
                  <a:cubicBezTo>
                    <a:pt x="2857" y="1330"/>
                    <a:pt x="2699" y="1351"/>
                    <a:pt x="2541" y="1351"/>
                  </a:cubicBezTo>
                  <a:cubicBezTo>
                    <a:pt x="1965" y="1351"/>
                    <a:pt x="1406" y="1071"/>
                    <a:pt x="1060" y="584"/>
                  </a:cubicBezTo>
                  <a:cubicBezTo>
                    <a:pt x="941" y="406"/>
                    <a:pt x="846" y="215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4" name="Google Shape;2674;p32"/>
          <p:cNvGrpSpPr/>
          <p:nvPr/>
        </p:nvGrpSpPr>
        <p:grpSpPr>
          <a:xfrm rot="-2052684">
            <a:off x="8443735" y="3653551"/>
            <a:ext cx="1046336" cy="1939290"/>
            <a:chOff x="3321775" y="2146200"/>
            <a:chExt cx="1129175" cy="2092825"/>
          </a:xfrm>
        </p:grpSpPr>
        <p:sp>
          <p:nvSpPr>
            <p:cNvPr id="2675" name="Google Shape;2675;p32"/>
            <p:cNvSpPr/>
            <p:nvPr/>
          </p:nvSpPr>
          <p:spPr>
            <a:xfrm>
              <a:off x="3800450" y="3263300"/>
              <a:ext cx="271050" cy="975725"/>
            </a:xfrm>
            <a:custGeom>
              <a:avLst/>
              <a:gdLst/>
              <a:ahLst/>
              <a:cxnLst/>
              <a:rect l="l" t="t" r="r" b="b"/>
              <a:pathLst>
                <a:path w="10842" h="39029" fill="none" extrusionOk="0">
                  <a:moveTo>
                    <a:pt x="1" y="1"/>
                  </a:moveTo>
                  <a:cubicBezTo>
                    <a:pt x="6939" y="10341"/>
                    <a:pt x="10842" y="21016"/>
                    <a:pt x="7539" y="3902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2"/>
            <p:cNvSpPr/>
            <p:nvPr/>
          </p:nvSpPr>
          <p:spPr>
            <a:xfrm>
              <a:off x="3738750" y="2671200"/>
              <a:ext cx="251875" cy="1567000"/>
            </a:xfrm>
            <a:custGeom>
              <a:avLst/>
              <a:gdLst/>
              <a:ahLst/>
              <a:cxnLst/>
              <a:rect l="l" t="t" r="r" b="b"/>
              <a:pathLst>
                <a:path w="10075" h="62680" fill="none" extrusionOk="0">
                  <a:moveTo>
                    <a:pt x="9841" y="1"/>
                  </a:moveTo>
                  <a:cubicBezTo>
                    <a:pt x="0" y="18114"/>
                    <a:pt x="0" y="41030"/>
                    <a:pt x="10074" y="6267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2"/>
            <p:cNvSpPr/>
            <p:nvPr/>
          </p:nvSpPr>
          <p:spPr>
            <a:xfrm>
              <a:off x="3879675" y="2249025"/>
              <a:ext cx="514550" cy="520725"/>
            </a:xfrm>
            <a:custGeom>
              <a:avLst/>
              <a:gdLst/>
              <a:ahLst/>
              <a:cxnLst/>
              <a:rect l="l" t="t" r="r" b="b"/>
              <a:pathLst>
                <a:path w="20582" h="20829" extrusionOk="0">
                  <a:moveTo>
                    <a:pt x="5326" y="1"/>
                  </a:moveTo>
                  <a:cubicBezTo>
                    <a:pt x="5148" y="1"/>
                    <a:pt x="4980" y="40"/>
                    <a:pt x="4837" y="143"/>
                  </a:cubicBezTo>
                  <a:cubicBezTo>
                    <a:pt x="4237" y="510"/>
                    <a:pt x="4170" y="1344"/>
                    <a:pt x="4170" y="2077"/>
                  </a:cubicBezTo>
                  <a:cubicBezTo>
                    <a:pt x="4137" y="2344"/>
                    <a:pt x="4137" y="2544"/>
                    <a:pt x="4137" y="2711"/>
                  </a:cubicBezTo>
                  <a:lnTo>
                    <a:pt x="4137" y="2878"/>
                  </a:lnTo>
                  <a:cubicBezTo>
                    <a:pt x="4070" y="3078"/>
                    <a:pt x="4070" y="3245"/>
                    <a:pt x="4037" y="3478"/>
                  </a:cubicBezTo>
                  <a:cubicBezTo>
                    <a:pt x="4037" y="3645"/>
                    <a:pt x="4037" y="3745"/>
                    <a:pt x="4003" y="3879"/>
                  </a:cubicBezTo>
                  <a:cubicBezTo>
                    <a:pt x="3870" y="4713"/>
                    <a:pt x="3703" y="5513"/>
                    <a:pt x="3470" y="6314"/>
                  </a:cubicBezTo>
                  <a:cubicBezTo>
                    <a:pt x="3270" y="6881"/>
                    <a:pt x="3036" y="7415"/>
                    <a:pt x="2836" y="8015"/>
                  </a:cubicBezTo>
                  <a:cubicBezTo>
                    <a:pt x="2702" y="8382"/>
                    <a:pt x="2536" y="8749"/>
                    <a:pt x="2369" y="9149"/>
                  </a:cubicBezTo>
                  <a:cubicBezTo>
                    <a:pt x="2135" y="9683"/>
                    <a:pt x="1869" y="10250"/>
                    <a:pt x="1635" y="10817"/>
                  </a:cubicBezTo>
                  <a:cubicBezTo>
                    <a:pt x="834" y="12585"/>
                    <a:pt x="1" y="14520"/>
                    <a:pt x="601" y="16521"/>
                  </a:cubicBezTo>
                  <a:lnTo>
                    <a:pt x="701" y="16888"/>
                  </a:lnTo>
                  <a:cubicBezTo>
                    <a:pt x="801" y="17021"/>
                    <a:pt x="834" y="17088"/>
                    <a:pt x="868" y="17222"/>
                  </a:cubicBezTo>
                  <a:cubicBezTo>
                    <a:pt x="968" y="17322"/>
                    <a:pt x="1001" y="17422"/>
                    <a:pt x="1035" y="17522"/>
                  </a:cubicBezTo>
                  <a:cubicBezTo>
                    <a:pt x="1035" y="17555"/>
                    <a:pt x="1101" y="17555"/>
                    <a:pt x="1101" y="17588"/>
                  </a:cubicBezTo>
                  <a:cubicBezTo>
                    <a:pt x="1135" y="17689"/>
                    <a:pt x="1168" y="17822"/>
                    <a:pt x="1268" y="17889"/>
                  </a:cubicBezTo>
                  <a:cubicBezTo>
                    <a:pt x="1301" y="17989"/>
                    <a:pt x="1368" y="18055"/>
                    <a:pt x="1435" y="18156"/>
                  </a:cubicBezTo>
                  <a:cubicBezTo>
                    <a:pt x="1502" y="18222"/>
                    <a:pt x="1535" y="18322"/>
                    <a:pt x="1635" y="18389"/>
                  </a:cubicBezTo>
                  <a:lnTo>
                    <a:pt x="1668" y="18422"/>
                  </a:lnTo>
                  <a:cubicBezTo>
                    <a:pt x="1802" y="18556"/>
                    <a:pt x="1935" y="18723"/>
                    <a:pt x="2102" y="18856"/>
                  </a:cubicBezTo>
                  <a:cubicBezTo>
                    <a:pt x="2269" y="19023"/>
                    <a:pt x="2369" y="19156"/>
                    <a:pt x="2536" y="19256"/>
                  </a:cubicBezTo>
                  <a:lnTo>
                    <a:pt x="2936" y="19523"/>
                  </a:lnTo>
                  <a:cubicBezTo>
                    <a:pt x="3169" y="19690"/>
                    <a:pt x="3470" y="19857"/>
                    <a:pt x="3770" y="20024"/>
                  </a:cubicBezTo>
                  <a:cubicBezTo>
                    <a:pt x="3837" y="20057"/>
                    <a:pt x="3970" y="20090"/>
                    <a:pt x="4037" y="20157"/>
                  </a:cubicBezTo>
                  <a:lnTo>
                    <a:pt x="4103" y="20157"/>
                  </a:lnTo>
                  <a:cubicBezTo>
                    <a:pt x="4170" y="20190"/>
                    <a:pt x="4304" y="20224"/>
                    <a:pt x="4370" y="20257"/>
                  </a:cubicBezTo>
                  <a:cubicBezTo>
                    <a:pt x="4470" y="20324"/>
                    <a:pt x="4604" y="20357"/>
                    <a:pt x="4671" y="20390"/>
                  </a:cubicBezTo>
                  <a:cubicBezTo>
                    <a:pt x="4771" y="20457"/>
                    <a:pt x="4871" y="20491"/>
                    <a:pt x="4971" y="20524"/>
                  </a:cubicBezTo>
                  <a:cubicBezTo>
                    <a:pt x="5171" y="20557"/>
                    <a:pt x="5438" y="20657"/>
                    <a:pt x="5638" y="20691"/>
                  </a:cubicBezTo>
                  <a:cubicBezTo>
                    <a:pt x="5705" y="20691"/>
                    <a:pt x="5805" y="20724"/>
                    <a:pt x="5871" y="20724"/>
                  </a:cubicBezTo>
                  <a:cubicBezTo>
                    <a:pt x="6227" y="20791"/>
                    <a:pt x="6591" y="20828"/>
                    <a:pt x="6951" y="20828"/>
                  </a:cubicBezTo>
                  <a:cubicBezTo>
                    <a:pt x="7841" y="20828"/>
                    <a:pt x="8709" y="20603"/>
                    <a:pt x="9374" y="20057"/>
                  </a:cubicBezTo>
                  <a:cubicBezTo>
                    <a:pt x="9808" y="19723"/>
                    <a:pt x="10174" y="19356"/>
                    <a:pt x="10508" y="18956"/>
                  </a:cubicBezTo>
                  <a:cubicBezTo>
                    <a:pt x="10541" y="18856"/>
                    <a:pt x="10608" y="18823"/>
                    <a:pt x="10641" y="18789"/>
                  </a:cubicBezTo>
                  <a:cubicBezTo>
                    <a:pt x="11642" y="17488"/>
                    <a:pt x="12376" y="15987"/>
                    <a:pt x="13544" y="14820"/>
                  </a:cubicBezTo>
                  <a:cubicBezTo>
                    <a:pt x="15311" y="13119"/>
                    <a:pt x="17480" y="11884"/>
                    <a:pt x="19615" y="10784"/>
                  </a:cubicBezTo>
                  <a:cubicBezTo>
                    <a:pt x="19615" y="10717"/>
                    <a:pt x="19648" y="10717"/>
                    <a:pt x="19648" y="10717"/>
                  </a:cubicBezTo>
                  <a:cubicBezTo>
                    <a:pt x="20015" y="10550"/>
                    <a:pt x="20448" y="10317"/>
                    <a:pt x="20515" y="9883"/>
                  </a:cubicBezTo>
                  <a:cubicBezTo>
                    <a:pt x="20582" y="9649"/>
                    <a:pt x="20482" y="9349"/>
                    <a:pt x="20382" y="9149"/>
                  </a:cubicBezTo>
                  <a:cubicBezTo>
                    <a:pt x="20215" y="8982"/>
                    <a:pt x="19981" y="8816"/>
                    <a:pt x="19715" y="8715"/>
                  </a:cubicBezTo>
                  <a:cubicBezTo>
                    <a:pt x="19000" y="8442"/>
                    <a:pt x="18232" y="8301"/>
                    <a:pt x="17445" y="8301"/>
                  </a:cubicBezTo>
                  <a:cubicBezTo>
                    <a:pt x="16983" y="8301"/>
                    <a:pt x="16514" y="8350"/>
                    <a:pt x="16045" y="8449"/>
                  </a:cubicBezTo>
                  <a:cubicBezTo>
                    <a:pt x="16179" y="8182"/>
                    <a:pt x="16346" y="7882"/>
                    <a:pt x="16412" y="7648"/>
                  </a:cubicBezTo>
                  <a:cubicBezTo>
                    <a:pt x="16512" y="7448"/>
                    <a:pt x="16579" y="7214"/>
                    <a:pt x="16646" y="7014"/>
                  </a:cubicBezTo>
                  <a:cubicBezTo>
                    <a:pt x="16746" y="6614"/>
                    <a:pt x="16712" y="6147"/>
                    <a:pt x="16579" y="5780"/>
                  </a:cubicBezTo>
                  <a:cubicBezTo>
                    <a:pt x="16512" y="5513"/>
                    <a:pt x="16346" y="5313"/>
                    <a:pt x="16145" y="5146"/>
                  </a:cubicBezTo>
                  <a:cubicBezTo>
                    <a:pt x="15879" y="4933"/>
                    <a:pt x="15505" y="4869"/>
                    <a:pt x="15110" y="4869"/>
                  </a:cubicBezTo>
                  <a:cubicBezTo>
                    <a:pt x="15011" y="4869"/>
                    <a:pt x="14911" y="4873"/>
                    <a:pt x="14811" y="4879"/>
                  </a:cubicBezTo>
                  <a:cubicBezTo>
                    <a:pt x="14511" y="4946"/>
                    <a:pt x="14211" y="4979"/>
                    <a:pt x="13910" y="5113"/>
                  </a:cubicBezTo>
                  <a:cubicBezTo>
                    <a:pt x="13143" y="5380"/>
                    <a:pt x="12409" y="5880"/>
                    <a:pt x="11742" y="6447"/>
                  </a:cubicBezTo>
                  <a:cubicBezTo>
                    <a:pt x="11942" y="6047"/>
                    <a:pt x="12042" y="5647"/>
                    <a:pt x="12143" y="5213"/>
                  </a:cubicBezTo>
                  <a:cubicBezTo>
                    <a:pt x="12209" y="4813"/>
                    <a:pt x="12243" y="4412"/>
                    <a:pt x="12243" y="4045"/>
                  </a:cubicBezTo>
                  <a:cubicBezTo>
                    <a:pt x="12243" y="3278"/>
                    <a:pt x="11942" y="2511"/>
                    <a:pt x="11342" y="2177"/>
                  </a:cubicBezTo>
                  <a:cubicBezTo>
                    <a:pt x="11158" y="2067"/>
                    <a:pt x="10934" y="2018"/>
                    <a:pt x="10703" y="2018"/>
                  </a:cubicBezTo>
                  <a:cubicBezTo>
                    <a:pt x="10514" y="2018"/>
                    <a:pt x="10321" y="2051"/>
                    <a:pt x="10141" y="2111"/>
                  </a:cubicBezTo>
                  <a:cubicBezTo>
                    <a:pt x="9841" y="2177"/>
                    <a:pt x="9541" y="2311"/>
                    <a:pt x="9307" y="2478"/>
                  </a:cubicBezTo>
                  <a:cubicBezTo>
                    <a:pt x="8874" y="2745"/>
                    <a:pt x="8507" y="3111"/>
                    <a:pt x="8140" y="3512"/>
                  </a:cubicBezTo>
                  <a:cubicBezTo>
                    <a:pt x="8073" y="3378"/>
                    <a:pt x="8073" y="3312"/>
                    <a:pt x="8040" y="3178"/>
                  </a:cubicBezTo>
                  <a:cubicBezTo>
                    <a:pt x="7739" y="2144"/>
                    <a:pt x="7206" y="1177"/>
                    <a:pt x="6372" y="476"/>
                  </a:cubicBezTo>
                  <a:cubicBezTo>
                    <a:pt x="6172" y="309"/>
                    <a:pt x="5905" y="143"/>
                    <a:pt x="5671" y="43"/>
                  </a:cubicBezTo>
                  <a:cubicBezTo>
                    <a:pt x="5555" y="17"/>
                    <a:pt x="5439" y="1"/>
                    <a:pt x="5326" y="1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2"/>
            <p:cNvSpPr/>
            <p:nvPr/>
          </p:nvSpPr>
          <p:spPr>
            <a:xfrm>
              <a:off x="4009775" y="2275925"/>
              <a:ext cx="406975" cy="389475"/>
            </a:xfrm>
            <a:custGeom>
              <a:avLst/>
              <a:gdLst/>
              <a:ahLst/>
              <a:cxnLst/>
              <a:rect l="l" t="t" r="r" b="b"/>
              <a:pathLst>
                <a:path w="16279" h="15579" fill="none" extrusionOk="0">
                  <a:moveTo>
                    <a:pt x="0" y="15578"/>
                  </a:moveTo>
                  <a:cubicBezTo>
                    <a:pt x="2836" y="9040"/>
                    <a:pt x="9807" y="2102"/>
                    <a:pt x="16279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2"/>
            <p:cNvSpPr/>
            <p:nvPr/>
          </p:nvSpPr>
          <p:spPr>
            <a:xfrm>
              <a:off x="4405875" y="2251000"/>
              <a:ext cx="35050" cy="49050"/>
            </a:xfrm>
            <a:custGeom>
              <a:avLst/>
              <a:gdLst/>
              <a:ahLst/>
              <a:cxnLst/>
              <a:rect l="l" t="t" r="r" b="b"/>
              <a:pathLst>
                <a:path w="1402" h="1962" extrusionOk="0">
                  <a:moveTo>
                    <a:pt x="558" y="1"/>
                  </a:moveTo>
                  <a:cubicBezTo>
                    <a:pt x="516" y="1"/>
                    <a:pt x="474" y="10"/>
                    <a:pt x="435" y="30"/>
                  </a:cubicBezTo>
                  <a:cubicBezTo>
                    <a:pt x="134" y="130"/>
                    <a:pt x="1" y="631"/>
                    <a:pt x="168" y="1198"/>
                  </a:cubicBezTo>
                  <a:cubicBezTo>
                    <a:pt x="310" y="1652"/>
                    <a:pt x="572" y="1961"/>
                    <a:pt x="832" y="1961"/>
                  </a:cubicBezTo>
                  <a:cubicBezTo>
                    <a:pt x="878" y="1961"/>
                    <a:pt x="923" y="1952"/>
                    <a:pt x="968" y="1932"/>
                  </a:cubicBezTo>
                  <a:cubicBezTo>
                    <a:pt x="1268" y="1832"/>
                    <a:pt x="1402" y="1298"/>
                    <a:pt x="1202" y="764"/>
                  </a:cubicBezTo>
                  <a:cubicBezTo>
                    <a:pt x="1060" y="310"/>
                    <a:pt x="797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2"/>
            <p:cNvSpPr/>
            <p:nvPr/>
          </p:nvSpPr>
          <p:spPr>
            <a:xfrm>
              <a:off x="3996425" y="2243400"/>
              <a:ext cx="320250" cy="419500"/>
            </a:xfrm>
            <a:custGeom>
              <a:avLst/>
              <a:gdLst/>
              <a:ahLst/>
              <a:cxnLst/>
              <a:rect l="l" t="t" r="r" b="b"/>
              <a:pathLst>
                <a:path w="12810" h="16780" fill="none" extrusionOk="0">
                  <a:moveTo>
                    <a:pt x="1" y="16779"/>
                  </a:moveTo>
                  <a:cubicBezTo>
                    <a:pt x="4837" y="7506"/>
                    <a:pt x="9341" y="2736"/>
                    <a:pt x="12810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2"/>
            <p:cNvSpPr/>
            <p:nvPr/>
          </p:nvSpPr>
          <p:spPr>
            <a:xfrm>
              <a:off x="4301650" y="2218100"/>
              <a:ext cx="40875" cy="43950"/>
            </a:xfrm>
            <a:custGeom>
              <a:avLst/>
              <a:gdLst/>
              <a:ahLst/>
              <a:cxnLst/>
              <a:rect l="l" t="t" r="r" b="b"/>
              <a:pathLst>
                <a:path w="1635" h="1758" extrusionOk="0">
                  <a:moveTo>
                    <a:pt x="489" y="1"/>
                  </a:moveTo>
                  <a:cubicBezTo>
                    <a:pt x="405" y="1"/>
                    <a:pt x="329" y="26"/>
                    <a:pt x="267" y="79"/>
                  </a:cubicBezTo>
                  <a:cubicBezTo>
                    <a:pt x="0" y="279"/>
                    <a:pt x="100" y="779"/>
                    <a:pt x="367" y="1246"/>
                  </a:cubicBezTo>
                  <a:cubicBezTo>
                    <a:pt x="637" y="1565"/>
                    <a:pt x="925" y="1758"/>
                    <a:pt x="1164" y="1758"/>
                  </a:cubicBezTo>
                  <a:cubicBezTo>
                    <a:pt x="1251" y="1758"/>
                    <a:pt x="1331" y="1733"/>
                    <a:pt x="1401" y="1680"/>
                  </a:cubicBezTo>
                  <a:cubicBezTo>
                    <a:pt x="1635" y="1446"/>
                    <a:pt x="1601" y="946"/>
                    <a:pt x="1268" y="512"/>
                  </a:cubicBezTo>
                  <a:cubicBezTo>
                    <a:pt x="1022" y="193"/>
                    <a:pt x="723" y="1"/>
                    <a:pt x="48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2"/>
            <p:cNvSpPr/>
            <p:nvPr/>
          </p:nvSpPr>
          <p:spPr>
            <a:xfrm>
              <a:off x="4009775" y="2404350"/>
              <a:ext cx="420325" cy="261050"/>
            </a:xfrm>
            <a:custGeom>
              <a:avLst/>
              <a:gdLst/>
              <a:ahLst/>
              <a:cxnLst/>
              <a:rect l="l" t="t" r="r" b="b"/>
              <a:pathLst>
                <a:path w="16813" h="10442" fill="none" extrusionOk="0">
                  <a:moveTo>
                    <a:pt x="0" y="10441"/>
                  </a:moveTo>
                  <a:cubicBezTo>
                    <a:pt x="3970" y="4471"/>
                    <a:pt x="10241" y="701"/>
                    <a:pt x="16812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2"/>
            <p:cNvSpPr/>
            <p:nvPr/>
          </p:nvSpPr>
          <p:spPr>
            <a:xfrm>
              <a:off x="4422575" y="2380825"/>
              <a:ext cx="28375" cy="51125"/>
            </a:xfrm>
            <a:custGeom>
              <a:avLst/>
              <a:gdLst/>
              <a:ahLst/>
              <a:cxnLst/>
              <a:rect l="l" t="t" r="r" b="b"/>
              <a:pathLst>
                <a:path w="1135" h="2045" extrusionOk="0">
                  <a:moveTo>
                    <a:pt x="562" y="1"/>
                  </a:moveTo>
                  <a:cubicBezTo>
                    <a:pt x="542" y="1"/>
                    <a:pt x="521" y="3"/>
                    <a:pt x="500" y="8"/>
                  </a:cubicBezTo>
                  <a:cubicBezTo>
                    <a:pt x="234" y="41"/>
                    <a:pt x="0" y="541"/>
                    <a:pt x="67" y="1108"/>
                  </a:cubicBezTo>
                  <a:cubicBezTo>
                    <a:pt x="99" y="1653"/>
                    <a:pt x="377" y="2044"/>
                    <a:pt x="636" y="2044"/>
                  </a:cubicBezTo>
                  <a:cubicBezTo>
                    <a:pt x="646" y="2044"/>
                    <a:pt x="657" y="2044"/>
                    <a:pt x="667" y="2042"/>
                  </a:cubicBezTo>
                  <a:cubicBezTo>
                    <a:pt x="967" y="1942"/>
                    <a:pt x="1134" y="1442"/>
                    <a:pt x="1134" y="908"/>
                  </a:cubicBezTo>
                  <a:cubicBezTo>
                    <a:pt x="1103" y="411"/>
                    <a:pt x="840" y="1"/>
                    <a:pt x="56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2"/>
            <p:cNvSpPr/>
            <p:nvPr/>
          </p:nvSpPr>
          <p:spPr>
            <a:xfrm>
              <a:off x="3953050" y="2168350"/>
              <a:ext cx="145975" cy="455350"/>
            </a:xfrm>
            <a:custGeom>
              <a:avLst/>
              <a:gdLst/>
              <a:ahLst/>
              <a:cxnLst/>
              <a:rect l="l" t="t" r="r" b="b"/>
              <a:pathLst>
                <a:path w="5839" h="18214" fill="none" extrusionOk="0">
                  <a:moveTo>
                    <a:pt x="1" y="18214"/>
                  </a:moveTo>
                  <a:cubicBezTo>
                    <a:pt x="4437" y="12543"/>
                    <a:pt x="5838" y="6572"/>
                    <a:pt x="4604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2"/>
            <p:cNvSpPr/>
            <p:nvPr/>
          </p:nvSpPr>
          <p:spPr>
            <a:xfrm>
              <a:off x="4041450" y="2146200"/>
              <a:ext cx="50075" cy="29300"/>
            </a:xfrm>
            <a:custGeom>
              <a:avLst/>
              <a:gdLst/>
              <a:ahLst/>
              <a:cxnLst/>
              <a:rect l="l" t="t" r="r" b="b"/>
              <a:pathLst>
                <a:path w="2003" h="1172" extrusionOk="0">
                  <a:moveTo>
                    <a:pt x="1324" y="0"/>
                  </a:moveTo>
                  <a:cubicBezTo>
                    <a:pt x="1196" y="0"/>
                    <a:pt x="1053" y="17"/>
                    <a:pt x="901" y="53"/>
                  </a:cubicBezTo>
                  <a:cubicBezTo>
                    <a:pt x="368" y="186"/>
                    <a:pt x="1" y="553"/>
                    <a:pt x="1" y="820"/>
                  </a:cubicBezTo>
                  <a:cubicBezTo>
                    <a:pt x="25" y="1041"/>
                    <a:pt x="286" y="1172"/>
                    <a:pt x="634" y="1172"/>
                  </a:cubicBezTo>
                  <a:cubicBezTo>
                    <a:pt x="759" y="1172"/>
                    <a:pt x="895" y="1155"/>
                    <a:pt x="1035" y="1120"/>
                  </a:cubicBezTo>
                  <a:cubicBezTo>
                    <a:pt x="1569" y="987"/>
                    <a:pt x="2002" y="620"/>
                    <a:pt x="1969" y="320"/>
                  </a:cubicBezTo>
                  <a:cubicBezTo>
                    <a:pt x="1920" y="124"/>
                    <a:pt x="1675" y="0"/>
                    <a:pt x="132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2"/>
            <p:cNvSpPr/>
            <p:nvPr/>
          </p:nvSpPr>
          <p:spPr>
            <a:xfrm>
              <a:off x="4009775" y="2373500"/>
              <a:ext cx="316900" cy="291900"/>
            </a:xfrm>
            <a:custGeom>
              <a:avLst/>
              <a:gdLst/>
              <a:ahLst/>
              <a:cxnLst/>
              <a:rect l="l" t="t" r="r" b="b"/>
              <a:pathLst>
                <a:path w="12676" h="11676" fill="none" extrusionOk="0">
                  <a:moveTo>
                    <a:pt x="0" y="11675"/>
                  </a:moveTo>
                  <a:cubicBezTo>
                    <a:pt x="3836" y="5404"/>
                    <a:pt x="7672" y="2502"/>
                    <a:pt x="12676" y="0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2"/>
            <p:cNvSpPr/>
            <p:nvPr/>
          </p:nvSpPr>
          <p:spPr>
            <a:xfrm>
              <a:off x="4316650" y="2348575"/>
              <a:ext cx="34225" cy="48200"/>
            </a:xfrm>
            <a:custGeom>
              <a:avLst/>
              <a:gdLst/>
              <a:ahLst/>
              <a:cxnLst/>
              <a:rect l="l" t="t" r="r" b="b"/>
              <a:pathLst>
                <a:path w="1369" h="1928" extrusionOk="0">
                  <a:moveTo>
                    <a:pt x="460" y="1"/>
                  </a:moveTo>
                  <a:cubicBezTo>
                    <a:pt x="417" y="1"/>
                    <a:pt x="374" y="10"/>
                    <a:pt x="334" y="30"/>
                  </a:cubicBezTo>
                  <a:cubicBezTo>
                    <a:pt x="67" y="164"/>
                    <a:pt x="1" y="664"/>
                    <a:pt x="167" y="1198"/>
                  </a:cubicBezTo>
                  <a:cubicBezTo>
                    <a:pt x="338" y="1623"/>
                    <a:pt x="604" y="1928"/>
                    <a:pt x="865" y="1928"/>
                  </a:cubicBezTo>
                  <a:cubicBezTo>
                    <a:pt x="911" y="1928"/>
                    <a:pt x="956" y="1918"/>
                    <a:pt x="1001" y="1898"/>
                  </a:cubicBezTo>
                  <a:cubicBezTo>
                    <a:pt x="1302" y="1798"/>
                    <a:pt x="1368" y="1231"/>
                    <a:pt x="1168" y="731"/>
                  </a:cubicBezTo>
                  <a:cubicBezTo>
                    <a:pt x="998" y="305"/>
                    <a:pt x="707" y="1"/>
                    <a:pt x="46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2"/>
            <p:cNvSpPr/>
            <p:nvPr/>
          </p:nvSpPr>
          <p:spPr>
            <a:xfrm>
              <a:off x="3953050" y="2225900"/>
              <a:ext cx="184325" cy="397800"/>
            </a:xfrm>
            <a:custGeom>
              <a:avLst/>
              <a:gdLst/>
              <a:ahLst/>
              <a:cxnLst/>
              <a:rect l="l" t="t" r="r" b="b"/>
              <a:pathLst>
                <a:path w="7373" h="15912" fill="none" extrusionOk="0">
                  <a:moveTo>
                    <a:pt x="1" y="15912"/>
                  </a:moveTo>
                  <a:cubicBezTo>
                    <a:pt x="5572" y="11475"/>
                    <a:pt x="6772" y="6905"/>
                    <a:pt x="7373" y="0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2"/>
            <p:cNvSpPr/>
            <p:nvPr/>
          </p:nvSpPr>
          <p:spPr>
            <a:xfrm>
              <a:off x="4111500" y="2203375"/>
              <a:ext cx="49225" cy="28375"/>
            </a:xfrm>
            <a:custGeom>
              <a:avLst/>
              <a:gdLst/>
              <a:ahLst/>
              <a:cxnLst/>
              <a:rect l="l" t="t" r="r" b="b"/>
              <a:pathLst>
                <a:path w="1969" h="1135" extrusionOk="0">
                  <a:moveTo>
                    <a:pt x="1068" y="1"/>
                  </a:moveTo>
                  <a:cubicBezTo>
                    <a:pt x="568" y="34"/>
                    <a:pt x="68" y="267"/>
                    <a:pt x="34" y="534"/>
                  </a:cubicBezTo>
                  <a:cubicBezTo>
                    <a:pt x="1" y="835"/>
                    <a:pt x="401" y="1135"/>
                    <a:pt x="901" y="1135"/>
                  </a:cubicBezTo>
                  <a:cubicBezTo>
                    <a:pt x="1435" y="1135"/>
                    <a:pt x="1902" y="901"/>
                    <a:pt x="1936" y="568"/>
                  </a:cubicBezTo>
                  <a:cubicBezTo>
                    <a:pt x="1969" y="301"/>
                    <a:pt x="1569" y="1"/>
                    <a:pt x="106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2"/>
            <p:cNvSpPr/>
            <p:nvPr/>
          </p:nvSpPr>
          <p:spPr>
            <a:xfrm>
              <a:off x="3943050" y="2514700"/>
              <a:ext cx="427000" cy="255050"/>
            </a:xfrm>
            <a:custGeom>
              <a:avLst/>
              <a:gdLst/>
              <a:ahLst/>
              <a:cxnLst/>
              <a:rect l="l" t="t" r="r" b="b"/>
              <a:pathLst>
                <a:path w="17080" h="10202" extrusionOk="0">
                  <a:moveTo>
                    <a:pt x="14869" y="1"/>
                  </a:moveTo>
                  <a:cubicBezTo>
                    <a:pt x="10466" y="1"/>
                    <a:pt x="6766" y="1789"/>
                    <a:pt x="5505" y="2592"/>
                  </a:cubicBezTo>
                  <a:cubicBezTo>
                    <a:pt x="5471" y="2592"/>
                    <a:pt x="5471" y="2625"/>
                    <a:pt x="5438" y="2625"/>
                  </a:cubicBezTo>
                  <a:lnTo>
                    <a:pt x="5405" y="2692"/>
                  </a:lnTo>
                  <a:cubicBezTo>
                    <a:pt x="5238" y="2758"/>
                    <a:pt x="5104" y="2892"/>
                    <a:pt x="4971" y="2959"/>
                  </a:cubicBezTo>
                  <a:cubicBezTo>
                    <a:pt x="4837" y="3059"/>
                    <a:pt x="4671" y="3192"/>
                    <a:pt x="4571" y="3259"/>
                  </a:cubicBezTo>
                  <a:cubicBezTo>
                    <a:pt x="4270" y="3526"/>
                    <a:pt x="4004" y="3726"/>
                    <a:pt x="3737" y="3959"/>
                  </a:cubicBezTo>
                  <a:cubicBezTo>
                    <a:pt x="3403" y="4260"/>
                    <a:pt x="3003" y="4593"/>
                    <a:pt x="2669" y="4960"/>
                  </a:cubicBezTo>
                  <a:cubicBezTo>
                    <a:pt x="1635" y="6061"/>
                    <a:pt x="735" y="7295"/>
                    <a:pt x="1" y="8629"/>
                  </a:cubicBezTo>
                  <a:lnTo>
                    <a:pt x="401" y="8896"/>
                  </a:lnTo>
                  <a:cubicBezTo>
                    <a:pt x="634" y="9063"/>
                    <a:pt x="935" y="9230"/>
                    <a:pt x="1235" y="9397"/>
                  </a:cubicBezTo>
                  <a:cubicBezTo>
                    <a:pt x="1302" y="9430"/>
                    <a:pt x="1435" y="9463"/>
                    <a:pt x="1502" y="9530"/>
                  </a:cubicBezTo>
                  <a:lnTo>
                    <a:pt x="1568" y="9530"/>
                  </a:lnTo>
                  <a:cubicBezTo>
                    <a:pt x="1635" y="9563"/>
                    <a:pt x="1769" y="9597"/>
                    <a:pt x="1835" y="9630"/>
                  </a:cubicBezTo>
                  <a:cubicBezTo>
                    <a:pt x="1935" y="9697"/>
                    <a:pt x="2069" y="9730"/>
                    <a:pt x="2136" y="9763"/>
                  </a:cubicBezTo>
                  <a:cubicBezTo>
                    <a:pt x="2236" y="9830"/>
                    <a:pt x="2336" y="9864"/>
                    <a:pt x="2436" y="9897"/>
                  </a:cubicBezTo>
                  <a:cubicBezTo>
                    <a:pt x="2636" y="9930"/>
                    <a:pt x="2903" y="10030"/>
                    <a:pt x="3103" y="10064"/>
                  </a:cubicBezTo>
                  <a:cubicBezTo>
                    <a:pt x="3170" y="10064"/>
                    <a:pt x="3270" y="10097"/>
                    <a:pt x="3336" y="10097"/>
                  </a:cubicBezTo>
                  <a:cubicBezTo>
                    <a:pt x="3692" y="10164"/>
                    <a:pt x="4056" y="10201"/>
                    <a:pt x="4416" y="10201"/>
                  </a:cubicBezTo>
                  <a:cubicBezTo>
                    <a:pt x="5306" y="10201"/>
                    <a:pt x="6174" y="9976"/>
                    <a:pt x="6839" y="9430"/>
                  </a:cubicBezTo>
                  <a:cubicBezTo>
                    <a:pt x="7273" y="9096"/>
                    <a:pt x="7639" y="8729"/>
                    <a:pt x="7973" y="8329"/>
                  </a:cubicBezTo>
                  <a:cubicBezTo>
                    <a:pt x="8006" y="8229"/>
                    <a:pt x="8073" y="8196"/>
                    <a:pt x="8106" y="8162"/>
                  </a:cubicBezTo>
                  <a:cubicBezTo>
                    <a:pt x="9107" y="6861"/>
                    <a:pt x="9841" y="5360"/>
                    <a:pt x="11009" y="4193"/>
                  </a:cubicBezTo>
                  <a:cubicBezTo>
                    <a:pt x="12776" y="2492"/>
                    <a:pt x="14945" y="1257"/>
                    <a:pt x="17080" y="157"/>
                  </a:cubicBezTo>
                  <a:cubicBezTo>
                    <a:pt x="16329" y="49"/>
                    <a:pt x="15590" y="1"/>
                    <a:pt x="148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2"/>
            <p:cNvSpPr/>
            <p:nvPr/>
          </p:nvSpPr>
          <p:spPr>
            <a:xfrm>
              <a:off x="3880500" y="2301775"/>
              <a:ext cx="265225" cy="467975"/>
            </a:xfrm>
            <a:custGeom>
              <a:avLst/>
              <a:gdLst/>
              <a:ahLst/>
              <a:cxnLst/>
              <a:rect l="l" t="t" r="r" b="b"/>
              <a:pathLst>
                <a:path w="10609" h="18719" extrusionOk="0">
                  <a:moveTo>
                    <a:pt x="4171" y="1"/>
                  </a:moveTo>
                  <a:cubicBezTo>
                    <a:pt x="4137" y="234"/>
                    <a:pt x="4137" y="434"/>
                    <a:pt x="4137" y="601"/>
                  </a:cubicBezTo>
                  <a:lnTo>
                    <a:pt x="4137" y="768"/>
                  </a:lnTo>
                  <a:cubicBezTo>
                    <a:pt x="4104" y="1001"/>
                    <a:pt x="4104" y="1202"/>
                    <a:pt x="4037" y="1368"/>
                  </a:cubicBezTo>
                  <a:cubicBezTo>
                    <a:pt x="4037" y="1535"/>
                    <a:pt x="4037" y="1635"/>
                    <a:pt x="4004" y="1769"/>
                  </a:cubicBezTo>
                  <a:cubicBezTo>
                    <a:pt x="3870" y="2603"/>
                    <a:pt x="3704" y="3403"/>
                    <a:pt x="3470" y="4204"/>
                  </a:cubicBezTo>
                  <a:cubicBezTo>
                    <a:pt x="3270" y="4771"/>
                    <a:pt x="3036" y="5338"/>
                    <a:pt x="2836" y="5905"/>
                  </a:cubicBezTo>
                  <a:cubicBezTo>
                    <a:pt x="2736" y="6272"/>
                    <a:pt x="2569" y="6672"/>
                    <a:pt x="2403" y="7039"/>
                  </a:cubicBezTo>
                  <a:cubicBezTo>
                    <a:pt x="2136" y="7573"/>
                    <a:pt x="1902" y="8140"/>
                    <a:pt x="1635" y="8707"/>
                  </a:cubicBezTo>
                  <a:cubicBezTo>
                    <a:pt x="835" y="10508"/>
                    <a:pt x="1" y="12410"/>
                    <a:pt x="601" y="14411"/>
                  </a:cubicBezTo>
                  <a:lnTo>
                    <a:pt x="735" y="14778"/>
                  </a:lnTo>
                  <a:cubicBezTo>
                    <a:pt x="801" y="14911"/>
                    <a:pt x="835" y="14978"/>
                    <a:pt x="902" y="15112"/>
                  </a:cubicBezTo>
                  <a:cubicBezTo>
                    <a:pt x="968" y="15212"/>
                    <a:pt x="1002" y="15312"/>
                    <a:pt x="1068" y="15412"/>
                  </a:cubicBezTo>
                  <a:cubicBezTo>
                    <a:pt x="1068" y="15445"/>
                    <a:pt x="1102" y="15445"/>
                    <a:pt x="1102" y="15478"/>
                  </a:cubicBezTo>
                  <a:cubicBezTo>
                    <a:pt x="1135" y="15579"/>
                    <a:pt x="1168" y="15712"/>
                    <a:pt x="1268" y="15779"/>
                  </a:cubicBezTo>
                  <a:cubicBezTo>
                    <a:pt x="1302" y="15879"/>
                    <a:pt x="1402" y="15945"/>
                    <a:pt x="1435" y="16046"/>
                  </a:cubicBezTo>
                  <a:cubicBezTo>
                    <a:pt x="1502" y="16112"/>
                    <a:pt x="1569" y="16212"/>
                    <a:pt x="1635" y="16279"/>
                  </a:cubicBezTo>
                  <a:lnTo>
                    <a:pt x="1669" y="16346"/>
                  </a:lnTo>
                  <a:cubicBezTo>
                    <a:pt x="1802" y="16446"/>
                    <a:pt x="1936" y="16613"/>
                    <a:pt x="2102" y="16746"/>
                  </a:cubicBezTo>
                  <a:cubicBezTo>
                    <a:pt x="2236" y="16879"/>
                    <a:pt x="2403" y="16980"/>
                    <a:pt x="2569" y="17113"/>
                  </a:cubicBezTo>
                  <a:lnTo>
                    <a:pt x="2636" y="17213"/>
                  </a:lnTo>
                  <a:cubicBezTo>
                    <a:pt x="2736" y="17280"/>
                    <a:pt x="2803" y="17313"/>
                    <a:pt x="2903" y="17413"/>
                  </a:cubicBezTo>
                  <a:cubicBezTo>
                    <a:pt x="3136" y="17580"/>
                    <a:pt x="3437" y="17747"/>
                    <a:pt x="3737" y="17914"/>
                  </a:cubicBezTo>
                  <a:cubicBezTo>
                    <a:pt x="3804" y="17947"/>
                    <a:pt x="3937" y="17980"/>
                    <a:pt x="4004" y="18047"/>
                  </a:cubicBezTo>
                  <a:lnTo>
                    <a:pt x="4070" y="18047"/>
                  </a:lnTo>
                  <a:cubicBezTo>
                    <a:pt x="4137" y="18080"/>
                    <a:pt x="4271" y="18114"/>
                    <a:pt x="4337" y="18147"/>
                  </a:cubicBezTo>
                  <a:cubicBezTo>
                    <a:pt x="4437" y="18214"/>
                    <a:pt x="4571" y="18247"/>
                    <a:pt x="4638" y="18280"/>
                  </a:cubicBezTo>
                  <a:cubicBezTo>
                    <a:pt x="4738" y="18347"/>
                    <a:pt x="4838" y="18381"/>
                    <a:pt x="4938" y="18414"/>
                  </a:cubicBezTo>
                  <a:cubicBezTo>
                    <a:pt x="5138" y="18447"/>
                    <a:pt x="5405" y="18547"/>
                    <a:pt x="5605" y="18581"/>
                  </a:cubicBezTo>
                  <a:cubicBezTo>
                    <a:pt x="5672" y="18581"/>
                    <a:pt x="5772" y="18614"/>
                    <a:pt x="5838" y="18614"/>
                  </a:cubicBezTo>
                  <a:cubicBezTo>
                    <a:pt x="6194" y="18681"/>
                    <a:pt x="6558" y="18718"/>
                    <a:pt x="6918" y="18718"/>
                  </a:cubicBezTo>
                  <a:cubicBezTo>
                    <a:pt x="7808" y="18718"/>
                    <a:pt x="8676" y="18493"/>
                    <a:pt x="9341" y="17947"/>
                  </a:cubicBezTo>
                  <a:cubicBezTo>
                    <a:pt x="9775" y="17613"/>
                    <a:pt x="10141" y="17246"/>
                    <a:pt x="10475" y="16846"/>
                  </a:cubicBezTo>
                  <a:cubicBezTo>
                    <a:pt x="10508" y="16746"/>
                    <a:pt x="10575" y="16713"/>
                    <a:pt x="10608" y="16679"/>
                  </a:cubicBezTo>
                  <a:cubicBezTo>
                    <a:pt x="10575" y="15545"/>
                    <a:pt x="10075" y="14511"/>
                    <a:pt x="9541" y="13444"/>
                  </a:cubicBezTo>
                  <a:cubicBezTo>
                    <a:pt x="9107" y="12710"/>
                    <a:pt x="8540" y="11909"/>
                    <a:pt x="8173" y="11075"/>
                  </a:cubicBezTo>
                  <a:cubicBezTo>
                    <a:pt x="8140" y="11042"/>
                    <a:pt x="8140" y="11042"/>
                    <a:pt x="8140" y="11009"/>
                  </a:cubicBezTo>
                  <a:lnTo>
                    <a:pt x="8140" y="10942"/>
                  </a:lnTo>
                  <a:cubicBezTo>
                    <a:pt x="8107" y="10875"/>
                    <a:pt x="8040" y="10742"/>
                    <a:pt x="8007" y="10608"/>
                  </a:cubicBezTo>
                  <a:cubicBezTo>
                    <a:pt x="7973" y="10508"/>
                    <a:pt x="7940" y="10375"/>
                    <a:pt x="7873" y="10208"/>
                  </a:cubicBezTo>
                  <a:cubicBezTo>
                    <a:pt x="7873" y="10175"/>
                    <a:pt x="7840" y="10075"/>
                    <a:pt x="7840" y="10008"/>
                  </a:cubicBezTo>
                  <a:cubicBezTo>
                    <a:pt x="7806" y="9708"/>
                    <a:pt x="7773" y="9441"/>
                    <a:pt x="7773" y="9174"/>
                  </a:cubicBezTo>
                  <a:cubicBezTo>
                    <a:pt x="7706" y="8640"/>
                    <a:pt x="7706" y="8140"/>
                    <a:pt x="7706" y="7673"/>
                  </a:cubicBezTo>
                  <a:cubicBezTo>
                    <a:pt x="7673" y="6706"/>
                    <a:pt x="7640" y="5705"/>
                    <a:pt x="7306" y="4771"/>
                  </a:cubicBezTo>
                  <a:cubicBezTo>
                    <a:pt x="7206" y="4537"/>
                    <a:pt x="7106" y="4237"/>
                    <a:pt x="6939" y="4004"/>
                  </a:cubicBezTo>
                  <a:cubicBezTo>
                    <a:pt x="6506" y="3336"/>
                    <a:pt x="5938" y="2769"/>
                    <a:pt x="5438" y="2202"/>
                  </a:cubicBezTo>
                  <a:cubicBezTo>
                    <a:pt x="4838" y="1535"/>
                    <a:pt x="4304" y="768"/>
                    <a:pt x="4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2"/>
            <p:cNvSpPr/>
            <p:nvPr/>
          </p:nvSpPr>
          <p:spPr>
            <a:xfrm>
              <a:off x="3387650" y="2867400"/>
              <a:ext cx="483700" cy="475550"/>
            </a:xfrm>
            <a:custGeom>
              <a:avLst/>
              <a:gdLst/>
              <a:ahLst/>
              <a:cxnLst/>
              <a:rect l="l" t="t" r="r" b="b"/>
              <a:pathLst>
                <a:path w="19348" h="19022" extrusionOk="0">
                  <a:moveTo>
                    <a:pt x="11996" y="0"/>
                  </a:moveTo>
                  <a:cubicBezTo>
                    <a:pt x="11837" y="0"/>
                    <a:pt x="11684" y="45"/>
                    <a:pt x="11542" y="125"/>
                  </a:cubicBezTo>
                  <a:cubicBezTo>
                    <a:pt x="11342" y="259"/>
                    <a:pt x="11175" y="426"/>
                    <a:pt x="11009" y="626"/>
                  </a:cubicBezTo>
                  <a:cubicBezTo>
                    <a:pt x="10442" y="1426"/>
                    <a:pt x="10141" y="2394"/>
                    <a:pt x="10108" y="3394"/>
                  </a:cubicBezTo>
                  <a:lnTo>
                    <a:pt x="10108" y="3728"/>
                  </a:lnTo>
                  <a:cubicBezTo>
                    <a:pt x="9674" y="3428"/>
                    <a:pt x="9274" y="3161"/>
                    <a:pt x="8807" y="2994"/>
                  </a:cubicBezTo>
                  <a:cubicBezTo>
                    <a:pt x="8507" y="2927"/>
                    <a:pt x="8273" y="2827"/>
                    <a:pt x="7973" y="2827"/>
                  </a:cubicBezTo>
                  <a:cubicBezTo>
                    <a:pt x="7540" y="2827"/>
                    <a:pt x="7173" y="2927"/>
                    <a:pt x="6872" y="3161"/>
                  </a:cubicBezTo>
                  <a:cubicBezTo>
                    <a:pt x="6439" y="3595"/>
                    <a:pt x="6305" y="4328"/>
                    <a:pt x="6472" y="5062"/>
                  </a:cubicBezTo>
                  <a:cubicBezTo>
                    <a:pt x="6505" y="5396"/>
                    <a:pt x="6639" y="5729"/>
                    <a:pt x="6806" y="6063"/>
                  </a:cubicBezTo>
                  <a:cubicBezTo>
                    <a:pt x="6972" y="6397"/>
                    <a:pt x="7173" y="6730"/>
                    <a:pt x="7373" y="7064"/>
                  </a:cubicBezTo>
                  <a:cubicBezTo>
                    <a:pt x="6672" y="6730"/>
                    <a:pt x="5938" y="6397"/>
                    <a:pt x="5171" y="6296"/>
                  </a:cubicBezTo>
                  <a:cubicBezTo>
                    <a:pt x="5021" y="6280"/>
                    <a:pt x="4879" y="6271"/>
                    <a:pt x="4742" y="6271"/>
                  </a:cubicBezTo>
                  <a:cubicBezTo>
                    <a:pt x="4604" y="6271"/>
                    <a:pt x="4471" y="6280"/>
                    <a:pt x="4337" y="6296"/>
                  </a:cubicBezTo>
                  <a:cubicBezTo>
                    <a:pt x="3870" y="6330"/>
                    <a:pt x="3470" y="6497"/>
                    <a:pt x="3203" y="6797"/>
                  </a:cubicBezTo>
                  <a:cubicBezTo>
                    <a:pt x="3036" y="6964"/>
                    <a:pt x="2970" y="7164"/>
                    <a:pt x="2936" y="7431"/>
                  </a:cubicBezTo>
                  <a:cubicBezTo>
                    <a:pt x="2870" y="7764"/>
                    <a:pt x="2970" y="8164"/>
                    <a:pt x="3136" y="8565"/>
                  </a:cubicBezTo>
                  <a:cubicBezTo>
                    <a:pt x="3203" y="8765"/>
                    <a:pt x="3337" y="8932"/>
                    <a:pt x="3470" y="9098"/>
                  </a:cubicBezTo>
                  <a:lnTo>
                    <a:pt x="3970" y="9732"/>
                  </a:lnTo>
                  <a:cubicBezTo>
                    <a:pt x="2803" y="9732"/>
                    <a:pt x="1635" y="10066"/>
                    <a:pt x="701" y="10733"/>
                  </a:cubicBezTo>
                  <a:cubicBezTo>
                    <a:pt x="501" y="10833"/>
                    <a:pt x="301" y="11000"/>
                    <a:pt x="168" y="11233"/>
                  </a:cubicBezTo>
                  <a:cubicBezTo>
                    <a:pt x="34" y="11433"/>
                    <a:pt x="1" y="11734"/>
                    <a:pt x="134" y="11934"/>
                  </a:cubicBezTo>
                  <a:cubicBezTo>
                    <a:pt x="301" y="12267"/>
                    <a:pt x="701" y="12401"/>
                    <a:pt x="1102" y="12501"/>
                  </a:cubicBezTo>
                  <a:lnTo>
                    <a:pt x="1135" y="12501"/>
                  </a:lnTo>
                  <a:cubicBezTo>
                    <a:pt x="1368" y="12568"/>
                    <a:pt x="1669" y="12634"/>
                    <a:pt x="1936" y="12734"/>
                  </a:cubicBezTo>
                  <a:cubicBezTo>
                    <a:pt x="3804" y="13268"/>
                    <a:pt x="5672" y="13835"/>
                    <a:pt x="7339" y="14903"/>
                  </a:cubicBezTo>
                  <a:cubicBezTo>
                    <a:pt x="8640" y="15670"/>
                    <a:pt x="9608" y="16904"/>
                    <a:pt x="10775" y="17805"/>
                  </a:cubicBezTo>
                  <a:lnTo>
                    <a:pt x="10875" y="17938"/>
                  </a:lnTo>
                  <a:cubicBezTo>
                    <a:pt x="11276" y="18238"/>
                    <a:pt x="11676" y="18505"/>
                    <a:pt x="12143" y="18739"/>
                  </a:cubicBezTo>
                  <a:cubicBezTo>
                    <a:pt x="12579" y="18934"/>
                    <a:pt x="13042" y="19021"/>
                    <a:pt x="13517" y="19021"/>
                  </a:cubicBezTo>
                  <a:cubicBezTo>
                    <a:pt x="14096" y="19021"/>
                    <a:pt x="14692" y="18892"/>
                    <a:pt x="15278" y="18672"/>
                  </a:cubicBezTo>
                  <a:cubicBezTo>
                    <a:pt x="15378" y="18639"/>
                    <a:pt x="15512" y="18605"/>
                    <a:pt x="15612" y="18572"/>
                  </a:cubicBezTo>
                  <a:cubicBezTo>
                    <a:pt x="15812" y="18472"/>
                    <a:pt x="15979" y="18405"/>
                    <a:pt x="16179" y="18272"/>
                  </a:cubicBezTo>
                  <a:cubicBezTo>
                    <a:pt x="16513" y="18072"/>
                    <a:pt x="16880" y="17805"/>
                    <a:pt x="17213" y="17504"/>
                  </a:cubicBezTo>
                  <a:cubicBezTo>
                    <a:pt x="17313" y="17471"/>
                    <a:pt x="17347" y="17438"/>
                    <a:pt x="17380" y="17404"/>
                  </a:cubicBezTo>
                  <a:lnTo>
                    <a:pt x="17613" y="17171"/>
                  </a:lnTo>
                  <a:cubicBezTo>
                    <a:pt x="17780" y="17004"/>
                    <a:pt x="17880" y="16904"/>
                    <a:pt x="18014" y="16737"/>
                  </a:cubicBezTo>
                  <a:lnTo>
                    <a:pt x="18114" y="16637"/>
                  </a:lnTo>
                  <a:cubicBezTo>
                    <a:pt x="18147" y="16570"/>
                    <a:pt x="18214" y="16470"/>
                    <a:pt x="18281" y="16404"/>
                  </a:cubicBezTo>
                  <a:cubicBezTo>
                    <a:pt x="18381" y="16170"/>
                    <a:pt x="18547" y="15970"/>
                    <a:pt x="18681" y="15737"/>
                  </a:cubicBezTo>
                  <a:lnTo>
                    <a:pt x="18681" y="15670"/>
                  </a:lnTo>
                  <a:cubicBezTo>
                    <a:pt x="18714" y="15570"/>
                    <a:pt x="18781" y="15470"/>
                    <a:pt x="18814" y="15403"/>
                  </a:cubicBezTo>
                  <a:lnTo>
                    <a:pt x="18948" y="15136"/>
                  </a:lnTo>
                  <a:cubicBezTo>
                    <a:pt x="18981" y="14936"/>
                    <a:pt x="19048" y="14769"/>
                    <a:pt x="19114" y="14569"/>
                  </a:cubicBezTo>
                  <a:cubicBezTo>
                    <a:pt x="19114" y="14469"/>
                    <a:pt x="19148" y="14436"/>
                    <a:pt x="19148" y="14336"/>
                  </a:cubicBezTo>
                  <a:cubicBezTo>
                    <a:pt x="19148" y="14269"/>
                    <a:pt x="19181" y="14169"/>
                    <a:pt x="19181" y="14069"/>
                  </a:cubicBezTo>
                  <a:cubicBezTo>
                    <a:pt x="19215" y="13969"/>
                    <a:pt x="19215" y="13835"/>
                    <a:pt x="19215" y="13768"/>
                  </a:cubicBezTo>
                  <a:cubicBezTo>
                    <a:pt x="19348" y="11834"/>
                    <a:pt x="18214" y="10299"/>
                    <a:pt x="17280" y="8898"/>
                  </a:cubicBezTo>
                  <a:cubicBezTo>
                    <a:pt x="16379" y="7664"/>
                    <a:pt x="15479" y="6497"/>
                    <a:pt x="14711" y="5229"/>
                  </a:cubicBezTo>
                  <a:cubicBezTo>
                    <a:pt x="14511" y="4895"/>
                    <a:pt x="14344" y="4562"/>
                    <a:pt x="14178" y="4162"/>
                  </a:cubicBezTo>
                  <a:cubicBezTo>
                    <a:pt x="14011" y="3828"/>
                    <a:pt x="13844" y="3461"/>
                    <a:pt x="13711" y="3094"/>
                  </a:cubicBezTo>
                  <a:lnTo>
                    <a:pt x="13477" y="2327"/>
                  </a:lnTo>
                  <a:cubicBezTo>
                    <a:pt x="13444" y="2160"/>
                    <a:pt x="13344" y="1927"/>
                    <a:pt x="13310" y="1660"/>
                  </a:cubicBezTo>
                  <a:cubicBezTo>
                    <a:pt x="13144" y="993"/>
                    <a:pt x="12877" y="259"/>
                    <a:pt x="12310" y="59"/>
                  </a:cubicBezTo>
                  <a:cubicBezTo>
                    <a:pt x="12204" y="19"/>
                    <a:pt x="12099" y="0"/>
                    <a:pt x="11996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2"/>
            <p:cNvSpPr/>
            <p:nvPr/>
          </p:nvSpPr>
          <p:spPr>
            <a:xfrm>
              <a:off x="3321775" y="2973100"/>
              <a:ext cx="443675" cy="265200"/>
            </a:xfrm>
            <a:custGeom>
              <a:avLst/>
              <a:gdLst/>
              <a:ahLst/>
              <a:cxnLst/>
              <a:rect l="l" t="t" r="r" b="b"/>
              <a:pathLst>
                <a:path w="17747" h="10608" fill="none" extrusionOk="0">
                  <a:moveTo>
                    <a:pt x="17747" y="10608"/>
                  </a:moveTo>
                  <a:cubicBezTo>
                    <a:pt x="13844" y="5337"/>
                    <a:pt x="6172" y="534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2"/>
            <p:cNvSpPr/>
            <p:nvPr/>
          </p:nvSpPr>
          <p:spPr>
            <a:xfrm>
              <a:off x="3404325" y="2923900"/>
              <a:ext cx="371975" cy="310250"/>
            </a:xfrm>
            <a:custGeom>
              <a:avLst/>
              <a:gdLst/>
              <a:ahLst/>
              <a:cxnLst/>
              <a:rect l="l" t="t" r="r" b="b"/>
              <a:pathLst>
                <a:path w="14879" h="12410" fill="none" extrusionOk="0">
                  <a:moveTo>
                    <a:pt x="14878" y="12409"/>
                  </a:moveTo>
                  <a:cubicBezTo>
                    <a:pt x="8640" y="5071"/>
                    <a:pt x="3637" y="1735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2"/>
            <p:cNvSpPr/>
            <p:nvPr/>
          </p:nvSpPr>
          <p:spPr>
            <a:xfrm>
              <a:off x="3382650" y="2901275"/>
              <a:ext cx="32550" cy="41925"/>
            </a:xfrm>
            <a:custGeom>
              <a:avLst/>
              <a:gdLst/>
              <a:ahLst/>
              <a:cxnLst/>
              <a:rect l="l" t="t" r="r" b="b"/>
              <a:pathLst>
                <a:path w="1302" h="1677" extrusionOk="0">
                  <a:moveTo>
                    <a:pt x="809" y="1"/>
                  </a:moveTo>
                  <a:cubicBezTo>
                    <a:pt x="570" y="1"/>
                    <a:pt x="303" y="226"/>
                    <a:pt x="167" y="605"/>
                  </a:cubicBezTo>
                  <a:cubicBezTo>
                    <a:pt x="1" y="1039"/>
                    <a:pt x="34" y="1539"/>
                    <a:pt x="268" y="1639"/>
                  </a:cubicBezTo>
                  <a:cubicBezTo>
                    <a:pt x="318" y="1664"/>
                    <a:pt x="372" y="1676"/>
                    <a:pt x="427" y="1676"/>
                  </a:cubicBezTo>
                  <a:cubicBezTo>
                    <a:pt x="665" y="1676"/>
                    <a:pt x="933" y="1451"/>
                    <a:pt x="1068" y="1072"/>
                  </a:cubicBezTo>
                  <a:cubicBezTo>
                    <a:pt x="1302" y="605"/>
                    <a:pt x="1202" y="138"/>
                    <a:pt x="968" y="38"/>
                  </a:cubicBezTo>
                  <a:cubicBezTo>
                    <a:pt x="918" y="13"/>
                    <a:pt x="864" y="1"/>
                    <a:pt x="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2"/>
            <p:cNvSpPr/>
            <p:nvPr/>
          </p:nvSpPr>
          <p:spPr>
            <a:xfrm>
              <a:off x="3335125" y="3074000"/>
              <a:ext cx="430325" cy="164300"/>
            </a:xfrm>
            <a:custGeom>
              <a:avLst/>
              <a:gdLst/>
              <a:ahLst/>
              <a:cxnLst/>
              <a:rect l="l" t="t" r="r" b="b"/>
              <a:pathLst>
                <a:path w="17213" h="6572" fill="none" extrusionOk="0">
                  <a:moveTo>
                    <a:pt x="17213" y="6572"/>
                  </a:moveTo>
                  <a:cubicBezTo>
                    <a:pt x="12443" y="2035"/>
                    <a:pt x="6071" y="1"/>
                    <a:pt x="0" y="66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2"/>
            <p:cNvSpPr/>
            <p:nvPr/>
          </p:nvSpPr>
          <p:spPr>
            <a:xfrm>
              <a:off x="3611150" y="2806300"/>
              <a:ext cx="196000" cy="383650"/>
            </a:xfrm>
            <a:custGeom>
              <a:avLst/>
              <a:gdLst/>
              <a:ahLst/>
              <a:cxnLst/>
              <a:rect l="l" t="t" r="r" b="b"/>
              <a:pathLst>
                <a:path w="7840" h="15346" fill="none" extrusionOk="0">
                  <a:moveTo>
                    <a:pt x="7839" y="15345"/>
                  </a:moveTo>
                  <a:cubicBezTo>
                    <a:pt x="2702" y="11176"/>
                    <a:pt x="201" y="6105"/>
                    <a:pt x="1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2"/>
            <p:cNvSpPr/>
            <p:nvPr/>
          </p:nvSpPr>
          <p:spPr>
            <a:xfrm>
              <a:off x="3587025" y="2786200"/>
              <a:ext cx="49050" cy="24400"/>
            </a:xfrm>
            <a:custGeom>
              <a:avLst/>
              <a:gdLst/>
              <a:ahLst/>
              <a:cxnLst/>
              <a:rect l="l" t="t" r="r" b="b"/>
              <a:pathLst>
                <a:path w="1962" h="976" extrusionOk="0">
                  <a:moveTo>
                    <a:pt x="791" y="1"/>
                  </a:moveTo>
                  <a:cubicBezTo>
                    <a:pt x="342" y="1"/>
                    <a:pt x="1" y="193"/>
                    <a:pt x="32" y="471"/>
                  </a:cubicBezTo>
                  <a:cubicBezTo>
                    <a:pt x="65" y="705"/>
                    <a:pt x="532" y="972"/>
                    <a:pt x="1032" y="972"/>
                  </a:cubicBezTo>
                  <a:cubicBezTo>
                    <a:pt x="1069" y="974"/>
                    <a:pt x="1105" y="975"/>
                    <a:pt x="1140" y="975"/>
                  </a:cubicBezTo>
                  <a:cubicBezTo>
                    <a:pt x="1593" y="975"/>
                    <a:pt x="1961" y="783"/>
                    <a:pt x="1900" y="505"/>
                  </a:cubicBezTo>
                  <a:cubicBezTo>
                    <a:pt x="1866" y="238"/>
                    <a:pt x="1466" y="4"/>
                    <a:pt x="899" y="4"/>
                  </a:cubicBezTo>
                  <a:cubicBezTo>
                    <a:pt x="862" y="2"/>
                    <a:pt x="826" y="1"/>
                    <a:pt x="7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2"/>
            <p:cNvSpPr/>
            <p:nvPr/>
          </p:nvSpPr>
          <p:spPr>
            <a:xfrm>
              <a:off x="3421850" y="3041475"/>
              <a:ext cx="343600" cy="196825"/>
            </a:xfrm>
            <a:custGeom>
              <a:avLst/>
              <a:gdLst/>
              <a:ahLst/>
              <a:cxnLst/>
              <a:rect l="l" t="t" r="r" b="b"/>
              <a:pathLst>
                <a:path w="13744" h="7873" fill="none" extrusionOk="0">
                  <a:moveTo>
                    <a:pt x="13744" y="7873"/>
                  </a:moveTo>
                  <a:cubicBezTo>
                    <a:pt x="9007" y="3036"/>
                    <a:pt x="4971" y="1268"/>
                    <a:pt x="0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2"/>
            <p:cNvSpPr/>
            <p:nvPr/>
          </p:nvSpPr>
          <p:spPr>
            <a:xfrm>
              <a:off x="3402675" y="3020575"/>
              <a:ext cx="25875" cy="45175"/>
            </a:xfrm>
            <a:custGeom>
              <a:avLst/>
              <a:gdLst/>
              <a:ahLst/>
              <a:cxnLst/>
              <a:rect l="l" t="t" r="r" b="b"/>
              <a:pathLst>
                <a:path w="1035" h="1807" extrusionOk="0">
                  <a:moveTo>
                    <a:pt x="526" y="0"/>
                  </a:moveTo>
                  <a:cubicBezTo>
                    <a:pt x="246" y="0"/>
                    <a:pt x="32" y="326"/>
                    <a:pt x="0" y="803"/>
                  </a:cubicBezTo>
                  <a:cubicBezTo>
                    <a:pt x="0" y="1304"/>
                    <a:pt x="167" y="1771"/>
                    <a:pt x="401" y="1804"/>
                  </a:cubicBezTo>
                  <a:cubicBezTo>
                    <a:pt x="414" y="1805"/>
                    <a:pt x="428" y="1806"/>
                    <a:pt x="442" y="1806"/>
                  </a:cubicBezTo>
                  <a:cubicBezTo>
                    <a:pt x="722" y="1806"/>
                    <a:pt x="937" y="1481"/>
                    <a:pt x="1001" y="1003"/>
                  </a:cubicBezTo>
                  <a:cubicBezTo>
                    <a:pt x="1034" y="503"/>
                    <a:pt x="868" y="36"/>
                    <a:pt x="567" y="3"/>
                  </a:cubicBezTo>
                  <a:cubicBezTo>
                    <a:pt x="553" y="1"/>
                    <a:pt x="540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2"/>
            <p:cNvSpPr/>
            <p:nvPr/>
          </p:nvSpPr>
          <p:spPr>
            <a:xfrm>
              <a:off x="3561125" y="2871350"/>
              <a:ext cx="246025" cy="318600"/>
            </a:xfrm>
            <a:custGeom>
              <a:avLst/>
              <a:gdLst/>
              <a:ahLst/>
              <a:cxnLst/>
              <a:rect l="l" t="t" r="r" b="b"/>
              <a:pathLst>
                <a:path w="9841" h="12744" fill="none" extrusionOk="0">
                  <a:moveTo>
                    <a:pt x="9840" y="12743"/>
                  </a:moveTo>
                  <a:cubicBezTo>
                    <a:pt x="3903" y="9941"/>
                    <a:pt x="1901" y="6072"/>
                    <a:pt x="0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2"/>
            <p:cNvSpPr/>
            <p:nvPr/>
          </p:nvSpPr>
          <p:spPr>
            <a:xfrm>
              <a:off x="3536925" y="2851550"/>
              <a:ext cx="46725" cy="26625"/>
            </a:xfrm>
            <a:custGeom>
              <a:avLst/>
              <a:gdLst/>
              <a:ahLst/>
              <a:cxnLst/>
              <a:rect l="l" t="t" r="r" b="b"/>
              <a:pathLst>
                <a:path w="1869" h="1065" extrusionOk="0">
                  <a:moveTo>
                    <a:pt x="1165" y="0"/>
                  </a:moveTo>
                  <a:cubicBezTo>
                    <a:pt x="1030" y="0"/>
                    <a:pt x="884" y="19"/>
                    <a:pt x="735" y="59"/>
                  </a:cubicBezTo>
                  <a:cubicBezTo>
                    <a:pt x="301" y="192"/>
                    <a:pt x="1" y="493"/>
                    <a:pt x="67" y="759"/>
                  </a:cubicBezTo>
                  <a:cubicBezTo>
                    <a:pt x="142" y="958"/>
                    <a:pt x="438" y="1064"/>
                    <a:pt x="778" y="1064"/>
                  </a:cubicBezTo>
                  <a:cubicBezTo>
                    <a:pt x="894" y="1064"/>
                    <a:pt x="1016" y="1052"/>
                    <a:pt x="1135" y="1026"/>
                  </a:cubicBezTo>
                  <a:cubicBezTo>
                    <a:pt x="1569" y="893"/>
                    <a:pt x="1869" y="559"/>
                    <a:pt x="1802" y="292"/>
                  </a:cubicBezTo>
                  <a:cubicBezTo>
                    <a:pt x="1732" y="105"/>
                    <a:pt x="1481" y="0"/>
                    <a:pt x="1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2"/>
            <p:cNvSpPr/>
            <p:nvPr/>
          </p:nvSpPr>
          <p:spPr>
            <a:xfrm>
              <a:off x="3415175" y="3155425"/>
              <a:ext cx="423675" cy="187525"/>
            </a:xfrm>
            <a:custGeom>
              <a:avLst/>
              <a:gdLst/>
              <a:ahLst/>
              <a:cxnLst/>
              <a:rect l="l" t="t" r="r" b="b"/>
              <a:pathLst>
                <a:path w="16947" h="7501" extrusionOk="0">
                  <a:moveTo>
                    <a:pt x="5533" y="1"/>
                  </a:moveTo>
                  <a:cubicBezTo>
                    <a:pt x="3824" y="1"/>
                    <a:pt x="1898" y="246"/>
                    <a:pt x="1" y="980"/>
                  </a:cubicBezTo>
                  <a:cubicBezTo>
                    <a:pt x="234" y="1047"/>
                    <a:pt x="534" y="1113"/>
                    <a:pt x="768" y="1213"/>
                  </a:cubicBezTo>
                  <a:cubicBezTo>
                    <a:pt x="2636" y="1747"/>
                    <a:pt x="4537" y="2314"/>
                    <a:pt x="6205" y="3382"/>
                  </a:cubicBezTo>
                  <a:cubicBezTo>
                    <a:pt x="7506" y="4149"/>
                    <a:pt x="8440" y="5383"/>
                    <a:pt x="9607" y="6284"/>
                  </a:cubicBezTo>
                  <a:lnTo>
                    <a:pt x="9741" y="6417"/>
                  </a:lnTo>
                  <a:cubicBezTo>
                    <a:pt x="10108" y="6717"/>
                    <a:pt x="10541" y="6984"/>
                    <a:pt x="10975" y="7218"/>
                  </a:cubicBezTo>
                  <a:cubicBezTo>
                    <a:pt x="11411" y="7413"/>
                    <a:pt x="11881" y="7500"/>
                    <a:pt x="12360" y="7500"/>
                  </a:cubicBezTo>
                  <a:cubicBezTo>
                    <a:pt x="12944" y="7500"/>
                    <a:pt x="13543" y="7371"/>
                    <a:pt x="14111" y="7151"/>
                  </a:cubicBezTo>
                  <a:cubicBezTo>
                    <a:pt x="14244" y="7118"/>
                    <a:pt x="14378" y="7084"/>
                    <a:pt x="14444" y="7051"/>
                  </a:cubicBezTo>
                  <a:cubicBezTo>
                    <a:pt x="14644" y="6951"/>
                    <a:pt x="14845" y="6884"/>
                    <a:pt x="15045" y="6751"/>
                  </a:cubicBezTo>
                  <a:cubicBezTo>
                    <a:pt x="15378" y="6551"/>
                    <a:pt x="15745" y="6284"/>
                    <a:pt x="16079" y="5983"/>
                  </a:cubicBezTo>
                  <a:cubicBezTo>
                    <a:pt x="16179" y="5950"/>
                    <a:pt x="16212" y="5917"/>
                    <a:pt x="16246" y="5883"/>
                  </a:cubicBezTo>
                  <a:lnTo>
                    <a:pt x="16446" y="5650"/>
                  </a:lnTo>
                  <a:cubicBezTo>
                    <a:pt x="16612" y="5483"/>
                    <a:pt x="16746" y="5383"/>
                    <a:pt x="16879" y="5216"/>
                  </a:cubicBezTo>
                  <a:lnTo>
                    <a:pt x="16946" y="5116"/>
                  </a:lnTo>
                  <a:cubicBezTo>
                    <a:pt x="16045" y="4082"/>
                    <a:pt x="14945" y="3115"/>
                    <a:pt x="13877" y="2381"/>
                  </a:cubicBezTo>
                  <a:cubicBezTo>
                    <a:pt x="13477" y="2114"/>
                    <a:pt x="13077" y="1881"/>
                    <a:pt x="12710" y="1647"/>
                  </a:cubicBezTo>
                  <a:cubicBezTo>
                    <a:pt x="12409" y="1547"/>
                    <a:pt x="12109" y="1380"/>
                    <a:pt x="11809" y="1247"/>
                  </a:cubicBezTo>
                  <a:cubicBezTo>
                    <a:pt x="11676" y="1147"/>
                    <a:pt x="11542" y="1080"/>
                    <a:pt x="11375" y="1047"/>
                  </a:cubicBezTo>
                  <a:cubicBezTo>
                    <a:pt x="11242" y="980"/>
                    <a:pt x="11075" y="913"/>
                    <a:pt x="10942" y="880"/>
                  </a:cubicBezTo>
                  <a:cubicBezTo>
                    <a:pt x="10908" y="813"/>
                    <a:pt x="10908" y="813"/>
                    <a:pt x="10875" y="813"/>
                  </a:cubicBezTo>
                  <a:cubicBezTo>
                    <a:pt x="10808" y="813"/>
                    <a:pt x="10808" y="780"/>
                    <a:pt x="10775" y="780"/>
                  </a:cubicBezTo>
                  <a:cubicBezTo>
                    <a:pt x="9917" y="487"/>
                    <a:pt x="7940" y="1"/>
                    <a:pt x="5533" y="1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2"/>
            <p:cNvSpPr/>
            <p:nvPr/>
          </p:nvSpPr>
          <p:spPr>
            <a:xfrm>
              <a:off x="3650350" y="2907225"/>
              <a:ext cx="221000" cy="435725"/>
            </a:xfrm>
            <a:custGeom>
              <a:avLst/>
              <a:gdLst/>
              <a:ahLst/>
              <a:cxnLst/>
              <a:rect l="l" t="t" r="r" b="b"/>
              <a:pathLst>
                <a:path w="8840" h="17429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2669" y="701"/>
                    <a:pt x="2335" y="1501"/>
                    <a:pt x="1968" y="2202"/>
                  </a:cubicBezTo>
                  <a:cubicBezTo>
                    <a:pt x="1635" y="2835"/>
                    <a:pt x="1201" y="3469"/>
                    <a:pt x="1001" y="4136"/>
                  </a:cubicBezTo>
                  <a:cubicBezTo>
                    <a:pt x="934" y="4370"/>
                    <a:pt x="868" y="4670"/>
                    <a:pt x="834" y="4904"/>
                  </a:cubicBezTo>
                  <a:cubicBezTo>
                    <a:pt x="701" y="5838"/>
                    <a:pt x="868" y="6705"/>
                    <a:pt x="1034" y="7572"/>
                  </a:cubicBezTo>
                  <a:cubicBezTo>
                    <a:pt x="1134" y="8006"/>
                    <a:pt x="1201" y="8473"/>
                    <a:pt x="1301" y="8906"/>
                  </a:cubicBezTo>
                  <a:cubicBezTo>
                    <a:pt x="1335" y="9173"/>
                    <a:pt x="1368" y="9407"/>
                    <a:pt x="1368" y="9674"/>
                  </a:cubicBezTo>
                  <a:lnTo>
                    <a:pt x="1368" y="9874"/>
                  </a:lnTo>
                  <a:lnTo>
                    <a:pt x="1368" y="10307"/>
                  </a:lnTo>
                  <a:cubicBezTo>
                    <a:pt x="1368" y="10374"/>
                    <a:pt x="1335" y="10508"/>
                    <a:pt x="1335" y="10641"/>
                  </a:cubicBezTo>
                  <a:lnTo>
                    <a:pt x="1335" y="10674"/>
                  </a:lnTo>
                  <a:lnTo>
                    <a:pt x="1335" y="10741"/>
                  </a:lnTo>
                  <a:cubicBezTo>
                    <a:pt x="1201" y="11575"/>
                    <a:pt x="868" y="12376"/>
                    <a:pt x="601" y="13176"/>
                  </a:cubicBezTo>
                  <a:cubicBezTo>
                    <a:pt x="267" y="14177"/>
                    <a:pt x="0" y="15211"/>
                    <a:pt x="200" y="16212"/>
                  </a:cubicBezTo>
                  <a:lnTo>
                    <a:pt x="334" y="16345"/>
                  </a:lnTo>
                  <a:cubicBezTo>
                    <a:pt x="701" y="16645"/>
                    <a:pt x="1134" y="16912"/>
                    <a:pt x="1601" y="17146"/>
                  </a:cubicBezTo>
                  <a:cubicBezTo>
                    <a:pt x="2022" y="17341"/>
                    <a:pt x="2484" y="17428"/>
                    <a:pt x="2959" y="17428"/>
                  </a:cubicBezTo>
                  <a:cubicBezTo>
                    <a:pt x="3537" y="17428"/>
                    <a:pt x="4136" y="17299"/>
                    <a:pt x="4704" y="17079"/>
                  </a:cubicBezTo>
                  <a:cubicBezTo>
                    <a:pt x="4837" y="17046"/>
                    <a:pt x="4971" y="17012"/>
                    <a:pt x="5037" y="16979"/>
                  </a:cubicBezTo>
                  <a:cubicBezTo>
                    <a:pt x="5271" y="16879"/>
                    <a:pt x="5438" y="16812"/>
                    <a:pt x="5638" y="16679"/>
                  </a:cubicBezTo>
                  <a:cubicBezTo>
                    <a:pt x="5971" y="16479"/>
                    <a:pt x="6338" y="16212"/>
                    <a:pt x="6672" y="15911"/>
                  </a:cubicBezTo>
                  <a:cubicBezTo>
                    <a:pt x="6772" y="15878"/>
                    <a:pt x="6805" y="15845"/>
                    <a:pt x="6839" y="15811"/>
                  </a:cubicBezTo>
                  <a:lnTo>
                    <a:pt x="7039" y="15578"/>
                  </a:lnTo>
                  <a:cubicBezTo>
                    <a:pt x="7205" y="15411"/>
                    <a:pt x="7339" y="15311"/>
                    <a:pt x="7472" y="15144"/>
                  </a:cubicBezTo>
                  <a:cubicBezTo>
                    <a:pt x="7506" y="15078"/>
                    <a:pt x="7539" y="15078"/>
                    <a:pt x="7539" y="15044"/>
                  </a:cubicBezTo>
                  <a:cubicBezTo>
                    <a:pt x="7639" y="14977"/>
                    <a:pt x="7706" y="14877"/>
                    <a:pt x="7773" y="14811"/>
                  </a:cubicBezTo>
                  <a:cubicBezTo>
                    <a:pt x="7873" y="14577"/>
                    <a:pt x="8039" y="14377"/>
                    <a:pt x="8173" y="14144"/>
                  </a:cubicBezTo>
                  <a:lnTo>
                    <a:pt x="8173" y="14077"/>
                  </a:lnTo>
                  <a:cubicBezTo>
                    <a:pt x="8206" y="13977"/>
                    <a:pt x="8273" y="13877"/>
                    <a:pt x="8306" y="13810"/>
                  </a:cubicBezTo>
                  <a:lnTo>
                    <a:pt x="8440" y="13543"/>
                  </a:lnTo>
                  <a:cubicBezTo>
                    <a:pt x="8473" y="13343"/>
                    <a:pt x="8540" y="13176"/>
                    <a:pt x="8606" y="12976"/>
                  </a:cubicBezTo>
                  <a:cubicBezTo>
                    <a:pt x="8606" y="12876"/>
                    <a:pt x="8640" y="12843"/>
                    <a:pt x="8640" y="12743"/>
                  </a:cubicBezTo>
                  <a:cubicBezTo>
                    <a:pt x="8640" y="12676"/>
                    <a:pt x="8673" y="12576"/>
                    <a:pt x="8673" y="12476"/>
                  </a:cubicBezTo>
                  <a:cubicBezTo>
                    <a:pt x="8707" y="12376"/>
                    <a:pt x="8707" y="12242"/>
                    <a:pt x="8707" y="12175"/>
                  </a:cubicBezTo>
                  <a:cubicBezTo>
                    <a:pt x="8840" y="10241"/>
                    <a:pt x="7706" y="8706"/>
                    <a:pt x="6572" y="7205"/>
                  </a:cubicBezTo>
                  <a:cubicBezTo>
                    <a:pt x="5704" y="6004"/>
                    <a:pt x="4804" y="4837"/>
                    <a:pt x="4037" y="3536"/>
                  </a:cubicBezTo>
                  <a:cubicBezTo>
                    <a:pt x="3836" y="3202"/>
                    <a:pt x="3670" y="2869"/>
                    <a:pt x="3503" y="2502"/>
                  </a:cubicBezTo>
                  <a:cubicBezTo>
                    <a:pt x="3336" y="2168"/>
                    <a:pt x="3169" y="1801"/>
                    <a:pt x="3036" y="1401"/>
                  </a:cubicBezTo>
                  <a:lnTo>
                    <a:pt x="2802" y="667"/>
                  </a:lnTo>
                  <a:cubicBezTo>
                    <a:pt x="2769" y="500"/>
                    <a:pt x="2669" y="234"/>
                    <a:pt x="2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05" name="Google Shape;2705;p32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854112" y="-534827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6" name="Google Shape;2706;p32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414563" y="-534827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7" name="Google Shape;2707;p32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414563" y="3449748"/>
            <a:ext cx="2715351" cy="242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9" name="Google Shape;2709;p33"/>
          <p:cNvGrpSpPr/>
          <p:nvPr/>
        </p:nvGrpSpPr>
        <p:grpSpPr>
          <a:xfrm rot="-8949421">
            <a:off x="8546620" y="-1450331"/>
            <a:ext cx="1526877" cy="3332605"/>
            <a:chOff x="7386050" y="661025"/>
            <a:chExt cx="1576975" cy="3441950"/>
          </a:xfrm>
        </p:grpSpPr>
        <p:sp>
          <p:nvSpPr>
            <p:cNvPr id="2710" name="Google Shape;2710;p33"/>
            <p:cNvSpPr/>
            <p:nvPr/>
          </p:nvSpPr>
          <p:spPr>
            <a:xfrm>
              <a:off x="7386050" y="661025"/>
              <a:ext cx="1576975" cy="2190650"/>
            </a:xfrm>
            <a:custGeom>
              <a:avLst/>
              <a:gdLst/>
              <a:ahLst/>
              <a:cxnLst/>
              <a:rect l="l" t="t" r="r" b="b"/>
              <a:pathLst>
                <a:path w="63079" h="87626" extrusionOk="0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>
              <a:off x="7775225" y="2297475"/>
              <a:ext cx="1023959" cy="429780"/>
            </a:xfrm>
            <a:custGeom>
              <a:avLst/>
              <a:gdLst/>
              <a:ahLst/>
              <a:cxnLst/>
              <a:rect l="l" t="t" r="r" b="b"/>
              <a:pathLst>
                <a:path w="45333" h="19849" fill="none" extrusionOk="0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>
              <a:off x="7648645" y="2179075"/>
              <a:ext cx="1232668" cy="335250"/>
            </a:xfrm>
            <a:custGeom>
              <a:avLst/>
              <a:gdLst/>
              <a:ahLst/>
              <a:cxnLst/>
              <a:rect l="l" t="t" r="r" b="b"/>
              <a:pathLst>
                <a:path w="54573" h="13410" fill="none" extrusionOk="0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>
              <a:off x="7568031" y="2029800"/>
              <a:ext cx="1271089" cy="251875"/>
            </a:xfrm>
            <a:custGeom>
              <a:avLst/>
              <a:gdLst/>
              <a:ahLst/>
              <a:cxnLst/>
              <a:rect l="l" t="t" r="r" b="b"/>
              <a:pathLst>
                <a:path w="56274" h="10075" fill="none" extrusionOk="0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>
              <a:off x="7463294" y="1775450"/>
              <a:ext cx="1334402" cy="276050"/>
            </a:xfrm>
            <a:custGeom>
              <a:avLst/>
              <a:gdLst/>
              <a:ahLst/>
              <a:cxnLst/>
              <a:rect l="l" t="t" r="r" b="b"/>
              <a:pathLst>
                <a:path w="59077" h="11042" fill="none" extrusionOk="0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>
              <a:off x="7414325" y="1511925"/>
              <a:ext cx="1275991" cy="311075"/>
            </a:xfrm>
            <a:custGeom>
              <a:avLst/>
              <a:gdLst/>
              <a:ahLst/>
              <a:cxnLst/>
              <a:rect l="l" t="t" r="r" b="b"/>
              <a:pathLst>
                <a:path w="56875" h="12443" fill="none" extrusionOk="0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>
              <a:off x="7414325" y="1289275"/>
              <a:ext cx="1138674" cy="387800"/>
            </a:xfrm>
            <a:custGeom>
              <a:avLst/>
              <a:gdLst/>
              <a:ahLst/>
              <a:cxnLst/>
              <a:rect l="l" t="t" r="r" b="b"/>
              <a:pathLst>
                <a:path w="51805" h="15512" fill="none" extrusionOk="0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>
              <a:off x="7482900" y="1071600"/>
              <a:ext cx="934864" cy="405325"/>
            </a:xfrm>
            <a:custGeom>
              <a:avLst/>
              <a:gdLst/>
              <a:ahLst/>
              <a:cxnLst/>
              <a:rect l="l" t="t" r="r" b="b"/>
              <a:pathLst>
                <a:path w="43131" h="16213" fill="none" extrusionOk="0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>
              <a:off x="7569150" y="929850"/>
              <a:ext cx="721381" cy="302725"/>
            </a:xfrm>
            <a:custGeom>
              <a:avLst/>
              <a:gdLst/>
              <a:ahLst/>
              <a:cxnLst/>
              <a:rect l="l" t="t" r="r" b="b"/>
              <a:pathLst>
                <a:path w="33324" h="12109" fill="none" extrusionOk="0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>
              <a:off x="7666134" y="824993"/>
              <a:ext cx="548726" cy="200989"/>
            </a:xfrm>
            <a:custGeom>
              <a:avLst/>
              <a:gdLst/>
              <a:ahLst/>
              <a:cxnLst/>
              <a:rect l="l" t="t" r="r" b="b"/>
              <a:pathLst>
                <a:path w="25319" h="9074" fill="none" extrusionOk="0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>
              <a:off x="7929775" y="899825"/>
              <a:ext cx="572100" cy="3203150"/>
            </a:xfrm>
            <a:custGeom>
              <a:avLst/>
              <a:gdLst/>
              <a:ahLst/>
              <a:cxnLst/>
              <a:rect l="l" t="t" r="r" b="b"/>
              <a:pathLst>
                <a:path w="22884" h="128126" extrusionOk="0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1" name="Google Shape;2721;p33"/>
          <p:cNvGrpSpPr/>
          <p:nvPr/>
        </p:nvGrpSpPr>
        <p:grpSpPr>
          <a:xfrm flipH="1">
            <a:off x="7897045" y="-2"/>
            <a:ext cx="1322773" cy="1338296"/>
            <a:chOff x="238125" y="470675"/>
            <a:chExt cx="2524375" cy="2554000"/>
          </a:xfrm>
        </p:grpSpPr>
        <p:sp>
          <p:nvSpPr>
            <p:cNvPr id="2722" name="Google Shape;2722;p33"/>
            <p:cNvSpPr/>
            <p:nvPr/>
          </p:nvSpPr>
          <p:spPr>
            <a:xfrm>
              <a:off x="974450" y="470675"/>
              <a:ext cx="974200" cy="1541075"/>
            </a:xfrm>
            <a:custGeom>
              <a:avLst/>
              <a:gdLst/>
              <a:ahLst/>
              <a:cxnLst/>
              <a:rect l="l" t="t" r="r" b="b"/>
              <a:pathLst>
                <a:path w="38968" h="61643" extrusionOk="0">
                  <a:moveTo>
                    <a:pt x="0" y="0"/>
                  </a:moveTo>
                  <a:cubicBezTo>
                    <a:pt x="3040" y="8997"/>
                    <a:pt x="7052" y="17660"/>
                    <a:pt x="11946" y="25806"/>
                  </a:cubicBezTo>
                  <a:cubicBezTo>
                    <a:pt x="32281" y="59211"/>
                    <a:pt x="36962" y="60852"/>
                    <a:pt x="36962" y="60852"/>
                  </a:cubicBezTo>
                  <a:cubicBezTo>
                    <a:pt x="36962" y="60852"/>
                    <a:pt x="38968" y="61642"/>
                    <a:pt x="35411" y="57873"/>
                  </a:cubicBezTo>
                  <a:cubicBezTo>
                    <a:pt x="31825" y="54135"/>
                    <a:pt x="22676" y="40365"/>
                    <a:pt x="12220" y="22645"/>
                  </a:cubicBezTo>
                  <a:cubicBezTo>
                    <a:pt x="8025" y="15411"/>
                    <a:pt x="4499" y="7842"/>
                    <a:pt x="1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>
              <a:off x="1039800" y="470675"/>
              <a:ext cx="188475" cy="116275"/>
            </a:xfrm>
            <a:custGeom>
              <a:avLst/>
              <a:gdLst/>
              <a:ahLst/>
              <a:cxnLst/>
              <a:rect l="l" t="t" r="r" b="b"/>
              <a:pathLst>
                <a:path w="7539" h="4651" extrusionOk="0">
                  <a:moveTo>
                    <a:pt x="2280" y="0"/>
                  </a:moveTo>
                  <a:cubicBezTo>
                    <a:pt x="1338" y="1429"/>
                    <a:pt x="578" y="3009"/>
                    <a:pt x="0" y="4651"/>
                  </a:cubicBezTo>
                  <a:cubicBezTo>
                    <a:pt x="2766" y="3526"/>
                    <a:pt x="5320" y="1945"/>
                    <a:pt x="75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3"/>
            <p:cNvSpPr/>
            <p:nvPr/>
          </p:nvSpPr>
          <p:spPr>
            <a:xfrm>
              <a:off x="1172775" y="742700"/>
              <a:ext cx="1067675" cy="160375"/>
            </a:xfrm>
            <a:custGeom>
              <a:avLst/>
              <a:gdLst/>
              <a:ahLst/>
              <a:cxnLst/>
              <a:rect l="l" t="t" r="r" b="b"/>
              <a:pathLst>
                <a:path w="42707" h="6415" extrusionOk="0">
                  <a:moveTo>
                    <a:pt x="18968" y="1520"/>
                  </a:moveTo>
                  <a:cubicBezTo>
                    <a:pt x="9971" y="1"/>
                    <a:pt x="1186" y="3314"/>
                    <a:pt x="1" y="6414"/>
                  </a:cubicBezTo>
                  <a:cubicBezTo>
                    <a:pt x="1" y="6414"/>
                    <a:pt x="8967" y="4195"/>
                    <a:pt x="17721" y="5077"/>
                  </a:cubicBezTo>
                  <a:cubicBezTo>
                    <a:pt x="26475" y="5928"/>
                    <a:pt x="42707" y="1338"/>
                    <a:pt x="42707" y="1338"/>
                  </a:cubicBezTo>
                  <a:cubicBezTo>
                    <a:pt x="42707" y="1338"/>
                    <a:pt x="27965" y="3071"/>
                    <a:pt x="18968" y="15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3"/>
            <p:cNvSpPr/>
            <p:nvPr/>
          </p:nvSpPr>
          <p:spPr>
            <a:xfrm>
              <a:off x="1100600" y="479775"/>
              <a:ext cx="944550" cy="297150"/>
            </a:xfrm>
            <a:custGeom>
              <a:avLst/>
              <a:gdLst/>
              <a:ahLst/>
              <a:cxnLst/>
              <a:rect l="l" t="t" r="r" b="b"/>
              <a:pathLst>
                <a:path w="37782" h="11886" extrusionOk="0">
                  <a:moveTo>
                    <a:pt x="0" y="10852"/>
                  </a:moveTo>
                  <a:cubicBezTo>
                    <a:pt x="0" y="10852"/>
                    <a:pt x="7660" y="11885"/>
                    <a:pt x="19362" y="7569"/>
                  </a:cubicBezTo>
                  <a:cubicBezTo>
                    <a:pt x="31065" y="3253"/>
                    <a:pt x="37782" y="1"/>
                    <a:pt x="37782" y="1"/>
                  </a:cubicBezTo>
                  <a:cubicBezTo>
                    <a:pt x="37782" y="1"/>
                    <a:pt x="4559" y="4439"/>
                    <a:pt x="0" y="108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3"/>
            <p:cNvSpPr/>
            <p:nvPr/>
          </p:nvSpPr>
          <p:spPr>
            <a:xfrm>
              <a:off x="1057275" y="470675"/>
              <a:ext cx="509150" cy="186175"/>
            </a:xfrm>
            <a:custGeom>
              <a:avLst/>
              <a:gdLst/>
              <a:ahLst/>
              <a:cxnLst/>
              <a:rect l="l" t="t" r="r" b="b"/>
              <a:pathLst>
                <a:path w="20366" h="7447" extrusionOk="0">
                  <a:moveTo>
                    <a:pt x="1" y="6474"/>
                  </a:moveTo>
                  <a:cubicBezTo>
                    <a:pt x="1" y="6474"/>
                    <a:pt x="4469" y="7447"/>
                    <a:pt x="13010" y="3344"/>
                  </a:cubicBezTo>
                  <a:cubicBezTo>
                    <a:pt x="15502" y="2158"/>
                    <a:pt x="18025" y="1033"/>
                    <a:pt x="20366" y="0"/>
                  </a:cubicBezTo>
                  <a:lnTo>
                    <a:pt x="12311" y="0"/>
                  </a:lnTo>
                  <a:cubicBezTo>
                    <a:pt x="7113" y="1672"/>
                    <a:pt x="2250" y="3830"/>
                    <a:pt x="1" y="64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3"/>
            <p:cNvSpPr/>
            <p:nvPr/>
          </p:nvSpPr>
          <p:spPr>
            <a:xfrm>
              <a:off x="1786025" y="1686475"/>
              <a:ext cx="781175" cy="348825"/>
            </a:xfrm>
            <a:custGeom>
              <a:avLst/>
              <a:gdLst/>
              <a:ahLst/>
              <a:cxnLst/>
              <a:rect l="l" t="t" r="r" b="b"/>
              <a:pathLst>
                <a:path w="31247" h="13953" extrusionOk="0">
                  <a:moveTo>
                    <a:pt x="0" y="6901"/>
                  </a:moveTo>
                  <a:cubicBezTo>
                    <a:pt x="0" y="6901"/>
                    <a:pt x="4316" y="9150"/>
                    <a:pt x="12067" y="10731"/>
                  </a:cubicBezTo>
                  <a:cubicBezTo>
                    <a:pt x="19818" y="12311"/>
                    <a:pt x="31247" y="13952"/>
                    <a:pt x="31247" y="13952"/>
                  </a:cubicBezTo>
                  <a:cubicBezTo>
                    <a:pt x="31247" y="13952"/>
                    <a:pt x="9575" y="1"/>
                    <a:pt x="0" y="69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3"/>
            <p:cNvSpPr/>
            <p:nvPr/>
          </p:nvSpPr>
          <p:spPr>
            <a:xfrm>
              <a:off x="1641625" y="1512475"/>
              <a:ext cx="984100" cy="228000"/>
            </a:xfrm>
            <a:custGeom>
              <a:avLst/>
              <a:gdLst/>
              <a:ahLst/>
              <a:cxnLst/>
              <a:rect l="l" t="t" r="r" b="b"/>
              <a:pathLst>
                <a:path w="39364" h="9120" extrusionOk="0">
                  <a:moveTo>
                    <a:pt x="1" y="5320"/>
                  </a:moveTo>
                  <a:cubicBezTo>
                    <a:pt x="1" y="5320"/>
                    <a:pt x="2858" y="7083"/>
                    <a:pt x="11551" y="8116"/>
                  </a:cubicBezTo>
                  <a:cubicBezTo>
                    <a:pt x="20275" y="9119"/>
                    <a:pt x="39363" y="8177"/>
                    <a:pt x="39363" y="8177"/>
                  </a:cubicBezTo>
                  <a:cubicBezTo>
                    <a:pt x="39363" y="8177"/>
                    <a:pt x="5654" y="0"/>
                    <a:pt x="1" y="53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3"/>
            <p:cNvSpPr/>
            <p:nvPr/>
          </p:nvSpPr>
          <p:spPr>
            <a:xfrm>
              <a:off x="1369600" y="1145450"/>
              <a:ext cx="1009925" cy="117050"/>
            </a:xfrm>
            <a:custGeom>
              <a:avLst/>
              <a:gdLst/>
              <a:ahLst/>
              <a:cxnLst/>
              <a:rect l="l" t="t" r="r" b="b"/>
              <a:pathLst>
                <a:path w="40397" h="4682" extrusionOk="0">
                  <a:moveTo>
                    <a:pt x="15836" y="821"/>
                  </a:moveTo>
                  <a:cubicBezTo>
                    <a:pt x="5836" y="0"/>
                    <a:pt x="1277" y="973"/>
                    <a:pt x="0" y="3465"/>
                  </a:cubicBezTo>
                  <a:cubicBezTo>
                    <a:pt x="0" y="3465"/>
                    <a:pt x="4195" y="4620"/>
                    <a:pt x="14347" y="4651"/>
                  </a:cubicBezTo>
                  <a:cubicBezTo>
                    <a:pt x="24499" y="4681"/>
                    <a:pt x="40396" y="487"/>
                    <a:pt x="40396" y="487"/>
                  </a:cubicBezTo>
                  <a:cubicBezTo>
                    <a:pt x="40396" y="487"/>
                    <a:pt x="25837" y="1611"/>
                    <a:pt x="15836" y="8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3"/>
            <p:cNvSpPr/>
            <p:nvPr/>
          </p:nvSpPr>
          <p:spPr>
            <a:xfrm>
              <a:off x="1256375" y="941800"/>
              <a:ext cx="1123900" cy="158825"/>
            </a:xfrm>
            <a:custGeom>
              <a:avLst/>
              <a:gdLst/>
              <a:ahLst/>
              <a:cxnLst/>
              <a:rect l="l" t="t" r="r" b="b"/>
              <a:pathLst>
                <a:path w="44956" h="6353" extrusionOk="0">
                  <a:moveTo>
                    <a:pt x="20396" y="2006"/>
                  </a:moveTo>
                  <a:cubicBezTo>
                    <a:pt x="10669" y="1003"/>
                    <a:pt x="882" y="2371"/>
                    <a:pt x="0" y="4894"/>
                  </a:cubicBezTo>
                  <a:cubicBezTo>
                    <a:pt x="0" y="4894"/>
                    <a:pt x="16627" y="6353"/>
                    <a:pt x="26688" y="4924"/>
                  </a:cubicBezTo>
                  <a:cubicBezTo>
                    <a:pt x="32949" y="4012"/>
                    <a:pt x="39089" y="2341"/>
                    <a:pt x="44955" y="0"/>
                  </a:cubicBezTo>
                  <a:cubicBezTo>
                    <a:pt x="44955" y="0"/>
                    <a:pt x="30153" y="3009"/>
                    <a:pt x="20396" y="20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3"/>
            <p:cNvSpPr/>
            <p:nvPr/>
          </p:nvSpPr>
          <p:spPr>
            <a:xfrm>
              <a:off x="1509425" y="1321750"/>
              <a:ext cx="1000025" cy="193775"/>
            </a:xfrm>
            <a:custGeom>
              <a:avLst/>
              <a:gdLst/>
              <a:ahLst/>
              <a:cxnLst/>
              <a:rect l="l" t="t" r="r" b="b"/>
              <a:pathLst>
                <a:path w="40001" h="7751" extrusionOk="0">
                  <a:moveTo>
                    <a:pt x="0" y="5289"/>
                  </a:moveTo>
                  <a:cubicBezTo>
                    <a:pt x="0" y="5289"/>
                    <a:pt x="5532" y="7751"/>
                    <a:pt x="15563" y="6900"/>
                  </a:cubicBezTo>
                  <a:cubicBezTo>
                    <a:pt x="25563" y="6049"/>
                    <a:pt x="40001" y="2006"/>
                    <a:pt x="40001" y="2006"/>
                  </a:cubicBezTo>
                  <a:cubicBezTo>
                    <a:pt x="40001" y="2006"/>
                    <a:pt x="8085" y="0"/>
                    <a:pt x="0" y="5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3"/>
            <p:cNvSpPr/>
            <p:nvPr/>
          </p:nvSpPr>
          <p:spPr>
            <a:xfrm>
              <a:off x="1457750" y="1682675"/>
              <a:ext cx="237100" cy="1041850"/>
            </a:xfrm>
            <a:custGeom>
              <a:avLst/>
              <a:gdLst/>
              <a:ahLst/>
              <a:cxnLst/>
              <a:rect l="l" t="t" r="r" b="b"/>
              <a:pathLst>
                <a:path w="9484" h="41674" extrusionOk="0">
                  <a:moveTo>
                    <a:pt x="8085" y="1"/>
                  </a:moveTo>
                  <a:cubicBezTo>
                    <a:pt x="8085" y="1"/>
                    <a:pt x="1611" y="12098"/>
                    <a:pt x="608" y="22281"/>
                  </a:cubicBezTo>
                  <a:cubicBezTo>
                    <a:pt x="31" y="28725"/>
                    <a:pt x="0" y="35229"/>
                    <a:pt x="486" y="41673"/>
                  </a:cubicBezTo>
                  <a:cubicBezTo>
                    <a:pt x="486" y="41673"/>
                    <a:pt x="2432" y="26871"/>
                    <a:pt x="5411" y="18603"/>
                  </a:cubicBezTo>
                  <a:cubicBezTo>
                    <a:pt x="8359" y="10366"/>
                    <a:pt x="9484" y="2433"/>
                    <a:pt x="8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3"/>
            <p:cNvSpPr/>
            <p:nvPr/>
          </p:nvSpPr>
          <p:spPr>
            <a:xfrm>
              <a:off x="975975" y="1245000"/>
              <a:ext cx="465825" cy="1024350"/>
            </a:xfrm>
            <a:custGeom>
              <a:avLst/>
              <a:gdLst/>
              <a:ahLst/>
              <a:cxnLst/>
              <a:rect l="l" t="t" r="r" b="b"/>
              <a:pathLst>
                <a:path w="18633" h="40974" extrusionOk="0">
                  <a:moveTo>
                    <a:pt x="16019" y="0"/>
                  </a:moveTo>
                  <a:cubicBezTo>
                    <a:pt x="16019" y="0"/>
                    <a:pt x="7022" y="11338"/>
                    <a:pt x="3526" y="21064"/>
                  </a:cubicBezTo>
                  <a:cubicBezTo>
                    <a:pt x="0" y="30760"/>
                    <a:pt x="1520" y="40973"/>
                    <a:pt x="1520" y="40973"/>
                  </a:cubicBezTo>
                  <a:cubicBezTo>
                    <a:pt x="1520" y="40973"/>
                    <a:pt x="2888" y="26535"/>
                    <a:pt x="7478" y="19818"/>
                  </a:cubicBezTo>
                  <a:cubicBezTo>
                    <a:pt x="12098" y="13101"/>
                    <a:pt x="18633" y="4681"/>
                    <a:pt x="160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3"/>
            <p:cNvSpPr/>
            <p:nvPr/>
          </p:nvSpPr>
          <p:spPr>
            <a:xfrm>
              <a:off x="1246500" y="1472200"/>
              <a:ext cx="328300" cy="998525"/>
            </a:xfrm>
            <a:custGeom>
              <a:avLst/>
              <a:gdLst/>
              <a:ahLst/>
              <a:cxnLst/>
              <a:rect l="l" t="t" r="r" b="b"/>
              <a:pathLst>
                <a:path w="13132" h="39941" extrusionOk="0">
                  <a:moveTo>
                    <a:pt x="11186" y="0"/>
                  </a:moveTo>
                  <a:cubicBezTo>
                    <a:pt x="11186" y="0"/>
                    <a:pt x="5836" y="10700"/>
                    <a:pt x="2948" y="21216"/>
                  </a:cubicBezTo>
                  <a:cubicBezTo>
                    <a:pt x="61" y="31733"/>
                    <a:pt x="0" y="39940"/>
                    <a:pt x="0" y="39940"/>
                  </a:cubicBezTo>
                  <a:cubicBezTo>
                    <a:pt x="0" y="39940"/>
                    <a:pt x="4651" y="26019"/>
                    <a:pt x="8146" y="18876"/>
                  </a:cubicBezTo>
                  <a:cubicBezTo>
                    <a:pt x="11611" y="11733"/>
                    <a:pt x="13131" y="5259"/>
                    <a:pt x="11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3"/>
            <p:cNvSpPr/>
            <p:nvPr/>
          </p:nvSpPr>
          <p:spPr>
            <a:xfrm>
              <a:off x="1659100" y="1861250"/>
              <a:ext cx="161125" cy="967375"/>
            </a:xfrm>
            <a:custGeom>
              <a:avLst/>
              <a:gdLst/>
              <a:ahLst/>
              <a:cxnLst/>
              <a:rect l="l" t="t" r="r" b="b"/>
              <a:pathLst>
                <a:path w="6445" h="38695" extrusionOk="0">
                  <a:moveTo>
                    <a:pt x="305" y="21156"/>
                  </a:moveTo>
                  <a:cubicBezTo>
                    <a:pt x="639" y="33466"/>
                    <a:pt x="2980" y="38694"/>
                    <a:pt x="2980" y="38694"/>
                  </a:cubicBezTo>
                  <a:cubicBezTo>
                    <a:pt x="2980" y="38694"/>
                    <a:pt x="2007" y="27934"/>
                    <a:pt x="3740" y="17995"/>
                  </a:cubicBezTo>
                  <a:cubicBezTo>
                    <a:pt x="5472" y="8056"/>
                    <a:pt x="6445" y="2220"/>
                    <a:pt x="4986" y="1"/>
                  </a:cubicBezTo>
                  <a:cubicBezTo>
                    <a:pt x="4955" y="1"/>
                    <a:pt x="1" y="8846"/>
                    <a:pt x="305" y="211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3"/>
            <p:cNvSpPr/>
            <p:nvPr/>
          </p:nvSpPr>
          <p:spPr>
            <a:xfrm>
              <a:off x="1865050" y="1953200"/>
              <a:ext cx="897450" cy="1071475"/>
            </a:xfrm>
            <a:custGeom>
              <a:avLst/>
              <a:gdLst/>
              <a:ahLst/>
              <a:cxnLst/>
              <a:rect l="l" t="t" r="r" b="b"/>
              <a:pathLst>
                <a:path w="35898" h="42859" extrusionOk="0">
                  <a:moveTo>
                    <a:pt x="0" y="1"/>
                  </a:moveTo>
                  <a:cubicBezTo>
                    <a:pt x="0" y="1"/>
                    <a:pt x="912" y="7782"/>
                    <a:pt x="10548" y="18238"/>
                  </a:cubicBezTo>
                  <a:cubicBezTo>
                    <a:pt x="20153" y="28694"/>
                    <a:pt x="35898" y="42859"/>
                    <a:pt x="35898" y="42859"/>
                  </a:cubicBezTo>
                  <a:cubicBezTo>
                    <a:pt x="35898" y="42859"/>
                    <a:pt x="13070" y="714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3"/>
            <p:cNvSpPr/>
            <p:nvPr/>
          </p:nvSpPr>
          <p:spPr>
            <a:xfrm>
              <a:off x="827800" y="1084650"/>
              <a:ext cx="454425" cy="935450"/>
            </a:xfrm>
            <a:custGeom>
              <a:avLst/>
              <a:gdLst/>
              <a:ahLst/>
              <a:cxnLst/>
              <a:rect l="l" t="t" r="r" b="b"/>
              <a:pathLst>
                <a:path w="18177" h="37418" extrusionOk="0">
                  <a:moveTo>
                    <a:pt x="16353" y="7995"/>
                  </a:moveTo>
                  <a:cubicBezTo>
                    <a:pt x="17721" y="5563"/>
                    <a:pt x="18177" y="2736"/>
                    <a:pt x="17690" y="1"/>
                  </a:cubicBezTo>
                  <a:cubicBezTo>
                    <a:pt x="12857" y="3952"/>
                    <a:pt x="9210" y="9150"/>
                    <a:pt x="7173" y="15046"/>
                  </a:cubicBezTo>
                  <a:cubicBezTo>
                    <a:pt x="3860" y="24712"/>
                    <a:pt x="3800" y="28269"/>
                    <a:pt x="2584" y="31612"/>
                  </a:cubicBezTo>
                  <a:cubicBezTo>
                    <a:pt x="1824" y="33588"/>
                    <a:pt x="973" y="35533"/>
                    <a:pt x="0" y="37418"/>
                  </a:cubicBezTo>
                  <a:cubicBezTo>
                    <a:pt x="3769" y="33709"/>
                    <a:pt x="6596" y="29150"/>
                    <a:pt x="8237" y="24104"/>
                  </a:cubicBezTo>
                  <a:cubicBezTo>
                    <a:pt x="10943" y="15715"/>
                    <a:pt x="14043" y="12311"/>
                    <a:pt x="16353" y="79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3"/>
            <p:cNvSpPr/>
            <p:nvPr/>
          </p:nvSpPr>
          <p:spPr>
            <a:xfrm>
              <a:off x="323975" y="780700"/>
              <a:ext cx="785750" cy="646700"/>
            </a:xfrm>
            <a:custGeom>
              <a:avLst/>
              <a:gdLst/>
              <a:ahLst/>
              <a:cxnLst/>
              <a:rect l="l" t="t" r="r" b="b"/>
              <a:pathLst>
                <a:path w="31430" h="25868" extrusionOk="0">
                  <a:moveTo>
                    <a:pt x="31430" y="0"/>
                  </a:moveTo>
                  <a:cubicBezTo>
                    <a:pt x="31430" y="0"/>
                    <a:pt x="17873" y="9271"/>
                    <a:pt x="10122" y="16171"/>
                  </a:cubicBezTo>
                  <a:cubicBezTo>
                    <a:pt x="2341" y="23071"/>
                    <a:pt x="1" y="25867"/>
                    <a:pt x="1" y="25867"/>
                  </a:cubicBezTo>
                  <a:cubicBezTo>
                    <a:pt x="1" y="25867"/>
                    <a:pt x="30336" y="9849"/>
                    <a:pt x="31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3"/>
            <p:cNvSpPr/>
            <p:nvPr/>
          </p:nvSpPr>
          <p:spPr>
            <a:xfrm>
              <a:off x="238125" y="638600"/>
              <a:ext cx="824500" cy="425550"/>
            </a:xfrm>
            <a:custGeom>
              <a:avLst/>
              <a:gdLst/>
              <a:ahLst/>
              <a:cxnLst/>
              <a:rect l="l" t="t" r="r" b="b"/>
              <a:pathLst>
                <a:path w="32980" h="17022" extrusionOk="0">
                  <a:moveTo>
                    <a:pt x="32979" y="578"/>
                  </a:moveTo>
                  <a:cubicBezTo>
                    <a:pt x="32979" y="578"/>
                    <a:pt x="25928" y="0"/>
                    <a:pt x="17326" y="4590"/>
                  </a:cubicBezTo>
                  <a:cubicBezTo>
                    <a:pt x="10456" y="8268"/>
                    <a:pt x="2796" y="14286"/>
                    <a:pt x="0" y="16536"/>
                  </a:cubicBezTo>
                  <a:lnTo>
                    <a:pt x="0" y="17022"/>
                  </a:lnTo>
                  <a:cubicBezTo>
                    <a:pt x="5350" y="14955"/>
                    <a:pt x="28450" y="5836"/>
                    <a:pt x="32979" y="5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3"/>
            <p:cNvSpPr/>
            <p:nvPr/>
          </p:nvSpPr>
          <p:spPr>
            <a:xfrm>
              <a:off x="336150" y="502575"/>
              <a:ext cx="696075" cy="158075"/>
            </a:xfrm>
            <a:custGeom>
              <a:avLst/>
              <a:gdLst/>
              <a:ahLst/>
              <a:cxnLst/>
              <a:rect l="l" t="t" r="r" b="b"/>
              <a:pathLst>
                <a:path w="27843" h="6323" extrusionOk="0">
                  <a:moveTo>
                    <a:pt x="17447" y="5229"/>
                  </a:moveTo>
                  <a:cubicBezTo>
                    <a:pt x="22159" y="6323"/>
                    <a:pt x="27843" y="3223"/>
                    <a:pt x="27691" y="3101"/>
                  </a:cubicBezTo>
                  <a:cubicBezTo>
                    <a:pt x="27691" y="3101"/>
                    <a:pt x="20274" y="1"/>
                    <a:pt x="13405" y="1064"/>
                  </a:cubicBezTo>
                  <a:cubicBezTo>
                    <a:pt x="8845" y="1855"/>
                    <a:pt x="4347" y="3071"/>
                    <a:pt x="0" y="4742"/>
                  </a:cubicBezTo>
                  <a:cubicBezTo>
                    <a:pt x="0" y="4742"/>
                    <a:pt x="12766" y="4165"/>
                    <a:pt x="17447" y="5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3"/>
            <p:cNvSpPr/>
            <p:nvPr/>
          </p:nvSpPr>
          <p:spPr>
            <a:xfrm>
              <a:off x="599825" y="930400"/>
              <a:ext cx="601100" cy="671775"/>
            </a:xfrm>
            <a:custGeom>
              <a:avLst/>
              <a:gdLst/>
              <a:ahLst/>
              <a:cxnLst/>
              <a:rect l="l" t="t" r="r" b="b"/>
              <a:pathLst>
                <a:path w="24044" h="26871" extrusionOk="0">
                  <a:moveTo>
                    <a:pt x="23131" y="0"/>
                  </a:moveTo>
                  <a:cubicBezTo>
                    <a:pt x="23131" y="0"/>
                    <a:pt x="12675" y="10092"/>
                    <a:pt x="7387" y="16262"/>
                  </a:cubicBezTo>
                  <a:cubicBezTo>
                    <a:pt x="2098" y="22432"/>
                    <a:pt x="0" y="26870"/>
                    <a:pt x="0" y="26870"/>
                  </a:cubicBezTo>
                  <a:cubicBezTo>
                    <a:pt x="0" y="26870"/>
                    <a:pt x="10669" y="17204"/>
                    <a:pt x="16292" y="11763"/>
                  </a:cubicBezTo>
                  <a:cubicBezTo>
                    <a:pt x="21916" y="6292"/>
                    <a:pt x="24043" y="2706"/>
                    <a:pt x="23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2" name="Google Shape;2742;p33"/>
          <p:cNvGrpSpPr/>
          <p:nvPr/>
        </p:nvGrpSpPr>
        <p:grpSpPr>
          <a:xfrm rot="7923048" flipH="1">
            <a:off x="-138855" y="-298972"/>
            <a:ext cx="913676" cy="1677934"/>
            <a:chOff x="4830275" y="2608450"/>
            <a:chExt cx="1324325" cy="2432075"/>
          </a:xfrm>
        </p:grpSpPr>
        <p:sp>
          <p:nvSpPr>
            <p:cNvPr id="2743" name="Google Shape;2743;p33"/>
            <p:cNvSpPr/>
            <p:nvPr/>
          </p:nvSpPr>
          <p:spPr>
            <a:xfrm>
              <a:off x="5018750" y="3690575"/>
              <a:ext cx="519575" cy="1330675"/>
            </a:xfrm>
            <a:custGeom>
              <a:avLst/>
              <a:gdLst/>
              <a:ahLst/>
              <a:cxnLst/>
              <a:rect l="l" t="t" r="r" b="b"/>
              <a:pathLst>
                <a:path w="20783" h="53227" extrusionOk="0">
                  <a:moveTo>
                    <a:pt x="1" y="1"/>
                  </a:moveTo>
                  <a:lnTo>
                    <a:pt x="1" y="1"/>
                  </a:lnTo>
                  <a:cubicBezTo>
                    <a:pt x="9107" y="15979"/>
                    <a:pt x="15111" y="32291"/>
                    <a:pt x="19781" y="52405"/>
                  </a:cubicBezTo>
                  <a:cubicBezTo>
                    <a:pt x="19901" y="52951"/>
                    <a:pt x="20152" y="53227"/>
                    <a:pt x="20368" y="53227"/>
                  </a:cubicBezTo>
                  <a:cubicBezTo>
                    <a:pt x="20574" y="53227"/>
                    <a:pt x="20749" y="52976"/>
                    <a:pt x="20749" y="52472"/>
                  </a:cubicBezTo>
                  <a:cubicBezTo>
                    <a:pt x="20782" y="25152"/>
                    <a:pt x="13777" y="165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3"/>
            <p:cNvSpPr/>
            <p:nvPr/>
          </p:nvSpPr>
          <p:spPr>
            <a:xfrm>
              <a:off x="5531825" y="3352850"/>
              <a:ext cx="622775" cy="1631100"/>
            </a:xfrm>
            <a:custGeom>
              <a:avLst/>
              <a:gdLst/>
              <a:ahLst/>
              <a:cxnLst/>
              <a:rect l="l" t="t" r="r" b="b"/>
              <a:pathLst>
                <a:path w="24911" h="65244" extrusionOk="0">
                  <a:moveTo>
                    <a:pt x="24910" y="0"/>
                  </a:moveTo>
                  <a:lnTo>
                    <a:pt x="24910" y="0"/>
                  </a:lnTo>
                  <a:cubicBezTo>
                    <a:pt x="21508" y="3503"/>
                    <a:pt x="18139" y="7539"/>
                    <a:pt x="14803" y="12076"/>
                  </a:cubicBezTo>
                  <a:cubicBezTo>
                    <a:pt x="12835" y="14777"/>
                    <a:pt x="10900" y="17646"/>
                    <a:pt x="9132" y="21315"/>
                  </a:cubicBezTo>
                  <a:cubicBezTo>
                    <a:pt x="5930" y="27954"/>
                    <a:pt x="3662" y="36693"/>
                    <a:pt x="2261" y="45199"/>
                  </a:cubicBezTo>
                  <a:cubicBezTo>
                    <a:pt x="1227" y="51637"/>
                    <a:pt x="559" y="57908"/>
                    <a:pt x="59" y="64213"/>
                  </a:cubicBezTo>
                  <a:cubicBezTo>
                    <a:pt x="0" y="64861"/>
                    <a:pt x="265" y="65244"/>
                    <a:pt x="548" y="65244"/>
                  </a:cubicBezTo>
                  <a:cubicBezTo>
                    <a:pt x="745" y="65244"/>
                    <a:pt x="950" y="65058"/>
                    <a:pt x="1060" y="64646"/>
                  </a:cubicBezTo>
                  <a:cubicBezTo>
                    <a:pt x="3928" y="53672"/>
                    <a:pt x="6931" y="43064"/>
                    <a:pt x="10500" y="32557"/>
                  </a:cubicBezTo>
                  <a:cubicBezTo>
                    <a:pt x="14636" y="20215"/>
                    <a:pt x="19340" y="8339"/>
                    <a:pt x="24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3"/>
            <p:cNvSpPr/>
            <p:nvPr/>
          </p:nvSpPr>
          <p:spPr>
            <a:xfrm>
              <a:off x="5366500" y="3998300"/>
              <a:ext cx="170975" cy="1031600"/>
            </a:xfrm>
            <a:custGeom>
              <a:avLst/>
              <a:gdLst/>
              <a:ahLst/>
              <a:cxnLst/>
              <a:rect l="l" t="t" r="r" b="b"/>
              <a:pathLst>
                <a:path w="6839" h="41264" fill="none" extrusionOk="0">
                  <a:moveTo>
                    <a:pt x="5071" y="1"/>
                  </a:moveTo>
                  <a:cubicBezTo>
                    <a:pt x="1" y="16746"/>
                    <a:pt x="768" y="32090"/>
                    <a:pt x="6839" y="41264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3"/>
            <p:cNvSpPr/>
            <p:nvPr/>
          </p:nvSpPr>
          <p:spPr>
            <a:xfrm>
              <a:off x="5467400" y="3605525"/>
              <a:ext cx="231025" cy="403925"/>
            </a:xfrm>
            <a:custGeom>
              <a:avLst/>
              <a:gdLst/>
              <a:ahLst/>
              <a:cxnLst/>
              <a:rect l="l" t="t" r="r" b="b"/>
              <a:pathLst>
                <a:path w="9241" h="16157" extrusionOk="0">
                  <a:moveTo>
                    <a:pt x="4237" y="0"/>
                  </a:moveTo>
                  <a:cubicBezTo>
                    <a:pt x="4037" y="0"/>
                    <a:pt x="2870" y="67"/>
                    <a:pt x="2669" y="67"/>
                  </a:cubicBezTo>
                  <a:cubicBezTo>
                    <a:pt x="668" y="5238"/>
                    <a:pt x="1" y="10608"/>
                    <a:pt x="801" y="15712"/>
                  </a:cubicBezTo>
                  <a:cubicBezTo>
                    <a:pt x="829" y="15901"/>
                    <a:pt x="944" y="16157"/>
                    <a:pt x="1093" y="16157"/>
                  </a:cubicBezTo>
                  <a:cubicBezTo>
                    <a:pt x="1128" y="16157"/>
                    <a:pt x="1164" y="16143"/>
                    <a:pt x="1202" y="16112"/>
                  </a:cubicBezTo>
                  <a:cubicBezTo>
                    <a:pt x="1235" y="16079"/>
                    <a:pt x="1302" y="16012"/>
                    <a:pt x="1335" y="15912"/>
                  </a:cubicBezTo>
                  <a:cubicBezTo>
                    <a:pt x="1902" y="14411"/>
                    <a:pt x="6739" y="4904"/>
                    <a:pt x="9241" y="2035"/>
                  </a:cubicBezTo>
                  <a:cubicBezTo>
                    <a:pt x="9074" y="1902"/>
                    <a:pt x="8974" y="1768"/>
                    <a:pt x="8807" y="1702"/>
                  </a:cubicBezTo>
                  <a:cubicBezTo>
                    <a:pt x="8540" y="1902"/>
                    <a:pt x="8307" y="2102"/>
                    <a:pt x="8040" y="2369"/>
                  </a:cubicBezTo>
                  <a:cubicBezTo>
                    <a:pt x="8207" y="2069"/>
                    <a:pt x="8340" y="1768"/>
                    <a:pt x="8507" y="1502"/>
                  </a:cubicBezTo>
                  <a:cubicBezTo>
                    <a:pt x="7873" y="1034"/>
                    <a:pt x="7173" y="701"/>
                    <a:pt x="6472" y="434"/>
                  </a:cubicBezTo>
                  <a:cubicBezTo>
                    <a:pt x="6139" y="834"/>
                    <a:pt x="5838" y="1235"/>
                    <a:pt x="5538" y="1668"/>
                  </a:cubicBezTo>
                  <a:lnTo>
                    <a:pt x="5905" y="267"/>
                  </a:lnTo>
                  <a:cubicBezTo>
                    <a:pt x="5605" y="201"/>
                    <a:pt x="5338" y="100"/>
                    <a:pt x="5038" y="67"/>
                  </a:cubicBezTo>
                  <a:cubicBezTo>
                    <a:pt x="4404" y="834"/>
                    <a:pt x="3837" y="1668"/>
                    <a:pt x="3303" y="2502"/>
                  </a:cubicBezTo>
                  <a:cubicBezTo>
                    <a:pt x="3503" y="1602"/>
                    <a:pt x="3837" y="768"/>
                    <a:pt x="4237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3"/>
            <p:cNvSpPr/>
            <p:nvPr/>
          </p:nvSpPr>
          <p:spPr>
            <a:xfrm>
              <a:off x="5485950" y="3631375"/>
              <a:ext cx="295875" cy="378250"/>
            </a:xfrm>
            <a:custGeom>
              <a:avLst/>
              <a:gdLst/>
              <a:ahLst/>
              <a:cxnLst/>
              <a:rect l="l" t="t" r="r" b="b"/>
              <a:pathLst>
                <a:path w="11835" h="15130" extrusionOk="0">
                  <a:moveTo>
                    <a:pt x="5997" y="0"/>
                  </a:moveTo>
                  <a:cubicBezTo>
                    <a:pt x="2661" y="4437"/>
                    <a:pt x="626" y="9441"/>
                    <a:pt x="59" y="14578"/>
                  </a:cubicBezTo>
                  <a:cubicBezTo>
                    <a:pt x="1" y="14841"/>
                    <a:pt x="71" y="15129"/>
                    <a:pt x="246" y="15129"/>
                  </a:cubicBezTo>
                  <a:cubicBezTo>
                    <a:pt x="271" y="15129"/>
                    <a:pt x="297" y="15124"/>
                    <a:pt x="326" y="15111"/>
                  </a:cubicBezTo>
                  <a:cubicBezTo>
                    <a:pt x="393" y="15111"/>
                    <a:pt x="460" y="15045"/>
                    <a:pt x="493" y="14978"/>
                  </a:cubicBezTo>
                  <a:cubicBezTo>
                    <a:pt x="1460" y="13677"/>
                    <a:pt x="8666" y="5838"/>
                    <a:pt x="11834" y="3703"/>
                  </a:cubicBezTo>
                  <a:cubicBezTo>
                    <a:pt x="11768" y="3536"/>
                    <a:pt x="11668" y="3403"/>
                    <a:pt x="11568" y="3203"/>
                  </a:cubicBezTo>
                  <a:cubicBezTo>
                    <a:pt x="11234" y="3336"/>
                    <a:pt x="10934" y="3436"/>
                    <a:pt x="10634" y="3603"/>
                  </a:cubicBezTo>
                  <a:cubicBezTo>
                    <a:pt x="10834" y="3403"/>
                    <a:pt x="11101" y="3169"/>
                    <a:pt x="11301" y="2903"/>
                  </a:cubicBezTo>
                  <a:cubicBezTo>
                    <a:pt x="10800" y="2336"/>
                    <a:pt x="10233" y="1768"/>
                    <a:pt x="9600" y="1368"/>
                  </a:cubicBezTo>
                  <a:cubicBezTo>
                    <a:pt x="9166" y="1602"/>
                    <a:pt x="8766" y="1935"/>
                    <a:pt x="8399" y="2269"/>
                  </a:cubicBezTo>
                  <a:cubicBezTo>
                    <a:pt x="8599" y="1869"/>
                    <a:pt x="8832" y="1435"/>
                    <a:pt x="9099" y="1035"/>
                  </a:cubicBezTo>
                  <a:cubicBezTo>
                    <a:pt x="8832" y="868"/>
                    <a:pt x="8599" y="734"/>
                    <a:pt x="8299" y="601"/>
                  </a:cubicBezTo>
                  <a:cubicBezTo>
                    <a:pt x="7465" y="1201"/>
                    <a:pt x="6731" y="1835"/>
                    <a:pt x="5964" y="2502"/>
                  </a:cubicBezTo>
                  <a:cubicBezTo>
                    <a:pt x="6431" y="1702"/>
                    <a:pt x="6931" y="1001"/>
                    <a:pt x="7565" y="334"/>
                  </a:cubicBezTo>
                  <a:cubicBezTo>
                    <a:pt x="7331" y="234"/>
                    <a:pt x="6230" y="34"/>
                    <a:pt x="5997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3"/>
            <p:cNvSpPr/>
            <p:nvPr/>
          </p:nvSpPr>
          <p:spPr>
            <a:xfrm>
              <a:off x="5308125" y="3614700"/>
              <a:ext cx="218525" cy="392625"/>
            </a:xfrm>
            <a:custGeom>
              <a:avLst/>
              <a:gdLst/>
              <a:ahLst/>
              <a:cxnLst/>
              <a:rect l="l" t="t" r="r" b="b"/>
              <a:pathLst>
                <a:path w="8741" h="15705" extrusionOk="0">
                  <a:moveTo>
                    <a:pt x="5938" y="0"/>
                  </a:moveTo>
                  <a:cubicBezTo>
                    <a:pt x="5738" y="34"/>
                    <a:pt x="5505" y="67"/>
                    <a:pt x="5238" y="134"/>
                  </a:cubicBezTo>
                  <a:cubicBezTo>
                    <a:pt x="5605" y="834"/>
                    <a:pt x="5871" y="1635"/>
                    <a:pt x="6005" y="2469"/>
                  </a:cubicBezTo>
                  <a:cubicBezTo>
                    <a:pt x="5505" y="1702"/>
                    <a:pt x="5004" y="1001"/>
                    <a:pt x="4404" y="367"/>
                  </a:cubicBezTo>
                  <a:cubicBezTo>
                    <a:pt x="4104" y="467"/>
                    <a:pt x="3770" y="567"/>
                    <a:pt x="3503" y="701"/>
                  </a:cubicBezTo>
                  <a:cubicBezTo>
                    <a:pt x="3570" y="1135"/>
                    <a:pt x="3703" y="1568"/>
                    <a:pt x="3737" y="2002"/>
                  </a:cubicBezTo>
                  <a:cubicBezTo>
                    <a:pt x="3503" y="1635"/>
                    <a:pt x="3203" y="1301"/>
                    <a:pt x="2903" y="968"/>
                  </a:cubicBezTo>
                  <a:cubicBezTo>
                    <a:pt x="2169" y="1335"/>
                    <a:pt x="1402" y="1802"/>
                    <a:pt x="734" y="2335"/>
                  </a:cubicBezTo>
                  <a:cubicBezTo>
                    <a:pt x="868" y="2569"/>
                    <a:pt x="1001" y="2869"/>
                    <a:pt x="1101" y="3136"/>
                  </a:cubicBezTo>
                  <a:cubicBezTo>
                    <a:pt x="868" y="2902"/>
                    <a:pt x="668" y="2736"/>
                    <a:pt x="368" y="2636"/>
                  </a:cubicBezTo>
                  <a:cubicBezTo>
                    <a:pt x="267" y="2802"/>
                    <a:pt x="101" y="2902"/>
                    <a:pt x="1" y="3036"/>
                  </a:cubicBezTo>
                  <a:cubicBezTo>
                    <a:pt x="1735" y="4137"/>
                    <a:pt x="3236" y="5671"/>
                    <a:pt x="4370" y="7539"/>
                  </a:cubicBezTo>
                  <a:cubicBezTo>
                    <a:pt x="5038" y="8640"/>
                    <a:pt x="5571" y="9807"/>
                    <a:pt x="5938" y="11075"/>
                  </a:cubicBezTo>
                  <a:cubicBezTo>
                    <a:pt x="6405" y="12509"/>
                    <a:pt x="6505" y="14044"/>
                    <a:pt x="6939" y="15478"/>
                  </a:cubicBezTo>
                  <a:cubicBezTo>
                    <a:pt x="7006" y="15545"/>
                    <a:pt x="7006" y="15645"/>
                    <a:pt x="7072" y="15678"/>
                  </a:cubicBezTo>
                  <a:cubicBezTo>
                    <a:pt x="7100" y="15697"/>
                    <a:pt x="7128" y="15705"/>
                    <a:pt x="7156" y="15705"/>
                  </a:cubicBezTo>
                  <a:cubicBezTo>
                    <a:pt x="7333" y="15705"/>
                    <a:pt x="7511" y="15379"/>
                    <a:pt x="7539" y="15178"/>
                  </a:cubicBezTo>
                  <a:cubicBezTo>
                    <a:pt x="8740" y="9974"/>
                    <a:pt x="8340" y="4170"/>
                    <a:pt x="5938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3"/>
            <p:cNvSpPr/>
            <p:nvPr/>
          </p:nvSpPr>
          <p:spPr>
            <a:xfrm>
              <a:off x="5204725" y="3765650"/>
              <a:ext cx="281050" cy="240500"/>
            </a:xfrm>
            <a:custGeom>
              <a:avLst/>
              <a:gdLst/>
              <a:ahLst/>
              <a:cxnLst/>
              <a:rect l="l" t="t" r="r" b="b"/>
              <a:pathLst>
                <a:path w="11242" h="9620" extrusionOk="0">
                  <a:moveTo>
                    <a:pt x="1802" y="0"/>
                  </a:moveTo>
                  <a:cubicBezTo>
                    <a:pt x="1668" y="167"/>
                    <a:pt x="1568" y="334"/>
                    <a:pt x="1468" y="500"/>
                  </a:cubicBezTo>
                  <a:cubicBezTo>
                    <a:pt x="2068" y="767"/>
                    <a:pt x="2669" y="1134"/>
                    <a:pt x="3203" y="1601"/>
                  </a:cubicBezTo>
                  <a:cubicBezTo>
                    <a:pt x="2502" y="1368"/>
                    <a:pt x="1835" y="1268"/>
                    <a:pt x="1101" y="1168"/>
                  </a:cubicBezTo>
                  <a:cubicBezTo>
                    <a:pt x="1001" y="1434"/>
                    <a:pt x="868" y="1668"/>
                    <a:pt x="768" y="1968"/>
                  </a:cubicBezTo>
                  <a:cubicBezTo>
                    <a:pt x="1068" y="2168"/>
                    <a:pt x="1368" y="2435"/>
                    <a:pt x="1668" y="2669"/>
                  </a:cubicBezTo>
                  <a:cubicBezTo>
                    <a:pt x="1301" y="2602"/>
                    <a:pt x="968" y="2502"/>
                    <a:pt x="567" y="2502"/>
                  </a:cubicBezTo>
                  <a:cubicBezTo>
                    <a:pt x="334" y="3202"/>
                    <a:pt x="167" y="3970"/>
                    <a:pt x="67" y="4703"/>
                  </a:cubicBezTo>
                  <a:cubicBezTo>
                    <a:pt x="267" y="4803"/>
                    <a:pt x="534" y="4870"/>
                    <a:pt x="734" y="5004"/>
                  </a:cubicBezTo>
                  <a:cubicBezTo>
                    <a:pt x="501" y="5004"/>
                    <a:pt x="234" y="5037"/>
                    <a:pt x="34" y="5104"/>
                  </a:cubicBezTo>
                  <a:cubicBezTo>
                    <a:pt x="0" y="5304"/>
                    <a:pt x="0" y="5504"/>
                    <a:pt x="0" y="5671"/>
                  </a:cubicBezTo>
                  <a:cubicBezTo>
                    <a:pt x="608" y="5547"/>
                    <a:pt x="1230" y="5487"/>
                    <a:pt x="1857" y="5487"/>
                  </a:cubicBezTo>
                  <a:cubicBezTo>
                    <a:pt x="2916" y="5487"/>
                    <a:pt x="3990" y="5657"/>
                    <a:pt x="5037" y="5971"/>
                  </a:cubicBezTo>
                  <a:cubicBezTo>
                    <a:pt x="6038" y="6271"/>
                    <a:pt x="7005" y="6705"/>
                    <a:pt x="7906" y="7305"/>
                  </a:cubicBezTo>
                  <a:cubicBezTo>
                    <a:pt x="8973" y="7972"/>
                    <a:pt x="9874" y="8906"/>
                    <a:pt x="10908" y="9540"/>
                  </a:cubicBezTo>
                  <a:cubicBezTo>
                    <a:pt x="10957" y="9589"/>
                    <a:pt x="11006" y="9620"/>
                    <a:pt x="11042" y="9620"/>
                  </a:cubicBezTo>
                  <a:cubicBezTo>
                    <a:pt x="11055" y="9620"/>
                    <a:pt x="11066" y="9616"/>
                    <a:pt x="11075" y="9607"/>
                  </a:cubicBezTo>
                  <a:cubicBezTo>
                    <a:pt x="11242" y="9540"/>
                    <a:pt x="11208" y="9207"/>
                    <a:pt x="11075" y="8973"/>
                  </a:cubicBezTo>
                  <a:cubicBezTo>
                    <a:pt x="8907" y="4837"/>
                    <a:pt x="5504" y="1301"/>
                    <a:pt x="1802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3"/>
            <p:cNvSpPr/>
            <p:nvPr/>
          </p:nvSpPr>
          <p:spPr>
            <a:xfrm>
              <a:off x="5479925" y="3749800"/>
              <a:ext cx="372775" cy="253875"/>
            </a:xfrm>
            <a:custGeom>
              <a:avLst/>
              <a:gdLst/>
              <a:ahLst/>
              <a:cxnLst/>
              <a:rect l="l" t="t" r="r" b="b"/>
              <a:pathLst>
                <a:path w="14911" h="10155" extrusionOk="0">
                  <a:moveTo>
                    <a:pt x="12909" y="0"/>
                  </a:moveTo>
                  <a:cubicBezTo>
                    <a:pt x="8039" y="1301"/>
                    <a:pt x="3369" y="5071"/>
                    <a:pt x="300" y="9474"/>
                  </a:cubicBezTo>
                  <a:cubicBezTo>
                    <a:pt x="134" y="9741"/>
                    <a:pt x="0" y="10107"/>
                    <a:pt x="234" y="10141"/>
                  </a:cubicBezTo>
                  <a:cubicBezTo>
                    <a:pt x="263" y="10151"/>
                    <a:pt x="289" y="10155"/>
                    <a:pt x="315" y="10155"/>
                  </a:cubicBezTo>
                  <a:cubicBezTo>
                    <a:pt x="376" y="10155"/>
                    <a:pt x="430" y="10131"/>
                    <a:pt x="501" y="10107"/>
                  </a:cubicBezTo>
                  <a:cubicBezTo>
                    <a:pt x="1902" y="9474"/>
                    <a:pt x="3169" y="8440"/>
                    <a:pt x="4537" y="7772"/>
                  </a:cubicBezTo>
                  <a:cubicBezTo>
                    <a:pt x="5804" y="7172"/>
                    <a:pt x="7072" y="6672"/>
                    <a:pt x="8373" y="6405"/>
                  </a:cubicBezTo>
                  <a:cubicBezTo>
                    <a:pt x="9645" y="6077"/>
                    <a:pt x="10939" y="5917"/>
                    <a:pt x="12204" y="5917"/>
                  </a:cubicBezTo>
                  <a:cubicBezTo>
                    <a:pt x="13129" y="5917"/>
                    <a:pt x="14038" y="6002"/>
                    <a:pt x="14911" y="6171"/>
                  </a:cubicBezTo>
                  <a:lnTo>
                    <a:pt x="14911" y="5604"/>
                  </a:lnTo>
                  <a:cubicBezTo>
                    <a:pt x="14644" y="5504"/>
                    <a:pt x="14344" y="5504"/>
                    <a:pt x="14010" y="5471"/>
                  </a:cubicBezTo>
                  <a:cubicBezTo>
                    <a:pt x="14310" y="5404"/>
                    <a:pt x="14577" y="5271"/>
                    <a:pt x="14877" y="5171"/>
                  </a:cubicBezTo>
                  <a:cubicBezTo>
                    <a:pt x="14811" y="4337"/>
                    <a:pt x="14644" y="3503"/>
                    <a:pt x="14377" y="2769"/>
                  </a:cubicBezTo>
                  <a:cubicBezTo>
                    <a:pt x="13910" y="2769"/>
                    <a:pt x="13476" y="2836"/>
                    <a:pt x="13009" y="2936"/>
                  </a:cubicBezTo>
                  <a:cubicBezTo>
                    <a:pt x="13376" y="2635"/>
                    <a:pt x="13743" y="2435"/>
                    <a:pt x="14177" y="2168"/>
                  </a:cubicBezTo>
                  <a:cubicBezTo>
                    <a:pt x="14044" y="1902"/>
                    <a:pt x="13910" y="1601"/>
                    <a:pt x="13743" y="1301"/>
                  </a:cubicBezTo>
                  <a:cubicBezTo>
                    <a:pt x="12843" y="1335"/>
                    <a:pt x="11909" y="1468"/>
                    <a:pt x="11008" y="1668"/>
                  </a:cubicBezTo>
                  <a:cubicBezTo>
                    <a:pt x="11709" y="1168"/>
                    <a:pt x="12509" y="801"/>
                    <a:pt x="13310" y="567"/>
                  </a:cubicBezTo>
                  <a:cubicBezTo>
                    <a:pt x="13176" y="401"/>
                    <a:pt x="13043" y="167"/>
                    <a:pt x="12909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3"/>
            <p:cNvSpPr/>
            <p:nvPr/>
          </p:nvSpPr>
          <p:spPr>
            <a:xfrm>
              <a:off x="5488250" y="3916825"/>
              <a:ext cx="341950" cy="144050"/>
            </a:xfrm>
            <a:custGeom>
              <a:avLst/>
              <a:gdLst/>
              <a:ahLst/>
              <a:cxnLst/>
              <a:rect l="l" t="t" r="r" b="b"/>
              <a:pathLst>
                <a:path w="13678" h="5762" extrusionOk="0">
                  <a:moveTo>
                    <a:pt x="11218" y="1"/>
                  </a:moveTo>
                  <a:cubicBezTo>
                    <a:pt x="7761" y="1"/>
                    <a:pt x="3868" y="1192"/>
                    <a:pt x="468" y="3093"/>
                  </a:cubicBezTo>
                  <a:cubicBezTo>
                    <a:pt x="234" y="3226"/>
                    <a:pt x="1" y="3460"/>
                    <a:pt x="134" y="3593"/>
                  </a:cubicBezTo>
                  <a:cubicBezTo>
                    <a:pt x="201" y="3627"/>
                    <a:pt x="234" y="3627"/>
                    <a:pt x="334" y="3627"/>
                  </a:cubicBezTo>
                  <a:cubicBezTo>
                    <a:pt x="1635" y="3627"/>
                    <a:pt x="2970" y="3293"/>
                    <a:pt x="4237" y="3260"/>
                  </a:cubicBezTo>
                  <a:cubicBezTo>
                    <a:pt x="4383" y="3256"/>
                    <a:pt x="4528" y="3253"/>
                    <a:pt x="4672" y="3253"/>
                  </a:cubicBezTo>
                  <a:cubicBezTo>
                    <a:pt x="5679" y="3253"/>
                    <a:pt x="6635" y="3356"/>
                    <a:pt x="7539" y="3560"/>
                  </a:cubicBezTo>
                  <a:cubicBezTo>
                    <a:pt x="9341" y="3927"/>
                    <a:pt x="10909" y="4727"/>
                    <a:pt x="12143" y="5761"/>
                  </a:cubicBezTo>
                  <a:cubicBezTo>
                    <a:pt x="12209" y="5595"/>
                    <a:pt x="12310" y="5461"/>
                    <a:pt x="12343" y="5294"/>
                  </a:cubicBezTo>
                  <a:cubicBezTo>
                    <a:pt x="12109" y="5161"/>
                    <a:pt x="11943" y="4994"/>
                    <a:pt x="11742" y="4894"/>
                  </a:cubicBezTo>
                  <a:cubicBezTo>
                    <a:pt x="12009" y="4894"/>
                    <a:pt x="12243" y="4928"/>
                    <a:pt x="12510" y="4961"/>
                  </a:cubicBezTo>
                  <a:cubicBezTo>
                    <a:pt x="12877" y="4294"/>
                    <a:pt x="13110" y="3593"/>
                    <a:pt x="13344" y="2859"/>
                  </a:cubicBezTo>
                  <a:cubicBezTo>
                    <a:pt x="13010" y="2726"/>
                    <a:pt x="12676" y="2593"/>
                    <a:pt x="12276" y="2492"/>
                  </a:cubicBezTo>
                  <a:cubicBezTo>
                    <a:pt x="12676" y="2426"/>
                    <a:pt x="13077" y="2392"/>
                    <a:pt x="13477" y="2326"/>
                  </a:cubicBezTo>
                  <a:cubicBezTo>
                    <a:pt x="13510" y="2059"/>
                    <a:pt x="13544" y="1759"/>
                    <a:pt x="13577" y="1492"/>
                  </a:cubicBezTo>
                  <a:cubicBezTo>
                    <a:pt x="12977" y="1258"/>
                    <a:pt x="12243" y="991"/>
                    <a:pt x="11542" y="825"/>
                  </a:cubicBezTo>
                  <a:cubicBezTo>
                    <a:pt x="11965" y="770"/>
                    <a:pt x="12367" y="745"/>
                    <a:pt x="12754" y="745"/>
                  </a:cubicBezTo>
                  <a:cubicBezTo>
                    <a:pt x="13071" y="745"/>
                    <a:pt x="13377" y="761"/>
                    <a:pt x="13677" y="791"/>
                  </a:cubicBezTo>
                  <a:lnTo>
                    <a:pt x="13677" y="224"/>
                  </a:lnTo>
                  <a:cubicBezTo>
                    <a:pt x="12893" y="73"/>
                    <a:pt x="12069" y="1"/>
                    <a:pt x="11218" y="1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3"/>
            <p:cNvSpPr/>
            <p:nvPr/>
          </p:nvSpPr>
          <p:spPr>
            <a:xfrm>
              <a:off x="5488250" y="3452925"/>
              <a:ext cx="116775" cy="459500"/>
            </a:xfrm>
            <a:custGeom>
              <a:avLst/>
              <a:gdLst/>
              <a:ahLst/>
              <a:cxnLst/>
              <a:rect l="l" t="t" r="r" b="b"/>
              <a:pathLst>
                <a:path w="4671" h="18380" extrusionOk="0">
                  <a:moveTo>
                    <a:pt x="2970" y="0"/>
                  </a:moveTo>
                  <a:lnTo>
                    <a:pt x="2736" y="67"/>
                  </a:lnTo>
                  <a:cubicBezTo>
                    <a:pt x="4404" y="5137"/>
                    <a:pt x="3203" y="13143"/>
                    <a:pt x="1" y="18313"/>
                  </a:cubicBezTo>
                  <a:lnTo>
                    <a:pt x="201" y="18380"/>
                  </a:lnTo>
                  <a:cubicBezTo>
                    <a:pt x="3470" y="13176"/>
                    <a:pt x="4671" y="5104"/>
                    <a:pt x="29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3"/>
            <p:cNvSpPr/>
            <p:nvPr/>
          </p:nvSpPr>
          <p:spPr>
            <a:xfrm>
              <a:off x="5534950" y="3436125"/>
              <a:ext cx="44225" cy="25425"/>
            </a:xfrm>
            <a:custGeom>
              <a:avLst/>
              <a:gdLst/>
              <a:ahLst/>
              <a:cxnLst/>
              <a:rect l="l" t="t" r="r" b="b"/>
              <a:pathLst>
                <a:path w="1769" h="1017" extrusionOk="0">
                  <a:moveTo>
                    <a:pt x="1314" y="1"/>
                  </a:moveTo>
                  <a:cubicBezTo>
                    <a:pt x="1163" y="1"/>
                    <a:pt x="982" y="35"/>
                    <a:pt x="801" y="105"/>
                  </a:cubicBezTo>
                  <a:cubicBezTo>
                    <a:pt x="334" y="205"/>
                    <a:pt x="1" y="539"/>
                    <a:pt x="101" y="805"/>
                  </a:cubicBezTo>
                  <a:cubicBezTo>
                    <a:pt x="121" y="949"/>
                    <a:pt x="281" y="1017"/>
                    <a:pt x="509" y="1017"/>
                  </a:cubicBezTo>
                  <a:cubicBezTo>
                    <a:pt x="652" y="1017"/>
                    <a:pt x="822" y="990"/>
                    <a:pt x="1001" y="939"/>
                  </a:cubicBezTo>
                  <a:cubicBezTo>
                    <a:pt x="1468" y="772"/>
                    <a:pt x="1769" y="439"/>
                    <a:pt x="1702" y="205"/>
                  </a:cubicBezTo>
                  <a:cubicBezTo>
                    <a:pt x="1683" y="69"/>
                    <a:pt x="1527" y="1"/>
                    <a:pt x="1314" y="1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3"/>
            <p:cNvSpPr/>
            <p:nvPr/>
          </p:nvSpPr>
          <p:spPr>
            <a:xfrm>
              <a:off x="5495750" y="3503775"/>
              <a:ext cx="139300" cy="417000"/>
            </a:xfrm>
            <a:custGeom>
              <a:avLst/>
              <a:gdLst/>
              <a:ahLst/>
              <a:cxnLst/>
              <a:rect l="l" t="t" r="r" b="b"/>
              <a:pathLst>
                <a:path w="5572" h="16680" extrusionOk="0">
                  <a:moveTo>
                    <a:pt x="5338" y="1"/>
                  </a:moveTo>
                  <a:cubicBezTo>
                    <a:pt x="5071" y="4838"/>
                    <a:pt x="3337" y="10275"/>
                    <a:pt x="1" y="16613"/>
                  </a:cubicBezTo>
                  <a:lnTo>
                    <a:pt x="234" y="16679"/>
                  </a:lnTo>
                  <a:cubicBezTo>
                    <a:pt x="3570" y="10342"/>
                    <a:pt x="5338" y="4904"/>
                    <a:pt x="5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3"/>
            <p:cNvSpPr/>
            <p:nvPr/>
          </p:nvSpPr>
          <p:spPr>
            <a:xfrm>
              <a:off x="5610850" y="3485425"/>
              <a:ext cx="41725" cy="24225"/>
            </a:xfrm>
            <a:custGeom>
              <a:avLst/>
              <a:gdLst/>
              <a:ahLst/>
              <a:cxnLst/>
              <a:rect l="l" t="t" r="r" b="b"/>
              <a:pathLst>
                <a:path w="1669" h="969" extrusionOk="0">
                  <a:moveTo>
                    <a:pt x="901" y="1"/>
                  </a:moveTo>
                  <a:cubicBezTo>
                    <a:pt x="401" y="34"/>
                    <a:pt x="0" y="234"/>
                    <a:pt x="0" y="501"/>
                  </a:cubicBezTo>
                  <a:cubicBezTo>
                    <a:pt x="0" y="735"/>
                    <a:pt x="334" y="968"/>
                    <a:pt x="801" y="968"/>
                  </a:cubicBezTo>
                  <a:cubicBezTo>
                    <a:pt x="1268" y="968"/>
                    <a:pt x="1635" y="735"/>
                    <a:pt x="1668" y="468"/>
                  </a:cubicBezTo>
                  <a:cubicBezTo>
                    <a:pt x="1668" y="201"/>
                    <a:pt x="1335" y="1"/>
                    <a:pt x="9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3"/>
            <p:cNvSpPr/>
            <p:nvPr/>
          </p:nvSpPr>
          <p:spPr>
            <a:xfrm>
              <a:off x="5460725" y="3506275"/>
              <a:ext cx="86775" cy="406150"/>
            </a:xfrm>
            <a:custGeom>
              <a:avLst/>
              <a:gdLst/>
              <a:ahLst/>
              <a:cxnLst/>
              <a:rect l="l" t="t" r="r" b="b"/>
              <a:pathLst>
                <a:path w="3471" h="16246" extrusionOk="0">
                  <a:moveTo>
                    <a:pt x="234" y="1"/>
                  </a:moveTo>
                  <a:lnTo>
                    <a:pt x="1" y="134"/>
                  </a:lnTo>
                  <a:cubicBezTo>
                    <a:pt x="2836" y="4904"/>
                    <a:pt x="3237" y="10742"/>
                    <a:pt x="1068" y="16179"/>
                  </a:cubicBezTo>
                  <a:lnTo>
                    <a:pt x="1302" y="16246"/>
                  </a:lnTo>
                  <a:cubicBezTo>
                    <a:pt x="3470" y="10809"/>
                    <a:pt x="3103" y="487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3"/>
            <p:cNvSpPr/>
            <p:nvPr/>
          </p:nvSpPr>
          <p:spPr>
            <a:xfrm>
              <a:off x="5439050" y="3488675"/>
              <a:ext cx="42550" cy="29625"/>
            </a:xfrm>
            <a:custGeom>
              <a:avLst/>
              <a:gdLst/>
              <a:ahLst/>
              <a:cxnLst/>
              <a:rect l="l" t="t" r="r" b="b"/>
              <a:pathLst>
                <a:path w="1702" h="1185" extrusionOk="0">
                  <a:moveTo>
                    <a:pt x="1236" y="0"/>
                  </a:moveTo>
                  <a:cubicBezTo>
                    <a:pt x="1057" y="0"/>
                    <a:pt x="841" y="67"/>
                    <a:pt x="634" y="205"/>
                  </a:cubicBezTo>
                  <a:cubicBezTo>
                    <a:pt x="201" y="438"/>
                    <a:pt x="1" y="838"/>
                    <a:pt x="101" y="1038"/>
                  </a:cubicBezTo>
                  <a:cubicBezTo>
                    <a:pt x="149" y="1135"/>
                    <a:pt x="274" y="1185"/>
                    <a:pt x="436" y="1185"/>
                  </a:cubicBezTo>
                  <a:cubicBezTo>
                    <a:pt x="610" y="1185"/>
                    <a:pt x="827" y="1126"/>
                    <a:pt x="1035" y="1005"/>
                  </a:cubicBezTo>
                  <a:cubicBezTo>
                    <a:pt x="1468" y="738"/>
                    <a:pt x="1702" y="371"/>
                    <a:pt x="1602" y="171"/>
                  </a:cubicBezTo>
                  <a:cubicBezTo>
                    <a:pt x="1537" y="58"/>
                    <a:pt x="1403" y="0"/>
                    <a:pt x="1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3"/>
            <p:cNvSpPr/>
            <p:nvPr/>
          </p:nvSpPr>
          <p:spPr>
            <a:xfrm>
              <a:off x="5545800" y="3626375"/>
              <a:ext cx="261050" cy="301900"/>
            </a:xfrm>
            <a:custGeom>
              <a:avLst/>
              <a:gdLst/>
              <a:ahLst/>
              <a:cxnLst/>
              <a:rect l="l" t="t" r="r" b="b"/>
              <a:pathLst>
                <a:path w="10442" h="12076" extrusionOk="0">
                  <a:moveTo>
                    <a:pt x="10374" y="0"/>
                  </a:moveTo>
                  <a:cubicBezTo>
                    <a:pt x="5071" y="2435"/>
                    <a:pt x="1668" y="6405"/>
                    <a:pt x="0" y="12009"/>
                  </a:cubicBezTo>
                  <a:lnTo>
                    <a:pt x="201" y="12076"/>
                  </a:lnTo>
                  <a:cubicBezTo>
                    <a:pt x="1868" y="6538"/>
                    <a:pt x="5237" y="2669"/>
                    <a:pt x="10441" y="200"/>
                  </a:cubicBezTo>
                  <a:lnTo>
                    <a:pt x="103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3"/>
            <p:cNvSpPr/>
            <p:nvPr/>
          </p:nvSpPr>
          <p:spPr>
            <a:xfrm>
              <a:off x="5798475" y="3607450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369" y="1"/>
                  </a:moveTo>
                  <a:cubicBezTo>
                    <a:pt x="333" y="1"/>
                    <a:pt x="298" y="8"/>
                    <a:pt x="267" y="23"/>
                  </a:cubicBezTo>
                  <a:cubicBezTo>
                    <a:pt x="67" y="157"/>
                    <a:pt x="1" y="624"/>
                    <a:pt x="167" y="1024"/>
                  </a:cubicBezTo>
                  <a:cubicBezTo>
                    <a:pt x="308" y="1391"/>
                    <a:pt x="569" y="1614"/>
                    <a:pt x="787" y="1614"/>
                  </a:cubicBezTo>
                  <a:cubicBezTo>
                    <a:pt x="827" y="1614"/>
                    <a:pt x="865" y="1607"/>
                    <a:pt x="901" y="1591"/>
                  </a:cubicBezTo>
                  <a:cubicBezTo>
                    <a:pt x="1101" y="1458"/>
                    <a:pt x="1135" y="991"/>
                    <a:pt x="968" y="591"/>
                  </a:cubicBezTo>
                  <a:cubicBezTo>
                    <a:pt x="827" y="224"/>
                    <a:pt x="567" y="1"/>
                    <a:pt x="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3"/>
            <p:cNvSpPr/>
            <p:nvPr/>
          </p:nvSpPr>
          <p:spPr>
            <a:xfrm>
              <a:off x="5487425" y="3560500"/>
              <a:ext cx="70900" cy="351925"/>
            </a:xfrm>
            <a:custGeom>
              <a:avLst/>
              <a:gdLst/>
              <a:ahLst/>
              <a:cxnLst/>
              <a:rect l="l" t="t" r="r" b="b"/>
              <a:pathLst>
                <a:path w="2836" h="14077" extrusionOk="0">
                  <a:moveTo>
                    <a:pt x="2069" y="0"/>
                  </a:moveTo>
                  <a:lnTo>
                    <a:pt x="1835" y="33"/>
                  </a:lnTo>
                  <a:cubicBezTo>
                    <a:pt x="2536" y="4403"/>
                    <a:pt x="2502" y="8306"/>
                    <a:pt x="0" y="14010"/>
                  </a:cubicBezTo>
                  <a:lnTo>
                    <a:pt x="234" y="14077"/>
                  </a:lnTo>
                  <a:cubicBezTo>
                    <a:pt x="2736" y="8339"/>
                    <a:pt x="2836" y="4403"/>
                    <a:pt x="20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3"/>
            <p:cNvSpPr/>
            <p:nvPr/>
          </p:nvSpPr>
          <p:spPr>
            <a:xfrm>
              <a:off x="5512450" y="3541550"/>
              <a:ext cx="44225" cy="26250"/>
            </a:xfrm>
            <a:custGeom>
              <a:avLst/>
              <a:gdLst/>
              <a:ahLst/>
              <a:cxnLst/>
              <a:rect l="l" t="t" r="r" b="b"/>
              <a:pathLst>
                <a:path w="1769" h="1050" extrusionOk="0">
                  <a:moveTo>
                    <a:pt x="1250" y="0"/>
                  </a:moveTo>
                  <a:cubicBezTo>
                    <a:pt x="1105" y="0"/>
                    <a:pt x="939" y="30"/>
                    <a:pt x="767" y="91"/>
                  </a:cubicBezTo>
                  <a:cubicBezTo>
                    <a:pt x="334" y="258"/>
                    <a:pt x="0" y="558"/>
                    <a:pt x="67" y="791"/>
                  </a:cubicBezTo>
                  <a:cubicBezTo>
                    <a:pt x="88" y="960"/>
                    <a:pt x="270" y="1049"/>
                    <a:pt x="519" y="1049"/>
                  </a:cubicBezTo>
                  <a:cubicBezTo>
                    <a:pt x="663" y="1049"/>
                    <a:pt x="830" y="1019"/>
                    <a:pt x="1001" y="958"/>
                  </a:cubicBezTo>
                  <a:cubicBezTo>
                    <a:pt x="1434" y="825"/>
                    <a:pt x="1768" y="491"/>
                    <a:pt x="1701" y="258"/>
                  </a:cubicBezTo>
                  <a:cubicBezTo>
                    <a:pt x="1680" y="89"/>
                    <a:pt x="1499" y="0"/>
                    <a:pt x="1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3"/>
            <p:cNvSpPr/>
            <p:nvPr/>
          </p:nvSpPr>
          <p:spPr>
            <a:xfrm>
              <a:off x="5545800" y="3610525"/>
              <a:ext cx="189325" cy="317750"/>
            </a:xfrm>
            <a:custGeom>
              <a:avLst/>
              <a:gdLst/>
              <a:ahLst/>
              <a:cxnLst/>
              <a:rect l="l" t="t" r="r" b="b"/>
              <a:pathLst>
                <a:path w="7573" h="12710" extrusionOk="0">
                  <a:moveTo>
                    <a:pt x="7406" y="1"/>
                  </a:moveTo>
                  <a:cubicBezTo>
                    <a:pt x="2702" y="3870"/>
                    <a:pt x="267" y="6906"/>
                    <a:pt x="0" y="12710"/>
                  </a:cubicBezTo>
                  <a:lnTo>
                    <a:pt x="234" y="12710"/>
                  </a:lnTo>
                  <a:cubicBezTo>
                    <a:pt x="534" y="7039"/>
                    <a:pt x="2936" y="4037"/>
                    <a:pt x="7572" y="167"/>
                  </a:cubicBezTo>
                  <a:lnTo>
                    <a:pt x="74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3"/>
            <p:cNvSpPr/>
            <p:nvPr/>
          </p:nvSpPr>
          <p:spPr>
            <a:xfrm>
              <a:off x="5721750" y="3591875"/>
              <a:ext cx="34225" cy="34825"/>
            </a:xfrm>
            <a:custGeom>
              <a:avLst/>
              <a:gdLst/>
              <a:ahLst/>
              <a:cxnLst/>
              <a:rect l="l" t="t" r="r" b="b"/>
              <a:pathLst>
                <a:path w="1369" h="1393" extrusionOk="0">
                  <a:moveTo>
                    <a:pt x="401" y="0"/>
                  </a:moveTo>
                  <a:cubicBezTo>
                    <a:pt x="312" y="0"/>
                    <a:pt x="231" y="26"/>
                    <a:pt x="168" y="79"/>
                  </a:cubicBezTo>
                  <a:cubicBezTo>
                    <a:pt x="1" y="280"/>
                    <a:pt x="34" y="680"/>
                    <a:pt x="334" y="1047"/>
                  </a:cubicBezTo>
                  <a:cubicBezTo>
                    <a:pt x="493" y="1274"/>
                    <a:pt x="730" y="1393"/>
                    <a:pt x="928" y="1393"/>
                  </a:cubicBezTo>
                  <a:cubicBezTo>
                    <a:pt x="1020" y="1393"/>
                    <a:pt x="1104" y="1367"/>
                    <a:pt x="1168" y="1314"/>
                  </a:cubicBezTo>
                  <a:cubicBezTo>
                    <a:pt x="1368" y="1147"/>
                    <a:pt x="1302" y="680"/>
                    <a:pt x="1001" y="346"/>
                  </a:cubicBezTo>
                  <a:cubicBezTo>
                    <a:pt x="820" y="119"/>
                    <a:pt x="592" y="0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3"/>
            <p:cNvSpPr/>
            <p:nvPr/>
          </p:nvSpPr>
          <p:spPr>
            <a:xfrm>
              <a:off x="5466575" y="3704850"/>
              <a:ext cx="186000" cy="308550"/>
            </a:xfrm>
            <a:custGeom>
              <a:avLst/>
              <a:gdLst/>
              <a:ahLst/>
              <a:cxnLst/>
              <a:rect l="l" t="t" r="r" b="b"/>
              <a:pathLst>
                <a:path w="7440" h="12342" extrusionOk="0">
                  <a:moveTo>
                    <a:pt x="3014" y="1"/>
                  </a:moveTo>
                  <a:cubicBezTo>
                    <a:pt x="2665" y="1"/>
                    <a:pt x="2213" y="30"/>
                    <a:pt x="2102" y="30"/>
                  </a:cubicBezTo>
                  <a:cubicBezTo>
                    <a:pt x="501" y="3933"/>
                    <a:pt x="0" y="8003"/>
                    <a:pt x="601" y="11972"/>
                  </a:cubicBezTo>
                  <a:cubicBezTo>
                    <a:pt x="655" y="12135"/>
                    <a:pt x="731" y="12342"/>
                    <a:pt x="848" y="12342"/>
                  </a:cubicBezTo>
                  <a:cubicBezTo>
                    <a:pt x="874" y="12342"/>
                    <a:pt x="903" y="12331"/>
                    <a:pt x="934" y="12306"/>
                  </a:cubicBezTo>
                  <a:cubicBezTo>
                    <a:pt x="1035" y="12272"/>
                    <a:pt x="1035" y="12239"/>
                    <a:pt x="1068" y="12139"/>
                  </a:cubicBezTo>
                  <a:cubicBezTo>
                    <a:pt x="1535" y="11038"/>
                    <a:pt x="5438" y="3866"/>
                    <a:pt x="7439" y="1732"/>
                  </a:cubicBezTo>
                  <a:cubicBezTo>
                    <a:pt x="7339" y="1631"/>
                    <a:pt x="7206" y="1565"/>
                    <a:pt x="7172" y="1465"/>
                  </a:cubicBezTo>
                  <a:lnTo>
                    <a:pt x="6538" y="1965"/>
                  </a:lnTo>
                  <a:cubicBezTo>
                    <a:pt x="6672" y="1765"/>
                    <a:pt x="6772" y="1531"/>
                    <a:pt x="6905" y="1298"/>
                  </a:cubicBezTo>
                  <a:cubicBezTo>
                    <a:pt x="6372" y="931"/>
                    <a:pt x="5838" y="631"/>
                    <a:pt x="5238" y="431"/>
                  </a:cubicBezTo>
                  <a:cubicBezTo>
                    <a:pt x="4937" y="731"/>
                    <a:pt x="4704" y="998"/>
                    <a:pt x="4504" y="1331"/>
                  </a:cubicBezTo>
                  <a:cubicBezTo>
                    <a:pt x="4570" y="998"/>
                    <a:pt x="4670" y="631"/>
                    <a:pt x="4771" y="297"/>
                  </a:cubicBezTo>
                  <a:cubicBezTo>
                    <a:pt x="4537" y="264"/>
                    <a:pt x="4337" y="197"/>
                    <a:pt x="4070" y="130"/>
                  </a:cubicBezTo>
                  <a:cubicBezTo>
                    <a:pt x="3570" y="697"/>
                    <a:pt x="3069" y="1298"/>
                    <a:pt x="2669" y="1932"/>
                  </a:cubicBezTo>
                  <a:cubicBezTo>
                    <a:pt x="2836" y="1265"/>
                    <a:pt x="3069" y="597"/>
                    <a:pt x="3403" y="30"/>
                  </a:cubicBezTo>
                  <a:cubicBezTo>
                    <a:pt x="3336" y="8"/>
                    <a:pt x="3188" y="1"/>
                    <a:pt x="3014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3"/>
            <p:cNvSpPr/>
            <p:nvPr/>
          </p:nvSpPr>
          <p:spPr>
            <a:xfrm>
              <a:off x="5338975" y="3710600"/>
              <a:ext cx="175150" cy="302450"/>
            </a:xfrm>
            <a:custGeom>
              <a:avLst/>
              <a:gdLst/>
              <a:ahLst/>
              <a:cxnLst/>
              <a:rect l="l" t="t" r="r" b="b"/>
              <a:pathLst>
                <a:path w="7006" h="12098" extrusionOk="0">
                  <a:moveTo>
                    <a:pt x="4838" y="0"/>
                  </a:moveTo>
                  <a:cubicBezTo>
                    <a:pt x="4671" y="34"/>
                    <a:pt x="4471" y="34"/>
                    <a:pt x="4304" y="67"/>
                  </a:cubicBezTo>
                  <a:cubicBezTo>
                    <a:pt x="4571" y="634"/>
                    <a:pt x="4804" y="1235"/>
                    <a:pt x="4871" y="1902"/>
                  </a:cubicBezTo>
                  <a:cubicBezTo>
                    <a:pt x="4504" y="1335"/>
                    <a:pt x="4070" y="734"/>
                    <a:pt x="3570" y="234"/>
                  </a:cubicBezTo>
                  <a:lnTo>
                    <a:pt x="2836" y="501"/>
                  </a:lnTo>
                  <a:cubicBezTo>
                    <a:pt x="2903" y="834"/>
                    <a:pt x="3003" y="1168"/>
                    <a:pt x="3036" y="1502"/>
                  </a:cubicBezTo>
                  <a:cubicBezTo>
                    <a:pt x="2836" y="1201"/>
                    <a:pt x="2636" y="901"/>
                    <a:pt x="2369" y="668"/>
                  </a:cubicBezTo>
                  <a:cubicBezTo>
                    <a:pt x="1735" y="901"/>
                    <a:pt x="1168" y="1235"/>
                    <a:pt x="568" y="1668"/>
                  </a:cubicBezTo>
                  <a:cubicBezTo>
                    <a:pt x="701" y="1868"/>
                    <a:pt x="801" y="2069"/>
                    <a:pt x="868" y="2269"/>
                  </a:cubicBezTo>
                  <a:cubicBezTo>
                    <a:pt x="701" y="2102"/>
                    <a:pt x="501" y="2002"/>
                    <a:pt x="301" y="1868"/>
                  </a:cubicBezTo>
                  <a:cubicBezTo>
                    <a:pt x="268" y="1868"/>
                    <a:pt x="134" y="1969"/>
                    <a:pt x="1" y="2069"/>
                  </a:cubicBezTo>
                  <a:cubicBezTo>
                    <a:pt x="1368" y="3003"/>
                    <a:pt x="2636" y="4237"/>
                    <a:pt x="3503" y="5705"/>
                  </a:cubicBezTo>
                  <a:cubicBezTo>
                    <a:pt x="4037" y="6572"/>
                    <a:pt x="4471" y="7506"/>
                    <a:pt x="4771" y="8507"/>
                  </a:cubicBezTo>
                  <a:cubicBezTo>
                    <a:pt x="5104" y="9574"/>
                    <a:pt x="5171" y="10808"/>
                    <a:pt x="5538" y="11909"/>
                  </a:cubicBezTo>
                  <a:cubicBezTo>
                    <a:pt x="5538" y="11976"/>
                    <a:pt x="5605" y="12042"/>
                    <a:pt x="5638" y="12076"/>
                  </a:cubicBezTo>
                  <a:cubicBezTo>
                    <a:pt x="5663" y="12091"/>
                    <a:pt x="5688" y="12097"/>
                    <a:pt x="5713" y="12097"/>
                  </a:cubicBezTo>
                  <a:cubicBezTo>
                    <a:pt x="5852" y="12097"/>
                    <a:pt x="5977" y="11879"/>
                    <a:pt x="6005" y="11709"/>
                  </a:cubicBezTo>
                  <a:cubicBezTo>
                    <a:pt x="7006" y="7739"/>
                    <a:pt x="6706" y="3303"/>
                    <a:pt x="4838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3"/>
            <p:cNvSpPr/>
            <p:nvPr/>
          </p:nvSpPr>
          <p:spPr>
            <a:xfrm>
              <a:off x="5280600" y="3783150"/>
              <a:ext cx="203500" cy="226850"/>
            </a:xfrm>
            <a:custGeom>
              <a:avLst/>
              <a:gdLst/>
              <a:ahLst/>
              <a:cxnLst/>
              <a:rect l="l" t="t" r="r" b="b"/>
              <a:pathLst>
                <a:path w="8140" h="9074" extrusionOk="0">
                  <a:moveTo>
                    <a:pt x="2536" y="1"/>
                  </a:moveTo>
                  <a:cubicBezTo>
                    <a:pt x="2436" y="101"/>
                    <a:pt x="2302" y="234"/>
                    <a:pt x="2202" y="301"/>
                  </a:cubicBezTo>
                  <a:cubicBezTo>
                    <a:pt x="2636" y="634"/>
                    <a:pt x="3036" y="1001"/>
                    <a:pt x="3370" y="1468"/>
                  </a:cubicBezTo>
                  <a:cubicBezTo>
                    <a:pt x="2870" y="1168"/>
                    <a:pt x="2336" y="935"/>
                    <a:pt x="1835" y="701"/>
                  </a:cubicBezTo>
                  <a:cubicBezTo>
                    <a:pt x="1669" y="868"/>
                    <a:pt x="1535" y="1068"/>
                    <a:pt x="1435" y="1201"/>
                  </a:cubicBezTo>
                  <a:cubicBezTo>
                    <a:pt x="1635" y="1435"/>
                    <a:pt x="1802" y="1668"/>
                    <a:pt x="1969" y="1935"/>
                  </a:cubicBezTo>
                  <a:cubicBezTo>
                    <a:pt x="1702" y="1768"/>
                    <a:pt x="1435" y="1668"/>
                    <a:pt x="1168" y="1535"/>
                  </a:cubicBezTo>
                  <a:cubicBezTo>
                    <a:pt x="835" y="2002"/>
                    <a:pt x="601" y="2536"/>
                    <a:pt x="334" y="3103"/>
                  </a:cubicBezTo>
                  <a:cubicBezTo>
                    <a:pt x="501" y="3203"/>
                    <a:pt x="668" y="3336"/>
                    <a:pt x="801" y="3470"/>
                  </a:cubicBezTo>
                  <a:cubicBezTo>
                    <a:pt x="601" y="3436"/>
                    <a:pt x="434" y="3370"/>
                    <a:pt x="201" y="3370"/>
                  </a:cubicBezTo>
                  <a:cubicBezTo>
                    <a:pt x="101" y="3503"/>
                    <a:pt x="34" y="3636"/>
                    <a:pt x="1" y="3770"/>
                  </a:cubicBezTo>
                  <a:cubicBezTo>
                    <a:pt x="1335" y="3837"/>
                    <a:pt x="2669" y="4304"/>
                    <a:pt x="3904" y="5071"/>
                  </a:cubicBezTo>
                  <a:cubicBezTo>
                    <a:pt x="4637" y="5504"/>
                    <a:pt x="5305" y="6072"/>
                    <a:pt x="5938" y="6672"/>
                  </a:cubicBezTo>
                  <a:cubicBezTo>
                    <a:pt x="6606" y="7406"/>
                    <a:pt x="7139" y="8306"/>
                    <a:pt x="7840" y="8974"/>
                  </a:cubicBezTo>
                  <a:cubicBezTo>
                    <a:pt x="7873" y="9007"/>
                    <a:pt x="7940" y="9074"/>
                    <a:pt x="7973" y="9074"/>
                  </a:cubicBezTo>
                  <a:cubicBezTo>
                    <a:pt x="8140" y="9074"/>
                    <a:pt x="8140" y="8807"/>
                    <a:pt x="8107" y="8607"/>
                  </a:cubicBezTo>
                  <a:cubicBezTo>
                    <a:pt x="7206" y="5104"/>
                    <a:pt x="5171" y="1735"/>
                    <a:pt x="2536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3"/>
            <p:cNvSpPr/>
            <p:nvPr/>
          </p:nvSpPr>
          <p:spPr>
            <a:xfrm>
              <a:off x="5479925" y="3768975"/>
              <a:ext cx="268550" cy="243525"/>
            </a:xfrm>
            <a:custGeom>
              <a:avLst/>
              <a:gdLst/>
              <a:ahLst/>
              <a:cxnLst/>
              <a:rect l="l" t="t" r="r" b="b"/>
              <a:pathLst>
                <a:path w="10742" h="9741" extrusionOk="0">
                  <a:moveTo>
                    <a:pt x="7906" y="0"/>
                  </a:moveTo>
                  <a:cubicBezTo>
                    <a:pt x="4403" y="1802"/>
                    <a:pt x="1535" y="5404"/>
                    <a:pt x="67" y="9240"/>
                  </a:cubicBezTo>
                  <a:cubicBezTo>
                    <a:pt x="34" y="9474"/>
                    <a:pt x="0" y="9741"/>
                    <a:pt x="200" y="9741"/>
                  </a:cubicBezTo>
                  <a:cubicBezTo>
                    <a:pt x="234" y="9741"/>
                    <a:pt x="334" y="9707"/>
                    <a:pt x="367" y="9674"/>
                  </a:cubicBezTo>
                  <a:cubicBezTo>
                    <a:pt x="1334" y="8907"/>
                    <a:pt x="2135" y="7973"/>
                    <a:pt x="3036" y="7206"/>
                  </a:cubicBezTo>
                  <a:cubicBezTo>
                    <a:pt x="3870" y="6505"/>
                    <a:pt x="4737" y="5971"/>
                    <a:pt x="5704" y="5504"/>
                  </a:cubicBezTo>
                  <a:cubicBezTo>
                    <a:pt x="7305" y="4737"/>
                    <a:pt x="9040" y="4304"/>
                    <a:pt x="10741" y="4237"/>
                  </a:cubicBezTo>
                  <a:cubicBezTo>
                    <a:pt x="10708" y="4070"/>
                    <a:pt x="10674" y="3970"/>
                    <a:pt x="10641" y="3837"/>
                  </a:cubicBezTo>
                  <a:cubicBezTo>
                    <a:pt x="10374" y="3837"/>
                    <a:pt x="10141" y="3837"/>
                    <a:pt x="9874" y="3870"/>
                  </a:cubicBezTo>
                  <a:lnTo>
                    <a:pt x="10508" y="3503"/>
                  </a:lnTo>
                  <a:cubicBezTo>
                    <a:pt x="10241" y="2903"/>
                    <a:pt x="9974" y="2335"/>
                    <a:pt x="9574" y="1802"/>
                  </a:cubicBezTo>
                  <a:cubicBezTo>
                    <a:pt x="9240" y="1868"/>
                    <a:pt x="8873" y="2002"/>
                    <a:pt x="8540" y="2169"/>
                  </a:cubicBezTo>
                  <a:lnTo>
                    <a:pt x="9307" y="1401"/>
                  </a:lnTo>
                  <a:cubicBezTo>
                    <a:pt x="9140" y="1201"/>
                    <a:pt x="8973" y="1001"/>
                    <a:pt x="8806" y="834"/>
                  </a:cubicBezTo>
                  <a:cubicBezTo>
                    <a:pt x="8073" y="1035"/>
                    <a:pt x="7405" y="1301"/>
                    <a:pt x="6738" y="1568"/>
                  </a:cubicBezTo>
                  <a:cubicBezTo>
                    <a:pt x="7239" y="1068"/>
                    <a:pt x="7739" y="668"/>
                    <a:pt x="8339" y="334"/>
                  </a:cubicBezTo>
                  <a:cubicBezTo>
                    <a:pt x="8206" y="201"/>
                    <a:pt x="8039" y="134"/>
                    <a:pt x="7906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3"/>
            <p:cNvSpPr/>
            <p:nvPr/>
          </p:nvSpPr>
          <p:spPr>
            <a:xfrm>
              <a:off x="5483250" y="3890725"/>
              <a:ext cx="256875" cy="121325"/>
            </a:xfrm>
            <a:custGeom>
              <a:avLst/>
              <a:gdLst/>
              <a:ahLst/>
              <a:cxnLst/>
              <a:rect l="l" t="t" r="r" b="b"/>
              <a:pathLst>
                <a:path w="10275" h="4853" extrusionOk="0">
                  <a:moveTo>
                    <a:pt x="10008" y="1"/>
                  </a:moveTo>
                  <a:cubicBezTo>
                    <a:pt x="6739" y="134"/>
                    <a:pt x="3069" y="1935"/>
                    <a:pt x="267" y="4437"/>
                  </a:cubicBezTo>
                  <a:cubicBezTo>
                    <a:pt x="167" y="4537"/>
                    <a:pt x="1" y="4771"/>
                    <a:pt x="101" y="4837"/>
                  </a:cubicBezTo>
                  <a:cubicBezTo>
                    <a:pt x="123" y="4849"/>
                    <a:pt x="145" y="4852"/>
                    <a:pt x="166" y="4852"/>
                  </a:cubicBezTo>
                  <a:cubicBezTo>
                    <a:pt x="208" y="4852"/>
                    <a:pt x="245" y="4837"/>
                    <a:pt x="267" y="4837"/>
                  </a:cubicBezTo>
                  <a:cubicBezTo>
                    <a:pt x="1268" y="4637"/>
                    <a:pt x="2236" y="4137"/>
                    <a:pt x="3236" y="3870"/>
                  </a:cubicBezTo>
                  <a:cubicBezTo>
                    <a:pt x="4104" y="3670"/>
                    <a:pt x="5038" y="3536"/>
                    <a:pt x="5871" y="3536"/>
                  </a:cubicBezTo>
                  <a:cubicBezTo>
                    <a:pt x="7339" y="3536"/>
                    <a:pt x="8740" y="3837"/>
                    <a:pt x="9908" y="4437"/>
                  </a:cubicBezTo>
                  <a:cubicBezTo>
                    <a:pt x="9941" y="4304"/>
                    <a:pt x="10008" y="4170"/>
                    <a:pt x="10041" y="4003"/>
                  </a:cubicBezTo>
                  <a:cubicBezTo>
                    <a:pt x="9874" y="3937"/>
                    <a:pt x="9674" y="3870"/>
                    <a:pt x="9507" y="3803"/>
                  </a:cubicBezTo>
                  <a:cubicBezTo>
                    <a:pt x="9674" y="3803"/>
                    <a:pt x="9874" y="3770"/>
                    <a:pt x="10074" y="3770"/>
                  </a:cubicBezTo>
                  <a:cubicBezTo>
                    <a:pt x="10208" y="3170"/>
                    <a:pt x="10275" y="2602"/>
                    <a:pt x="10275" y="2035"/>
                  </a:cubicBezTo>
                  <a:cubicBezTo>
                    <a:pt x="10008" y="1969"/>
                    <a:pt x="9708" y="1902"/>
                    <a:pt x="9407" y="1902"/>
                  </a:cubicBezTo>
                  <a:cubicBezTo>
                    <a:pt x="9708" y="1802"/>
                    <a:pt x="10008" y="1668"/>
                    <a:pt x="10275" y="1568"/>
                  </a:cubicBezTo>
                  <a:cubicBezTo>
                    <a:pt x="10275" y="1368"/>
                    <a:pt x="10275" y="1168"/>
                    <a:pt x="10241" y="968"/>
                  </a:cubicBezTo>
                  <a:cubicBezTo>
                    <a:pt x="9674" y="835"/>
                    <a:pt x="9074" y="801"/>
                    <a:pt x="8507" y="801"/>
                  </a:cubicBezTo>
                  <a:cubicBezTo>
                    <a:pt x="9040" y="568"/>
                    <a:pt x="9574" y="468"/>
                    <a:pt x="10108" y="434"/>
                  </a:cubicBezTo>
                  <a:cubicBezTo>
                    <a:pt x="10074" y="301"/>
                    <a:pt x="10041" y="134"/>
                    <a:pt x="10008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3"/>
            <p:cNvSpPr/>
            <p:nvPr/>
          </p:nvSpPr>
          <p:spPr>
            <a:xfrm>
              <a:off x="5560800" y="3953275"/>
              <a:ext cx="145125" cy="24200"/>
            </a:xfrm>
            <a:custGeom>
              <a:avLst/>
              <a:gdLst/>
              <a:ahLst/>
              <a:cxnLst/>
              <a:rect l="l" t="t" r="r" b="b"/>
              <a:pathLst>
                <a:path w="5805" h="968" fill="none" extrusionOk="0">
                  <a:moveTo>
                    <a:pt x="1" y="968"/>
                  </a:moveTo>
                  <a:cubicBezTo>
                    <a:pt x="1835" y="201"/>
                    <a:pt x="3904" y="0"/>
                    <a:pt x="5805" y="30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3"/>
            <p:cNvSpPr/>
            <p:nvPr/>
          </p:nvSpPr>
          <p:spPr>
            <a:xfrm>
              <a:off x="5633350" y="3932425"/>
              <a:ext cx="48400" cy="8375"/>
            </a:xfrm>
            <a:custGeom>
              <a:avLst/>
              <a:gdLst/>
              <a:ahLst/>
              <a:cxnLst/>
              <a:rect l="l" t="t" r="r" b="b"/>
              <a:pathLst>
                <a:path w="1936" h="335" fill="none" extrusionOk="0">
                  <a:moveTo>
                    <a:pt x="1" y="334"/>
                  </a:moveTo>
                  <a:cubicBezTo>
                    <a:pt x="601" y="101"/>
                    <a:pt x="1268" y="0"/>
                    <a:pt x="1936" y="3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3"/>
            <p:cNvSpPr/>
            <p:nvPr/>
          </p:nvSpPr>
          <p:spPr>
            <a:xfrm>
              <a:off x="5500775" y="3844025"/>
              <a:ext cx="149300" cy="145125"/>
            </a:xfrm>
            <a:custGeom>
              <a:avLst/>
              <a:gdLst/>
              <a:ahLst/>
              <a:cxnLst/>
              <a:rect l="l" t="t" r="r" b="b"/>
              <a:pathLst>
                <a:path w="5972" h="5805" fill="none" extrusionOk="0">
                  <a:moveTo>
                    <a:pt x="0" y="5805"/>
                  </a:moveTo>
                  <a:cubicBezTo>
                    <a:pt x="1201" y="3236"/>
                    <a:pt x="3369" y="1135"/>
                    <a:pt x="5971" y="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3"/>
            <p:cNvSpPr/>
            <p:nvPr/>
          </p:nvSpPr>
          <p:spPr>
            <a:xfrm>
              <a:off x="5492425" y="3755625"/>
              <a:ext cx="25050" cy="191000"/>
            </a:xfrm>
            <a:custGeom>
              <a:avLst/>
              <a:gdLst/>
              <a:ahLst/>
              <a:cxnLst/>
              <a:rect l="l" t="t" r="r" b="b"/>
              <a:pathLst>
                <a:path w="1002" h="7640" fill="none" extrusionOk="0">
                  <a:moveTo>
                    <a:pt x="1001" y="1"/>
                  </a:moveTo>
                  <a:cubicBezTo>
                    <a:pt x="334" y="2503"/>
                    <a:pt x="1" y="5071"/>
                    <a:pt x="1" y="764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3"/>
            <p:cNvSpPr/>
            <p:nvPr/>
          </p:nvSpPr>
          <p:spPr>
            <a:xfrm>
              <a:off x="5522450" y="3798150"/>
              <a:ext cx="8350" cy="42575"/>
            </a:xfrm>
            <a:custGeom>
              <a:avLst/>
              <a:gdLst/>
              <a:ahLst/>
              <a:cxnLst/>
              <a:rect l="l" t="t" r="r" b="b"/>
              <a:pathLst>
                <a:path w="334" h="1703" fill="none" extrusionOk="0">
                  <a:moveTo>
                    <a:pt x="334" y="1"/>
                  </a:moveTo>
                  <a:cubicBezTo>
                    <a:pt x="134" y="535"/>
                    <a:pt x="0" y="1135"/>
                    <a:pt x="34" y="1702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3"/>
            <p:cNvSpPr/>
            <p:nvPr/>
          </p:nvSpPr>
          <p:spPr>
            <a:xfrm>
              <a:off x="5585825" y="3766475"/>
              <a:ext cx="23375" cy="49225"/>
            </a:xfrm>
            <a:custGeom>
              <a:avLst/>
              <a:gdLst/>
              <a:ahLst/>
              <a:cxnLst/>
              <a:rect l="l" t="t" r="r" b="b"/>
              <a:pathLst>
                <a:path w="935" h="1969" fill="none" extrusionOk="0">
                  <a:moveTo>
                    <a:pt x="935" y="0"/>
                  </a:moveTo>
                  <a:cubicBezTo>
                    <a:pt x="501" y="601"/>
                    <a:pt x="234" y="1268"/>
                    <a:pt x="1" y="1968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3"/>
            <p:cNvSpPr/>
            <p:nvPr/>
          </p:nvSpPr>
          <p:spPr>
            <a:xfrm>
              <a:off x="5409875" y="3776475"/>
              <a:ext cx="60900" cy="106775"/>
            </a:xfrm>
            <a:custGeom>
              <a:avLst/>
              <a:gdLst/>
              <a:ahLst/>
              <a:cxnLst/>
              <a:rect l="l" t="t" r="r" b="b"/>
              <a:pathLst>
                <a:path w="2436" h="4271" fill="none" extrusionOk="0">
                  <a:moveTo>
                    <a:pt x="0" y="1"/>
                  </a:moveTo>
                  <a:cubicBezTo>
                    <a:pt x="1134" y="1202"/>
                    <a:pt x="1968" y="2703"/>
                    <a:pt x="2435" y="427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3"/>
            <p:cNvSpPr/>
            <p:nvPr/>
          </p:nvSpPr>
          <p:spPr>
            <a:xfrm>
              <a:off x="5327300" y="3861550"/>
              <a:ext cx="77600" cy="46725"/>
            </a:xfrm>
            <a:custGeom>
              <a:avLst/>
              <a:gdLst/>
              <a:ahLst/>
              <a:cxnLst/>
              <a:rect l="l" t="t" r="r" b="b"/>
              <a:pathLst>
                <a:path w="3104" h="1869" fill="none" extrusionOk="0">
                  <a:moveTo>
                    <a:pt x="1" y="0"/>
                  </a:moveTo>
                  <a:cubicBezTo>
                    <a:pt x="1135" y="434"/>
                    <a:pt x="2236" y="1034"/>
                    <a:pt x="3103" y="1868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3"/>
            <p:cNvSpPr/>
            <p:nvPr/>
          </p:nvSpPr>
          <p:spPr>
            <a:xfrm>
              <a:off x="5402350" y="3877375"/>
              <a:ext cx="66750" cy="108450"/>
            </a:xfrm>
            <a:custGeom>
              <a:avLst/>
              <a:gdLst/>
              <a:ahLst/>
              <a:cxnLst/>
              <a:rect l="l" t="t" r="r" b="b"/>
              <a:pathLst>
                <a:path w="2670" h="4338" fill="none" extrusionOk="0">
                  <a:moveTo>
                    <a:pt x="1" y="1"/>
                  </a:moveTo>
                  <a:cubicBezTo>
                    <a:pt x="1168" y="1235"/>
                    <a:pt x="2102" y="2703"/>
                    <a:pt x="2670" y="433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3"/>
            <p:cNvSpPr/>
            <p:nvPr/>
          </p:nvSpPr>
          <p:spPr>
            <a:xfrm>
              <a:off x="5535800" y="3462075"/>
              <a:ext cx="251850" cy="1567000"/>
            </a:xfrm>
            <a:custGeom>
              <a:avLst/>
              <a:gdLst/>
              <a:ahLst/>
              <a:cxnLst/>
              <a:rect l="l" t="t" r="r" b="b"/>
              <a:pathLst>
                <a:path w="10074" h="62680" fill="none" extrusionOk="0">
                  <a:moveTo>
                    <a:pt x="234" y="1"/>
                  </a:moveTo>
                  <a:cubicBezTo>
                    <a:pt x="10074" y="18114"/>
                    <a:pt x="10074" y="41030"/>
                    <a:pt x="0" y="6267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3"/>
            <p:cNvSpPr/>
            <p:nvPr/>
          </p:nvSpPr>
          <p:spPr>
            <a:xfrm>
              <a:off x="5068800" y="2869175"/>
              <a:ext cx="479425" cy="622000"/>
            </a:xfrm>
            <a:custGeom>
              <a:avLst/>
              <a:gdLst/>
              <a:ahLst/>
              <a:cxnLst/>
              <a:rect l="l" t="t" r="r" b="b"/>
              <a:pathLst>
                <a:path w="19177" h="24880" extrusionOk="0">
                  <a:moveTo>
                    <a:pt x="9640" y="0"/>
                  </a:moveTo>
                  <a:cubicBezTo>
                    <a:pt x="9307" y="67"/>
                    <a:pt x="7439" y="400"/>
                    <a:pt x="7105" y="534"/>
                  </a:cubicBezTo>
                  <a:cubicBezTo>
                    <a:pt x="8106" y="1635"/>
                    <a:pt x="8940" y="2835"/>
                    <a:pt x="9640" y="4136"/>
                  </a:cubicBezTo>
                  <a:cubicBezTo>
                    <a:pt x="8439" y="3002"/>
                    <a:pt x="7172" y="1968"/>
                    <a:pt x="5904" y="1001"/>
                  </a:cubicBezTo>
                  <a:cubicBezTo>
                    <a:pt x="5437" y="1201"/>
                    <a:pt x="5004" y="1401"/>
                    <a:pt x="4570" y="1668"/>
                  </a:cubicBezTo>
                  <a:cubicBezTo>
                    <a:pt x="4970" y="2335"/>
                    <a:pt x="5337" y="3002"/>
                    <a:pt x="5738" y="3703"/>
                  </a:cubicBezTo>
                  <a:cubicBezTo>
                    <a:pt x="5104" y="3136"/>
                    <a:pt x="4437" y="2635"/>
                    <a:pt x="3769" y="2168"/>
                  </a:cubicBezTo>
                  <a:cubicBezTo>
                    <a:pt x="2735" y="2869"/>
                    <a:pt x="1768" y="3703"/>
                    <a:pt x="934" y="4670"/>
                  </a:cubicBezTo>
                  <a:cubicBezTo>
                    <a:pt x="1301" y="5037"/>
                    <a:pt x="1635" y="5471"/>
                    <a:pt x="2002" y="5871"/>
                  </a:cubicBezTo>
                  <a:cubicBezTo>
                    <a:pt x="1501" y="5571"/>
                    <a:pt x="1001" y="5371"/>
                    <a:pt x="500" y="5170"/>
                  </a:cubicBezTo>
                  <a:cubicBezTo>
                    <a:pt x="334" y="5337"/>
                    <a:pt x="167" y="5604"/>
                    <a:pt x="0" y="5838"/>
                  </a:cubicBezTo>
                  <a:cubicBezTo>
                    <a:pt x="5170" y="9373"/>
                    <a:pt x="16812" y="22383"/>
                    <a:pt x="18347" y="24551"/>
                  </a:cubicBezTo>
                  <a:cubicBezTo>
                    <a:pt x="18447" y="24684"/>
                    <a:pt x="18513" y="24818"/>
                    <a:pt x="18647" y="24851"/>
                  </a:cubicBezTo>
                  <a:cubicBezTo>
                    <a:pt x="18690" y="24871"/>
                    <a:pt x="18730" y="24880"/>
                    <a:pt x="18768" y="24880"/>
                  </a:cubicBezTo>
                  <a:cubicBezTo>
                    <a:pt x="19050" y="24880"/>
                    <a:pt x="19177" y="24371"/>
                    <a:pt x="19147" y="24017"/>
                  </a:cubicBezTo>
                  <a:cubicBezTo>
                    <a:pt x="18280" y="15645"/>
                    <a:pt x="15011" y="7372"/>
                    <a:pt x="9640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3"/>
            <p:cNvSpPr/>
            <p:nvPr/>
          </p:nvSpPr>
          <p:spPr>
            <a:xfrm>
              <a:off x="4962875" y="2951725"/>
              <a:ext cx="585450" cy="539700"/>
            </a:xfrm>
            <a:custGeom>
              <a:avLst/>
              <a:gdLst/>
              <a:ahLst/>
              <a:cxnLst/>
              <a:rect l="l" t="t" r="r" b="b"/>
              <a:pathLst>
                <a:path w="23418" h="21588" extrusionOk="0">
                  <a:moveTo>
                    <a:pt x="7740" y="0"/>
                  </a:moveTo>
                  <a:cubicBezTo>
                    <a:pt x="7406" y="167"/>
                    <a:pt x="5738" y="1001"/>
                    <a:pt x="5471" y="1168"/>
                  </a:cubicBezTo>
                  <a:cubicBezTo>
                    <a:pt x="6706" y="1968"/>
                    <a:pt x="7840" y="2869"/>
                    <a:pt x="8840" y="3970"/>
                  </a:cubicBezTo>
                  <a:cubicBezTo>
                    <a:pt x="7373" y="3203"/>
                    <a:pt x="5872" y="2536"/>
                    <a:pt x="4371" y="1968"/>
                  </a:cubicBezTo>
                  <a:cubicBezTo>
                    <a:pt x="4004" y="2302"/>
                    <a:pt x="3637" y="2636"/>
                    <a:pt x="3303" y="2936"/>
                  </a:cubicBezTo>
                  <a:cubicBezTo>
                    <a:pt x="3870" y="3503"/>
                    <a:pt x="4404" y="4037"/>
                    <a:pt x="4971" y="4604"/>
                  </a:cubicBezTo>
                  <a:cubicBezTo>
                    <a:pt x="4204" y="4237"/>
                    <a:pt x="3470" y="3903"/>
                    <a:pt x="2669" y="3670"/>
                  </a:cubicBezTo>
                  <a:cubicBezTo>
                    <a:pt x="1835" y="4604"/>
                    <a:pt x="1168" y="5671"/>
                    <a:pt x="635" y="6839"/>
                  </a:cubicBezTo>
                  <a:lnTo>
                    <a:pt x="2002" y="7706"/>
                  </a:lnTo>
                  <a:cubicBezTo>
                    <a:pt x="1468" y="7572"/>
                    <a:pt x="901" y="7472"/>
                    <a:pt x="368" y="7406"/>
                  </a:cubicBezTo>
                  <a:cubicBezTo>
                    <a:pt x="201" y="7673"/>
                    <a:pt x="134" y="7906"/>
                    <a:pt x="1" y="8206"/>
                  </a:cubicBezTo>
                  <a:cubicBezTo>
                    <a:pt x="5905" y="10241"/>
                    <a:pt x="20582" y="19714"/>
                    <a:pt x="22650" y="21382"/>
                  </a:cubicBezTo>
                  <a:cubicBezTo>
                    <a:pt x="22750" y="21482"/>
                    <a:pt x="22884" y="21549"/>
                    <a:pt x="23017" y="21582"/>
                  </a:cubicBezTo>
                  <a:cubicBezTo>
                    <a:pt x="23038" y="21586"/>
                    <a:pt x="23058" y="21588"/>
                    <a:pt x="23076" y="21588"/>
                  </a:cubicBezTo>
                  <a:cubicBezTo>
                    <a:pt x="23417" y="21588"/>
                    <a:pt x="23409" y="21028"/>
                    <a:pt x="23251" y="20648"/>
                  </a:cubicBezTo>
                  <a:cubicBezTo>
                    <a:pt x="20182" y="12743"/>
                    <a:pt x="14878" y="5671"/>
                    <a:pt x="7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3"/>
            <p:cNvSpPr/>
            <p:nvPr/>
          </p:nvSpPr>
          <p:spPr>
            <a:xfrm>
              <a:off x="5380675" y="2846650"/>
              <a:ext cx="321925" cy="636925"/>
            </a:xfrm>
            <a:custGeom>
              <a:avLst/>
              <a:gdLst/>
              <a:ahLst/>
              <a:cxnLst/>
              <a:rect l="l" t="t" r="r" b="b"/>
              <a:pathLst>
                <a:path w="12877" h="25477" extrusionOk="0">
                  <a:moveTo>
                    <a:pt x="4637" y="0"/>
                  </a:moveTo>
                  <a:cubicBezTo>
                    <a:pt x="3970" y="1268"/>
                    <a:pt x="3403" y="2602"/>
                    <a:pt x="2969" y="4003"/>
                  </a:cubicBezTo>
                  <a:cubicBezTo>
                    <a:pt x="2836" y="2602"/>
                    <a:pt x="2903" y="1268"/>
                    <a:pt x="3203" y="0"/>
                  </a:cubicBezTo>
                  <a:lnTo>
                    <a:pt x="3203" y="0"/>
                  </a:lnTo>
                  <a:cubicBezTo>
                    <a:pt x="2803" y="34"/>
                    <a:pt x="2402" y="34"/>
                    <a:pt x="2035" y="67"/>
                  </a:cubicBezTo>
                  <a:cubicBezTo>
                    <a:pt x="1" y="7673"/>
                    <a:pt x="1735" y="17046"/>
                    <a:pt x="5838" y="24785"/>
                  </a:cubicBezTo>
                  <a:cubicBezTo>
                    <a:pt x="5996" y="25100"/>
                    <a:pt x="6339" y="25477"/>
                    <a:pt x="6608" y="25477"/>
                  </a:cubicBezTo>
                  <a:cubicBezTo>
                    <a:pt x="6681" y="25477"/>
                    <a:pt x="6749" y="25449"/>
                    <a:pt x="6806" y="25385"/>
                  </a:cubicBezTo>
                  <a:cubicBezTo>
                    <a:pt x="6872" y="25285"/>
                    <a:pt x="6939" y="25118"/>
                    <a:pt x="6939" y="25018"/>
                  </a:cubicBezTo>
                  <a:cubicBezTo>
                    <a:pt x="7072" y="22583"/>
                    <a:pt x="6572" y="20081"/>
                    <a:pt x="6705" y="17680"/>
                  </a:cubicBezTo>
                  <a:cubicBezTo>
                    <a:pt x="6839" y="15511"/>
                    <a:pt x="7206" y="13410"/>
                    <a:pt x="7806" y="11409"/>
                  </a:cubicBezTo>
                  <a:cubicBezTo>
                    <a:pt x="8840" y="8006"/>
                    <a:pt x="10608" y="4904"/>
                    <a:pt x="12877" y="2435"/>
                  </a:cubicBezTo>
                  <a:cubicBezTo>
                    <a:pt x="12610" y="2269"/>
                    <a:pt x="12309" y="2102"/>
                    <a:pt x="12009" y="1902"/>
                  </a:cubicBezTo>
                  <a:cubicBezTo>
                    <a:pt x="11642" y="2235"/>
                    <a:pt x="11342" y="2602"/>
                    <a:pt x="11042" y="3036"/>
                  </a:cubicBezTo>
                  <a:cubicBezTo>
                    <a:pt x="11142" y="2569"/>
                    <a:pt x="11209" y="2069"/>
                    <a:pt x="11342" y="1602"/>
                  </a:cubicBezTo>
                  <a:cubicBezTo>
                    <a:pt x="10008" y="1034"/>
                    <a:pt x="8674" y="601"/>
                    <a:pt x="7306" y="334"/>
                  </a:cubicBezTo>
                  <a:cubicBezTo>
                    <a:pt x="6906" y="934"/>
                    <a:pt x="6639" y="1602"/>
                    <a:pt x="6372" y="2335"/>
                  </a:cubicBezTo>
                  <a:cubicBezTo>
                    <a:pt x="6305" y="1602"/>
                    <a:pt x="6238" y="868"/>
                    <a:pt x="6238" y="167"/>
                  </a:cubicBezTo>
                  <a:cubicBezTo>
                    <a:pt x="5705" y="67"/>
                    <a:pt x="5171" y="34"/>
                    <a:pt x="4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3"/>
            <p:cNvSpPr/>
            <p:nvPr/>
          </p:nvSpPr>
          <p:spPr>
            <a:xfrm>
              <a:off x="5548300" y="3004250"/>
              <a:ext cx="407825" cy="475375"/>
            </a:xfrm>
            <a:custGeom>
              <a:avLst/>
              <a:gdLst/>
              <a:ahLst/>
              <a:cxnLst/>
              <a:rect l="l" t="t" r="r" b="b"/>
              <a:pathLst>
                <a:path w="16313" h="19015" extrusionOk="0">
                  <a:moveTo>
                    <a:pt x="11142" y="1"/>
                  </a:moveTo>
                  <a:cubicBezTo>
                    <a:pt x="5805" y="3603"/>
                    <a:pt x="1802" y="10608"/>
                    <a:pt x="101" y="18080"/>
                  </a:cubicBezTo>
                  <a:cubicBezTo>
                    <a:pt x="0" y="18447"/>
                    <a:pt x="67" y="19014"/>
                    <a:pt x="334" y="19014"/>
                  </a:cubicBezTo>
                  <a:cubicBezTo>
                    <a:pt x="434" y="19014"/>
                    <a:pt x="501" y="18948"/>
                    <a:pt x="601" y="18848"/>
                  </a:cubicBezTo>
                  <a:cubicBezTo>
                    <a:pt x="2002" y="17447"/>
                    <a:pt x="3069" y="15512"/>
                    <a:pt x="4437" y="14078"/>
                  </a:cubicBezTo>
                  <a:cubicBezTo>
                    <a:pt x="5638" y="12743"/>
                    <a:pt x="7005" y="11643"/>
                    <a:pt x="8440" y="10742"/>
                  </a:cubicBezTo>
                  <a:cubicBezTo>
                    <a:pt x="10908" y="9174"/>
                    <a:pt x="13610" y="8307"/>
                    <a:pt x="16312" y="8140"/>
                  </a:cubicBezTo>
                  <a:cubicBezTo>
                    <a:pt x="16245" y="7873"/>
                    <a:pt x="16112" y="7606"/>
                    <a:pt x="16045" y="7339"/>
                  </a:cubicBezTo>
                  <a:cubicBezTo>
                    <a:pt x="15678" y="7339"/>
                    <a:pt x="15278" y="7406"/>
                    <a:pt x="14878" y="7473"/>
                  </a:cubicBezTo>
                  <a:cubicBezTo>
                    <a:pt x="15211" y="7173"/>
                    <a:pt x="15512" y="6973"/>
                    <a:pt x="15845" y="6739"/>
                  </a:cubicBezTo>
                  <a:cubicBezTo>
                    <a:pt x="15345" y="5572"/>
                    <a:pt x="14778" y="4437"/>
                    <a:pt x="14111" y="3437"/>
                  </a:cubicBezTo>
                  <a:cubicBezTo>
                    <a:pt x="13577" y="3603"/>
                    <a:pt x="13010" y="3837"/>
                    <a:pt x="12476" y="4137"/>
                  </a:cubicBezTo>
                  <a:cubicBezTo>
                    <a:pt x="12810" y="3637"/>
                    <a:pt x="13177" y="3136"/>
                    <a:pt x="13577" y="2669"/>
                  </a:cubicBezTo>
                  <a:cubicBezTo>
                    <a:pt x="13277" y="2303"/>
                    <a:pt x="12976" y="1936"/>
                    <a:pt x="12676" y="1602"/>
                  </a:cubicBezTo>
                  <a:cubicBezTo>
                    <a:pt x="11642" y="1969"/>
                    <a:pt x="10541" y="2503"/>
                    <a:pt x="9541" y="3103"/>
                  </a:cubicBezTo>
                  <a:cubicBezTo>
                    <a:pt x="10241" y="2136"/>
                    <a:pt x="10975" y="1302"/>
                    <a:pt x="11842" y="668"/>
                  </a:cubicBezTo>
                  <a:cubicBezTo>
                    <a:pt x="11642" y="435"/>
                    <a:pt x="11409" y="234"/>
                    <a:pt x="11142" y="1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3"/>
            <p:cNvSpPr/>
            <p:nvPr/>
          </p:nvSpPr>
          <p:spPr>
            <a:xfrm>
              <a:off x="4910350" y="3209400"/>
              <a:ext cx="647150" cy="270650"/>
            </a:xfrm>
            <a:custGeom>
              <a:avLst/>
              <a:gdLst/>
              <a:ahLst/>
              <a:cxnLst/>
              <a:rect l="l" t="t" r="r" b="b"/>
              <a:pathLst>
                <a:path w="25886" h="10826" extrusionOk="0">
                  <a:moveTo>
                    <a:pt x="1268" y="1"/>
                  </a:moveTo>
                  <a:cubicBezTo>
                    <a:pt x="1134" y="334"/>
                    <a:pt x="1001" y="668"/>
                    <a:pt x="868" y="1035"/>
                  </a:cubicBezTo>
                  <a:cubicBezTo>
                    <a:pt x="2269" y="1102"/>
                    <a:pt x="3636" y="1368"/>
                    <a:pt x="5004" y="1802"/>
                  </a:cubicBezTo>
                  <a:cubicBezTo>
                    <a:pt x="3469" y="1902"/>
                    <a:pt x="1968" y="2069"/>
                    <a:pt x="501" y="2302"/>
                  </a:cubicBezTo>
                  <a:cubicBezTo>
                    <a:pt x="367" y="2803"/>
                    <a:pt x="300" y="3303"/>
                    <a:pt x="200" y="3870"/>
                  </a:cubicBezTo>
                  <a:cubicBezTo>
                    <a:pt x="968" y="4070"/>
                    <a:pt x="1668" y="4270"/>
                    <a:pt x="2369" y="4537"/>
                  </a:cubicBezTo>
                  <a:cubicBezTo>
                    <a:pt x="1601" y="4571"/>
                    <a:pt x="834" y="4704"/>
                    <a:pt x="100" y="4871"/>
                  </a:cubicBezTo>
                  <a:cubicBezTo>
                    <a:pt x="0" y="6205"/>
                    <a:pt x="34" y="7539"/>
                    <a:pt x="267" y="8907"/>
                  </a:cubicBezTo>
                  <a:cubicBezTo>
                    <a:pt x="767" y="8907"/>
                    <a:pt x="1268" y="8940"/>
                    <a:pt x="1802" y="8974"/>
                  </a:cubicBezTo>
                  <a:cubicBezTo>
                    <a:pt x="1301" y="9141"/>
                    <a:pt x="834" y="9374"/>
                    <a:pt x="367" y="9574"/>
                  </a:cubicBezTo>
                  <a:cubicBezTo>
                    <a:pt x="467" y="9941"/>
                    <a:pt x="567" y="10241"/>
                    <a:pt x="634" y="10542"/>
                  </a:cubicBezTo>
                  <a:cubicBezTo>
                    <a:pt x="3770" y="9041"/>
                    <a:pt x="7406" y="8207"/>
                    <a:pt x="11142" y="8107"/>
                  </a:cubicBezTo>
                  <a:cubicBezTo>
                    <a:pt x="11296" y="8104"/>
                    <a:pt x="11450" y="8103"/>
                    <a:pt x="11605" y="8103"/>
                  </a:cubicBezTo>
                  <a:cubicBezTo>
                    <a:pt x="13632" y="8103"/>
                    <a:pt x="15735" y="8307"/>
                    <a:pt x="17780" y="8740"/>
                  </a:cubicBezTo>
                  <a:cubicBezTo>
                    <a:pt x="20281" y="9241"/>
                    <a:pt x="22650" y="10341"/>
                    <a:pt x="25152" y="10775"/>
                  </a:cubicBezTo>
                  <a:cubicBezTo>
                    <a:pt x="25218" y="10808"/>
                    <a:pt x="25293" y="10825"/>
                    <a:pt x="25364" y="10825"/>
                  </a:cubicBezTo>
                  <a:cubicBezTo>
                    <a:pt x="25435" y="10825"/>
                    <a:pt x="25502" y="10808"/>
                    <a:pt x="25552" y="10775"/>
                  </a:cubicBezTo>
                  <a:cubicBezTo>
                    <a:pt x="25885" y="10608"/>
                    <a:pt x="25552" y="10041"/>
                    <a:pt x="25218" y="9741"/>
                  </a:cubicBezTo>
                  <a:cubicBezTo>
                    <a:pt x="18513" y="4037"/>
                    <a:pt x="9540" y="34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3"/>
            <p:cNvSpPr/>
            <p:nvPr/>
          </p:nvSpPr>
          <p:spPr>
            <a:xfrm>
              <a:off x="4967875" y="3434775"/>
              <a:ext cx="577125" cy="260000"/>
            </a:xfrm>
            <a:custGeom>
              <a:avLst/>
              <a:gdLst/>
              <a:ahLst/>
              <a:cxnLst/>
              <a:rect l="l" t="t" r="r" b="b"/>
              <a:pathLst>
                <a:path w="23085" h="10400" extrusionOk="0">
                  <a:moveTo>
                    <a:pt x="11714" y="0"/>
                  </a:moveTo>
                  <a:cubicBezTo>
                    <a:pt x="7419" y="0"/>
                    <a:pt x="3330" y="725"/>
                    <a:pt x="1" y="2260"/>
                  </a:cubicBezTo>
                  <a:cubicBezTo>
                    <a:pt x="101" y="2561"/>
                    <a:pt x="168" y="2894"/>
                    <a:pt x="268" y="3194"/>
                  </a:cubicBezTo>
                  <a:cubicBezTo>
                    <a:pt x="1302" y="2761"/>
                    <a:pt x="2436" y="2494"/>
                    <a:pt x="3637" y="2361"/>
                  </a:cubicBezTo>
                  <a:lnTo>
                    <a:pt x="3637" y="2361"/>
                  </a:lnTo>
                  <a:cubicBezTo>
                    <a:pt x="2536" y="2928"/>
                    <a:pt x="1535" y="3561"/>
                    <a:pt x="635" y="4262"/>
                  </a:cubicBezTo>
                  <a:cubicBezTo>
                    <a:pt x="801" y="4696"/>
                    <a:pt x="1002" y="5096"/>
                    <a:pt x="1202" y="5529"/>
                  </a:cubicBezTo>
                  <a:cubicBezTo>
                    <a:pt x="1836" y="5429"/>
                    <a:pt x="2469" y="5363"/>
                    <a:pt x="3136" y="5263"/>
                  </a:cubicBezTo>
                  <a:lnTo>
                    <a:pt x="3136" y="5263"/>
                  </a:lnTo>
                  <a:cubicBezTo>
                    <a:pt x="2603" y="5563"/>
                    <a:pt x="2102" y="5896"/>
                    <a:pt x="1635" y="6330"/>
                  </a:cubicBezTo>
                  <a:cubicBezTo>
                    <a:pt x="2202" y="7364"/>
                    <a:pt x="2970" y="8365"/>
                    <a:pt x="3804" y="9266"/>
                  </a:cubicBezTo>
                  <a:cubicBezTo>
                    <a:pt x="4171" y="9099"/>
                    <a:pt x="4537" y="8999"/>
                    <a:pt x="4971" y="8832"/>
                  </a:cubicBezTo>
                  <a:lnTo>
                    <a:pt x="4971" y="8832"/>
                  </a:lnTo>
                  <a:cubicBezTo>
                    <a:pt x="4704" y="9099"/>
                    <a:pt x="4471" y="9399"/>
                    <a:pt x="4271" y="9733"/>
                  </a:cubicBezTo>
                  <a:cubicBezTo>
                    <a:pt x="4437" y="9999"/>
                    <a:pt x="4638" y="10200"/>
                    <a:pt x="4838" y="10400"/>
                  </a:cubicBezTo>
                  <a:cubicBezTo>
                    <a:pt x="6339" y="8198"/>
                    <a:pt x="8540" y="6363"/>
                    <a:pt x="11209" y="4996"/>
                  </a:cubicBezTo>
                  <a:cubicBezTo>
                    <a:pt x="12777" y="4195"/>
                    <a:pt x="14478" y="3561"/>
                    <a:pt x="16313" y="3161"/>
                  </a:cubicBezTo>
                  <a:cubicBezTo>
                    <a:pt x="18347" y="2694"/>
                    <a:pt x="20649" y="2661"/>
                    <a:pt x="22650" y="2160"/>
                  </a:cubicBezTo>
                  <a:cubicBezTo>
                    <a:pt x="22784" y="2094"/>
                    <a:pt x="22884" y="2094"/>
                    <a:pt x="22951" y="2027"/>
                  </a:cubicBezTo>
                  <a:cubicBezTo>
                    <a:pt x="23084" y="1760"/>
                    <a:pt x="22550" y="1493"/>
                    <a:pt x="22183" y="1360"/>
                  </a:cubicBezTo>
                  <a:cubicBezTo>
                    <a:pt x="18751" y="468"/>
                    <a:pt x="15166" y="0"/>
                    <a:pt x="117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3"/>
            <p:cNvSpPr/>
            <p:nvPr/>
          </p:nvSpPr>
          <p:spPr>
            <a:xfrm>
              <a:off x="5184700" y="2636500"/>
              <a:ext cx="321100" cy="700525"/>
            </a:xfrm>
            <a:custGeom>
              <a:avLst/>
              <a:gdLst/>
              <a:ahLst/>
              <a:cxnLst/>
              <a:rect l="l" t="t" r="r" b="b"/>
              <a:pathLst>
                <a:path w="12844" h="28021" extrusionOk="0">
                  <a:moveTo>
                    <a:pt x="534" y="0"/>
                  </a:moveTo>
                  <a:lnTo>
                    <a:pt x="534" y="0"/>
                  </a:lnTo>
                  <a:cubicBezTo>
                    <a:pt x="1" y="8807"/>
                    <a:pt x="5305" y="21115"/>
                    <a:pt x="12610" y="28020"/>
                  </a:cubicBezTo>
                  <a:lnTo>
                    <a:pt x="12843" y="27787"/>
                  </a:lnTo>
                  <a:cubicBezTo>
                    <a:pt x="5605" y="20949"/>
                    <a:pt x="368" y="8773"/>
                    <a:pt x="935" y="67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3"/>
            <p:cNvSpPr/>
            <p:nvPr/>
          </p:nvSpPr>
          <p:spPr>
            <a:xfrm>
              <a:off x="5171375" y="2608450"/>
              <a:ext cx="70075" cy="36950"/>
            </a:xfrm>
            <a:custGeom>
              <a:avLst/>
              <a:gdLst/>
              <a:ahLst/>
              <a:cxnLst/>
              <a:rect l="l" t="t" r="r" b="b"/>
              <a:pathLst>
                <a:path w="2803" h="1478" extrusionOk="0">
                  <a:moveTo>
                    <a:pt x="1061" y="0"/>
                  </a:moveTo>
                  <a:cubicBezTo>
                    <a:pt x="466" y="0"/>
                    <a:pt x="0" y="246"/>
                    <a:pt x="0" y="589"/>
                  </a:cubicBezTo>
                  <a:cubicBezTo>
                    <a:pt x="0" y="1022"/>
                    <a:pt x="634" y="1389"/>
                    <a:pt x="1401" y="1456"/>
                  </a:cubicBezTo>
                  <a:cubicBezTo>
                    <a:pt x="1511" y="1470"/>
                    <a:pt x="1618" y="1477"/>
                    <a:pt x="1720" y="1477"/>
                  </a:cubicBezTo>
                  <a:cubicBezTo>
                    <a:pt x="2336" y="1477"/>
                    <a:pt x="2802" y="1232"/>
                    <a:pt x="2802" y="889"/>
                  </a:cubicBezTo>
                  <a:cubicBezTo>
                    <a:pt x="2802" y="522"/>
                    <a:pt x="2168" y="88"/>
                    <a:pt x="1368" y="22"/>
                  </a:cubicBezTo>
                  <a:cubicBezTo>
                    <a:pt x="1263" y="7"/>
                    <a:pt x="1160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3"/>
            <p:cNvSpPr/>
            <p:nvPr/>
          </p:nvSpPr>
          <p:spPr>
            <a:xfrm>
              <a:off x="5105475" y="2744075"/>
              <a:ext cx="391975" cy="608800"/>
            </a:xfrm>
            <a:custGeom>
              <a:avLst/>
              <a:gdLst/>
              <a:ahLst/>
              <a:cxnLst/>
              <a:rect l="l" t="t" r="r" b="b"/>
              <a:pathLst>
                <a:path w="15679" h="24352" extrusionOk="0">
                  <a:moveTo>
                    <a:pt x="368" y="0"/>
                  </a:moveTo>
                  <a:lnTo>
                    <a:pt x="1" y="134"/>
                  </a:lnTo>
                  <a:cubicBezTo>
                    <a:pt x="2469" y="7773"/>
                    <a:pt x="7473" y="15678"/>
                    <a:pt x="15378" y="24351"/>
                  </a:cubicBezTo>
                  <a:lnTo>
                    <a:pt x="15679" y="24051"/>
                  </a:lnTo>
                  <a:cubicBezTo>
                    <a:pt x="7840" y="15411"/>
                    <a:pt x="2803" y="7539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3"/>
            <p:cNvSpPr/>
            <p:nvPr/>
          </p:nvSpPr>
          <p:spPr>
            <a:xfrm>
              <a:off x="5072125" y="2716625"/>
              <a:ext cx="73400" cy="39900"/>
            </a:xfrm>
            <a:custGeom>
              <a:avLst/>
              <a:gdLst/>
              <a:ahLst/>
              <a:cxnLst/>
              <a:rect l="l" t="t" r="r" b="b"/>
              <a:pathLst>
                <a:path w="2936" h="1596" extrusionOk="0">
                  <a:moveTo>
                    <a:pt x="1773" y="0"/>
                  </a:moveTo>
                  <a:cubicBezTo>
                    <a:pt x="1594" y="0"/>
                    <a:pt x="1401" y="21"/>
                    <a:pt x="1201" y="64"/>
                  </a:cubicBezTo>
                  <a:cubicBezTo>
                    <a:pt x="468" y="231"/>
                    <a:pt x="1" y="698"/>
                    <a:pt x="134" y="1098"/>
                  </a:cubicBezTo>
                  <a:cubicBezTo>
                    <a:pt x="258" y="1421"/>
                    <a:pt x="677" y="1596"/>
                    <a:pt x="1172" y="1596"/>
                  </a:cubicBezTo>
                  <a:cubicBezTo>
                    <a:pt x="1342" y="1596"/>
                    <a:pt x="1522" y="1575"/>
                    <a:pt x="1702" y="1532"/>
                  </a:cubicBezTo>
                  <a:cubicBezTo>
                    <a:pt x="2469" y="1365"/>
                    <a:pt x="2936" y="898"/>
                    <a:pt x="2803" y="465"/>
                  </a:cubicBezTo>
                  <a:cubicBezTo>
                    <a:pt x="2679" y="168"/>
                    <a:pt x="228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3"/>
            <p:cNvSpPr/>
            <p:nvPr/>
          </p:nvSpPr>
          <p:spPr>
            <a:xfrm>
              <a:off x="5310625" y="2681525"/>
              <a:ext cx="196000" cy="654675"/>
            </a:xfrm>
            <a:custGeom>
              <a:avLst/>
              <a:gdLst/>
              <a:ahLst/>
              <a:cxnLst/>
              <a:rect l="l" t="t" r="r" b="b"/>
              <a:pathLst>
                <a:path w="7840" h="26187" extrusionOk="0">
                  <a:moveTo>
                    <a:pt x="2502" y="1"/>
                  </a:moveTo>
                  <a:lnTo>
                    <a:pt x="2502" y="1"/>
                  </a:lnTo>
                  <a:cubicBezTo>
                    <a:pt x="1" y="8874"/>
                    <a:pt x="1835" y="18414"/>
                    <a:pt x="7573" y="26186"/>
                  </a:cubicBezTo>
                  <a:lnTo>
                    <a:pt x="7840" y="25986"/>
                  </a:lnTo>
                  <a:cubicBezTo>
                    <a:pt x="2202" y="18314"/>
                    <a:pt x="434" y="8874"/>
                    <a:pt x="2869" y="134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3"/>
            <p:cNvSpPr/>
            <p:nvPr/>
          </p:nvSpPr>
          <p:spPr>
            <a:xfrm>
              <a:off x="5347325" y="2654650"/>
              <a:ext cx="71750" cy="40175"/>
            </a:xfrm>
            <a:custGeom>
              <a:avLst/>
              <a:gdLst/>
              <a:ahLst/>
              <a:cxnLst/>
              <a:rect l="l" t="t" r="r" b="b"/>
              <a:pathLst>
                <a:path w="2870" h="1607" extrusionOk="0">
                  <a:moveTo>
                    <a:pt x="873" y="1"/>
                  </a:moveTo>
                  <a:cubicBezTo>
                    <a:pt x="435" y="1"/>
                    <a:pt x="102" y="158"/>
                    <a:pt x="34" y="408"/>
                  </a:cubicBezTo>
                  <a:cubicBezTo>
                    <a:pt x="0" y="775"/>
                    <a:pt x="534" y="1276"/>
                    <a:pt x="1301" y="1476"/>
                  </a:cubicBezTo>
                  <a:cubicBezTo>
                    <a:pt x="1550" y="1566"/>
                    <a:pt x="1791" y="1607"/>
                    <a:pt x="2004" y="1607"/>
                  </a:cubicBezTo>
                  <a:cubicBezTo>
                    <a:pt x="2422" y="1607"/>
                    <a:pt x="2736" y="1452"/>
                    <a:pt x="2802" y="1209"/>
                  </a:cubicBezTo>
                  <a:cubicBezTo>
                    <a:pt x="2869" y="775"/>
                    <a:pt x="2302" y="275"/>
                    <a:pt x="1535" y="108"/>
                  </a:cubicBezTo>
                  <a:cubicBezTo>
                    <a:pt x="1302" y="34"/>
                    <a:pt x="1077" y="1"/>
                    <a:pt x="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3"/>
            <p:cNvSpPr/>
            <p:nvPr/>
          </p:nvSpPr>
          <p:spPr>
            <a:xfrm>
              <a:off x="4884500" y="3013425"/>
              <a:ext cx="538725" cy="372800"/>
            </a:xfrm>
            <a:custGeom>
              <a:avLst/>
              <a:gdLst/>
              <a:ahLst/>
              <a:cxnLst/>
              <a:rect l="l" t="t" r="r" b="b"/>
              <a:pathLst>
                <a:path w="21549" h="14912" extrusionOk="0">
                  <a:moveTo>
                    <a:pt x="100" y="1"/>
                  </a:moveTo>
                  <a:lnTo>
                    <a:pt x="0" y="368"/>
                  </a:lnTo>
                  <a:cubicBezTo>
                    <a:pt x="9307" y="2036"/>
                    <a:pt x="16278" y="6839"/>
                    <a:pt x="21215" y="14911"/>
                  </a:cubicBezTo>
                  <a:lnTo>
                    <a:pt x="21549" y="14745"/>
                  </a:lnTo>
                  <a:cubicBezTo>
                    <a:pt x="16512" y="6539"/>
                    <a:pt x="9507" y="1702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3"/>
            <p:cNvSpPr/>
            <p:nvPr/>
          </p:nvSpPr>
          <p:spPr>
            <a:xfrm>
              <a:off x="4854475" y="2982425"/>
              <a:ext cx="41725" cy="68700"/>
            </a:xfrm>
            <a:custGeom>
              <a:avLst/>
              <a:gdLst/>
              <a:ahLst/>
              <a:cxnLst/>
              <a:rect l="l" t="t" r="r" b="b"/>
              <a:pathLst>
                <a:path w="1669" h="2748" extrusionOk="0">
                  <a:moveTo>
                    <a:pt x="962" y="1"/>
                  </a:moveTo>
                  <a:cubicBezTo>
                    <a:pt x="584" y="1"/>
                    <a:pt x="196" y="484"/>
                    <a:pt x="134" y="1174"/>
                  </a:cubicBezTo>
                  <a:cubicBezTo>
                    <a:pt x="0" y="1941"/>
                    <a:pt x="234" y="2608"/>
                    <a:pt x="667" y="2742"/>
                  </a:cubicBezTo>
                  <a:cubicBezTo>
                    <a:pt x="691" y="2746"/>
                    <a:pt x="716" y="2748"/>
                    <a:pt x="740" y="2748"/>
                  </a:cubicBezTo>
                  <a:cubicBezTo>
                    <a:pt x="1118" y="2748"/>
                    <a:pt x="1505" y="2264"/>
                    <a:pt x="1568" y="1574"/>
                  </a:cubicBezTo>
                  <a:cubicBezTo>
                    <a:pt x="1668" y="807"/>
                    <a:pt x="1468" y="140"/>
                    <a:pt x="1034" y="7"/>
                  </a:cubicBezTo>
                  <a:cubicBezTo>
                    <a:pt x="1010" y="3"/>
                    <a:pt x="986" y="1"/>
                    <a:pt x="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3"/>
            <p:cNvSpPr/>
            <p:nvPr/>
          </p:nvSpPr>
          <p:spPr>
            <a:xfrm>
              <a:off x="5280600" y="2794950"/>
              <a:ext cx="226025" cy="541250"/>
            </a:xfrm>
            <a:custGeom>
              <a:avLst/>
              <a:gdLst/>
              <a:ahLst/>
              <a:cxnLst/>
              <a:rect l="l" t="t" r="r" b="b"/>
              <a:pathLst>
                <a:path w="9041" h="21650" extrusionOk="0">
                  <a:moveTo>
                    <a:pt x="368" y="0"/>
                  </a:moveTo>
                  <a:lnTo>
                    <a:pt x="1" y="34"/>
                  </a:lnTo>
                  <a:cubicBezTo>
                    <a:pt x="668" y="7406"/>
                    <a:pt x="2369" y="13577"/>
                    <a:pt x="8774" y="21649"/>
                  </a:cubicBezTo>
                  <a:lnTo>
                    <a:pt x="9041" y="21382"/>
                  </a:lnTo>
                  <a:cubicBezTo>
                    <a:pt x="2736" y="13376"/>
                    <a:pt x="1068" y="7272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3"/>
            <p:cNvSpPr/>
            <p:nvPr/>
          </p:nvSpPr>
          <p:spPr>
            <a:xfrm>
              <a:off x="5251475" y="2769025"/>
              <a:ext cx="71650" cy="36850"/>
            </a:xfrm>
            <a:custGeom>
              <a:avLst/>
              <a:gdLst/>
              <a:ahLst/>
              <a:cxnLst/>
              <a:rect l="l" t="t" r="r" b="b"/>
              <a:pathLst>
                <a:path w="2866" h="1474" extrusionOk="0">
                  <a:moveTo>
                    <a:pt x="1243" y="0"/>
                  </a:moveTo>
                  <a:cubicBezTo>
                    <a:pt x="563" y="0"/>
                    <a:pt x="0" y="261"/>
                    <a:pt x="32" y="670"/>
                  </a:cubicBezTo>
                  <a:cubicBezTo>
                    <a:pt x="98" y="1071"/>
                    <a:pt x="699" y="1437"/>
                    <a:pt x="1499" y="1471"/>
                  </a:cubicBezTo>
                  <a:cubicBezTo>
                    <a:pt x="1538" y="1473"/>
                    <a:pt x="1577" y="1473"/>
                    <a:pt x="1615" y="1473"/>
                  </a:cubicBezTo>
                  <a:cubicBezTo>
                    <a:pt x="2326" y="1473"/>
                    <a:pt x="2865" y="1184"/>
                    <a:pt x="2834" y="804"/>
                  </a:cubicBezTo>
                  <a:cubicBezTo>
                    <a:pt x="2800" y="370"/>
                    <a:pt x="2167" y="3"/>
                    <a:pt x="1366" y="3"/>
                  </a:cubicBezTo>
                  <a:cubicBezTo>
                    <a:pt x="1325" y="1"/>
                    <a:pt x="1284" y="0"/>
                    <a:pt x="1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3"/>
            <p:cNvSpPr/>
            <p:nvPr/>
          </p:nvSpPr>
          <p:spPr>
            <a:xfrm>
              <a:off x="4992900" y="2956725"/>
              <a:ext cx="430325" cy="428675"/>
            </a:xfrm>
            <a:custGeom>
              <a:avLst/>
              <a:gdLst/>
              <a:ahLst/>
              <a:cxnLst/>
              <a:rect l="l" t="t" r="r" b="b"/>
              <a:pathLst>
                <a:path w="17213" h="17147" extrusionOk="0">
                  <a:moveTo>
                    <a:pt x="167" y="1"/>
                  </a:moveTo>
                  <a:lnTo>
                    <a:pt x="1" y="334"/>
                  </a:lnTo>
                  <a:cubicBezTo>
                    <a:pt x="8974" y="4504"/>
                    <a:pt x="14044" y="8240"/>
                    <a:pt x="16846" y="17146"/>
                  </a:cubicBezTo>
                  <a:lnTo>
                    <a:pt x="17213" y="17046"/>
                  </a:lnTo>
                  <a:cubicBezTo>
                    <a:pt x="14344" y="8006"/>
                    <a:pt x="9207" y="4204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3"/>
            <p:cNvSpPr/>
            <p:nvPr/>
          </p:nvSpPr>
          <p:spPr>
            <a:xfrm>
              <a:off x="4962050" y="2925025"/>
              <a:ext cx="47550" cy="63425"/>
            </a:xfrm>
            <a:custGeom>
              <a:avLst/>
              <a:gdLst/>
              <a:ahLst/>
              <a:cxnLst/>
              <a:rect l="l" t="t" r="r" b="b"/>
              <a:pathLst>
                <a:path w="1902" h="2537" extrusionOk="0">
                  <a:moveTo>
                    <a:pt x="1254" y="1"/>
                  </a:moveTo>
                  <a:cubicBezTo>
                    <a:pt x="902" y="1"/>
                    <a:pt x="509" y="365"/>
                    <a:pt x="267" y="902"/>
                  </a:cubicBezTo>
                  <a:cubicBezTo>
                    <a:pt x="0" y="1569"/>
                    <a:pt x="34" y="2269"/>
                    <a:pt x="401" y="2469"/>
                  </a:cubicBezTo>
                  <a:cubicBezTo>
                    <a:pt x="472" y="2515"/>
                    <a:pt x="552" y="2536"/>
                    <a:pt x="635" y="2536"/>
                  </a:cubicBezTo>
                  <a:cubicBezTo>
                    <a:pt x="978" y="2536"/>
                    <a:pt x="1387" y="2172"/>
                    <a:pt x="1602" y="1635"/>
                  </a:cubicBezTo>
                  <a:cubicBezTo>
                    <a:pt x="1902" y="968"/>
                    <a:pt x="1868" y="268"/>
                    <a:pt x="1501" y="68"/>
                  </a:cubicBezTo>
                  <a:cubicBezTo>
                    <a:pt x="1423" y="22"/>
                    <a:pt x="1340" y="1"/>
                    <a:pt x="1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3"/>
            <p:cNvSpPr/>
            <p:nvPr/>
          </p:nvSpPr>
          <p:spPr>
            <a:xfrm>
              <a:off x="5179700" y="3019275"/>
              <a:ext cx="376975" cy="475950"/>
            </a:xfrm>
            <a:custGeom>
              <a:avLst/>
              <a:gdLst/>
              <a:ahLst/>
              <a:cxnLst/>
              <a:rect l="l" t="t" r="r" b="b"/>
              <a:pathLst>
                <a:path w="15079" h="19038" extrusionOk="0">
                  <a:moveTo>
                    <a:pt x="7706" y="0"/>
                  </a:moveTo>
                  <a:cubicBezTo>
                    <a:pt x="7406" y="100"/>
                    <a:pt x="5972" y="434"/>
                    <a:pt x="5671" y="501"/>
                  </a:cubicBezTo>
                  <a:cubicBezTo>
                    <a:pt x="6472" y="1301"/>
                    <a:pt x="7139" y="2202"/>
                    <a:pt x="7673" y="3203"/>
                  </a:cubicBezTo>
                  <a:cubicBezTo>
                    <a:pt x="6705" y="2369"/>
                    <a:pt x="5705" y="1635"/>
                    <a:pt x="4704" y="934"/>
                  </a:cubicBezTo>
                  <a:cubicBezTo>
                    <a:pt x="4337" y="1068"/>
                    <a:pt x="4003" y="1301"/>
                    <a:pt x="3670" y="1501"/>
                  </a:cubicBezTo>
                  <a:cubicBezTo>
                    <a:pt x="4003" y="2002"/>
                    <a:pt x="4304" y="2502"/>
                    <a:pt x="4571" y="3036"/>
                  </a:cubicBezTo>
                  <a:cubicBezTo>
                    <a:pt x="4070" y="2636"/>
                    <a:pt x="3570" y="2269"/>
                    <a:pt x="3036" y="1902"/>
                  </a:cubicBezTo>
                  <a:cubicBezTo>
                    <a:pt x="2202" y="2502"/>
                    <a:pt x="1468" y="3169"/>
                    <a:pt x="801" y="3970"/>
                  </a:cubicBezTo>
                  <a:cubicBezTo>
                    <a:pt x="1068" y="4237"/>
                    <a:pt x="1368" y="4537"/>
                    <a:pt x="1635" y="4870"/>
                  </a:cubicBezTo>
                  <a:cubicBezTo>
                    <a:pt x="1235" y="4670"/>
                    <a:pt x="835" y="4504"/>
                    <a:pt x="468" y="4370"/>
                  </a:cubicBezTo>
                  <a:cubicBezTo>
                    <a:pt x="301" y="4537"/>
                    <a:pt x="134" y="4704"/>
                    <a:pt x="1" y="4937"/>
                  </a:cubicBezTo>
                  <a:cubicBezTo>
                    <a:pt x="4070" y="7506"/>
                    <a:pt x="13210" y="17179"/>
                    <a:pt x="14411" y="18814"/>
                  </a:cubicBezTo>
                  <a:cubicBezTo>
                    <a:pt x="14511" y="18880"/>
                    <a:pt x="14544" y="18981"/>
                    <a:pt x="14678" y="19014"/>
                  </a:cubicBezTo>
                  <a:cubicBezTo>
                    <a:pt x="14714" y="19030"/>
                    <a:pt x="14747" y="19037"/>
                    <a:pt x="14777" y="19037"/>
                  </a:cubicBezTo>
                  <a:cubicBezTo>
                    <a:pt x="15001" y="19037"/>
                    <a:pt x="15078" y="18640"/>
                    <a:pt x="15078" y="18347"/>
                  </a:cubicBezTo>
                  <a:cubicBezTo>
                    <a:pt x="14478" y="11842"/>
                    <a:pt x="11976" y="5538"/>
                    <a:pt x="7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3"/>
            <p:cNvSpPr/>
            <p:nvPr/>
          </p:nvSpPr>
          <p:spPr>
            <a:xfrm>
              <a:off x="5425700" y="2995925"/>
              <a:ext cx="255225" cy="493075"/>
            </a:xfrm>
            <a:custGeom>
              <a:avLst/>
              <a:gdLst/>
              <a:ahLst/>
              <a:cxnLst/>
              <a:rect l="l" t="t" r="r" b="b"/>
              <a:pathLst>
                <a:path w="10209" h="19723" extrusionOk="0">
                  <a:moveTo>
                    <a:pt x="3704" y="0"/>
                  </a:moveTo>
                  <a:cubicBezTo>
                    <a:pt x="3170" y="1034"/>
                    <a:pt x="2736" y="2102"/>
                    <a:pt x="2369" y="3203"/>
                  </a:cubicBezTo>
                  <a:cubicBezTo>
                    <a:pt x="2236" y="2135"/>
                    <a:pt x="2336" y="1068"/>
                    <a:pt x="2536" y="67"/>
                  </a:cubicBezTo>
                  <a:cubicBezTo>
                    <a:pt x="2236" y="67"/>
                    <a:pt x="1902" y="100"/>
                    <a:pt x="1635" y="134"/>
                  </a:cubicBezTo>
                  <a:cubicBezTo>
                    <a:pt x="1" y="6138"/>
                    <a:pt x="1369" y="13343"/>
                    <a:pt x="4638" y="19247"/>
                  </a:cubicBezTo>
                  <a:cubicBezTo>
                    <a:pt x="4767" y="19455"/>
                    <a:pt x="5017" y="19722"/>
                    <a:pt x="5216" y="19722"/>
                  </a:cubicBezTo>
                  <a:cubicBezTo>
                    <a:pt x="5274" y="19722"/>
                    <a:pt x="5327" y="19700"/>
                    <a:pt x="5371" y="19648"/>
                  </a:cubicBezTo>
                  <a:cubicBezTo>
                    <a:pt x="5472" y="19581"/>
                    <a:pt x="5472" y="19481"/>
                    <a:pt x="5472" y="19381"/>
                  </a:cubicBezTo>
                  <a:cubicBezTo>
                    <a:pt x="5572" y="17479"/>
                    <a:pt x="5205" y="15545"/>
                    <a:pt x="5305" y="13643"/>
                  </a:cubicBezTo>
                  <a:cubicBezTo>
                    <a:pt x="5371" y="11976"/>
                    <a:pt x="5672" y="10308"/>
                    <a:pt x="6172" y="8740"/>
                  </a:cubicBezTo>
                  <a:cubicBezTo>
                    <a:pt x="6973" y="6038"/>
                    <a:pt x="8374" y="3536"/>
                    <a:pt x="10208" y="1535"/>
                  </a:cubicBezTo>
                  <a:cubicBezTo>
                    <a:pt x="10008" y="1401"/>
                    <a:pt x="9741" y="1301"/>
                    <a:pt x="9508" y="1268"/>
                  </a:cubicBezTo>
                  <a:cubicBezTo>
                    <a:pt x="9241" y="1568"/>
                    <a:pt x="9007" y="1835"/>
                    <a:pt x="8741" y="2169"/>
                  </a:cubicBezTo>
                  <a:lnTo>
                    <a:pt x="9007" y="1068"/>
                  </a:lnTo>
                  <a:cubicBezTo>
                    <a:pt x="7973" y="701"/>
                    <a:pt x="6873" y="401"/>
                    <a:pt x="5805" y="234"/>
                  </a:cubicBezTo>
                  <a:cubicBezTo>
                    <a:pt x="5505" y="734"/>
                    <a:pt x="5305" y="1268"/>
                    <a:pt x="5071" y="1802"/>
                  </a:cubicBezTo>
                  <a:cubicBezTo>
                    <a:pt x="5038" y="1235"/>
                    <a:pt x="5005" y="667"/>
                    <a:pt x="5005" y="100"/>
                  </a:cubicBezTo>
                  <a:cubicBezTo>
                    <a:pt x="4538" y="67"/>
                    <a:pt x="4137" y="0"/>
                    <a:pt x="3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3"/>
            <p:cNvSpPr/>
            <p:nvPr/>
          </p:nvSpPr>
          <p:spPr>
            <a:xfrm>
              <a:off x="5552475" y="3069300"/>
              <a:ext cx="270200" cy="416325"/>
            </a:xfrm>
            <a:custGeom>
              <a:avLst/>
              <a:gdLst/>
              <a:ahLst/>
              <a:cxnLst/>
              <a:rect l="l" t="t" r="r" b="b"/>
              <a:pathLst>
                <a:path w="10808" h="16653" extrusionOk="0">
                  <a:moveTo>
                    <a:pt x="5304" y="1"/>
                  </a:moveTo>
                  <a:cubicBezTo>
                    <a:pt x="1802" y="3870"/>
                    <a:pt x="0" y="10008"/>
                    <a:pt x="67" y="15979"/>
                  </a:cubicBezTo>
                  <a:cubicBezTo>
                    <a:pt x="67" y="16228"/>
                    <a:pt x="154" y="16652"/>
                    <a:pt x="384" y="16652"/>
                  </a:cubicBezTo>
                  <a:cubicBezTo>
                    <a:pt x="400" y="16652"/>
                    <a:pt x="416" y="16650"/>
                    <a:pt x="434" y="16646"/>
                  </a:cubicBezTo>
                  <a:cubicBezTo>
                    <a:pt x="501" y="16646"/>
                    <a:pt x="534" y="16546"/>
                    <a:pt x="601" y="16479"/>
                  </a:cubicBezTo>
                  <a:cubicBezTo>
                    <a:pt x="1435" y="15045"/>
                    <a:pt x="1902" y="13410"/>
                    <a:pt x="2669" y="12009"/>
                  </a:cubicBezTo>
                  <a:cubicBezTo>
                    <a:pt x="3403" y="10742"/>
                    <a:pt x="4237" y="9641"/>
                    <a:pt x="5171" y="8640"/>
                  </a:cubicBezTo>
                  <a:cubicBezTo>
                    <a:pt x="6805" y="6939"/>
                    <a:pt x="8740" y="5638"/>
                    <a:pt x="10808" y="4904"/>
                  </a:cubicBezTo>
                  <a:cubicBezTo>
                    <a:pt x="10675" y="4771"/>
                    <a:pt x="10574" y="4604"/>
                    <a:pt x="10474" y="4337"/>
                  </a:cubicBezTo>
                  <a:lnTo>
                    <a:pt x="9607" y="4704"/>
                  </a:lnTo>
                  <a:cubicBezTo>
                    <a:pt x="9774" y="4471"/>
                    <a:pt x="9974" y="4204"/>
                    <a:pt x="10174" y="3970"/>
                  </a:cubicBezTo>
                  <a:cubicBezTo>
                    <a:pt x="9607" y="3170"/>
                    <a:pt x="8940" y="2503"/>
                    <a:pt x="8239" y="1869"/>
                  </a:cubicBezTo>
                  <a:cubicBezTo>
                    <a:pt x="7806" y="2169"/>
                    <a:pt x="7439" y="2469"/>
                    <a:pt x="7105" y="2803"/>
                  </a:cubicBezTo>
                  <a:cubicBezTo>
                    <a:pt x="7272" y="2336"/>
                    <a:pt x="7472" y="1935"/>
                    <a:pt x="7672" y="1468"/>
                  </a:cubicBezTo>
                  <a:lnTo>
                    <a:pt x="6805" y="835"/>
                  </a:lnTo>
                  <a:cubicBezTo>
                    <a:pt x="6071" y="1368"/>
                    <a:pt x="5304" y="2002"/>
                    <a:pt x="4637" y="2669"/>
                  </a:cubicBezTo>
                  <a:cubicBezTo>
                    <a:pt x="4970" y="1802"/>
                    <a:pt x="5437" y="1001"/>
                    <a:pt x="5971" y="334"/>
                  </a:cubicBezTo>
                  <a:cubicBezTo>
                    <a:pt x="5771" y="201"/>
                    <a:pt x="5504" y="67"/>
                    <a:pt x="5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3"/>
            <p:cNvSpPr/>
            <p:nvPr/>
          </p:nvSpPr>
          <p:spPr>
            <a:xfrm>
              <a:off x="5078800" y="3185225"/>
              <a:ext cx="482025" cy="305575"/>
            </a:xfrm>
            <a:custGeom>
              <a:avLst/>
              <a:gdLst/>
              <a:ahLst/>
              <a:cxnLst/>
              <a:rect l="l" t="t" r="r" b="b"/>
              <a:pathLst>
                <a:path w="19281" h="12223" extrusionOk="0">
                  <a:moveTo>
                    <a:pt x="2636" y="0"/>
                  </a:moveTo>
                  <a:cubicBezTo>
                    <a:pt x="2469" y="234"/>
                    <a:pt x="2302" y="467"/>
                    <a:pt x="2135" y="701"/>
                  </a:cubicBezTo>
                  <a:cubicBezTo>
                    <a:pt x="3203" y="1001"/>
                    <a:pt x="4203" y="1401"/>
                    <a:pt x="5137" y="2002"/>
                  </a:cubicBezTo>
                  <a:cubicBezTo>
                    <a:pt x="3970" y="1802"/>
                    <a:pt x="2769" y="1668"/>
                    <a:pt x="1602" y="1668"/>
                  </a:cubicBezTo>
                  <a:cubicBezTo>
                    <a:pt x="1401" y="2035"/>
                    <a:pt x="1235" y="2402"/>
                    <a:pt x="1068" y="2802"/>
                  </a:cubicBezTo>
                  <a:cubicBezTo>
                    <a:pt x="1568" y="3069"/>
                    <a:pt x="2102" y="3369"/>
                    <a:pt x="2602" y="3670"/>
                  </a:cubicBezTo>
                  <a:cubicBezTo>
                    <a:pt x="1968" y="3570"/>
                    <a:pt x="1401" y="3536"/>
                    <a:pt x="801" y="3536"/>
                  </a:cubicBezTo>
                  <a:cubicBezTo>
                    <a:pt x="434" y="4537"/>
                    <a:pt x="234" y="5571"/>
                    <a:pt x="100" y="6672"/>
                  </a:cubicBezTo>
                  <a:cubicBezTo>
                    <a:pt x="467" y="6739"/>
                    <a:pt x="868" y="6872"/>
                    <a:pt x="1268" y="7005"/>
                  </a:cubicBezTo>
                  <a:cubicBezTo>
                    <a:pt x="868" y="7039"/>
                    <a:pt x="467" y="7139"/>
                    <a:pt x="67" y="7206"/>
                  </a:cubicBezTo>
                  <a:cubicBezTo>
                    <a:pt x="34" y="7406"/>
                    <a:pt x="0" y="7673"/>
                    <a:pt x="0" y="7873"/>
                  </a:cubicBezTo>
                  <a:cubicBezTo>
                    <a:pt x="1406" y="7543"/>
                    <a:pt x="2884" y="7376"/>
                    <a:pt x="4383" y="7376"/>
                  </a:cubicBezTo>
                  <a:cubicBezTo>
                    <a:pt x="5764" y="7376"/>
                    <a:pt x="7164" y="7518"/>
                    <a:pt x="8540" y="7806"/>
                  </a:cubicBezTo>
                  <a:cubicBezTo>
                    <a:pt x="10208" y="8140"/>
                    <a:pt x="11876" y="8640"/>
                    <a:pt x="13510" y="9374"/>
                  </a:cubicBezTo>
                  <a:cubicBezTo>
                    <a:pt x="15278" y="10174"/>
                    <a:pt x="16912" y="11409"/>
                    <a:pt x="18714" y="12176"/>
                  </a:cubicBezTo>
                  <a:cubicBezTo>
                    <a:pt x="18761" y="12199"/>
                    <a:pt x="18841" y="12223"/>
                    <a:pt x="18920" y="12223"/>
                  </a:cubicBezTo>
                  <a:cubicBezTo>
                    <a:pt x="18953" y="12223"/>
                    <a:pt x="18985" y="12219"/>
                    <a:pt x="19014" y="12209"/>
                  </a:cubicBezTo>
                  <a:cubicBezTo>
                    <a:pt x="19281" y="12142"/>
                    <a:pt x="19147" y="11675"/>
                    <a:pt x="18947" y="11375"/>
                  </a:cubicBezTo>
                  <a:cubicBezTo>
                    <a:pt x="15044" y="5905"/>
                    <a:pt x="9007" y="1368"/>
                    <a:pt x="26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3"/>
            <p:cNvSpPr/>
            <p:nvPr/>
          </p:nvSpPr>
          <p:spPr>
            <a:xfrm>
              <a:off x="5110475" y="3392300"/>
              <a:ext cx="446200" cy="184050"/>
            </a:xfrm>
            <a:custGeom>
              <a:avLst/>
              <a:gdLst/>
              <a:ahLst/>
              <a:cxnLst/>
              <a:rect l="l" t="t" r="r" b="b"/>
              <a:pathLst>
                <a:path w="17848" h="7362" extrusionOk="0">
                  <a:moveTo>
                    <a:pt x="4059" y="1"/>
                  </a:moveTo>
                  <a:cubicBezTo>
                    <a:pt x="2652" y="1"/>
                    <a:pt x="1288" y="137"/>
                    <a:pt x="1" y="424"/>
                  </a:cubicBezTo>
                  <a:lnTo>
                    <a:pt x="1" y="1157"/>
                  </a:lnTo>
                  <a:cubicBezTo>
                    <a:pt x="476" y="1069"/>
                    <a:pt x="952" y="1028"/>
                    <a:pt x="1437" y="1028"/>
                  </a:cubicBezTo>
                  <a:cubicBezTo>
                    <a:pt x="1871" y="1028"/>
                    <a:pt x="2313" y="1061"/>
                    <a:pt x="2770" y="1124"/>
                  </a:cubicBezTo>
                  <a:cubicBezTo>
                    <a:pt x="1802" y="1391"/>
                    <a:pt x="935" y="1725"/>
                    <a:pt x="68" y="2091"/>
                  </a:cubicBezTo>
                  <a:cubicBezTo>
                    <a:pt x="101" y="2425"/>
                    <a:pt x="134" y="2792"/>
                    <a:pt x="234" y="3126"/>
                  </a:cubicBezTo>
                  <a:lnTo>
                    <a:pt x="1736" y="3259"/>
                  </a:lnTo>
                  <a:cubicBezTo>
                    <a:pt x="1235" y="3392"/>
                    <a:pt x="802" y="3593"/>
                    <a:pt x="335" y="3793"/>
                  </a:cubicBezTo>
                  <a:cubicBezTo>
                    <a:pt x="601" y="4660"/>
                    <a:pt x="935" y="5561"/>
                    <a:pt x="1402" y="6428"/>
                  </a:cubicBezTo>
                  <a:cubicBezTo>
                    <a:pt x="1736" y="6395"/>
                    <a:pt x="2069" y="6294"/>
                    <a:pt x="2336" y="6261"/>
                  </a:cubicBezTo>
                  <a:lnTo>
                    <a:pt x="2336" y="6261"/>
                  </a:lnTo>
                  <a:cubicBezTo>
                    <a:pt x="2102" y="6428"/>
                    <a:pt x="1836" y="6628"/>
                    <a:pt x="1602" y="6828"/>
                  </a:cubicBezTo>
                  <a:cubicBezTo>
                    <a:pt x="1769" y="6962"/>
                    <a:pt x="1902" y="7128"/>
                    <a:pt x="2002" y="7362"/>
                  </a:cubicBezTo>
                  <a:cubicBezTo>
                    <a:pt x="3637" y="5928"/>
                    <a:pt x="5705" y="4893"/>
                    <a:pt x="8073" y="4293"/>
                  </a:cubicBezTo>
                  <a:cubicBezTo>
                    <a:pt x="9441" y="3959"/>
                    <a:pt x="10842" y="3759"/>
                    <a:pt x="12343" y="3759"/>
                  </a:cubicBezTo>
                  <a:cubicBezTo>
                    <a:pt x="13932" y="3759"/>
                    <a:pt x="15611" y="4062"/>
                    <a:pt x="17208" y="4062"/>
                  </a:cubicBezTo>
                  <a:cubicBezTo>
                    <a:pt x="17288" y="4062"/>
                    <a:pt x="17367" y="4061"/>
                    <a:pt x="17447" y="4060"/>
                  </a:cubicBezTo>
                  <a:cubicBezTo>
                    <a:pt x="17513" y="4060"/>
                    <a:pt x="17647" y="4060"/>
                    <a:pt x="17680" y="3993"/>
                  </a:cubicBezTo>
                  <a:cubicBezTo>
                    <a:pt x="17847" y="3826"/>
                    <a:pt x="17513" y="3559"/>
                    <a:pt x="17247" y="3392"/>
                  </a:cubicBezTo>
                  <a:cubicBezTo>
                    <a:pt x="13096" y="1279"/>
                    <a:pt x="8376" y="1"/>
                    <a:pt x="40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3"/>
            <p:cNvSpPr/>
            <p:nvPr/>
          </p:nvSpPr>
          <p:spPr>
            <a:xfrm>
              <a:off x="5258100" y="3266125"/>
              <a:ext cx="227675" cy="149275"/>
            </a:xfrm>
            <a:custGeom>
              <a:avLst/>
              <a:gdLst/>
              <a:ahLst/>
              <a:cxnLst/>
              <a:rect l="l" t="t" r="r" b="b"/>
              <a:pathLst>
                <a:path w="9107" h="5971" fill="none" extrusionOk="0">
                  <a:moveTo>
                    <a:pt x="0" y="0"/>
                  </a:moveTo>
                  <a:cubicBezTo>
                    <a:pt x="3603" y="901"/>
                    <a:pt x="6872" y="3002"/>
                    <a:pt x="9107" y="597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3"/>
            <p:cNvSpPr/>
            <p:nvPr/>
          </p:nvSpPr>
          <p:spPr>
            <a:xfrm>
              <a:off x="5284775" y="3316150"/>
              <a:ext cx="65900" cy="27550"/>
            </a:xfrm>
            <a:custGeom>
              <a:avLst/>
              <a:gdLst/>
              <a:ahLst/>
              <a:cxnLst/>
              <a:rect l="l" t="t" r="r" b="b"/>
              <a:pathLst>
                <a:path w="2636" h="1102" fill="none" extrusionOk="0">
                  <a:moveTo>
                    <a:pt x="1" y="0"/>
                  </a:moveTo>
                  <a:cubicBezTo>
                    <a:pt x="968" y="134"/>
                    <a:pt x="1869" y="568"/>
                    <a:pt x="2636" y="110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3"/>
            <p:cNvSpPr/>
            <p:nvPr/>
          </p:nvSpPr>
          <p:spPr>
            <a:xfrm>
              <a:off x="5543300" y="3092650"/>
              <a:ext cx="27550" cy="108450"/>
            </a:xfrm>
            <a:custGeom>
              <a:avLst/>
              <a:gdLst/>
              <a:ahLst/>
              <a:cxnLst/>
              <a:rect l="l" t="t" r="r" b="b"/>
              <a:pathLst>
                <a:path w="1102" h="4338" fill="none" extrusionOk="0">
                  <a:moveTo>
                    <a:pt x="1101" y="1"/>
                  </a:moveTo>
                  <a:cubicBezTo>
                    <a:pt x="434" y="1335"/>
                    <a:pt x="34" y="2836"/>
                    <a:pt x="0" y="433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3"/>
            <p:cNvSpPr/>
            <p:nvPr/>
          </p:nvSpPr>
          <p:spPr>
            <a:xfrm>
              <a:off x="5535800" y="3071800"/>
              <a:ext cx="10025" cy="43400"/>
            </a:xfrm>
            <a:custGeom>
              <a:avLst/>
              <a:gdLst/>
              <a:ahLst/>
              <a:cxnLst/>
              <a:rect l="l" t="t" r="r" b="b"/>
              <a:pathLst>
                <a:path w="401" h="1736" fill="none" extrusionOk="0">
                  <a:moveTo>
                    <a:pt x="400" y="1"/>
                  </a:moveTo>
                  <a:cubicBezTo>
                    <a:pt x="134" y="535"/>
                    <a:pt x="0" y="1102"/>
                    <a:pt x="0" y="1735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3"/>
            <p:cNvSpPr/>
            <p:nvPr/>
          </p:nvSpPr>
          <p:spPr>
            <a:xfrm>
              <a:off x="5481575" y="3188550"/>
              <a:ext cx="20875" cy="102600"/>
            </a:xfrm>
            <a:custGeom>
              <a:avLst/>
              <a:gdLst/>
              <a:ahLst/>
              <a:cxnLst/>
              <a:rect l="l" t="t" r="r" b="b"/>
              <a:pathLst>
                <a:path w="835" h="4104" fill="none" extrusionOk="0">
                  <a:moveTo>
                    <a:pt x="1" y="1"/>
                  </a:moveTo>
                  <a:cubicBezTo>
                    <a:pt x="68" y="1402"/>
                    <a:pt x="334" y="2836"/>
                    <a:pt x="835" y="410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3"/>
            <p:cNvSpPr/>
            <p:nvPr/>
          </p:nvSpPr>
          <p:spPr>
            <a:xfrm>
              <a:off x="5275600" y="3132675"/>
              <a:ext cx="209350" cy="216850"/>
            </a:xfrm>
            <a:custGeom>
              <a:avLst/>
              <a:gdLst/>
              <a:ahLst/>
              <a:cxnLst/>
              <a:rect l="l" t="t" r="r" b="b"/>
              <a:pathLst>
                <a:path w="8374" h="8674" fill="none" extrusionOk="0">
                  <a:moveTo>
                    <a:pt x="1" y="1"/>
                  </a:moveTo>
                  <a:cubicBezTo>
                    <a:pt x="3270" y="2336"/>
                    <a:pt x="6138" y="5305"/>
                    <a:pt x="8373" y="867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3"/>
            <p:cNvSpPr/>
            <p:nvPr/>
          </p:nvSpPr>
          <p:spPr>
            <a:xfrm>
              <a:off x="5566650" y="3186900"/>
              <a:ext cx="180150" cy="258525"/>
            </a:xfrm>
            <a:custGeom>
              <a:avLst/>
              <a:gdLst/>
              <a:ahLst/>
              <a:cxnLst/>
              <a:rect l="l" t="t" r="r" b="b"/>
              <a:pathLst>
                <a:path w="7206" h="10341" fill="none" extrusionOk="0">
                  <a:moveTo>
                    <a:pt x="0" y="10341"/>
                  </a:moveTo>
                  <a:cubicBezTo>
                    <a:pt x="1001" y="6171"/>
                    <a:pt x="3603" y="2368"/>
                    <a:pt x="7205" y="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3"/>
            <p:cNvSpPr/>
            <p:nvPr/>
          </p:nvSpPr>
          <p:spPr>
            <a:xfrm>
              <a:off x="5655050" y="3178550"/>
              <a:ext cx="43375" cy="39225"/>
            </a:xfrm>
            <a:custGeom>
              <a:avLst/>
              <a:gdLst/>
              <a:ahLst/>
              <a:cxnLst/>
              <a:rect l="l" t="t" r="r" b="b"/>
              <a:pathLst>
                <a:path w="1735" h="1569" fill="none" extrusionOk="0">
                  <a:moveTo>
                    <a:pt x="0" y="1568"/>
                  </a:moveTo>
                  <a:cubicBezTo>
                    <a:pt x="501" y="968"/>
                    <a:pt x="1068" y="434"/>
                    <a:pt x="1735" y="1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3"/>
            <p:cNvSpPr/>
            <p:nvPr/>
          </p:nvSpPr>
          <p:spPr>
            <a:xfrm>
              <a:off x="5216400" y="3456250"/>
              <a:ext cx="229350" cy="22550"/>
            </a:xfrm>
            <a:custGeom>
              <a:avLst/>
              <a:gdLst/>
              <a:ahLst/>
              <a:cxnLst/>
              <a:rect l="l" t="t" r="r" b="b"/>
              <a:pathLst>
                <a:path w="9174" h="902" fill="none" extrusionOk="0">
                  <a:moveTo>
                    <a:pt x="0" y="901"/>
                  </a:moveTo>
                  <a:cubicBezTo>
                    <a:pt x="3002" y="167"/>
                    <a:pt x="6105" y="0"/>
                    <a:pt x="9174" y="36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3"/>
            <p:cNvSpPr/>
            <p:nvPr/>
          </p:nvSpPr>
          <p:spPr>
            <a:xfrm>
              <a:off x="4830275" y="3891550"/>
              <a:ext cx="714425" cy="1148975"/>
            </a:xfrm>
            <a:custGeom>
              <a:avLst/>
              <a:gdLst/>
              <a:ahLst/>
              <a:cxnLst/>
              <a:rect l="l" t="t" r="r" b="b"/>
              <a:pathLst>
                <a:path w="28577" h="45959" extrusionOk="0">
                  <a:moveTo>
                    <a:pt x="1" y="1"/>
                  </a:moveTo>
                  <a:lnTo>
                    <a:pt x="1" y="1"/>
                  </a:lnTo>
                  <a:cubicBezTo>
                    <a:pt x="5939" y="5305"/>
                    <a:pt x="11342" y="13577"/>
                    <a:pt x="16179" y="22317"/>
                  </a:cubicBezTo>
                  <a:cubicBezTo>
                    <a:pt x="20282" y="29789"/>
                    <a:pt x="23885" y="37428"/>
                    <a:pt x="27487" y="45433"/>
                  </a:cubicBezTo>
                  <a:cubicBezTo>
                    <a:pt x="27643" y="45798"/>
                    <a:pt x="27855" y="45959"/>
                    <a:pt x="28044" y="45959"/>
                  </a:cubicBezTo>
                  <a:cubicBezTo>
                    <a:pt x="28339" y="45959"/>
                    <a:pt x="28577" y="45564"/>
                    <a:pt x="28455" y="44933"/>
                  </a:cubicBezTo>
                  <a:cubicBezTo>
                    <a:pt x="27521" y="40096"/>
                    <a:pt x="26487" y="35193"/>
                    <a:pt x="25019" y="30356"/>
                  </a:cubicBezTo>
                  <a:cubicBezTo>
                    <a:pt x="23117" y="24018"/>
                    <a:pt x="20315" y="17647"/>
                    <a:pt x="16780" y="13177"/>
                  </a:cubicBezTo>
                  <a:cubicBezTo>
                    <a:pt x="14812" y="10742"/>
                    <a:pt x="12710" y="8907"/>
                    <a:pt x="10642" y="7239"/>
                  </a:cubicBezTo>
                  <a:cubicBezTo>
                    <a:pt x="7106" y="4404"/>
                    <a:pt x="3537" y="196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3"/>
            <p:cNvSpPr/>
            <p:nvPr/>
          </p:nvSpPr>
          <p:spPr>
            <a:xfrm>
              <a:off x="5517775" y="4299350"/>
              <a:ext cx="558425" cy="740675"/>
            </a:xfrm>
            <a:custGeom>
              <a:avLst/>
              <a:gdLst/>
              <a:ahLst/>
              <a:cxnLst/>
              <a:rect l="l" t="t" r="r" b="b"/>
              <a:pathLst>
                <a:path w="22337" h="29627" extrusionOk="0">
                  <a:moveTo>
                    <a:pt x="22337" y="1"/>
                  </a:moveTo>
                  <a:lnTo>
                    <a:pt x="22337" y="1"/>
                  </a:lnTo>
                  <a:cubicBezTo>
                    <a:pt x="8327" y="5471"/>
                    <a:pt x="1155" y="8440"/>
                    <a:pt x="21" y="28788"/>
                  </a:cubicBezTo>
                  <a:cubicBezTo>
                    <a:pt x="0" y="29303"/>
                    <a:pt x="259" y="29627"/>
                    <a:pt x="539" y="29627"/>
                  </a:cubicBezTo>
                  <a:cubicBezTo>
                    <a:pt x="712" y="29627"/>
                    <a:pt x="894" y="29502"/>
                    <a:pt x="1021" y="29222"/>
                  </a:cubicBezTo>
                  <a:cubicBezTo>
                    <a:pt x="6392" y="16546"/>
                    <a:pt x="12863" y="7373"/>
                    <a:pt x="22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3" name="Google Shape;2813;p33"/>
          <p:cNvSpPr/>
          <p:nvPr/>
        </p:nvSpPr>
        <p:spPr>
          <a:xfrm rot="9395586">
            <a:off x="-647857" y="3711134"/>
            <a:ext cx="1455552" cy="1863410"/>
          </a:xfrm>
          <a:custGeom>
            <a:avLst/>
            <a:gdLst/>
            <a:ahLst/>
            <a:cxnLst/>
            <a:rect l="l" t="t" r="r" b="b"/>
            <a:pathLst>
              <a:path w="44165" h="79670" extrusionOk="0">
                <a:moveTo>
                  <a:pt x="24637" y="0"/>
                </a:moveTo>
                <a:cubicBezTo>
                  <a:pt x="17879" y="0"/>
                  <a:pt x="11033" y="3215"/>
                  <a:pt x="7087" y="7826"/>
                </a:cubicBezTo>
                <a:cubicBezTo>
                  <a:pt x="2567" y="13126"/>
                  <a:pt x="0" y="20408"/>
                  <a:pt x="1312" y="27271"/>
                </a:cubicBezTo>
                <a:cubicBezTo>
                  <a:pt x="2483" y="33576"/>
                  <a:pt x="6613" y="38877"/>
                  <a:pt x="8984" y="44820"/>
                </a:cubicBezTo>
                <a:cubicBezTo>
                  <a:pt x="10881" y="49618"/>
                  <a:pt x="11634" y="54835"/>
                  <a:pt x="11160" y="59969"/>
                </a:cubicBezTo>
                <a:cubicBezTo>
                  <a:pt x="10658" y="65353"/>
                  <a:pt x="8956" y="71324"/>
                  <a:pt x="12025" y="75760"/>
                </a:cubicBezTo>
                <a:cubicBezTo>
                  <a:pt x="13888" y="78408"/>
                  <a:pt x="17101" y="79669"/>
                  <a:pt x="20366" y="79669"/>
                </a:cubicBezTo>
                <a:cubicBezTo>
                  <a:pt x="22089" y="79669"/>
                  <a:pt x="23827" y="79318"/>
                  <a:pt x="25389" y="78633"/>
                </a:cubicBezTo>
                <a:cubicBezTo>
                  <a:pt x="29908" y="76625"/>
                  <a:pt x="33117" y="72496"/>
                  <a:pt x="35516" y="68199"/>
                </a:cubicBezTo>
                <a:cubicBezTo>
                  <a:pt x="42435" y="55812"/>
                  <a:pt x="43941" y="41165"/>
                  <a:pt x="44081" y="26964"/>
                </a:cubicBezTo>
                <a:cubicBezTo>
                  <a:pt x="44165" y="18622"/>
                  <a:pt x="41905" y="6403"/>
                  <a:pt x="33033" y="1911"/>
                </a:cubicBezTo>
                <a:cubicBezTo>
                  <a:pt x="30407" y="589"/>
                  <a:pt x="27530" y="0"/>
                  <a:pt x="246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14" name="Google Shape;2814;p33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854112" y="-534827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5" name="Google Shape;2815;p33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854112" y="3371623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6" name="Google Shape;2816;p33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310363" y="-417627"/>
            <a:ext cx="2715351" cy="242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2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8" name="Google Shape;2818;p34"/>
          <p:cNvSpPr/>
          <p:nvPr/>
        </p:nvSpPr>
        <p:spPr>
          <a:xfrm rot="3482857">
            <a:off x="-700286" y="-1031931"/>
            <a:ext cx="2193270" cy="2836664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19" name="Google Shape;2819;p34"/>
          <p:cNvGrpSpPr/>
          <p:nvPr/>
        </p:nvGrpSpPr>
        <p:grpSpPr>
          <a:xfrm rot="8236893">
            <a:off x="-122790" y="-382950"/>
            <a:ext cx="1160581" cy="1843510"/>
            <a:chOff x="4836950" y="647600"/>
            <a:chExt cx="1160575" cy="1843500"/>
          </a:xfrm>
        </p:grpSpPr>
        <p:sp>
          <p:nvSpPr>
            <p:cNvPr id="2820" name="Google Shape;2820;p34"/>
            <p:cNvSpPr/>
            <p:nvPr/>
          </p:nvSpPr>
          <p:spPr>
            <a:xfrm>
              <a:off x="5305625" y="1783375"/>
              <a:ext cx="459525" cy="703375"/>
            </a:xfrm>
            <a:custGeom>
              <a:avLst/>
              <a:gdLst/>
              <a:ahLst/>
              <a:cxnLst/>
              <a:rect l="l" t="t" r="r" b="b"/>
              <a:pathLst>
                <a:path w="18381" h="28135" extrusionOk="0">
                  <a:moveTo>
                    <a:pt x="18380" y="1"/>
                  </a:moveTo>
                  <a:lnTo>
                    <a:pt x="18380" y="1"/>
                  </a:lnTo>
                  <a:cubicBezTo>
                    <a:pt x="6205" y="9041"/>
                    <a:pt x="1" y="13744"/>
                    <a:pt x="4337" y="27754"/>
                  </a:cubicBezTo>
                  <a:cubicBezTo>
                    <a:pt x="4417" y="28009"/>
                    <a:pt x="4633" y="28134"/>
                    <a:pt x="4845" y="28134"/>
                  </a:cubicBezTo>
                  <a:cubicBezTo>
                    <a:pt x="5077" y="28134"/>
                    <a:pt x="5303" y="27984"/>
                    <a:pt x="5338" y="27687"/>
                  </a:cubicBezTo>
                  <a:cubicBezTo>
                    <a:pt x="7206" y="17180"/>
                    <a:pt x="11108" y="8540"/>
                    <a:pt x="18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4"/>
            <p:cNvSpPr/>
            <p:nvPr/>
          </p:nvSpPr>
          <p:spPr>
            <a:xfrm>
              <a:off x="4836950" y="1473175"/>
              <a:ext cx="587275" cy="975300"/>
            </a:xfrm>
            <a:custGeom>
              <a:avLst/>
              <a:gdLst/>
              <a:ahLst/>
              <a:cxnLst/>
              <a:rect l="l" t="t" r="r" b="b"/>
              <a:pathLst>
                <a:path w="23491" h="39012" extrusionOk="0">
                  <a:moveTo>
                    <a:pt x="1" y="0"/>
                  </a:moveTo>
                  <a:cubicBezTo>
                    <a:pt x="5438" y="4970"/>
                    <a:pt x="9941" y="12109"/>
                    <a:pt x="13777" y="19481"/>
                  </a:cubicBezTo>
                  <a:cubicBezTo>
                    <a:pt x="17046" y="25785"/>
                    <a:pt x="19748" y="32123"/>
                    <a:pt x="22383" y="38661"/>
                  </a:cubicBezTo>
                  <a:cubicBezTo>
                    <a:pt x="22478" y="38905"/>
                    <a:pt x="22683" y="39011"/>
                    <a:pt x="22889" y="39011"/>
                  </a:cubicBezTo>
                  <a:cubicBezTo>
                    <a:pt x="23189" y="39011"/>
                    <a:pt x="23491" y="38784"/>
                    <a:pt x="23451" y="38428"/>
                  </a:cubicBezTo>
                  <a:cubicBezTo>
                    <a:pt x="23184" y="34658"/>
                    <a:pt x="22750" y="30855"/>
                    <a:pt x="21883" y="27019"/>
                  </a:cubicBezTo>
                  <a:cubicBezTo>
                    <a:pt x="20716" y="21949"/>
                    <a:pt x="18681" y="16679"/>
                    <a:pt x="15612" y="12742"/>
                  </a:cubicBezTo>
                  <a:cubicBezTo>
                    <a:pt x="13911" y="10574"/>
                    <a:pt x="12009" y="8806"/>
                    <a:pt x="10075" y="7239"/>
                  </a:cubicBezTo>
                  <a:cubicBezTo>
                    <a:pt x="6772" y="4503"/>
                    <a:pt x="3403" y="210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4"/>
            <p:cNvSpPr/>
            <p:nvPr/>
          </p:nvSpPr>
          <p:spPr>
            <a:xfrm>
              <a:off x="5288125" y="1393950"/>
              <a:ext cx="216000" cy="1090800"/>
            </a:xfrm>
            <a:custGeom>
              <a:avLst/>
              <a:gdLst/>
              <a:ahLst/>
              <a:cxnLst/>
              <a:rect l="l" t="t" r="r" b="b"/>
              <a:pathLst>
                <a:path w="8640" h="43632" fill="none" extrusionOk="0">
                  <a:moveTo>
                    <a:pt x="0" y="0"/>
                  </a:moveTo>
                  <a:cubicBezTo>
                    <a:pt x="0" y="0"/>
                    <a:pt x="8640" y="19080"/>
                    <a:pt x="5004" y="4363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4"/>
            <p:cNvSpPr/>
            <p:nvPr/>
          </p:nvSpPr>
          <p:spPr>
            <a:xfrm>
              <a:off x="5229750" y="1151275"/>
              <a:ext cx="226850" cy="1333475"/>
            </a:xfrm>
            <a:custGeom>
              <a:avLst/>
              <a:gdLst/>
              <a:ahLst/>
              <a:cxnLst/>
              <a:rect l="l" t="t" r="r" b="b"/>
              <a:pathLst>
                <a:path w="9074" h="53339" fill="none" extrusionOk="0">
                  <a:moveTo>
                    <a:pt x="9073" y="0"/>
                  </a:moveTo>
                  <a:cubicBezTo>
                    <a:pt x="9073" y="0"/>
                    <a:pt x="0" y="19314"/>
                    <a:pt x="7372" y="53338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4"/>
            <p:cNvSpPr/>
            <p:nvPr/>
          </p:nvSpPr>
          <p:spPr>
            <a:xfrm>
              <a:off x="5174700" y="1917650"/>
              <a:ext cx="239350" cy="567100"/>
            </a:xfrm>
            <a:custGeom>
              <a:avLst/>
              <a:gdLst/>
              <a:ahLst/>
              <a:cxnLst/>
              <a:rect l="l" t="t" r="r" b="b"/>
              <a:pathLst>
                <a:path w="9574" h="22684" fill="none" extrusionOk="0">
                  <a:moveTo>
                    <a:pt x="0" y="0"/>
                  </a:moveTo>
                  <a:cubicBezTo>
                    <a:pt x="0" y="0"/>
                    <a:pt x="8773" y="9374"/>
                    <a:pt x="9574" y="22683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4"/>
            <p:cNvSpPr/>
            <p:nvPr/>
          </p:nvSpPr>
          <p:spPr>
            <a:xfrm>
              <a:off x="5352325" y="1633275"/>
              <a:ext cx="252700" cy="844800"/>
            </a:xfrm>
            <a:custGeom>
              <a:avLst/>
              <a:gdLst/>
              <a:ahLst/>
              <a:cxnLst/>
              <a:rect l="l" t="t" r="r" b="b"/>
              <a:pathLst>
                <a:path w="10108" h="33792" fill="none" extrusionOk="0">
                  <a:moveTo>
                    <a:pt x="10108" y="1"/>
                  </a:moveTo>
                  <a:cubicBezTo>
                    <a:pt x="10108" y="1"/>
                    <a:pt x="1" y="10441"/>
                    <a:pt x="2436" y="3379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4"/>
            <p:cNvSpPr/>
            <p:nvPr/>
          </p:nvSpPr>
          <p:spPr>
            <a:xfrm>
              <a:off x="5412375" y="647600"/>
              <a:ext cx="469525" cy="538750"/>
            </a:xfrm>
            <a:custGeom>
              <a:avLst/>
              <a:gdLst/>
              <a:ahLst/>
              <a:cxnLst/>
              <a:rect l="l" t="t" r="r" b="b"/>
              <a:pathLst>
                <a:path w="18781" h="21550" extrusionOk="0">
                  <a:moveTo>
                    <a:pt x="13122" y="1"/>
                  </a:moveTo>
                  <a:cubicBezTo>
                    <a:pt x="11182" y="1"/>
                    <a:pt x="8721" y="1823"/>
                    <a:pt x="7239" y="2334"/>
                  </a:cubicBezTo>
                  <a:cubicBezTo>
                    <a:pt x="6923" y="2446"/>
                    <a:pt x="6621" y="2490"/>
                    <a:pt x="6324" y="2490"/>
                  </a:cubicBezTo>
                  <a:cubicBezTo>
                    <a:pt x="5649" y="2490"/>
                    <a:pt x="5009" y="2263"/>
                    <a:pt x="4337" y="2101"/>
                  </a:cubicBezTo>
                  <a:cubicBezTo>
                    <a:pt x="3781" y="1932"/>
                    <a:pt x="3017" y="1588"/>
                    <a:pt x="2358" y="1588"/>
                  </a:cubicBezTo>
                  <a:cubicBezTo>
                    <a:pt x="2107" y="1588"/>
                    <a:pt x="1871" y="1638"/>
                    <a:pt x="1668" y="1767"/>
                  </a:cubicBezTo>
                  <a:cubicBezTo>
                    <a:pt x="1568" y="1801"/>
                    <a:pt x="1535" y="1834"/>
                    <a:pt x="1501" y="1867"/>
                  </a:cubicBezTo>
                  <a:cubicBezTo>
                    <a:pt x="1435" y="1967"/>
                    <a:pt x="1401" y="2001"/>
                    <a:pt x="1368" y="2034"/>
                  </a:cubicBezTo>
                  <a:cubicBezTo>
                    <a:pt x="1335" y="2101"/>
                    <a:pt x="1268" y="2168"/>
                    <a:pt x="1234" y="2201"/>
                  </a:cubicBezTo>
                  <a:cubicBezTo>
                    <a:pt x="1101" y="2501"/>
                    <a:pt x="1034" y="2835"/>
                    <a:pt x="934" y="3168"/>
                  </a:cubicBezTo>
                  <a:cubicBezTo>
                    <a:pt x="767" y="3802"/>
                    <a:pt x="734" y="4469"/>
                    <a:pt x="767" y="5136"/>
                  </a:cubicBezTo>
                  <a:cubicBezTo>
                    <a:pt x="834" y="6471"/>
                    <a:pt x="1068" y="7838"/>
                    <a:pt x="1201" y="9139"/>
                  </a:cubicBezTo>
                  <a:cubicBezTo>
                    <a:pt x="1234" y="9273"/>
                    <a:pt x="1234" y="9373"/>
                    <a:pt x="1234" y="9506"/>
                  </a:cubicBezTo>
                  <a:cubicBezTo>
                    <a:pt x="1234" y="9806"/>
                    <a:pt x="1268" y="10040"/>
                    <a:pt x="1268" y="10340"/>
                  </a:cubicBezTo>
                  <a:lnTo>
                    <a:pt x="1268" y="11041"/>
                  </a:lnTo>
                  <a:lnTo>
                    <a:pt x="1268" y="11174"/>
                  </a:lnTo>
                  <a:lnTo>
                    <a:pt x="1268" y="11207"/>
                  </a:lnTo>
                  <a:lnTo>
                    <a:pt x="1268" y="11608"/>
                  </a:lnTo>
                  <a:cubicBezTo>
                    <a:pt x="1268" y="11708"/>
                    <a:pt x="1234" y="11875"/>
                    <a:pt x="1234" y="12008"/>
                  </a:cubicBezTo>
                  <a:cubicBezTo>
                    <a:pt x="1234" y="12141"/>
                    <a:pt x="1201" y="12275"/>
                    <a:pt x="1201" y="12375"/>
                  </a:cubicBezTo>
                  <a:cubicBezTo>
                    <a:pt x="1201" y="12475"/>
                    <a:pt x="1201" y="12608"/>
                    <a:pt x="1168" y="12675"/>
                  </a:cubicBezTo>
                  <a:lnTo>
                    <a:pt x="1034" y="13175"/>
                  </a:lnTo>
                  <a:cubicBezTo>
                    <a:pt x="1034" y="13309"/>
                    <a:pt x="1001" y="13442"/>
                    <a:pt x="934" y="13576"/>
                  </a:cubicBezTo>
                  <a:cubicBezTo>
                    <a:pt x="934" y="13609"/>
                    <a:pt x="901" y="13609"/>
                    <a:pt x="901" y="13642"/>
                  </a:cubicBezTo>
                  <a:cubicBezTo>
                    <a:pt x="868" y="13709"/>
                    <a:pt x="868" y="13809"/>
                    <a:pt x="834" y="13876"/>
                  </a:cubicBezTo>
                  <a:cubicBezTo>
                    <a:pt x="767" y="14043"/>
                    <a:pt x="734" y="14176"/>
                    <a:pt x="667" y="14343"/>
                  </a:cubicBezTo>
                  <a:lnTo>
                    <a:pt x="667" y="14376"/>
                  </a:lnTo>
                  <a:cubicBezTo>
                    <a:pt x="434" y="15277"/>
                    <a:pt x="234" y="16178"/>
                    <a:pt x="100" y="17045"/>
                  </a:cubicBezTo>
                  <a:cubicBezTo>
                    <a:pt x="67" y="17345"/>
                    <a:pt x="34" y="17645"/>
                    <a:pt x="34" y="17879"/>
                  </a:cubicBezTo>
                  <a:cubicBezTo>
                    <a:pt x="0" y="18179"/>
                    <a:pt x="0" y="18446"/>
                    <a:pt x="34" y="18713"/>
                  </a:cubicBezTo>
                  <a:cubicBezTo>
                    <a:pt x="34" y="18946"/>
                    <a:pt x="67" y="19146"/>
                    <a:pt x="100" y="19347"/>
                  </a:cubicBezTo>
                  <a:lnTo>
                    <a:pt x="100" y="19380"/>
                  </a:lnTo>
                  <a:cubicBezTo>
                    <a:pt x="167" y="19613"/>
                    <a:pt x="234" y="19814"/>
                    <a:pt x="334" y="20014"/>
                  </a:cubicBezTo>
                  <a:cubicBezTo>
                    <a:pt x="625" y="20782"/>
                    <a:pt x="1211" y="21550"/>
                    <a:pt x="1974" y="21550"/>
                  </a:cubicBezTo>
                  <a:cubicBezTo>
                    <a:pt x="2172" y="21550"/>
                    <a:pt x="2382" y="21498"/>
                    <a:pt x="2602" y="21381"/>
                  </a:cubicBezTo>
                  <a:cubicBezTo>
                    <a:pt x="3203" y="21115"/>
                    <a:pt x="3569" y="20547"/>
                    <a:pt x="4003" y="20014"/>
                  </a:cubicBezTo>
                  <a:cubicBezTo>
                    <a:pt x="5237" y="18379"/>
                    <a:pt x="6572" y="16878"/>
                    <a:pt x="8106" y="15644"/>
                  </a:cubicBezTo>
                  <a:cubicBezTo>
                    <a:pt x="8573" y="15177"/>
                    <a:pt x="9073" y="14777"/>
                    <a:pt x="9607" y="14376"/>
                  </a:cubicBezTo>
                  <a:lnTo>
                    <a:pt x="10007" y="14143"/>
                  </a:lnTo>
                  <a:lnTo>
                    <a:pt x="10241" y="14009"/>
                  </a:lnTo>
                  <a:cubicBezTo>
                    <a:pt x="10241" y="13976"/>
                    <a:pt x="10274" y="13976"/>
                    <a:pt x="10274" y="13976"/>
                  </a:cubicBezTo>
                  <a:cubicBezTo>
                    <a:pt x="11575" y="13309"/>
                    <a:pt x="13010" y="13009"/>
                    <a:pt x="14377" y="12608"/>
                  </a:cubicBezTo>
                  <a:cubicBezTo>
                    <a:pt x="14411" y="12608"/>
                    <a:pt x="14444" y="12575"/>
                    <a:pt x="14511" y="12575"/>
                  </a:cubicBezTo>
                  <a:cubicBezTo>
                    <a:pt x="14577" y="12508"/>
                    <a:pt x="14711" y="12508"/>
                    <a:pt x="14777" y="12475"/>
                  </a:cubicBezTo>
                  <a:cubicBezTo>
                    <a:pt x="14911" y="12475"/>
                    <a:pt x="15011" y="12442"/>
                    <a:pt x="15111" y="12408"/>
                  </a:cubicBezTo>
                  <a:lnTo>
                    <a:pt x="15511" y="12275"/>
                  </a:lnTo>
                  <a:cubicBezTo>
                    <a:pt x="15678" y="12241"/>
                    <a:pt x="15845" y="12141"/>
                    <a:pt x="16012" y="12075"/>
                  </a:cubicBezTo>
                  <a:cubicBezTo>
                    <a:pt x="17379" y="11441"/>
                    <a:pt x="18780" y="10474"/>
                    <a:pt x="18047" y="9106"/>
                  </a:cubicBezTo>
                  <a:cubicBezTo>
                    <a:pt x="18013" y="9006"/>
                    <a:pt x="17946" y="8939"/>
                    <a:pt x="17813" y="8839"/>
                  </a:cubicBezTo>
                  <a:cubicBezTo>
                    <a:pt x="17379" y="8105"/>
                    <a:pt x="16746" y="7471"/>
                    <a:pt x="16312" y="6704"/>
                  </a:cubicBezTo>
                  <a:cubicBezTo>
                    <a:pt x="15711" y="5537"/>
                    <a:pt x="15378" y="4336"/>
                    <a:pt x="15111" y="3035"/>
                  </a:cubicBezTo>
                  <a:cubicBezTo>
                    <a:pt x="14944" y="2201"/>
                    <a:pt x="15411" y="1267"/>
                    <a:pt x="14711" y="600"/>
                  </a:cubicBezTo>
                  <a:cubicBezTo>
                    <a:pt x="14258" y="171"/>
                    <a:pt x="13714" y="1"/>
                    <a:pt x="13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4"/>
            <p:cNvSpPr/>
            <p:nvPr/>
          </p:nvSpPr>
          <p:spPr>
            <a:xfrm>
              <a:off x="5557250" y="727025"/>
              <a:ext cx="316300" cy="187225"/>
            </a:xfrm>
            <a:custGeom>
              <a:avLst/>
              <a:gdLst/>
              <a:ahLst/>
              <a:cxnLst/>
              <a:rect l="l" t="t" r="r" b="b"/>
              <a:pathLst>
                <a:path w="12652" h="7489" extrusionOk="0">
                  <a:moveTo>
                    <a:pt x="11625" y="0"/>
                  </a:moveTo>
                  <a:cubicBezTo>
                    <a:pt x="9030" y="0"/>
                    <a:pt x="1831" y="2811"/>
                    <a:pt x="643" y="5462"/>
                  </a:cubicBezTo>
                  <a:cubicBezTo>
                    <a:pt x="0" y="6440"/>
                    <a:pt x="857" y="7489"/>
                    <a:pt x="1779" y="7489"/>
                  </a:cubicBezTo>
                  <a:cubicBezTo>
                    <a:pt x="1957" y="7489"/>
                    <a:pt x="2138" y="7450"/>
                    <a:pt x="2311" y="7363"/>
                  </a:cubicBezTo>
                  <a:cubicBezTo>
                    <a:pt x="3645" y="6596"/>
                    <a:pt x="4479" y="4561"/>
                    <a:pt x="5814" y="3594"/>
                  </a:cubicBezTo>
                  <a:cubicBezTo>
                    <a:pt x="8549" y="1392"/>
                    <a:pt x="12652" y="1259"/>
                    <a:pt x="12552" y="392"/>
                  </a:cubicBezTo>
                  <a:cubicBezTo>
                    <a:pt x="12506" y="122"/>
                    <a:pt x="12165" y="0"/>
                    <a:pt x="1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4"/>
            <p:cNvSpPr/>
            <p:nvPr/>
          </p:nvSpPr>
          <p:spPr>
            <a:xfrm>
              <a:off x="5414025" y="688225"/>
              <a:ext cx="257725" cy="498550"/>
            </a:xfrm>
            <a:custGeom>
              <a:avLst/>
              <a:gdLst/>
              <a:ahLst/>
              <a:cxnLst/>
              <a:rect l="l" t="t" r="r" b="b"/>
              <a:pathLst>
                <a:path w="10309" h="19942" extrusionOk="0">
                  <a:moveTo>
                    <a:pt x="2210" y="0"/>
                  </a:moveTo>
                  <a:cubicBezTo>
                    <a:pt x="2011" y="0"/>
                    <a:pt x="1806" y="60"/>
                    <a:pt x="1669" y="142"/>
                  </a:cubicBezTo>
                  <a:cubicBezTo>
                    <a:pt x="1602" y="176"/>
                    <a:pt x="1535" y="209"/>
                    <a:pt x="1502" y="276"/>
                  </a:cubicBezTo>
                  <a:cubicBezTo>
                    <a:pt x="1469" y="342"/>
                    <a:pt x="1435" y="376"/>
                    <a:pt x="1369" y="443"/>
                  </a:cubicBezTo>
                  <a:cubicBezTo>
                    <a:pt x="1335" y="476"/>
                    <a:pt x="1302" y="543"/>
                    <a:pt x="1269" y="576"/>
                  </a:cubicBezTo>
                  <a:cubicBezTo>
                    <a:pt x="1135" y="876"/>
                    <a:pt x="1035" y="1210"/>
                    <a:pt x="968" y="1543"/>
                  </a:cubicBezTo>
                  <a:cubicBezTo>
                    <a:pt x="802" y="2177"/>
                    <a:pt x="768" y="2844"/>
                    <a:pt x="802" y="3511"/>
                  </a:cubicBezTo>
                  <a:cubicBezTo>
                    <a:pt x="835" y="4846"/>
                    <a:pt x="1102" y="6213"/>
                    <a:pt x="1202" y="7514"/>
                  </a:cubicBezTo>
                  <a:cubicBezTo>
                    <a:pt x="1269" y="7648"/>
                    <a:pt x="1269" y="7781"/>
                    <a:pt x="1269" y="7881"/>
                  </a:cubicBezTo>
                  <a:cubicBezTo>
                    <a:pt x="1269" y="8181"/>
                    <a:pt x="1302" y="8415"/>
                    <a:pt x="1302" y="8715"/>
                  </a:cubicBezTo>
                  <a:lnTo>
                    <a:pt x="1302" y="9449"/>
                  </a:lnTo>
                  <a:lnTo>
                    <a:pt x="1302" y="9549"/>
                  </a:lnTo>
                  <a:lnTo>
                    <a:pt x="1302" y="9582"/>
                  </a:lnTo>
                  <a:lnTo>
                    <a:pt x="1302" y="9983"/>
                  </a:lnTo>
                  <a:cubicBezTo>
                    <a:pt x="1302" y="10083"/>
                    <a:pt x="1269" y="10283"/>
                    <a:pt x="1269" y="10383"/>
                  </a:cubicBezTo>
                  <a:cubicBezTo>
                    <a:pt x="1269" y="10516"/>
                    <a:pt x="1202" y="10650"/>
                    <a:pt x="1202" y="10783"/>
                  </a:cubicBezTo>
                  <a:cubicBezTo>
                    <a:pt x="1202" y="10850"/>
                    <a:pt x="1202" y="10983"/>
                    <a:pt x="1168" y="11050"/>
                  </a:cubicBezTo>
                  <a:lnTo>
                    <a:pt x="1035" y="11550"/>
                  </a:lnTo>
                  <a:cubicBezTo>
                    <a:pt x="1035" y="11684"/>
                    <a:pt x="1002" y="11817"/>
                    <a:pt x="968" y="11951"/>
                  </a:cubicBezTo>
                  <a:cubicBezTo>
                    <a:pt x="968" y="11984"/>
                    <a:pt x="935" y="11984"/>
                    <a:pt x="935" y="12017"/>
                  </a:cubicBezTo>
                  <a:cubicBezTo>
                    <a:pt x="935" y="12118"/>
                    <a:pt x="868" y="12184"/>
                    <a:pt x="835" y="12284"/>
                  </a:cubicBezTo>
                  <a:cubicBezTo>
                    <a:pt x="802" y="12451"/>
                    <a:pt x="768" y="12551"/>
                    <a:pt x="668" y="12718"/>
                  </a:cubicBezTo>
                  <a:lnTo>
                    <a:pt x="668" y="12785"/>
                  </a:lnTo>
                  <a:cubicBezTo>
                    <a:pt x="468" y="13652"/>
                    <a:pt x="268" y="14553"/>
                    <a:pt x="134" y="15453"/>
                  </a:cubicBezTo>
                  <a:cubicBezTo>
                    <a:pt x="101" y="15720"/>
                    <a:pt x="34" y="15987"/>
                    <a:pt x="34" y="16287"/>
                  </a:cubicBezTo>
                  <a:cubicBezTo>
                    <a:pt x="1" y="16554"/>
                    <a:pt x="1" y="16821"/>
                    <a:pt x="34" y="17121"/>
                  </a:cubicBezTo>
                  <a:cubicBezTo>
                    <a:pt x="34" y="17321"/>
                    <a:pt x="101" y="17521"/>
                    <a:pt x="134" y="17722"/>
                  </a:cubicBezTo>
                  <a:lnTo>
                    <a:pt x="134" y="17788"/>
                  </a:lnTo>
                  <a:cubicBezTo>
                    <a:pt x="168" y="17988"/>
                    <a:pt x="268" y="18189"/>
                    <a:pt x="335" y="18389"/>
                  </a:cubicBezTo>
                  <a:cubicBezTo>
                    <a:pt x="629" y="19165"/>
                    <a:pt x="1225" y="19942"/>
                    <a:pt x="2018" y="19942"/>
                  </a:cubicBezTo>
                  <a:cubicBezTo>
                    <a:pt x="2212" y="19942"/>
                    <a:pt x="2419" y="19895"/>
                    <a:pt x="2636" y="19790"/>
                  </a:cubicBezTo>
                  <a:cubicBezTo>
                    <a:pt x="3203" y="19490"/>
                    <a:pt x="3604" y="18956"/>
                    <a:pt x="4004" y="18389"/>
                  </a:cubicBezTo>
                  <a:cubicBezTo>
                    <a:pt x="5271" y="16788"/>
                    <a:pt x="6606" y="15286"/>
                    <a:pt x="8140" y="14019"/>
                  </a:cubicBezTo>
                  <a:cubicBezTo>
                    <a:pt x="8607" y="13552"/>
                    <a:pt x="9107" y="13152"/>
                    <a:pt x="9641" y="12785"/>
                  </a:cubicBezTo>
                  <a:lnTo>
                    <a:pt x="10008" y="12518"/>
                  </a:lnTo>
                  <a:cubicBezTo>
                    <a:pt x="10108" y="12484"/>
                    <a:pt x="10175" y="12451"/>
                    <a:pt x="10308" y="12351"/>
                  </a:cubicBezTo>
                  <a:cubicBezTo>
                    <a:pt x="9941" y="11184"/>
                    <a:pt x="9441" y="10049"/>
                    <a:pt x="8707" y="9049"/>
                  </a:cubicBezTo>
                  <a:cubicBezTo>
                    <a:pt x="8474" y="8715"/>
                    <a:pt x="8173" y="8382"/>
                    <a:pt x="7873" y="8115"/>
                  </a:cubicBezTo>
                  <a:cubicBezTo>
                    <a:pt x="7006" y="7181"/>
                    <a:pt x="6005" y="6447"/>
                    <a:pt x="5038" y="5613"/>
                  </a:cubicBezTo>
                  <a:cubicBezTo>
                    <a:pt x="3770" y="4512"/>
                    <a:pt x="2536" y="3211"/>
                    <a:pt x="2102" y="1643"/>
                  </a:cubicBezTo>
                  <a:cubicBezTo>
                    <a:pt x="1969" y="1176"/>
                    <a:pt x="1902" y="709"/>
                    <a:pt x="2169" y="342"/>
                  </a:cubicBezTo>
                  <a:cubicBezTo>
                    <a:pt x="2303" y="209"/>
                    <a:pt x="2369" y="142"/>
                    <a:pt x="2503" y="42"/>
                  </a:cubicBezTo>
                  <a:cubicBezTo>
                    <a:pt x="2469" y="9"/>
                    <a:pt x="2369" y="9"/>
                    <a:pt x="2336" y="9"/>
                  </a:cubicBezTo>
                  <a:cubicBezTo>
                    <a:pt x="2295" y="3"/>
                    <a:pt x="2252" y="0"/>
                    <a:pt x="2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4"/>
            <p:cNvSpPr/>
            <p:nvPr/>
          </p:nvSpPr>
          <p:spPr>
            <a:xfrm>
              <a:off x="5406525" y="868575"/>
              <a:ext cx="475375" cy="318200"/>
            </a:xfrm>
            <a:custGeom>
              <a:avLst/>
              <a:gdLst/>
              <a:ahLst/>
              <a:cxnLst/>
              <a:rect l="l" t="t" r="r" b="b"/>
              <a:pathLst>
                <a:path w="19015" h="12728" extrusionOk="0">
                  <a:moveTo>
                    <a:pt x="18114" y="0"/>
                  </a:moveTo>
                  <a:cubicBezTo>
                    <a:pt x="18080" y="400"/>
                    <a:pt x="17847" y="734"/>
                    <a:pt x="17580" y="967"/>
                  </a:cubicBezTo>
                  <a:cubicBezTo>
                    <a:pt x="17238" y="1241"/>
                    <a:pt x="16827" y="1330"/>
                    <a:pt x="16395" y="1330"/>
                  </a:cubicBezTo>
                  <a:cubicBezTo>
                    <a:pt x="15983" y="1330"/>
                    <a:pt x="15552" y="1249"/>
                    <a:pt x="15145" y="1168"/>
                  </a:cubicBezTo>
                  <a:cubicBezTo>
                    <a:pt x="13597" y="876"/>
                    <a:pt x="12018" y="735"/>
                    <a:pt x="10440" y="735"/>
                  </a:cubicBezTo>
                  <a:cubicBezTo>
                    <a:pt x="9672" y="735"/>
                    <a:pt x="8904" y="768"/>
                    <a:pt x="8140" y="834"/>
                  </a:cubicBezTo>
                  <a:cubicBezTo>
                    <a:pt x="5905" y="1067"/>
                    <a:pt x="3670" y="1568"/>
                    <a:pt x="1602" y="2335"/>
                  </a:cubicBezTo>
                  <a:cubicBezTo>
                    <a:pt x="1502" y="2435"/>
                    <a:pt x="1435" y="3603"/>
                    <a:pt x="1435" y="3736"/>
                  </a:cubicBezTo>
                  <a:cubicBezTo>
                    <a:pt x="1335" y="4403"/>
                    <a:pt x="1135" y="4937"/>
                    <a:pt x="935" y="5571"/>
                  </a:cubicBezTo>
                  <a:lnTo>
                    <a:pt x="935" y="5604"/>
                  </a:lnTo>
                  <a:cubicBezTo>
                    <a:pt x="935" y="5637"/>
                    <a:pt x="901" y="5671"/>
                    <a:pt x="901" y="5737"/>
                  </a:cubicBezTo>
                  <a:cubicBezTo>
                    <a:pt x="334" y="7239"/>
                    <a:pt x="1" y="8973"/>
                    <a:pt x="401" y="10508"/>
                  </a:cubicBezTo>
                  <a:lnTo>
                    <a:pt x="401" y="10574"/>
                  </a:lnTo>
                  <a:cubicBezTo>
                    <a:pt x="434" y="10774"/>
                    <a:pt x="501" y="10975"/>
                    <a:pt x="601" y="11175"/>
                  </a:cubicBezTo>
                  <a:cubicBezTo>
                    <a:pt x="896" y="11951"/>
                    <a:pt x="1491" y="12728"/>
                    <a:pt x="2284" y="12728"/>
                  </a:cubicBezTo>
                  <a:cubicBezTo>
                    <a:pt x="2479" y="12728"/>
                    <a:pt x="2686" y="12681"/>
                    <a:pt x="2903" y="12576"/>
                  </a:cubicBezTo>
                  <a:cubicBezTo>
                    <a:pt x="3470" y="12276"/>
                    <a:pt x="3837" y="11742"/>
                    <a:pt x="4270" y="11175"/>
                  </a:cubicBezTo>
                  <a:cubicBezTo>
                    <a:pt x="5505" y="9574"/>
                    <a:pt x="6839" y="8072"/>
                    <a:pt x="8407" y="6805"/>
                  </a:cubicBezTo>
                  <a:cubicBezTo>
                    <a:pt x="9141" y="6171"/>
                    <a:pt x="9941" y="5637"/>
                    <a:pt x="10775" y="5170"/>
                  </a:cubicBezTo>
                  <a:cubicBezTo>
                    <a:pt x="12076" y="4470"/>
                    <a:pt x="13410" y="4103"/>
                    <a:pt x="14745" y="3669"/>
                  </a:cubicBezTo>
                  <a:cubicBezTo>
                    <a:pt x="14811" y="3636"/>
                    <a:pt x="14945" y="3636"/>
                    <a:pt x="15011" y="3603"/>
                  </a:cubicBezTo>
                  <a:cubicBezTo>
                    <a:pt x="15145" y="3603"/>
                    <a:pt x="15245" y="3536"/>
                    <a:pt x="15345" y="3503"/>
                  </a:cubicBezTo>
                  <a:lnTo>
                    <a:pt x="15745" y="3369"/>
                  </a:lnTo>
                  <a:cubicBezTo>
                    <a:pt x="15912" y="3336"/>
                    <a:pt x="16079" y="3269"/>
                    <a:pt x="16246" y="3169"/>
                  </a:cubicBezTo>
                  <a:cubicBezTo>
                    <a:pt x="17580" y="2635"/>
                    <a:pt x="19014" y="1668"/>
                    <a:pt x="18247" y="234"/>
                  </a:cubicBezTo>
                  <a:cubicBezTo>
                    <a:pt x="18180" y="167"/>
                    <a:pt x="18147" y="100"/>
                    <a:pt x="18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4"/>
            <p:cNvSpPr/>
            <p:nvPr/>
          </p:nvSpPr>
          <p:spPr>
            <a:xfrm>
              <a:off x="5576650" y="1298500"/>
              <a:ext cx="395300" cy="378900"/>
            </a:xfrm>
            <a:custGeom>
              <a:avLst/>
              <a:gdLst/>
              <a:ahLst/>
              <a:cxnLst/>
              <a:rect l="l" t="t" r="r" b="b"/>
              <a:pathLst>
                <a:path w="15812" h="15156" extrusionOk="0">
                  <a:moveTo>
                    <a:pt x="4764" y="0"/>
                  </a:moveTo>
                  <a:cubicBezTo>
                    <a:pt x="4665" y="0"/>
                    <a:pt x="4567" y="15"/>
                    <a:pt x="4470" y="49"/>
                  </a:cubicBezTo>
                  <a:cubicBezTo>
                    <a:pt x="4404" y="49"/>
                    <a:pt x="4370" y="49"/>
                    <a:pt x="4337" y="82"/>
                  </a:cubicBezTo>
                  <a:cubicBezTo>
                    <a:pt x="4304" y="115"/>
                    <a:pt x="4237" y="115"/>
                    <a:pt x="4204" y="149"/>
                  </a:cubicBezTo>
                  <a:lnTo>
                    <a:pt x="4070" y="282"/>
                  </a:lnTo>
                  <a:cubicBezTo>
                    <a:pt x="3903" y="482"/>
                    <a:pt x="3803" y="716"/>
                    <a:pt x="3670" y="949"/>
                  </a:cubicBezTo>
                  <a:cubicBezTo>
                    <a:pt x="3403" y="1416"/>
                    <a:pt x="3303" y="1917"/>
                    <a:pt x="3170" y="2417"/>
                  </a:cubicBezTo>
                  <a:cubicBezTo>
                    <a:pt x="2969" y="3451"/>
                    <a:pt x="2903" y="4552"/>
                    <a:pt x="2736" y="5553"/>
                  </a:cubicBezTo>
                  <a:cubicBezTo>
                    <a:pt x="2736" y="5619"/>
                    <a:pt x="2703" y="5753"/>
                    <a:pt x="2703" y="5820"/>
                  </a:cubicBezTo>
                  <a:lnTo>
                    <a:pt x="2569" y="6453"/>
                  </a:lnTo>
                  <a:cubicBezTo>
                    <a:pt x="2536" y="6620"/>
                    <a:pt x="2502" y="6820"/>
                    <a:pt x="2469" y="6987"/>
                  </a:cubicBezTo>
                  <a:cubicBezTo>
                    <a:pt x="2402" y="7054"/>
                    <a:pt x="2402" y="7054"/>
                    <a:pt x="2402" y="7087"/>
                  </a:cubicBezTo>
                  <a:lnTo>
                    <a:pt x="2402" y="7120"/>
                  </a:lnTo>
                  <a:cubicBezTo>
                    <a:pt x="2369" y="7254"/>
                    <a:pt x="2369" y="7321"/>
                    <a:pt x="2336" y="7421"/>
                  </a:cubicBezTo>
                  <a:cubicBezTo>
                    <a:pt x="2302" y="7554"/>
                    <a:pt x="2236" y="7621"/>
                    <a:pt x="2202" y="7754"/>
                  </a:cubicBezTo>
                  <a:cubicBezTo>
                    <a:pt x="2169" y="7821"/>
                    <a:pt x="2135" y="7954"/>
                    <a:pt x="2069" y="8054"/>
                  </a:cubicBezTo>
                  <a:cubicBezTo>
                    <a:pt x="2069" y="8088"/>
                    <a:pt x="2035" y="8155"/>
                    <a:pt x="2002" y="8255"/>
                  </a:cubicBezTo>
                  <a:cubicBezTo>
                    <a:pt x="1969" y="8388"/>
                    <a:pt x="1902" y="8488"/>
                    <a:pt x="1835" y="8622"/>
                  </a:cubicBezTo>
                  <a:cubicBezTo>
                    <a:pt x="1735" y="8722"/>
                    <a:pt x="1702" y="8788"/>
                    <a:pt x="1668" y="8888"/>
                  </a:cubicBezTo>
                  <a:cubicBezTo>
                    <a:pt x="1668" y="8922"/>
                    <a:pt x="1635" y="8922"/>
                    <a:pt x="1635" y="8955"/>
                  </a:cubicBezTo>
                  <a:cubicBezTo>
                    <a:pt x="1568" y="8988"/>
                    <a:pt x="1535" y="9089"/>
                    <a:pt x="1502" y="9122"/>
                  </a:cubicBezTo>
                  <a:cubicBezTo>
                    <a:pt x="1468" y="9222"/>
                    <a:pt x="1368" y="9322"/>
                    <a:pt x="1302" y="9422"/>
                  </a:cubicBezTo>
                  <a:cubicBezTo>
                    <a:pt x="968" y="10056"/>
                    <a:pt x="634" y="10656"/>
                    <a:pt x="368" y="11323"/>
                  </a:cubicBezTo>
                  <a:cubicBezTo>
                    <a:pt x="301" y="11557"/>
                    <a:pt x="201" y="11757"/>
                    <a:pt x="167" y="11957"/>
                  </a:cubicBezTo>
                  <a:lnTo>
                    <a:pt x="34" y="12591"/>
                  </a:lnTo>
                  <a:cubicBezTo>
                    <a:pt x="34" y="12758"/>
                    <a:pt x="1" y="12925"/>
                    <a:pt x="1" y="13091"/>
                  </a:cubicBezTo>
                  <a:cubicBezTo>
                    <a:pt x="1" y="13292"/>
                    <a:pt x="1" y="13458"/>
                    <a:pt x="34" y="13625"/>
                  </a:cubicBezTo>
                  <a:cubicBezTo>
                    <a:pt x="154" y="14377"/>
                    <a:pt x="545" y="15155"/>
                    <a:pt x="1281" y="15155"/>
                  </a:cubicBezTo>
                  <a:cubicBezTo>
                    <a:pt x="1361" y="15155"/>
                    <a:pt x="1446" y="15146"/>
                    <a:pt x="1535" y="15126"/>
                  </a:cubicBezTo>
                  <a:cubicBezTo>
                    <a:pt x="2002" y="14993"/>
                    <a:pt x="2402" y="14659"/>
                    <a:pt x="2836" y="14326"/>
                  </a:cubicBezTo>
                  <a:cubicBezTo>
                    <a:pt x="4070" y="13325"/>
                    <a:pt x="5371" y="12458"/>
                    <a:pt x="6805" y="11790"/>
                  </a:cubicBezTo>
                  <a:cubicBezTo>
                    <a:pt x="7206" y="11557"/>
                    <a:pt x="7673" y="11323"/>
                    <a:pt x="8173" y="11123"/>
                  </a:cubicBezTo>
                  <a:cubicBezTo>
                    <a:pt x="8307" y="11090"/>
                    <a:pt x="8373" y="11023"/>
                    <a:pt x="8507" y="10990"/>
                  </a:cubicBezTo>
                  <a:cubicBezTo>
                    <a:pt x="8573" y="10957"/>
                    <a:pt x="8640" y="10923"/>
                    <a:pt x="8707" y="10923"/>
                  </a:cubicBezTo>
                  <a:lnTo>
                    <a:pt x="8740" y="10923"/>
                  </a:lnTo>
                  <a:cubicBezTo>
                    <a:pt x="9874" y="10623"/>
                    <a:pt x="11008" y="10656"/>
                    <a:pt x="12143" y="10623"/>
                  </a:cubicBezTo>
                  <a:lnTo>
                    <a:pt x="12710" y="10623"/>
                  </a:lnTo>
                  <a:cubicBezTo>
                    <a:pt x="12810" y="10623"/>
                    <a:pt x="12943" y="10590"/>
                    <a:pt x="13010" y="10590"/>
                  </a:cubicBezTo>
                  <a:cubicBezTo>
                    <a:pt x="13143" y="10590"/>
                    <a:pt x="13277" y="10590"/>
                    <a:pt x="13444" y="10556"/>
                  </a:cubicBezTo>
                  <a:cubicBezTo>
                    <a:pt x="14544" y="10323"/>
                    <a:pt x="15812" y="9889"/>
                    <a:pt x="15512" y="8655"/>
                  </a:cubicBezTo>
                  <a:cubicBezTo>
                    <a:pt x="15478" y="8588"/>
                    <a:pt x="15478" y="8555"/>
                    <a:pt x="15412" y="8488"/>
                  </a:cubicBezTo>
                  <a:cubicBezTo>
                    <a:pt x="15212" y="7888"/>
                    <a:pt x="14845" y="7287"/>
                    <a:pt x="14678" y="6620"/>
                  </a:cubicBezTo>
                  <a:cubicBezTo>
                    <a:pt x="14411" y="5619"/>
                    <a:pt x="14411" y="4619"/>
                    <a:pt x="14478" y="3585"/>
                  </a:cubicBezTo>
                  <a:cubicBezTo>
                    <a:pt x="14511" y="2917"/>
                    <a:pt x="15045" y="2250"/>
                    <a:pt x="14644" y="1617"/>
                  </a:cubicBezTo>
                  <a:cubicBezTo>
                    <a:pt x="14225" y="994"/>
                    <a:pt x="13531" y="788"/>
                    <a:pt x="12738" y="788"/>
                  </a:cubicBezTo>
                  <a:cubicBezTo>
                    <a:pt x="11324" y="788"/>
                    <a:pt x="9600" y="1443"/>
                    <a:pt x="8573" y="1550"/>
                  </a:cubicBezTo>
                  <a:cubicBezTo>
                    <a:pt x="8519" y="1554"/>
                    <a:pt x="8466" y="1556"/>
                    <a:pt x="8414" y="1556"/>
                  </a:cubicBezTo>
                  <a:cubicBezTo>
                    <a:pt x="7661" y="1556"/>
                    <a:pt x="7091" y="1126"/>
                    <a:pt x="6405" y="783"/>
                  </a:cubicBezTo>
                  <a:cubicBezTo>
                    <a:pt x="5977" y="526"/>
                    <a:pt x="5353" y="0"/>
                    <a:pt x="4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4"/>
            <p:cNvSpPr/>
            <p:nvPr/>
          </p:nvSpPr>
          <p:spPr>
            <a:xfrm>
              <a:off x="5726650" y="1395825"/>
              <a:ext cx="270875" cy="100425"/>
            </a:xfrm>
            <a:custGeom>
              <a:avLst/>
              <a:gdLst/>
              <a:ahLst/>
              <a:cxnLst/>
              <a:rect l="l" t="t" r="r" b="b"/>
              <a:pathLst>
                <a:path w="10835" h="4017" extrusionOk="0">
                  <a:moveTo>
                    <a:pt x="8630" y="0"/>
                  </a:moveTo>
                  <a:cubicBezTo>
                    <a:pt x="6033" y="0"/>
                    <a:pt x="1908" y="779"/>
                    <a:pt x="772" y="2227"/>
                  </a:cubicBezTo>
                  <a:cubicBezTo>
                    <a:pt x="1" y="2936"/>
                    <a:pt x="656" y="4017"/>
                    <a:pt x="1498" y="4017"/>
                  </a:cubicBezTo>
                  <a:cubicBezTo>
                    <a:pt x="1566" y="4017"/>
                    <a:pt x="1636" y="4010"/>
                    <a:pt x="1706" y="3995"/>
                  </a:cubicBezTo>
                  <a:cubicBezTo>
                    <a:pt x="2874" y="3661"/>
                    <a:pt x="3874" y="2260"/>
                    <a:pt x="5109" y="1760"/>
                  </a:cubicBezTo>
                  <a:cubicBezTo>
                    <a:pt x="7544" y="592"/>
                    <a:pt x="10779" y="1326"/>
                    <a:pt x="10813" y="592"/>
                  </a:cubicBezTo>
                  <a:cubicBezTo>
                    <a:pt x="10835" y="193"/>
                    <a:pt x="9922" y="0"/>
                    <a:pt x="8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4"/>
            <p:cNvSpPr/>
            <p:nvPr/>
          </p:nvSpPr>
          <p:spPr>
            <a:xfrm>
              <a:off x="5575825" y="1300000"/>
              <a:ext cx="218500" cy="378450"/>
            </a:xfrm>
            <a:custGeom>
              <a:avLst/>
              <a:gdLst/>
              <a:ahLst/>
              <a:cxnLst/>
              <a:rect l="l" t="t" r="r" b="b"/>
              <a:pathLst>
                <a:path w="8740" h="15138" extrusionOk="0">
                  <a:moveTo>
                    <a:pt x="4666" y="0"/>
                  </a:moveTo>
                  <a:cubicBezTo>
                    <a:pt x="4592" y="0"/>
                    <a:pt x="4525" y="8"/>
                    <a:pt x="4470" y="22"/>
                  </a:cubicBezTo>
                  <a:cubicBezTo>
                    <a:pt x="4403" y="22"/>
                    <a:pt x="4370" y="22"/>
                    <a:pt x="4337" y="55"/>
                  </a:cubicBezTo>
                  <a:cubicBezTo>
                    <a:pt x="4270" y="89"/>
                    <a:pt x="4237" y="89"/>
                    <a:pt x="4203" y="156"/>
                  </a:cubicBezTo>
                  <a:lnTo>
                    <a:pt x="4070" y="256"/>
                  </a:lnTo>
                  <a:cubicBezTo>
                    <a:pt x="3903" y="489"/>
                    <a:pt x="3770" y="689"/>
                    <a:pt x="3670" y="923"/>
                  </a:cubicBezTo>
                  <a:cubicBezTo>
                    <a:pt x="3403" y="1390"/>
                    <a:pt x="3303" y="1890"/>
                    <a:pt x="3169" y="2390"/>
                  </a:cubicBezTo>
                  <a:cubicBezTo>
                    <a:pt x="2936" y="3425"/>
                    <a:pt x="2902" y="4525"/>
                    <a:pt x="2736" y="5526"/>
                  </a:cubicBezTo>
                  <a:cubicBezTo>
                    <a:pt x="2736" y="5593"/>
                    <a:pt x="2702" y="5726"/>
                    <a:pt x="2702" y="5826"/>
                  </a:cubicBezTo>
                  <a:lnTo>
                    <a:pt x="2569" y="6427"/>
                  </a:lnTo>
                  <a:cubicBezTo>
                    <a:pt x="2535" y="6593"/>
                    <a:pt x="2502" y="6794"/>
                    <a:pt x="2435" y="6994"/>
                  </a:cubicBezTo>
                  <a:cubicBezTo>
                    <a:pt x="2402" y="7027"/>
                    <a:pt x="2402" y="7027"/>
                    <a:pt x="2402" y="7060"/>
                  </a:cubicBezTo>
                  <a:lnTo>
                    <a:pt x="2402" y="7094"/>
                  </a:lnTo>
                  <a:cubicBezTo>
                    <a:pt x="2369" y="7227"/>
                    <a:pt x="2369" y="7327"/>
                    <a:pt x="2335" y="7394"/>
                  </a:cubicBezTo>
                  <a:cubicBezTo>
                    <a:pt x="2269" y="7527"/>
                    <a:pt x="2235" y="7594"/>
                    <a:pt x="2202" y="7728"/>
                  </a:cubicBezTo>
                  <a:cubicBezTo>
                    <a:pt x="2168" y="7828"/>
                    <a:pt x="2102" y="7928"/>
                    <a:pt x="2068" y="8028"/>
                  </a:cubicBezTo>
                  <a:cubicBezTo>
                    <a:pt x="2068" y="8061"/>
                    <a:pt x="2035" y="8161"/>
                    <a:pt x="2002" y="8228"/>
                  </a:cubicBezTo>
                  <a:cubicBezTo>
                    <a:pt x="1935" y="8361"/>
                    <a:pt x="1902" y="8495"/>
                    <a:pt x="1835" y="8595"/>
                  </a:cubicBezTo>
                  <a:cubicBezTo>
                    <a:pt x="1735" y="8695"/>
                    <a:pt x="1701" y="8762"/>
                    <a:pt x="1668" y="8862"/>
                  </a:cubicBezTo>
                  <a:cubicBezTo>
                    <a:pt x="1668" y="8895"/>
                    <a:pt x="1601" y="8895"/>
                    <a:pt x="1601" y="8928"/>
                  </a:cubicBezTo>
                  <a:cubicBezTo>
                    <a:pt x="1568" y="8995"/>
                    <a:pt x="1535" y="9062"/>
                    <a:pt x="1501" y="9095"/>
                  </a:cubicBezTo>
                  <a:cubicBezTo>
                    <a:pt x="1435" y="9195"/>
                    <a:pt x="1368" y="9329"/>
                    <a:pt x="1268" y="9395"/>
                  </a:cubicBezTo>
                  <a:cubicBezTo>
                    <a:pt x="934" y="10029"/>
                    <a:pt x="601" y="10663"/>
                    <a:pt x="367" y="11330"/>
                  </a:cubicBezTo>
                  <a:cubicBezTo>
                    <a:pt x="267" y="11530"/>
                    <a:pt x="200" y="11730"/>
                    <a:pt x="167" y="11931"/>
                  </a:cubicBezTo>
                  <a:lnTo>
                    <a:pt x="34" y="12564"/>
                  </a:lnTo>
                  <a:cubicBezTo>
                    <a:pt x="34" y="12731"/>
                    <a:pt x="0" y="12898"/>
                    <a:pt x="0" y="13065"/>
                  </a:cubicBezTo>
                  <a:cubicBezTo>
                    <a:pt x="0" y="13265"/>
                    <a:pt x="0" y="13432"/>
                    <a:pt x="34" y="13598"/>
                  </a:cubicBezTo>
                  <a:cubicBezTo>
                    <a:pt x="152" y="14341"/>
                    <a:pt x="510" y="15137"/>
                    <a:pt x="1246" y="15137"/>
                  </a:cubicBezTo>
                  <a:cubicBezTo>
                    <a:pt x="1337" y="15137"/>
                    <a:pt x="1433" y="15125"/>
                    <a:pt x="1535" y="15100"/>
                  </a:cubicBezTo>
                  <a:cubicBezTo>
                    <a:pt x="2002" y="14966"/>
                    <a:pt x="2402" y="14666"/>
                    <a:pt x="2836" y="14299"/>
                  </a:cubicBezTo>
                  <a:cubicBezTo>
                    <a:pt x="4070" y="13298"/>
                    <a:pt x="5371" y="12431"/>
                    <a:pt x="6772" y="11764"/>
                  </a:cubicBezTo>
                  <a:cubicBezTo>
                    <a:pt x="7205" y="11530"/>
                    <a:pt x="7672" y="11330"/>
                    <a:pt x="8173" y="11097"/>
                  </a:cubicBezTo>
                  <a:cubicBezTo>
                    <a:pt x="8306" y="11063"/>
                    <a:pt x="8373" y="11030"/>
                    <a:pt x="8506" y="10963"/>
                  </a:cubicBezTo>
                  <a:cubicBezTo>
                    <a:pt x="8573" y="10930"/>
                    <a:pt x="8673" y="10930"/>
                    <a:pt x="8740" y="10897"/>
                  </a:cubicBezTo>
                  <a:cubicBezTo>
                    <a:pt x="8706" y="9896"/>
                    <a:pt x="8540" y="8928"/>
                    <a:pt x="8173" y="8095"/>
                  </a:cubicBezTo>
                  <a:cubicBezTo>
                    <a:pt x="8039" y="7828"/>
                    <a:pt x="7873" y="7527"/>
                    <a:pt x="7706" y="7227"/>
                  </a:cubicBezTo>
                  <a:cubicBezTo>
                    <a:pt x="7239" y="6393"/>
                    <a:pt x="6638" y="5593"/>
                    <a:pt x="6038" y="4826"/>
                  </a:cubicBezTo>
                  <a:cubicBezTo>
                    <a:pt x="5304" y="3725"/>
                    <a:pt x="4570" y="2524"/>
                    <a:pt x="4537" y="1223"/>
                  </a:cubicBezTo>
                  <a:cubicBezTo>
                    <a:pt x="4503" y="889"/>
                    <a:pt x="4537" y="489"/>
                    <a:pt x="4837" y="256"/>
                  </a:cubicBezTo>
                  <a:cubicBezTo>
                    <a:pt x="4904" y="189"/>
                    <a:pt x="5004" y="122"/>
                    <a:pt x="5137" y="89"/>
                  </a:cubicBezTo>
                  <a:cubicBezTo>
                    <a:pt x="5071" y="89"/>
                    <a:pt x="5037" y="55"/>
                    <a:pt x="5004" y="55"/>
                  </a:cubicBezTo>
                  <a:cubicBezTo>
                    <a:pt x="4887" y="16"/>
                    <a:pt x="4769" y="0"/>
                    <a:pt x="4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4"/>
            <p:cNvSpPr/>
            <p:nvPr/>
          </p:nvSpPr>
          <p:spPr>
            <a:xfrm>
              <a:off x="5575825" y="1473275"/>
              <a:ext cx="396125" cy="204125"/>
            </a:xfrm>
            <a:custGeom>
              <a:avLst/>
              <a:gdLst/>
              <a:ahLst/>
              <a:cxnLst/>
              <a:rect l="l" t="t" r="r" b="b"/>
              <a:pathLst>
                <a:path w="15845" h="8165" extrusionOk="0">
                  <a:moveTo>
                    <a:pt x="4672" y="1"/>
                  </a:moveTo>
                  <a:cubicBezTo>
                    <a:pt x="3917" y="1"/>
                    <a:pt x="3160" y="44"/>
                    <a:pt x="2402" y="129"/>
                  </a:cubicBezTo>
                  <a:cubicBezTo>
                    <a:pt x="2335" y="163"/>
                    <a:pt x="2068" y="1063"/>
                    <a:pt x="2035" y="1130"/>
                  </a:cubicBezTo>
                  <a:cubicBezTo>
                    <a:pt x="1868" y="1631"/>
                    <a:pt x="1601" y="1997"/>
                    <a:pt x="1335" y="2431"/>
                  </a:cubicBezTo>
                  <a:cubicBezTo>
                    <a:pt x="1335" y="2464"/>
                    <a:pt x="1268" y="2464"/>
                    <a:pt x="1268" y="2498"/>
                  </a:cubicBezTo>
                  <a:cubicBezTo>
                    <a:pt x="567" y="3599"/>
                    <a:pt x="0" y="4833"/>
                    <a:pt x="0" y="6100"/>
                  </a:cubicBezTo>
                  <a:cubicBezTo>
                    <a:pt x="0" y="6301"/>
                    <a:pt x="0" y="6467"/>
                    <a:pt x="34" y="6634"/>
                  </a:cubicBezTo>
                  <a:cubicBezTo>
                    <a:pt x="154" y="7386"/>
                    <a:pt x="518" y="8164"/>
                    <a:pt x="1272" y="8164"/>
                  </a:cubicBezTo>
                  <a:cubicBezTo>
                    <a:pt x="1355" y="8164"/>
                    <a:pt x="1442" y="8155"/>
                    <a:pt x="1535" y="8135"/>
                  </a:cubicBezTo>
                  <a:cubicBezTo>
                    <a:pt x="2002" y="8002"/>
                    <a:pt x="2402" y="7668"/>
                    <a:pt x="2836" y="7335"/>
                  </a:cubicBezTo>
                  <a:cubicBezTo>
                    <a:pt x="4070" y="6334"/>
                    <a:pt x="5371" y="5467"/>
                    <a:pt x="6772" y="4799"/>
                  </a:cubicBezTo>
                  <a:cubicBezTo>
                    <a:pt x="7472" y="4466"/>
                    <a:pt x="8173" y="4232"/>
                    <a:pt x="8907" y="3999"/>
                  </a:cubicBezTo>
                  <a:cubicBezTo>
                    <a:pt x="10041" y="3732"/>
                    <a:pt x="11075" y="3732"/>
                    <a:pt x="12209" y="3632"/>
                  </a:cubicBezTo>
                  <a:lnTo>
                    <a:pt x="12709" y="3632"/>
                  </a:lnTo>
                  <a:cubicBezTo>
                    <a:pt x="12809" y="3632"/>
                    <a:pt x="12876" y="3599"/>
                    <a:pt x="13010" y="3599"/>
                  </a:cubicBezTo>
                  <a:cubicBezTo>
                    <a:pt x="13143" y="3599"/>
                    <a:pt x="13243" y="3599"/>
                    <a:pt x="13410" y="3565"/>
                  </a:cubicBezTo>
                  <a:cubicBezTo>
                    <a:pt x="14544" y="3332"/>
                    <a:pt x="15845" y="2898"/>
                    <a:pt x="15511" y="1664"/>
                  </a:cubicBezTo>
                  <a:cubicBezTo>
                    <a:pt x="15511" y="1597"/>
                    <a:pt x="15511" y="1497"/>
                    <a:pt x="15445" y="1464"/>
                  </a:cubicBezTo>
                  <a:cubicBezTo>
                    <a:pt x="15345" y="1731"/>
                    <a:pt x="15111" y="1964"/>
                    <a:pt x="14844" y="2098"/>
                  </a:cubicBezTo>
                  <a:cubicBezTo>
                    <a:pt x="14668" y="2185"/>
                    <a:pt x="14484" y="2222"/>
                    <a:pt x="14296" y="2222"/>
                  </a:cubicBezTo>
                  <a:cubicBezTo>
                    <a:pt x="13842" y="2222"/>
                    <a:pt x="13367" y="2010"/>
                    <a:pt x="12943" y="1797"/>
                  </a:cubicBezTo>
                  <a:cubicBezTo>
                    <a:pt x="11275" y="997"/>
                    <a:pt x="9507" y="463"/>
                    <a:pt x="7672" y="230"/>
                  </a:cubicBezTo>
                  <a:cubicBezTo>
                    <a:pt x="6681" y="77"/>
                    <a:pt x="5679" y="1"/>
                    <a:pt x="4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4"/>
            <p:cNvSpPr/>
            <p:nvPr/>
          </p:nvSpPr>
          <p:spPr>
            <a:xfrm>
              <a:off x="4892825" y="896250"/>
              <a:ext cx="427825" cy="521825"/>
            </a:xfrm>
            <a:custGeom>
              <a:avLst/>
              <a:gdLst/>
              <a:ahLst/>
              <a:cxnLst/>
              <a:rect l="l" t="t" r="r" b="b"/>
              <a:pathLst>
                <a:path w="17113" h="20873" extrusionOk="0">
                  <a:moveTo>
                    <a:pt x="4570" y="1"/>
                  </a:moveTo>
                  <a:cubicBezTo>
                    <a:pt x="3968" y="1"/>
                    <a:pt x="3426" y="193"/>
                    <a:pt x="3003" y="694"/>
                  </a:cubicBezTo>
                  <a:cubicBezTo>
                    <a:pt x="2369" y="1395"/>
                    <a:pt x="2869" y="2329"/>
                    <a:pt x="2736" y="3196"/>
                  </a:cubicBezTo>
                  <a:cubicBezTo>
                    <a:pt x="2569" y="4530"/>
                    <a:pt x="2336" y="5731"/>
                    <a:pt x="1835" y="6932"/>
                  </a:cubicBezTo>
                  <a:cubicBezTo>
                    <a:pt x="1502" y="7733"/>
                    <a:pt x="968" y="8400"/>
                    <a:pt x="568" y="9167"/>
                  </a:cubicBezTo>
                  <a:cubicBezTo>
                    <a:pt x="668" y="9234"/>
                    <a:pt x="635" y="9334"/>
                    <a:pt x="601" y="9367"/>
                  </a:cubicBezTo>
                  <a:cubicBezTo>
                    <a:pt x="1" y="10802"/>
                    <a:pt x="1302" y="11702"/>
                    <a:pt x="2536" y="12203"/>
                  </a:cubicBezTo>
                  <a:cubicBezTo>
                    <a:pt x="2703" y="12303"/>
                    <a:pt x="2869" y="12336"/>
                    <a:pt x="3003" y="12369"/>
                  </a:cubicBezTo>
                  <a:cubicBezTo>
                    <a:pt x="3136" y="12403"/>
                    <a:pt x="3203" y="12469"/>
                    <a:pt x="3336" y="12503"/>
                  </a:cubicBezTo>
                  <a:cubicBezTo>
                    <a:pt x="3470" y="12536"/>
                    <a:pt x="3537" y="12536"/>
                    <a:pt x="3637" y="12570"/>
                  </a:cubicBezTo>
                  <a:cubicBezTo>
                    <a:pt x="3703" y="12636"/>
                    <a:pt x="3803" y="12636"/>
                    <a:pt x="3870" y="12670"/>
                  </a:cubicBezTo>
                  <a:cubicBezTo>
                    <a:pt x="3937" y="12670"/>
                    <a:pt x="3970" y="12670"/>
                    <a:pt x="3970" y="12703"/>
                  </a:cubicBezTo>
                  <a:cubicBezTo>
                    <a:pt x="5271" y="13037"/>
                    <a:pt x="6505" y="13203"/>
                    <a:pt x="7673" y="13837"/>
                  </a:cubicBezTo>
                  <a:lnTo>
                    <a:pt x="7706" y="13837"/>
                  </a:lnTo>
                  <a:cubicBezTo>
                    <a:pt x="7806" y="13870"/>
                    <a:pt x="7873" y="13904"/>
                    <a:pt x="7940" y="13971"/>
                  </a:cubicBezTo>
                  <a:cubicBezTo>
                    <a:pt x="8040" y="14037"/>
                    <a:pt x="8140" y="14071"/>
                    <a:pt x="8273" y="14171"/>
                  </a:cubicBezTo>
                  <a:cubicBezTo>
                    <a:pt x="8774" y="14504"/>
                    <a:pt x="9207" y="14905"/>
                    <a:pt x="9674" y="15338"/>
                  </a:cubicBezTo>
                  <a:cubicBezTo>
                    <a:pt x="11142" y="16506"/>
                    <a:pt x="12376" y="17907"/>
                    <a:pt x="13610" y="19474"/>
                  </a:cubicBezTo>
                  <a:cubicBezTo>
                    <a:pt x="13977" y="19975"/>
                    <a:pt x="14378" y="20509"/>
                    <a:pt x="14878" y="20742"/>
                  </a:cubicBezTo>
                  <a:cubicBezTo>
                    <a:pt x="15058" y="20832"/>
                    <a:pt x="15229" y="20872"/>
                    <a:pt x="15390" y="20872"/>
                  </a:cubicBezTo>
                  <a:cubicBezTo>
                    <a:pt x="16127" y="20872"/>
                    <a:pt x="16661" y="20029"/>
                    <a:pt x="16879" y="19208"/>
                  </a:cubicBezTo>
                  <a:cubicBezTo>
                    <a:pt x="16980" y="19007"/>
                    <a:pt x="17013" y="18774"/>
                    <a:pt x="17046" y="18540"/>
                  </a:cubicBezTo>
                  <a:lnTo>
                    <a:pt x="17046" y="18507"/>
                  </a:lnTo>
                  <a:cubicBezTo>
                    <a:pt x="17113" y="18307"/>
                    <a:pt x="17113" y="18073"/>
                    <a:pt x="17113" y="17873"/>
                  </a:cubicBezTo>
                  <a:cubicBezTo>
                    <a:pt x="17113" y="17573"/>
                    <a:pt x="17113" y="17340"/>
                    <a:pt x="17046" y="17039"/>
                  </a:cubicBezTo>
                  <a:cubicBezTo>
                    <a:pt x="17013" y="16739"/>
                    <a:pt x="17013" y="16506"/>
                    <a:pt x="16980" y="16239"/>
                  </a:cubicBezTo>
                  <a:cubicBezTo>
                    <a:pt x="16846" y="15372"/>
                    <a:pt x="16613" y="14504"/>
                    <a:pt x="16346" y="13637"/>
                  </a:cubicBezTo>
                  <a:lnTo>
                    <a:pt x="16346" y="13570"/>
                  </a:lnTo>
                  <a:cubicBezTo>
                    <a:pt x="16279" y="13470"/>
                    <a:pt x="16212" y="13303"/>
                    <a:pt x="16179" y="13170"/>
                  </a:cubicBezTo>
                  <a:cubicBezTo>
                    <a:pt x="16146" y="13070"/>
                    <a:pt x="16112" y="13003"/>
                    <a:pt x="16112" y="12903"/>
                  </a:cubicBezTo>
                  <a:cubicBezTo>
                    <a:pt x="16112" y="12870"/>
                    <a:pt x="16046" y="12870"/>
                    <a:pt x="16046" y="12836"/>
                  </a:cubicBezTo>
                  <a:lnTo>
                    <a:pt x="15945" y="12469"/>
                  </a:lnTo>
                  <a:lnTo>
                    <a:pt x="15812" y="11969"/>
                  </a:lnTo>
                  <a:cubicBezTo>
                    <a:pt x="15779" y="11869"/>
                    <a:pt x="15779" y="11736"/>
                    <a:pt x="15779" y="11669"/>
                  </a:cubicBezTo>
                  <a:cubicBezTo>
                    <a:pt x="15712" y="11535"/>
                    <a:pt x="15712" y="11402"/>
                    <a:pt x="15679" y="11269"/>
                  </a:cubicBezTo>
                  <a:cubicBezTo>
                    <a:pt x="15679" y="11169"/>
                    <a:pt x="15645" y="11002"/>
                    <a:pt x="15645" y="10868"/>
                  </a:cubicBezTo>
                  <a:cubicBezTo>
                    <a:pt x="15645" y="10735"/>
                    <a:pt x="15612" y="10635"/>
                    <a:pt x="15612" y="10501"/>
                  </a:cubicBezTo>
                  <a:lnTo>
                    <a:pt x="15612" y="10435"/>
                  </a:lnTo>
                  <a:lnTo>
                    <a:pt x="15612" y="10335"/>
                  </a:lnTo>
                  <a:cubicBezTo>
                    <a:pt x="15612" y="10068"/>
                    <a:pt x="15545" y="9868"/>
                    <a:pt x="15545" y="9601"/>
                  </a:cubicBezTo>
                  <a:lnTo>
                    <a:pt x="15545" y="8767"/>
                  </a:lnTo>
                  <a:lnTo>
                    <a:pt x="15545" y="8400"/>
                  </a:lnTo>
                  <a:cubicBezTo>
                    <a:pt x="15612" y="7099"/>
                    <a:pt x="15745" y="5698"/>
                    <a:pt x="15745" y="4364"/>
                  </a:cubicBezTo>
                  <a:cubicBezTo>
                    <a:pt x="15745" y="3696"/>
                    <a:pt x="15679" y="3029"/>
                    <a:pt x="15512" y="2396"/>
                  </a:cubicBezTo>
                  <a:cubicBezTo>
                    <a:pt x="15412" y="2062"/>
                    <a:pt x="15345" y="1728"/>
                    <a:pt x="15178" y="1495"/>
                  </a:cubicBezTo>
                  <a:cubicBezTo>
                    <a:pt x="15145" y="1428"/>
                    <a:pt x="15078" y="1361"/>
                    <a:pt x="15045" y="1328"/>
                  </a:cubicBezTo>
                  <a:lnTo>
                    <a:pt x="14911" y="1195"/>
                  </a:lnTo>
                  <a:lnTo>
                    <a:pt x="14811" y="1061"/>
                  </a:lnTo>
                  <a:cubicBezTo>
                    <a:pt x="14648" y="972"/>
                    <a:pt x="14472" y="936"/>
                    <a:pt x="14289" y="936"/>
                  </a:cubicBezTo>
                  <a:cubicBezTo>
                    <a:pt x="13649" y="936"/>
                    <a:pt x="12929" y="1380"/>
                    <a:pt x="12410" y="1562"/>
                  </a:cubicBezTo>
                  <a:cubicBezTo>
                    <a:pt x="11751" y="1815"/>
                    <a:pt x="11132" y="2087"/>
                    <a:pt x="10463" y="2087"/>
                  </a:cubicBezTo>
                  <a:cubicBezTo>
                    <a:pt x="10250" y="2087"/>
                    <a:pt x="10033" y="2060"/>
                    <a:pt x="9808" y="1995"/>
                  </a:cubicBezTo>
                  <a:cubicBezTo>
                    <a:pt x="8498" y="1575"/>
                    <a:pt x="6290" y="1"/>
                    <a:pt x="4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4"/>
            <p:cNvSpPr/>
            <p:nvPr/>
          </p:nvSpPr>
          <p:spPr>
            <a:xfrm>
              <a:off x="4892825" y="981825"/>
              <a:ext cx="291875" cy="172400"/>
            </a:xfrm>
            <a:custGeom>
              <a:avLst/>
              <a:gdLst/>
              <a:ahLst/>
              <a:cxnLst/>
              <a:rect l="l" t="t" r="r" b="b"/>
              <a:pathLst>
                <a:path w="11675" h="6896" extrusionOk="0">
                  <a:moveTo>
                    <a:pt x="1114" y="1"/>
                  </a:moveTo>
                  <a:cubicBezTo>
                    <a:pt x="503" y="1"/>
                    <a:pt x="121" y="137"/>
                    <a:pt x="101" y="440"/>
                  </a:cubicBezTo>
                  <a:cubicBezTo>
                    <a:pt x="1" y="1341"/>
                    <a:pt x="3770" y="1174"/>
                    <a:pt x="6305" y="3242"/>
                  </a:cubicBezTo>
                  <a:cubicBezTo>
                    <a:pt x="7539" y="4110"/>
                    <a:pt x="8373" y="6111"/>
                    <a:pt x="9641" y="6812"/>
                  </a:cubicBezTo>
                  <a:cubicBezTo>
                    <a:pt x="9769" y="6869"/>
                    <a:pt x="9901" y="6895"/>
                    <a:pt x="10031" y="6895"/>
                  </a:cubicBezTo>
                  <a:cubicBezTo>
                    <a:pt x="10884" y="6895"/>
                    <a:pt x="11674" y="5761"/>
                    <a:pt x="11009" y="4777"/>
                  </a:cubicBezTo>
                  <a:cubicBezTo>
                    <a:pt x="9884" y="2260"/>
                    <a:pt x="3602" y="1"/>
                    <a:pt x="1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4"/>
            <p:cNvSpPr/>
            <p:nvPr/>
          </p:nvSpPr>
          <p:spPr>
            <a:xfrm>
              <a:off x="5087125" y="919125"/>
              <a:ext cx="235200" cy="498100"/>
            </a:xfrm>
            <a:custGeom>
              <a:avLst/>
              <a:gdLst/>
              <a:ahLst/>
              <a:cxnLst/>
              <a:rect l="l" t="t" r="r" b="b"/>
              <a:pathLst>
                <a:path w="9408" h="19924" extrusionOk="0">
                  <a:moveTo>
                    <a:pt x="6660" y="0"/>
                  </a:moveTo>
                  <a:cubicBezTo>
                    <a:pt x="6602" y="0"/>
                    <a:pt x="6539" y="5"/>
                    <a:pt x="6472" y="13"/>
                  </a:cubicBezTo>
                  <a:cubicBezTo>
                    <a:pt x="6439" y="13"/>
                    <a:pt x="6406" y="80"/>
                    <a:pt x="6372" y="80"/>
                  </a:cubicBezTo>
                  <a:cubicBezTo>
                    <a:pt x="6472" y="113"/>
                    <a:pt x="6572" y="180"/>
                    <a:pt x="6639" y="313"/>
                  </a:cubicBezTo>
                  <a:cubicBezTo>
                    <a:pt x="6906" y="647"/>
                    <a:pt x="6906" y="1147"/>
                    <a:pt x="6772" y="1581"/>
                  </a:cubicBezTo>
                  <a:cubicBezTo>
                    <a:pt x="6439" y="3182"/>
                    <a:pt x="5405" y="4583"/>
                    <a:pt x="4304" y="5750"/>
                  </a:cubicBezTo>
                  <a:cubicBezTo>
                    <a:pt x="3537" y="6618"/>
                    <a:pt x="2636" y="7452"/>
                    <a:pt x="1902" y="8419"/>
                  </a:cubicBezTo>
                  <a:cubicBezTo>
                    <a:pt x="1635" y="8752"/>
                    <a:pt x="1435" y="9086"/>
                    <a:pt x="1202" y="9420"/>
                  </a:cubicBezTo>
                  <a:cubicBezTo>
                    <a:pt x="668" y="10487"/>
                    <a:pt x="234" y="11655"/>
                    <a:pt x="1" y="12889"/>
                  </a:cubicBezTo>
                  <a:cubicBezTo>
                    <a:pt x="101" y="12922"/>
                    <a:pt x="168" y="12955"/>
                    <a:pt x="234" y="12989"/>
                  </a:cubicBezTo>
                  <a:cubicBezTo>
                    <a:pt x="368" y="13089"/>
                    <a:pt x="435" y="13122"/>
                    <a:pt x="568" y="13222"/>
                  </a:cubicBezTo>
                  <a:cubicBezTo>
                    <a:pt x="1068" y="13556"/>
                    <a:pt x="1535" y="13956"/>
                    <a:pt x="2002" y="14390"/>
                  </a:cubicBezTo>
                  <a:cubicBezTo>
                    <a:pt x="3437" y="15557"/>
                    <a:pt x="4704" y="16958"/>
                    <a:pt x="5905" y="18493"/>
                  </a:cubicBezTo>
                  <a:cubicBezTo>
                    <a:pt x="6272" y="18993"/>
                    <a:pt x="6706" y="19560"/>
                    <a:pt x="7206" y="19794"/>
                  </a:cubicBezTo>
                  <a:cubicBezTo>
                    <a:pt x="7386" y="19883"/>
                    <a:pt x="7556" y="19924"/>
                    <a:pt x="7715" y="19924"/>
                  </a:cubicBezTo>
                  <a:cubicBezTo>
                    <a:pt x="8445" y="19924"/>
                    <a:pt x="8961" y="19080"/>
                    <a:pt x="9208" y="18259"/>
                  </a:cubicBezTo>
                  <a:cubicBezTo>
                    <a:pt x="9274" y="18059"/>
                    <a:pt x="9341" y="17826"/>
                    <a:pt x="9374" y="17592"/>
                  </a:cubicBezTo>
                  <a:lnTo>
                    <a:pt x="9374" y="17559"/>
                  </a:lnTo>
                  <a:cubicBezTo>
                    <a:pt x="9408" y="17325"/>
                    <a:pt x="9408" y="17125"/>
                    <a:pt x="9408" y="16925"/>
                  </a:cubicBezTo>
                  <a:cubicBezTo>
                    <a:pt x="9408" y="16625"/>
                    <a:pt x="9408" y="16391"/>
                    <a:pt x="9374" y="16091"/>
                  </a:cubicBezTo>
                  <a:cubicBezTo>
                    <a:pt x="9341" y="15791"/>
                    <a:pt x="9341" y="15557"/>
                    <a:pt x="9274" y="15290"/>
                  </a:cubicBezTo>
                  <a:cubicBezTo>
                    <a:pt x="9174" y="14423"/>
                    <a:pt x="8907" y="13556"/>
                    <a:pt x="8674" y="12655"/>
                  </a:cubicBezTo>
                  <a:lnTo>
                    <a:pt x="8674" y="12622"/>
                  </a:lnTo>
                  <a:cubicBezTo>
                    <a:pt x="8574" y="12488"/>
                    <a:pt x="8540" y="12322"/>
                    <a:pt x="8507" y="12222"/>
                  </a:cubicBezTo>
                  <a:cubicBezTo>
                    <a:pt x="8440" y="12122"/>
                    <a:pt x="8407" y="12055"/>
                    <a:pt x="8407" y="11955"/>
                  </a:cubicBezTo>
                  <a:cubicBezTo>
                    <a:pt x="8407" y="11921"/>
                    <a:pt x="8374" y="11921"/>
                    <a:pt x="8374" y="11888"/>
                  </a:cubicBezTo>
                  <a:lnTo>
                    <a:pt x="8240" y="11488"/>
                  </a:lnTo>
                  <a:lnTo>
                    <a:pt x="8107" y="10987"/>
                  </a:lnTo>
                  <a:cubicBezTo>
                    <a:pt x="8073" y="10921"/>
                    <a:pt x="8073" y="10787"/>
                    <a:pt x="8073" y="10721"/>
                  </a:cubicBezTo>
                  <a:cubicBezTo>
                    <a:pt x="8040" y="10587"/>
                    <a:pt x="8040" y="10454"/>
                    <a:pt x="8007" y="10320"/>
                  </a:cubicBezTo>
                  <a:cubicBezTo>
                    <a:pt x="8007" y="10220"/>
                    <a:pt x="7940" y="10053"/>
                    <a:pt x="7940" y="9920"/>
                  </a:cubicBezTo>
                  <a:cubicBezTo>
                    <a:pt x="7940" y="9787"/>
                    <a:pt x="7907" y="9653"/>
                    <a:pt x="7907" y="9520"/>
                  </a:cubicBezTo>
                  <a:lnTo>
                    <a:pt x="7907" y="9486"/>
                  </a:lnTo>
                  <a:lnTo>
                    <a:pt x="7907" y="9386"/>
                  </a:lnTo>
                  <a:cubicBezTo>
                    <a:pt x="7907" y="9119"/>
                    <a:pt x="7873" y="8919"/>
                    <a:pt x="7873" y="8652"/>
                  </a:cubicBezTo>
                  <a:lnTo>
                    <a:pt x="7873" y="7818"/>
                  </a:lnTo>
                  <a:lnTo>
                    <a:pt x="7873" y="7452"/>
                  </a:lnTo>
                  <a:cubicBezTo>
                    <a:pt x="7907" y="6151"/>
                    <a:pt x="8073" y="4750"/>
                    <a:pt x="8073" y="3415"/>
                  </a:cubicBezTo>
                  <a:cubicBezTo>
                    <a:pt x="8073" y="2748"/>
                    <a:pt x="7973" y="2081"/>
                    <a:pt x="7807" y="1447"/>
                  </a:cubicBezTo>
                  <a:cubicBezTo>
                    <a:pt x="7740" y="1114"/>
                    <a:pt x="7640" y="780"/>
                    <a:pt x="7473" y="513"/>
                  </a:cubicBezTo>
                  <a:cubicBezTo>
                    <a:pt x="7440" y="480"/>
                    <a:pt x="7406" y="413"/>
                    <a:pt x="7373" y="346"/>
                  </a:cubicBezTo>
                  <a:lnTo>
                    <a:pt x="7239" y="246"/>
                  </a:lnTo>
                  <a:lnTo>
                    <a:pt x="7106" y="113"/>
                  </a:lnTo>
                  <a:cubicBezTo>
                    <a:pt x="6981" y="38"/>
                    <a:pt x="6837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4"/>
            <p:cNvSpPr/>
            <p:nvPr/>
          </p:nvSpPr>
          <p:spPr>
            <a:xfrm>
              <a:off x="4892000" y="1124575"/>
              <a:ext cx="434500" cy="295100"/>
            </a:xfrm>
            <a:custGeom>
              <a:avLst/>
              <a:gdLst/>
              <a:ahLst/>
              <a:cxnLst/>
              <a:rect l="l" t="t" r="r" b="b"/>
              <a:pathLst>
                <a:path w="17380" h="11804" extrusionOk="0">
                  <a:moveTo>
                    <a:pt x="701" y="1"/>
                  </a:moveTo>
                  <a:lnTo>
                    <a:pt x="567" y="234"/>
                  </a:lnTo>
                  <a:cubicBezTo>
                    <a:pt x="0" y="1735"/>
                    <a:pt x="1368" y="2603"/>
                    <a:pt x="2569" y="3070"/>
                  </a:cubicBezTo>
                  <a:cubicBezTo>
                    <a:pt x="2736" y="3170"/>
                    <a:pt x="2902" y="3203"/>
                    <a:pt x="3036" y="3236"/>
                  </a:cubicBezTo>
                  <a:cubicBezTo>
                    <a:pt x="3169" y="3270"/>
                    <a:pt x="3303" y="3336"/>
                    <a:pt x="3369" y="3370"/>
                  </a:cubicBezTo>
                  <a:cubicBezTo>
                    <a:pt x="3503" y="3403"/>
                    <a:pt x="3570" y="3403"/>
                    <a:pt x="3670" y="3437"/>
                  </a:cubicBezTo>
                  <a:cubicBezTo>
                    <a:pt x="3736" y="3503"/>
                    <a:pt x="3836" y="3503"/>
                    <a:pt x="3903" y="3537"/>
                  </a:cubicBezTo>
                  <a:cubicBezTo>
                    <a:pt x="5171" y="3870"/>
                    <a:pt x="6338" y="4170"/>
                    <a:pt x="7539" y="4771"/>
                  </a:cubicBezTo>
                  <a:cubicBezTo>
                    <a:pt x="8340" y="5204"/>
                    <a:pt x="9074" y="5671"/>
                    <a:pt x="9741" y="6239"/>
                  </a:cubicBezTo>
                  <a:cubicBezTo>
                    <a:pt x="11208" y="7406"/>
                    <a:pt x="12476" y="8840"/>
                    <a:pt x="13677" y="10375"/>
                  </a:cubicBezTo>
                  <a:cubicBezTo>
                    <a:pt x="14044" y="10875"/>
                    <a:pt x="14477" y="11409"/>
                    <a:pt x="14978" y="11676"/>
                  </a:cubicBezTo>
                  <a:cubicBezTo>
                    <a:pt x="15154" y="11764"/>
                    <a:pt x="15320" y="11803"/>
                    <a:pt x="15477" y="11803"/>
                  </a:cubicBezTo>
                  <a:cubicBezTo>
                    <a:pt x="16212" y="11803"/>
                    <a:pt x="16732" y="10933"/>
                    <a:pt x="16979" y="10108"/>
                  </a:cubicBezTo>
                  <a:cubicBezTo>
                    <a:pt x="17046" y="9908"/>
                    <a:pt x="17079" y="9708"/>
                    <a:pt x="17146" y="9441"/>
                  </a:cubicBezTo>
                  <a:lnTo>
                    <a:pt x="17146" y="9407"/>
                  </a:lnTo>
                  <a:cubicBezTo>
                    <a:pt x="17379" y="7840"/>
                    <a:pt x="17013" y="6105"/>
                    <a:pt x="16479" y="4604"/>
                  </a:cubicBezTo>
                  <a:cubicBezTo>
                    <a:pt x="16479" y="4571"/>
                    <a:pt x="16412" y="4537"/>
                    <a:pt x="16412" y="4504"/>
                  </a:cubicBezTo>
                  <a:lnTo>
                    <a:pt x="16412" y="4437"/>
                  </a:lnTo>
                  <a:cubicBezTo>
                    <a:pt x="16212" y="3837"/>
                    <a:pt x="16012" y="3336"/>
                    <a:pt x="15878" y="2669"/>
                  </a:cubicBezTo>
                  <a:cubicBezTo>
                    <a:pt x="15845" y="2536"/>
                    <a:pt x="15745" y="1402"/>
                    <a:pt x="15678" y="1335"/>
                  </a:cubicBezTo>
                  <a:cubicBezTo>
                    <a:pt x="13744" y="668"/>
                    <a:pt x="11742" y="334"/>
                    <a:pt x="9707" y="234"/>
                  </a:cubicBezTo>
                  <a:cubicBezTo>
                    <a:pt x="9473" y="227"/>
                    <a:pt x="9239" y="223"/>
                    <a:pt x="9006" y="223"/>
                  </a:cubicBezTo>
                  <a:cubicBezTo>
                    <a:pt x="7112" y="223"/>
                    <a:pt x="5244" y="467"/>
                    <a:pt x="3403" y="1001"/>
                  </a:cubicBezTo>
                  <a:cubicBezTo>
                    <a:pt x="3019" y="1111"/>
                    <a:pt x="2585" y="1221"/>
                    <a:pt x="2173" y="1221"/>
                  </a:cubicBezTo>
                  <a:cubicBezTo>
                    <a:pt x="1832" y="1221"/>
                    <a:pt x="1506" y="1146"/>
                    <a:pt x="1235" y="935"/>
                  </a:cubicBezTo>
                  <a:cubicBezTo>
                    <a:pt x="968" y="735"/>
                    <a:pt x="768" y="368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4"/>
            <p:cNvSpPr/>
            <p:nvPr/>
          </p:nvSpPr>
          <p:spPr>
            <a:xfrm>
              <a:off x="4876975" y="1577850"/>
              <a:ext cx="326925" cy="371600"/>
            </a:xfrm>
            <a:custGeom>
              <a:avLst/>
              <a:gdLst/>
              <a:ahLst/>
              <a:cxnLst/>
              <a:rect l="l" t="t" r="r" b="b"/>
              <a:pathLst>
                <a:path w="13077" h="14864" extrusionOk="0">
                  <a:moveTo>
                    <a:pt x="9771" y="1"/>
                  </a:moveTo>
                  <a:cubicBezTo>
                    <a:pt x="9287" y="1"/>
                    <a:pt x="8740" y="531"/>
                    <a:pt x="8340" y="817"/>
                  </a:cubicBezTo>
                  <a:cubicBezTo>
                    <a:pt x="7784" y="1218"/>
                    <a:pt x="7314" y="1591"/>
                    <a:pt x="6665" y="1591"/>
                  </a:cubicBezTo>
                  <a:cubicBezTo>
                    <a:pt x="6613" y="1591"/>
                    <a:pt x="6560" y="1589"/>
                    <a:pt x="6506" y="1584"/>
                  </a:cubicBezTo>
                  <a:cubicBezTo>
                    <a:pt x="5670" y="1500"/>
                    <a:pt x="4338" y="894"/>
                    <a:pt x="3197" y="894"/>
                  </a:cubicBezTo>
                  <a:cubicBezTo>
                    <a:pt x="2515" y="894"/>
                    <a:pt x="1901" y="1110"/>
                    <a:pt x="1502" y="1784"/>
                  </a:cubicBezTo>
                  <a:cubicBezTo>
                    <a:pt x="1135" y="2418"/>
                    <a:pt x="1569" y="3085"/>
                    <a:pt x="1569" y="3719"/>
                  </a:cubicBezTo>
                  <a:cubicBezTo>
                    <a:pt x="1569" y="4753"/>
                    <a:pt x="1469" y="5720"/>
                    <a:pt x="1235" y="6721"/>
                  </a:cubicBezTo>
                  <a:cubicBezTo>
                    <a:pt x="1068" y="7388"/>
                    <a:pt x="735" y="7955"/>
                    <a:pt x="501" y="8589"/>
                  </a:cubicBezTo>
                  <a:cubicBezTo>
                    <a:pt x="401" y="8589"/>
                    <a:pt x="401" y="8656"/>
                    <a:pt x="335" y="8722"/>
                  </a:cubicBezTo>
                  <a:cubicBezTo>
                    <a:pt x="1" y="9923"/>
                    <a:pt x="1068" y="10323"/>
                    <a:pt x="1969" y="10490"/>
                  </a:cubicBezTo>
                  <a:cubicBezTo>
                    <a:pt x="2102" y="10557"/>
                    <a:pt x="2236" y="10557"/>
                    <a:pt x="2336" y="10557"/>
                  </a:cubicBezTo>
                  <a:cubicBezTo>
                    <a:pt x="2436" y="10557"/>
                    <a:pt x="2503" y="10557"/>
                    <a:pt x="2603" y="10590"/>
                  </a:cubicBezTo>
                  <a:lnTo>
                    <a:pt x="3103" y="10590"/>
                  </a:lnTo>
                  <a:cubicBezTo>
                    <a:pt x="4071" y="10624"/>
                    <a:pt x="4971" y="10557"/>
                    <a:pt x="5872" y="10790"/>
                  </a:cubicBezTo>
                  <a:lnTo>
                    <a:pt x="5939" y="10790"/>
                  </a:lnTo>
                  <a:cubicBezTo>
                    <a:pt x="5972" y="10790"/>
                    <a:pt x="6072" y="10824"/>
                    <a:pt x="6105" y="10824"/>
                  </a:cubicBezTo>
                  <a:lnTo>
                    <a:pt x="6339" y="10957"/>
                  </a:lnTo>
                  <a:cubicBezTo>
                    <a:pt x="6706" y="11124"/>
                    <a:pt x="7106" y="11391"/>
                    <a:pt x="7473" y="11624"/>
                  </a:cubicBezTo>
                  <a:cubicBezTo>
                    <a:pt x="8607" y="12258"/>
                    <a:pt x="9641" y="13125"/>
                    <a:pt x="10642" y="14093"/>
                  </a:cubicBezTo>
                  <a:cubicBezTo>
                    <a:pt x="10975" y="14393"/>
                    <a:pt x="11276" y="14760"/>
                    <a:pt x="11676" y="14827"/>
                  </a:cubicBezTo>
                  <a:cubicBezTo>
                    <a:pt x="11758" y="14851"/>
                    <a:pt x="11836" y="14863"/>
                    <a:pt x="11910" y="14863"/>
                  </a:cubicBezTo>
                  <a:cubicBezTo>
                    <a:pt x="12538" y="14863"/>
                    <a:pt x="12921" y="14041"/>
                    <a:pt x="13010" y="13326"/>
                  </a:cubicBezTo>
                  <a:cubicBezTo>
                    <a:pt x="13077" y="13159"/>
                    <a:pt x="13077" y="12992"/>
                    <a:pt x="13077" y="12792"/>
                  </a:cubicBezTo>
                  <a:cubicBezTo>
                    <a:pt x="13077" y="12625"/>
                    <a:pt x="13077" y="12458"/>
                    <a:pt x="13010" y="12291"/>
                  </a:cubicBezTo>
                  <a:cubicBezTo>
                    <a:pt x="13010" y="12091"/>
                    <a:pt x="12977" y="11891"/>
                    <a:pt x="12944" y="11658"/>
                  </a:cubicBezTo>
                  <a:cubicBezTo>
                    <a:pt x="12910" y="11458"/>
                    <a:pt x="12843" y="11257"/>
                    <a:pt x="12810" y="11091"/>
                  </a:cubicBezTo>
                  <a:cubicBezTo>
                    <a:pt x="12643" y="10423"/>
                    <a:pt x="12410" y="9790"/>
                    <a:pt x="12143" y="9223"/>
                  </a:cubicBezTo>
                  <a:cubicBezTo>
                    <a:pt x="12110" y="9123"/>
                    <a:pt x="12010" y="8989"/>
                    <a:pt x="11976" y="8922"/>
                  </a:cubicBezTo>
                  <a:cubicBezTo>
                    <a:pt x="11943" y="8889"/>
                    <a:pt x="11943" y="8789"/>
                    <a:pt x="11909" y="8756"/>
                  </a:cubicBezTo>
                  <a:cubicBezTo>
                    <a:pt x="11909" y="8722"/>
                    <a:pt x="11843" y="8722"/>
                    <a:pt x="11843" y="8722"/>
                  </a:cubicBezTo>
                  <a:lnTo>
                    <a:pt x="11709" y="8455"/>
                  </a:lnTo>
                  <a:cubicBezTo>
                    <a:pt x="11676" y="8322"/>
                    <a:pt x="11643" y="8222"/>
                    <a:pt x="11609" y="8122"/>
                  </a:cubicBezTo>
                  <a:cubicBezTo>
                    <a:pt x="11543" y="8055"/>
                    <a:pt x="11543" y="7955"/>
                    <a:pt x="11509" y="7922"/>
                  </a:cubicBezTo>
                  <a:cubicBezTo>
                    <a:pt x="11476" y="7822"/>
                    <a:pt x="11476" y="7755"/>
                    <a:pt x="11442" y="7621"/>
                  </a:cubicBezTo>
                  <a:cubicBezTo>
                    <a:pt x="11376" y="7555"/>
                    <a:pt x="11376" y="7421"/>
                    <a:pt x="11342" y="7288"/>
                  </a:cubicBezTo>
                  <a:cubicBezTo>
                    <a:pt x="11342" y="7221"/>
                    <a:pt x="11309" y="7121"/>
                    <a:pt x="11309" y="7054"/>
                  </a:cubicBezTo>
                  <a:lnTo>
                    <a:pt x="11309" y="6988"/>
                  </a:lnTo>
                  <a:lnTo>
                    <a:pt x="11309" y="6921"/>
                  </a:lnTo>
                  <a:cubicBezTo>
                    <a:pt x="11276" y="6754"/>
                    <a:pt x="11276" y="6554"/>
                    <a:pt x="11242" y="6387"/>
                  </a:cubicBezTo>
                  <a:cubicBezTo>
                    <a:pt x="11176" y="6154"/>
                    <a:pt x="11176" y="5954"/>
                    <a:pt x="11142" y="5753"/>
                  </a:cubicBezTo>
                  <a:cubicBezTo>
                    <a:pt x="11142" y="5653"/>
                    <a:pt x="11142" y="5553"/>
                    <a:pt x="11109" y="5453"/>
                  </a:cubicBezTo>
                  <a:cubicBezTo>
                    <a:pt x="11009" y="4453"/>
                    <a:pt x="11042" y="3385"/>
                    <a:pt x="10942" y="2384"/>
                  </a:cubicBezTo>
                  <a:cubicBezTo>
                    <a:pt x="10842" y="1884"/>
                    <a:pt x="10775" y="1384"/>
                    <a:pt x="10609" y="917"/>
                  </a:cubicBezTo>
                  <a:cubicBezTo>
                    <a:pt x="10508" y="650"/>
                    <a:pt x="10442" y="450"/>
                    <a:pt x="10308" y="283"/>
                  </a:cubicBezTo>
                  <a:cubicBezTo>
                    <a:pt x="10275" y="250"/>
                    <a:pt x="10275" y="216"/>
                    <a:pt x="10242" y="149"/>
                  </a:cubicBezTo>
                  <a:cubicBezTo>
                    <a:pt x="10175" y="116"/>
                    <a:pt x="10142" y="116"/>
                    <a:pt x="10142" y="83"/>
                  </a:cubicBezTo>
                  <a:cubicBezTo>
                    <a:pt x="10108" y="49"/>
                    <a:pt x="10075" y="49"/>
                    <a:pt x="10008" y="49"/>
                  </a:cubicBezTo>
                  <a:cubicBezTo>
                    <a:pt x="9931" y="16"/>
                    <a:pt x="9852" y="1"/>
                    <a:pt x="9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4"/>
            <p:cNvSpPr/>
            <p:nvPr/>
          </p:nvSpPr>
          <p:spPr>
            <a:xfrm>
              <a:off x="4864475" y="1677350"/>
              <a:ext cx="222850" cy="97025"/>
            </a:xfrm>
            <a:custGeom>
              <a:avLst/>
              <a:gdLst/>
              <a:ahLst/>
              <a:cxnLst/>
              <a:rect l="l" t="t" r="r" b="b"/>
              <a:pathLst>
                <a:path w="8914" h="3881" extrusionOk="0">
                  <a:moveTo>
                    <a:pt x="2075" y="1"/>
                  </a:moveTo>
                  <a:cubicBezTo>
                    <a:pt x="881" y="1"/>
                    <a:pt x="1" y="213"/>
                    <a:pt x="1" y="639"/>
                  </a:cubicBezTo>
                  <a:cubicBezTo>
                    <a:pt x="1" y="1340"/>
                    <a:pt x="2736" y="606"/>
                    <a:pt x="4737" y="1707"/>
                  </a:cubicBezTo>
                  <a:cubicBezTo>
                    <a:pt x="5671" y="2174"/>
                    <a:pt x="6472" y="3575"/>
                    <a:pt x="7406" y="3875"/>
                  </a:cubicBezTo>
                  <a:cubicBezTo>
                    <a:pt x="7435" y="3879"/>
                    <a:pt x="7464" y="3881"/>
                    <a:pt x="7493" y="3881"/>
                  </a:cubicBezTo>
                  <a:cubicBezTo>
                    <a:pt x="8201" y="3881"/>
                    <a:pt x="8914" y="2746"/>
                    <a:pt x="8273" y="2074"/>
                  </a:cubicBezTo>
                  <a:cubicBezTo>
                    <a:pt x="7435" y="698"/>
                    <a:pt x="4240" y="1"/>
                    <a:pt x="20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4"/>
            <p:cNvSpPr/>
            <p:nvPr/>
          </p:nvSpPr>
          <p:spPr>
            <a:xfrm>
              <a:off x="5024600" y="1581075"/>
              <a:ext cx="179300" cy="371500"/>
            </a:xfrm>
            <a:custGeom>
              <a:avLst/>
              <a:gdLst/>
              <a:ahLst/>
              <a:cxnLst/>
              <a:rect l="l" t="t" r="r" b="b"/>
              <a:pathLst>
                <a:path w="7172" h="14860" extrusionOk="0">
                  <a:moveTo>
                    <a:pt x="3970" y="1"/>
                  </a:moveTo>
                  <a:cubicBezTo>
                    <a:pt x="3881" y="1"/>
                    <a:pt x="3775" y="24"/>
                    <a:pt x="3669" y="87"/>
                  </a:cubicBezTo>
                  <a:cubicBezTo>
                    <a:pt x="3603" y="87"/>
                    <a:pt x="3569" y="121"/>
                    <a:pt x="3569" y="121"/>
                  </a:cubicBezTo>
                  <a:lnTo>
                    <a:pt x="3836" y="254"/>
                  </a:lnTo>
                  <a:cubicBezTo>
                    <a:pt x="4036" y="454"/>
                    <a:pt x="4070" y="821"/>
                    <a:pt x="4036" y="1188"/>
                  </a:cubicBezTo>
                  <a:cubicBezTo>
                    <a:pt x="3903" y="2489"/>
                    <a:pt x="3269" y="3690"/>
                    <a:pt x="2602" y="4791"/>
                  </a:cubicBezTo>
                  <a:cubicBezTo>
                    <a:pt x="2102" y="5591"/>
                    <a:pt x="1535" y="6358"/>
                    <a:pt x="1068" y="7259"/>
                  </a:cubicBezTo>
                  <a:cubicBezTo>
                    <a:pt x="901" y="7526"/>
                    <a:pt x="767" y="7826"/>
                    <a:pt x="667" y="8126"/>
                  </a:cubicBezTo>
                  <a:cubicBezTo>
                    <a:pt x="267" y="8827"/>
                    <a:pt x="67" y="9727"/>
                    <a:pt x="0" y="10761"/>
                  </a:cubicBezTo>
                  <a:cubicBezTo>
                    <a:pt x="67" y="10795"/>
                    <a:pt x="100" y="10795"/>
                    <a:pt x="200" y="10828"/>
                  </a:cubicBezTo>
                  <a:lnTo>
                    <a:pt x="434" y="10962"/>
                  </a:lnTo>
                  <a:cubicBezTo>
                    <a:pt x="834" y="11128"/>
                    <a:pt x="1201" y="11362"/>
                    <a:pt x="1568" y="11629"/>
                  </a:cubicBezTo>
                  <a:cubicBezTo>
                    <a:pt x="2702" y="12229"/>
                    <a:pt x="3736" y="13130"/>
                    <a:pt x="4737" y="14097"/>
                  </a:cubicBezTo>
                  <a:cubicBezTo>
                    <a:pt x="5070" y="14364"/>
                    <a:pt x="5371" y="14764"/>
                    <a:pt x="5771" y="14831"/>
                  </a:cubicBezTo>
                  <a:cubicBezTo>
                    <a:pt x="5845" y="14850"/>
                    <a:pt x="5915" y="14859"/>
                    <a:pt x="5983" y="14859"/>
                  </a:cubicBezTo>
                  <a:cubicBezTo>
                    <a:pt x="6624" y="14859"/>
                    <a:pt x="7015" y="14054"/>
                    <a:pt x="7105" y="13330"/>
                  </a:cubicBezTo>
                  <a:cubicBezTo>
                    <a:pt x="7172" y="13163"/>
                    <a:pt x="7172" y="12996"/>
                    <a:pt x="7172" y="12796"/>
                  </a:cubicBezTo>
                  <a:cubicBezTo>
                    <a:pt x="7172" y="12629"/>
                    <a:pt x="7172" y="12463"/>
                    <a:pt x="7105" y="12296"/>
                  </a:cubicBezTo>
                  <a:cubicBezTo>
                    <a:pt x="7105" y="12096"/>
                    <a:pt x="7072" y="11862"/>
                    <a:pt x="7039" y="11662"/>
                  </a:cubicBezTo>
                  <a:cubicBezTo>
                    <a:pt x="7005" y="11462"/>
                    <a:pt x="6938" y="11262"/>
                    <a:pt x="6905" y="11095"/>
                  </a:cubicBezTo>
                  <a:cubicBezTo>
                    <a:pt x="6738" y="10428"/>
                    <a:pt x="6505" y="9794"/>
                    <a:pt x="6238" y="9194"/>
                  </a:cubicBezTo>
                  <a:cubicBezTo>
                    <a:pt x="6205" y="9127"/>
                    <a:pt x="6105" y="8994"/>
                    <a:pt x="6071" y="8927"/>
                  </a:cubicBezTo>
                  <a:cubicBezTo>
                    <a:pt x="6038" y="8860"/>
                    <a:pt x="6038" y="8793"/>
                    <a:pt x="6004" y="8760"/>
                  </a:cubicBezTo>
                  <a:cubicBezTo>
                    <a:pt x="6004" y="8693"/>
                    <a:pt x="5938" y="8693"/>
                    <a:pt x="5938" y="8693"/>
                  </a:cubicBezTo>
                  <a:lnTo>
                    <a:pt x="5838" y="8460"/>
                  </a:lnTo>
                  <a:cubicBezTo>
                    <a:pt x="5771" y="8326"/>
                    <a:pt x="5738" y="8193"/>
                    <a:pt x="5704" y="8126"/>
                  </a:cubicBezTo>
                  <a:cubicBezTo>
                    <a:pt x="5671" y="8026"/>
                    <a:pt x="5671" y="7959"/>
                    <a:pt x="5604" y="7926"/>
                  </a:cubicBezTo>
                  <a:cubicBezTo>
                    <a:pt x="5571" y="7826"/>
                    <a:pt x="5571" y="7759"/>
                    <a:pt x="5537" y="7626"/>
                  </a:cubicBezTo>
                  <a:cubicBezTo>
                    <a:pt x="5504" y="7526"/>
                    <a:pt x="5504" y="7426"/>
                    <a:pt x="5437" y="7292"/>
                  </a:cubicBezTo>
                  <a:cubicBezTo>
                    <a:pt x="5437" y="7192"/>
                    <a:pt x="5404" y="7126"/>
                    <a:pt x="5404" y="7025"/>
                  </a:cubicBezTo>
                  <a:lnTo>
                    <a:pt x="5404" y="6992"/>
                  </a:lnTo>
                  <a:lnTo>
                    <a:pt x="5404" y="6925"/>
                  </a:lnTo>
                  <a:cubicBezTo>
                    <a:pt x="5371" y="6759"/>
                    <a:pt x="5371" y="6525"/>
                    <a:pt x="5337" y="6358"/>
                  </a:cubicBezTo>
                  <a:cubicBezTo>
                    <a:pt x="5271" y="6158"/>
                    <a:pt x="5271" y="5958"/>
                    <a:pt x="5237" y="5758"/>
                  </a:cubicBezTo>
                  <a:cubicBezTo>
                    <a:pt x="5237" y="5658"/>
                    <a:pt x="5237" y="5524"/>
                    <a:pt x="5204" y="5458"/>
                  </a:cubicBezTo>
                  <a:cubicBezTo>
                    <a:pt x="5104" y="4457"/>
                    <a:pt x="5171" y="3356"/>
                    <a:pt x="5037" y="2355"/>
                  </a:cubicBezTo>
                  <a:cubicBezTo>
                    <a:pt x="4937" y="1855"/>
                    <a:pt x="4870" y="1355"/>
                    <a:pt x="4704" y="921"/>
                  </a:cubicBezTo>
                  <a:cubicBezTo>
                    <a:pt x="4603" y="654"/>
                    <a:pt x="4537" y="454"/>
                    <a:pt x="4403" y="287"/>
                  </a:cubicBezTo>
                  <a:cubicBezTo>
                    <a:pt x="4370" y="254"/>
                    <a:pt x="4370" y="187"/>
                    <a:pt x="4337" y="154"/>
                  </a:cubicBezTo>
                  <a:cubicBezTo>
                    <a:pt x="4270" y="121"/>
                    <a:pt x="4237" y="121"/>
                    <a:pt x="4237" y="87"/>
                  </a:cubicBezTo>
                  <a:cubicBezTo>
                    <a:pt x="4203" y="20"/>
                    <a:pt x="4170" y="20"/>
                    <a:pt x="4103" y="20"/>
                  </a:cubicBezTo>
                  <a:cubicBezTo>
                    <a:pt x="4067" y="8"/>
                    <a:pt x="4021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4"/>
            <p:cNvSpPr/>
            <p:nvPr/>
          </p:nvSpPr>
          <p:spPr>
            <a:xfrm>
              <a:off x="4878650" y="1750525"/>
              <a:ext cx="326100" cy="200350"/>
            </a:xfrm>
            <a:custGeom>
              <a:avLst/>
              <a:gdLst/>
              <a:ahLst/>
              <a:cxnLst/>
              <a:rect l="l" t="t" r="r" b="b"/>
              <a:pathLst>
                <a:path w="13044" h="8014" extrusionOk="0">
                  <a:moveTo>
                    <a:pt x="9864" y="0"/>
                  </a:moveTo>
                  <a:cubicBezTo>
                    <a:pt x="8885" y="0"/>
                    <a:pt x="7895" y="112"/>
                    <a:pt x="6906" y="314"/>
                  </a:cubicBezTo>
                  <a:cubicBezTo>
                    <a:pt x="5371" y="581"/>
                    <a:pt x="3870" y="1181"/>
                    <a:pt x="2436" y="1982"/>
                  </a:cubicBezTo>
                  <a:cubicBezTo>
                    <a:pt x="2062" y="2181"/>
                    <a:pt x="1651" y="2400"/>
                    <a:pt x="1258" y="2400"/>
                  </a:cubicBezTo>
                  <a:cubicBezTo>
                    <a:pt x="1125" y="2400"/>
                    <a:pt x="994" y="2375"/>
                    <a:pt x="868" y="2316"/>
                  </a:cubicBezTo>
                  <a:cubicBezTo>
                    <a:pt x="668" y="2182"/>
                    <a:pt x="501" y="1915"/>
                    <a:pt x="401" y="1682"/>
                  </a:cubicBezTo>
                  <a:cubicBezTo>
                    <a:pt x="368" y="1715"/>
                    <a:pt x="368" y="1815"/>
                    <a:pt x="368" y="1882"/>
                  </a:cubicBezTo>
                  <a:cubicBezTo>
                    <a:pt x="1" y="3049"/>
                    <a:pt x="1035" y="3483"/>
                    <a:pt x="1935" y="3650"/>
                  </a:cubicBezTo>
                  <a:cubicBezTo>
                    <a:pt x="2069" y="3683"/>
                    <a:pt x="2202" y="3683"/>
                    <a:pt x="2336" y="3683"/>
                  </a:cubicBezTo>
                  <a:cubicBezTo>
                    <a:pt x="2402" y="3683"/>
                    <a:pt x="2469" y="3683"/>
                    <a:pt x="2569" y="3717"/>
                  </a:cubicBezTo>
                  <a:lnTo>
                    <a:pt x="3003" y="3717"/>
                  </a:lnTo>
                  <a:cubicBezTo>
                    <a:pt x="3903" y="3750"/>
                    <a:pt x="4771" y="3750"/>
                    <a:pt x="5705" y="4050"/>
                  </a:cubicBezTo>
                  <a:cubicBezTo>
                    <a:pt x="6272" y="4217"/>
                    <a:pt x="6872" y="4484"/>
                    <a:pt x="7406" y="4751"/>
                  </a:cubicBezTo>
                  <a:cubicBezTo>
                    <a:pt x="8540" y="5384"/>
                    <a:pt x="9574" y="6252"/>
                    <a:pt x="10575" y="7219"/>
                  </a:cubicBezTo>
                  <a:cubicBezTo>
                    <a:pt x="10908" y="7519"/>
                    <a:pt x="11209" y="7886"/>
                    <a:pt x="11609" y="7986"/>
                  </a:cubicBezTo>
                  <a:cubicBezTo>
                    <a:pt x="11681" y="8005"/>
                    <a:pt x="11749" y="8014"/>
                    <a:pt x="11816" y="8014"/>
                  </a:cubicBezTo>
                  <a:cubicBezTo>
                    <a:pt x="12460" y="8014"/>
                    <a:pt x="12853" y="7181"/>
                    <a:pt x="12943" y="6485"/>
                  </a:cubicBezTo>
                  <a:cubicBezTo>
                    <a:pt x="13010" y="6318"/>
                    <a:pt x="13010" y="6152"/>
                    <a:pt x="13010" y="5918"/>
                  </a:cubicBezTo>
                  <a:cubicBezTo>
                    <a:pt x="13043" y="4684"/>
                    <a:pt x="12610" y="3483"/>
                    <a:pt x="12109" y="2416"/>
                  </a:cubicBezTo>
                  <a:cubicBezTo>
                    <a:pt x="12109" y="2382"/>
                    <a:pt x="12076" y="2382"/>
                    <a:pt x="12076" y="2349"/>
                  </a:cubicBezTo>
                  <a:cubicBezTo>
                    <a:pt x="11876" y="1915"/>
                    <a:pt x="11709" y="1548"/>
                    <a:pt x="11576" y="1081"/>
                  </a:cubicBezTo>
                  <a:cubicBezTo>
                    <a:pt x="11542" y="1015"/>
                    <a:pt x="11375" y="147"/>
                    <a:pt x="11275" y="81"/>
                  </a:cubicBezTo>
                  <a:cubicBezTo>
                    <a:pt x="10808" y="26"/>
                    <a:pt x="10337" y="0"/>
                    <a:pt x="9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4"/>
            <p:cNvSpPr/>
            <p:nvPr/>
          </p:nvSpPr>
          <p:spPr>
            <a:xfrm>
              <a:off x="5415500" y="1860950"/>
              <a:ext cx="558950" cy="630150"/>
            </a:xfrm>
            <a:custGeom>
              <a:avLst/>
              <a:gdLst/>
              <a:ahLst/>
              <a:cxnLst/>
              <a:rect l="l" t="t" r="r" b="b"/>
              <a:pathLst>
                <a:path w="22358" h="25206" extrusionOk="0">
                  <a:moveTo>
                    <a:pt x="22358" y="0"/>
                  </a:moveTo>
                  <a:lnTo>
                    <a:pt x="22358" y="0"/>
                  </a:lnTo>
                  <a:cubicBezTo>
                    <a:pt x="19089" y="1068"/>
                    <a:pt x="15820" y="2302"/>
                    <a:pt x="12618" y="3803"/>
                  </a:cubicBezTo>
                  <a:cubicBezTo>
                    <a:pt x="10750" y="4737"/>
                    <a:pt x="8882" y="5671"/>
                    <a:pt x="7247" y="7005"/>
                  </a:cubicBezTo>
                  <a:cubicBezTo>
                    <a:pt x="4278" y="9474"/>
                    <a:pt x="2410" y="12976"/>
                    <a:pt x="1376" y="16479"/>
                  </a:cubicBezTo>
                  <a:cubicBezTo>
                    <a:pt x="576" y="19147"/>
                    <a:pt x="242" y="21849"/>
                    <a:pt x="42" y="24584"/>
                  </a:cubicBezTo>
                  <a:cubicBezTo>
                    <a:pt x="0" y="24960"/>
                    <a:pt x="298" y="25205"/>
                    <a:pt x="601" y="25205"/>
                  </a:cubicBezTo>
                  <a:cubicBezTo>
                    <a:pt x="781" y="25205"/>
                    <a:pt x="964" y="25118"/>
                    <a:pt x="1076" y="24918"/>
                  </a:cubicBezTo>
                  <a:cubicBezTo>
                    <a:pt x="3545" y="20481"/>
                    <a:pt x="6080" y="16278"/>
                    <a:pt x="9182" y="12142"/>
                  </a:cubicBezTo>
                  <a:cubicBezTo>
                    <a:pt x="12818" y="7339"/>
                    <a:pt x="17121" y="2835"/>
                    <a:pt x="22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4"/>
            <p:cNvSpPr/>
            <p:nvPr/>
          </p:nvSpPr>
          <p:spPr>
            <a:xfrm>
              <a:off x="4846125" y="1958500"/>
              <a:ext cx="582325" cy="527850"/>
            </a:xfrm>
            <a:custGeom>
              <a:avLst/>
              <a:gdLst/>
              <a:ahLst/>
              <a:cxnLst/>
              <a:rect l="l" t="t" r="r" b="b"/>
              <a:pathLst>
                <a:path w="23293" h="21114" extrusionOk="0">
                  <a:moveTo>
                    <a:pt x="1" y="1"/>
                  </a:moveTo>
                  <a:lnTo>
                    <a:pt x="1" y="1"/>
                  </a:lnTo>
                  <a:cubicBezTo>
                    <a:pt x="9874" y="5238"/>
                    <a:pt x="16646" y="11776"/>
                    <a:pt x="22217" y="20849"/>
                  </a:cubicBezTo>
                  <a:cubicBezTo>
                    <a:pt x="22339" y="21033"/>
                    <a:pt x="22520" y="21113"/>
                    <a:pt x="22697" y="21113"/>
                  </a:cubicBezTo>
                  <a:cubicBezTo>
                    <a:pt x="23001" y="21113"/>
                    <a:pt x="23293" y="20875"/>
                    <a:pt x="23251" y="20516"/>
                  </a:cubicBezTo>
                  <a:cubicBezTo>
                    <a:pt x="22083" y="5972"/>
                    <a:pt x="14645" y="39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34"/>
          <p:cNvSpPr/>
          <p:nvPr/>
        </p:nvSpPr>
        <p:spPr>
          <a:xfrm rot="818203" flipH="1">
            <a:off x="7847141" y="-605378"/>
            <a:ext cx="3855895" cy="1983543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rgbClr val="1E3D28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5" name="Google Shape;2845;p34"/>
          <p:cNvGrpSpPr/>
          <p:nvPr/>
        </p:nvGrpSpPr>
        <p:grpSpPr>
          <a:xfrm rot="-1702004">
            <a:off x="7920647" y="-887877"/>
            <a:ext cx="3403432" cy="2635996"/>
            <a:chOff x="9298389" y="-164681"/>
            <a:chExt cx="3403527" cy="2636070"/>
          </a:xfrm>
        </p:grpSpPr>
        <p:sp>
          <p:nvSpPr>
            <p:cNvPr id="2846" name="Google Shape;2846;p34"/>
            <p:cNvSpPr/>
            <p:nvPr/>
          </p:nvSpPr>
          <p:spPr>
            <a:xfrm rot="-5142096">
              <a:off x="9799889" y="-462995"/>
              <a:ext cx="2400528" cy="3232698"/>
            </a:xfrm>
            <a:custGeom>
              <a:avLst/>
              <a:gdLst/>
              <a:ahLst/>
              <a:cxnLst/>
              <a:rect l="l" t="t" r="r" b="b"/>
              <a:pathLst>
                <a:path w="31088" h="41865" extrusionOk="0">
                  <a:moveTo>
                    <a:pt x="5635" y="0"/>
                  </a:moveTo>
                  <a:cubicBezTo>
                    <a:pt x="5590" y="0"/>
                    <a:pt x="5546" y="1"/>
                    <a:pt x="5501" y="3"/>
                  </a:cubicBezTo>
                  <a:cubicBezTo>
                    <a:pt x="3914" y="65"/>
                    <a:pt x="2419" y="1144"/>
                    <a:pt x="879" y="1144"/>
                  </a:cubicBezTo>
                  <a:cubicBezTo>
                    <a:pt x="662" y="1144"/>
                    <a:pt x="445" y="1123"/>
                    <a:pt x="226" y="1074"/>
                  </a:cubicBezTo>
                  <a:lnTo>
                    <a:pt x="0" y="1062"/>
                  </a:lnTo>
                  <a:lnTo>
                    <a:pt x="0" y="1062"/>
                  </a:lnTo>
                  <a:cubicBezTo>
                    <a:pt x="619" y="1503"/>
                    <a:pt x="786" y="2372"/>
                    <a:pt x="738" y="3134"/>
                  </a:cubicBezTo>
                  <a:cubicBezTo>
                    <a:pt x="679" y="3896"/>
                    <a:pt x="464" y="4658"/>
                    <a:pt x="536" y="5420"/>
                  </a:cubicBezTo>
                  <a:cubicBezTo>
                    <a:pt x="607" y="6182"/>
                    <a:pt x="1083" y="6992"/>
                    <a:pt x="1834" y="7099"/>
                  </a:cubicBezTo>
                  <a:lnTo>
                    <a:pt x="4048" y="5551"/>
                  </a:lnTo>
                  <a:lnTo>
                    <a:pt x="4048" y="5551"/>
                  </a:lnTo>
                  <a:cubicBezTo>
                    <a:pt x="3667" y="6170"/>
                    <a:pt x="3286" y="6789"/>
                    <a:pt x="2905" y="7420"/>
                  </a:cubicBezTo>
                  <a:cubicBezTo>
                    <a:pt x="2762" y="7611"/>
                    <a:pt x="2679" y="7825"/>
                    <a:pt x="2631" y="8063"/>
                  </a:cubicBezTo>
                  <a:cubicBezTo>
                    <a:pt x="2619" y="8337"/>
                    <a:pt x="2679" y="8611"/>
                    <a:pt x="2810" y="8861"/>
                  </a:cubicBezTo>
                  <a:cubicBezTo>
                    <a:pt x="2988" y="9337"/>
                    <a:pt x="3179" y="9801"/>
                    <a:pt x="3369" y="10266"/>
                  </a:cubicBezTo>
                  <a:cubicBezTo>
                    <a:pt x="3405" y="10385"/>
                    <a:pt x="3477" y="10480"/>
                    <a:pt x="3572" y="10551"/>
                  </a:cubicBezTo>
                  <a:cubicBezTo>
                    <a:pt x="3606" y="10568"/>
                    <a:pt x="3641" y="10575"/>
                    <a:pt x="3676" y="10575"/>
                  </a:cubicBezTo>
                  <a:cubicBezTo>
                    <a:pt x="3845" y="10575"/>
                    <a:pt x="4013" y="10402"/>
                    <a:pt x="4131" y="10254"/>
                  </a:cubicBezTo>
                  <a:cubicBezTo>
                    <a:pt x="4751" y="9456"/>
                    <a:pt x="5584" y="8849"/>
                    <a:pt x="6548" y="8527"/>
                  </a:cubicBezTo>
                  <a:lnTo>
                    <a:pt x="6548" y="8527"/>
                  </a:lnTo>
                  <a:cubicBezTo>
                    <a:pt x="5917" y="9325"/>
                    <a:pt x="5274" y="10147"/>
                    <a:pt x="4929" y="11111"/>
                  </a:cubicBezTo>
                  <a:cubicBezTo>
                    <a:pt x="4739" y="11647"/>
                    <a:pt x="4739" y="12373"/>
                    <a:pt x="5108" y="12707"/>
                  </a:cubicBezTo>
                  <a:cubicBezTo>
                    <a:pt x="5191" y="12778"/>
                    <a:pt x="5286" y="12826"/>
                    <a:pt x="5394" y="12861"/>
                  </a:cubicBezTo>
                  <a:cubicBezTo>
                    <a:pt x="5882" y="12290"/>
                    <a:pt x="6382" y="11730"/>
                    <a:pt x="6870" y="11171"/>
                  </a:cubicBezTo>
                  <a:cubicBezTo>
                    <a:pt x="6929" y="11099"/>
                    <a:pt x="6989" y="11028"/>
                    <a:pt x="7049" y="10968"/>
                  </a:cubicBezTo>
                  <a:lnTo>
                    <a:pt x="7049" y="10968"/>
                  </a:lnTo>
                  <a:cubicBezTo>
                    <a:pt x="6989" y="11063"/>
                    <a:pt x="6941" y="11159"/>
                    <a:pt x="6894" y="11266"/>
                  </a:cubicBezTo>
                  <a:cubicBezTo>
                    <a:pt x="6632" y="11814"/>
                    <a:pt x="6406" y="12373"/>
                    <a:pt x="6227" y="12945"/>
                  </a:cubicBezTo>
                  <a:cubicBezTo>
                    <a:pt x="6144" y="13135"/>
                    <a:pt x="6120" y="13338"/>
                    <a:pt x="6144" y="13540"/>
                  </a:cubicBezTo>
                  <a:cubicBezTo>
                    <a:pt x="6263" y="14302"/>
                    <a:pt x="7501" y="14361"/>
                    <a:pt x="7751" y="15076"/>
                  </a:cubicBezTo>
                  <a:cubicBezTo>
                    <a:pt x="8025" y="14564"/>
                    <a:pt x="8489" y="14183"/>
                    <a:pt x="9049" y="14028"/>
                  </a:cubicBezTo>
                  <a:lnTo>
                    <a:pt x="9049" y="14028"/>
                  </a:lnTo>
                  <a:cubicBezTo>
                    <a:pt x="8394" y="14623"/>
                    <a:pt x="8394" y="15814"/>
                    <a:pt x="9073" y="16397"/>
                  </a:cubicBezTo>
                  <a:cubicBezTo>
                    <a:pt x="9370" y="16659"/>
                    <a:pt x="9751" y="16802"/>
                    <a:pt x="10049" y="17052"/>
                  </a:cubicBezTo>
                  <a:cubicBezTo>
                    <a:pt x="10906" y="17755"/>
                    <a:pt x="10918" y="19064"/>
                    <a:pt x="11490" y="20029"/>
                  </a:cubicBezTo>
                  <a:cubicBezTo>
                    <a:pt x="11716" y="20362"/>
                    <a:pt x="11966" y="20696"/>
                    <a:pt x="12228" y="21005"/>
                  </a:cubicBezTo>
                  <a:cubicBezTo>
                    <a:pt x="13049" y="22089"/>
                    <a:pt x="13454" y="23422"/>
                    <a:pt x="13823" y="24732"/>
                  </a:cubicBezTo>
                  <a:cubicBezTo>
                    <a:pt x="13966" y="25232"/>
                    <a:pt x="14109" y="25744"/>
                    <a:pt x="14442" y="26137"/>
                  </a:cubicBezTo>
                  <a:cubicBezTo>
                    <a:pt x="14919" y="26714"/>
                    <a:pt x="15621" y="26908"/>
                    <a:pt x="16377" y="26908"/>
                  </a:cubicBezTo>
                  <a:cubicBezTo>
                    <a:pt x="17055" y="26908"/>
                    <a:pt x="17777" y="26752"/>
                    <a:pt x="18419" y="26577"/>
                  </a:cubicBezTo>
                  <a:lnTo>
                    <a:pt x="18419" y="26577"/>
                  </a:lnTo>
                  <a:cubicBezTo>
                    <a:pt x="17514" y="27280"/>
                    <a:pt x="16609" y="28149"/>
                    <a:pt x="16466" y="29292"/>
                  </a:cubicBezTo>
                  <a:cubicBezTo>
                    <a:pt x="16395" y="29911"/>
                    <a:pt x="16562" y="30542"/>
                    <a:pt x="16800" y="31114"/>
                  </a:cubicBezTo>
                  <a:cubicBezTo>
                    <a:pt x="17550" y="32888"/>
                    <a:pt x="18931" y="34328"/>
                    <a:pt x="20669" y="35138"/>
                  </a:cubicBezTo>
                  <a:cubicBezTo>
                    <a:pt x="21801" y="35650"/>
                    <a:pt x="23019" y="35919"/>
                    <a:pt x="24246" y="35919"/>
                  </a:cubicBezTo>
                  <a:cubicBezTo>
                    <a:pt x="24530" y="35919"/>
                    <a:pt x="24815" y="35905"/>
                    <a:pt x="25098" y="35876"/>
                  </a:cubicBezTo>
                  <a:lnTo>
                    <a:pt x="25098" y="35876"/>
                  </a:lnTo>
                  <a:lnTo>
                    <a:pt x="25015" y="36078"/>
                  </a:lnTo>
                  <a:lnTo>
                    <a:pt x="25265" y="35876"/>
                  </a:lnTo>
                  <a:cubicBezTo>
                    <a:pt x="25860" y="38436"/>
                    <a:pt x="26182" y="40377"/>
                    <a:pt x="26384" y="41865"/>
                  </a:cubicBezTo>
                  <a:lnTo>
                    <a:pt x="26515" y="41853"/>
                  </a:lnTo>
                  <a:cubicBezTo>
                    <a:pt x="26313" y="40365"/>
                    <a:pt x="25991" y="38424"/>
                    <a:pt x="25384" y="35852"/>
                  </a:cubicBezTo>
                  <a:lnTo>
                    <a:pt x="25539" y="35828"/>
                  </a:lnTo>
                  <a:cubicBezTo>
                    <a:pt x="27825" y="35531"/>
                    <a:pt x="29849" y="35495"/>
                    <a:pt x="30444" y="32697"/>
                  </a:cubicBezTo>
                  <a:cubicBezTo>
                    <a:pt x="30635" y="31792"/>
                    <a:pt x="30456" y="30852"/>
                    <a:pt x="30635" y="29947"/>
                  </a:cubicBezTo>
                  <a:lnTo>
                    <a:pt x="30635" y="29947"/>
                  </a:lnTo>
                  <a:cubicBezTo>
                    <a:pt x="30105" y="30607"/>
                    <a:pt x="29316" y="30969"/>
                    <a:pt x="28502" y="30969"/>
                  </a:cubicBezTo>
                  <a:cubicBezTo>
                    <a:pt x="28200" y="30969"/>
                    <a:pt x="27895" y="30919"/>
                    <a:pt x="27599" y="30816"/>
                  </a:cubicBezTo>
                  <a:lnTo>
                    <a:pt x="30611" y="28828"/>
                  </a:lnTo>
                  <a:cubicBezTo>
                    <a:pt x="30801" y="28720"/>
                    <a:pt x="30956" y="28566"/>
                    <a:pt x="31052" y="28375"/>
                  </a:cubicBezTo>
                  <a:cubicBezTo>
                    <a:pt x="31087" y="28173"/>
                    <a:pt x="31063" y="27946"/>
                    <a:pt x="30980" y="27756"/>
                  </a:cubicBezTo>
                  <a:cubicBezTo>
                    <a:pt x="30170" y="25279"/>
                    <a:pt x="29147" y="22874"/>
                    <a:pt x="27932" y="20577"/>
                  </a:cubicBezTo>
                  <a:cubicBezTo>
                    <a:pt x="26730" y="18291"/>
                    <a:pt x="23955" y="14433"/>
                    <a:pt x="23848" y="14242"/>
                  </a:cubicBezTo>
                  <a:cubicBezTo>
                    <a:pt x="22860" y="15004"/>
                    <a:pt x="21967" y="15552"/>
                    <a:pt x="20776" y="15921"/>
                  </a:cubicBezTo>
                  <a:cubicBezTo>
                    <a:pt x="21717" y="14600"/>
                    <a:pt x="21538" y="13695"/>
                    <a:pt x="22646" y="12516"/>
                  </a:cubicBezTo>
                  <a:cubicBezTo>
                    <a:pt x="21550" y="10635"/>
                    <a:pt x="20205" y="8908"/>
                    <a:pt x="18645" y="7373"/>
                  </a:cubicBezTo>
                  <a:cubicBezTo>
                    <a:pt x="18002" y="7992"/>
                    <a:pt x="17300" y="8551"/>
                    <a:pt x="16550" y="9039"/>
                  </a:cubicBezTo>
                  <a:cubicBezTo>
                    <a:pt x="16274" y="9212"/>
                    <a:pt x="15986" y="9373"/>
                    <a:pt x="15677" y="9373"/>
                  </a:cubicBezTo>
                  <a:cubicBezTo>
                    <a:pt x="15667" y="9373"/>
                    <a:pt x="15656" y="9373"/>
                    <a:pt x="15645" y="9373"/>
                  </a:cubicBezTo>
                  <a:cubicBezTo>
                    <a:pt x="15311" y="9361"/>
                    <a:pt x="14978" y="9099"/>
                    <a:pt x="15014" y="8766"/>
                  </a:cubicBezTo>
                  <a:cubicBezTo>
                    <a:pt x="16014" y="8087"/>
                    <a:pt x="16550" y="6896"/>
                    <a:pt x="16419" y="5694"/>
                  </a:cubicBezTo>
                  <a:lnTo>
                    <a:pt x="16419" y="5694"/>
                  </a:lnTo>
                  <a:cubicBezTo>
                    <a:pt x="16133" y="6015"/>
                    <a:pt x="15859" y="6349"/>
                    <a:pt x="15573" y="6670"/>
                  </a:cubicBezTo>
                  <a:cubicBezTo>
                    <a:pt x="15812" y="6075"/>
                    <a:pt x="15609" y="5360"/>
                    <a:pt x="15216" y="4848"/>
                  </a:cubicBezTo>
                  <a:cubicBezTo>
                    <a:pt x="14823" y="4325"/>
                    <a:pt x="14264" y="3967"/>
                    <a:pt x="13728" y="3610"/>
                  </a:cubicBezTo>
                  <a:cubicBezTo>
                    <a:pt x="13281" y="3326"/>
                    <a:pt x="12740" y="3036"/>
                    <a:pt x="12237" y="3036"/>
                  </a:cubicBezTo>
                  <a:cubicBezTo>
                    <a:pt x="12043" y="3036"/>
                    <a:pt x="11855" y="3079"/>
                    <a:pt x="11680" y="3182"/>
                  </a:cubicBezTo>
                  <a:cubicBezTo>
                    <a:pt x="11413" y="3335"/>
                    <a:pt x="11155" y="3622"/>
                    <a:pt x="10876" y="3622"/>
                  </a:cubicBezTo>
                  <a:cubicBezTo>
                    <a:pt x="10831" y="3622"/>
                    <a:pt x="10785" y="3615"/>
                    <a:pt x="10739" y="3598"/>
                  </a:cubicBezTo>
                  <a:cubicBezTo>
                    <a:pt x="10966" y="3146"/>
                    <a:pt x="10799" y="2574"/>
                    <a:pt x="10478" y="2181"/>
                  </a:cubicBezTo>
                  <a:cubicBezTo>
                    <a:pt x="10168" y="1789"/>
                    <a:pt x="9716" y="1538"/>
                    <a:pt x="9275" y="1288"/>
                  </a:cubicBezTo>
                  <a:cubicBezTo>
                    <a:pt x="8136" y="655"/>
                    <a:pt x="6929" y="0"/>
                    <a:pt x="5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4"/>
            <p:cNvSpPr/>
            <p:nvPr/>
          </p:nvSpPr>
          <p:spPr>
            <a:xfrm rot="-5142096">
              <a:off x="10598029" y="408426"/>
              <a:ext cx="1127217" cy="1843406"/>
            </a:xfrm>
            <a:custGeom>
              <a:avLst/>
              <a:gdLst/>
              <a:ahLst/>
              <a:cxnLst/>
              <a:rect l="l" t="t" r="r" b="b"/>
              <a:pathLst>
                <a:path w="14598" h="23873" extrusionOk="0">
                  <a:moveTo>
                    <a:pt x="775" y="1"/>
                  </a:moveTo>
                  <a:cubicBezTo>
                    <a:pt x="513" y="549"/>
                    <a:pt x="287" y="1108"/>
                    <a:pt x="108" y="1692"/>
                  </a:cubicBezTo>
                  <a:cubicBezTo>
                    <a:pt x="25" y="1882"/>
                    <a:pt x="1" y="2085"/>
                    <a:pt x="25" y="2287"/>
                  </a:cubicBezTo>
                  <a:cubicBezTo>
                    <a:pt x="144" y="3037"/>
                    <a:pt x="1382" y="3097"/>
                    <a:pt x="1632" y="3823"/>
                  </a:cubicBezTo>
                  <a:cubicBezTo>
                    <a:pt x="1906" y="3311"/>
                    <a:pt x="2370" y="2918"/>
                    <a:pt x="2930" y="2763"/>
                  </a:cubicBezTo>
                  <a:lnTo>
                    <a:pt x="2930" y="2763"/>
                  </a:lnTo>
                  <a:cubicBezTo>
                    <a:pt x="2275" y="3370"/>
                    <a:pt x="2275" y="4537"/>
                    <a:pt x="2954" y="5133"/>
                  </a:cubicBezTo>
                  <a:cubicBezTo>
                    <a:pt x="3251" y="5394"/>
                    <a:pt x="3632" y="5537"/>
                    <a:pt x="3930" y="5787"/>
                  </a:cubicBezTo>
                  <a:cubicBezTo>
                    <a:pt x="4799" y="6490"/>
                    <a:pt x="4799" y="7811"/>
                    <a:pt x="5371" y="8764"/>
                  </a:cubicBezTo>
                  <a:cubicBezTo>
                    <a:pt x="5597" y="9109"/>
                    <a:pt x="5847" y="9431"/>
                    <a:pt x="6109" y="9752"/>
                  </a:cubicBezTo>
                  <a:cubicBezTo>
                    <a:pt x="6942" y="10836"/>
                    <a:pt x="7335" y="12169"/>
                    <a:pt x="7704" y="13467"/>
                  </a:cubicBezTo>
                  <a:cubicBezTo>
                    <a:pt x="7847" y="13967"/>
                    <a:pt x="7990" y="14479"/>
                    <a:pt x="8323" y="14884"/>
                  </a:cubicBezTo>
                  <a:cubicBezTo>
                    <a:pt x="8798" y="15459"/>
                    <a:pt x="9496" y="15653"/>
                    <a:pt x="10248" y="15653"/>
                  </a:cubicBezTo>
                  <a:cubicBezTo>
                    <a:pt x="10929" y="15653"/>
                    <a:pt x="11655" y="15493"/>
                    <a:pt x="12300" y="15312"/>
                  </a:cubicBezTo>
                  <a:lnTo>
                    <a:pt x="12300" y="15312"/>
                  </a:lnTo>
                  <a:cubicBezTo>
                    <a:pt x="11395" y="16015"/>
                    <a:pt x="10490" y="16896"/>
                    <a:pt x="10347" y="18039"/>
                  </a:cubicBezTo>
                  <a:cubicBezTo>
                    <a:pt x="10276" y="18658"/>
                    <a:pt x="10443" y="19277"/>
                    <a:pt x="10681" y="19861"/>
                  </a:cubicBezTo>
                  <a:cubicBezTo>
                    <a:pt x="11431" y="21635"/>
                    <a:pt x="12812" y="23063"/>
                    <a:pt x="14550" y="23873"/>
                  </a:cubicBezTo>
                  <a:cubicBezTo>
                    <a:pt x="14491" y="23409"/>
                    <a:pt x="14276" y="22980"/>
                    <a:pt x="13931" y="22647"/>
                  </a:cubicBezTo>
                  <a:cubicBezTo>
                    <a:pt x="13717" y="22456"/>
                    <a:pt x="13455" y="22277"/>
                    <a:pt x="13348" y="22004"/>
                  </a:cubicBezTo>
                  <a:cubicBezTo>
                    <a:pt x="13217" y="21635"/>
                    <a:pt x="13443" y="21242"/>
                    <a:pt x="13491" y="20849"/>
                  </a:cubicBezTo>
                  <a:cubicBezTo>
                    <a:pt x="13538" y="20468"/>
                    <a:pt x="13419" y="20075"/>
                    <a:pt x="13455" y="19682"/>
                  </a:cubicBezTo>
                  <a:cubicBezTo>
                    <a:pt x="13514" y="19170"/>
                    <a:pt x="13872" y="18718"/>
                    <a:pt x="14134" y="18277"/>
                  </a:cubicBezTo>
                  <a:cubicBezTo>
                    <a:pt x="14407" y="17825"/>
                    <a:pt x="14598" y="17241"/>
                    <a:pt x="14336" y="16789"/>
                  </a:cubicBezTo>
                  <a:cubicBezTo>
                    <a:pt x="14193" y="16551"/>
                    <a:pt x="13955" y="16384"/>
                    <a:pt x="13836" y="16122"/>
                  </a:cubicBezTo>
                  <a:cubicBezTo>
                    <a:pt x="13550" y="15467"/>
                    <a:pt x="14312" y="14765"/>
                    <a:pt x="14217" y="14038"/>
                  </a:cubicBezTo>
                  <a:lnTo>
                    <a:pt x="14217" y="14038"/>
                  </a:lnTo>
                  <a:cubicBezTo>
                    <a:pt x="14177" y="14042"/>
                    <a:pt x="14137" y="14044"/>
                    <a:pt x="14098" y="14044"/>
                  </a:cubicBezTo>
                  <a:cubicBezTo>
                    <a:pt x="13423" y="14044"/>
                    <a:pt x="12851" y="13480"/>
                    <a:pt x="12502" y="12895"/>
                  </a:cubicBezTo>
                  <a:cubicBezTo>
                    <a:pt x="12121" y="12264"/>
                    <a:pt x="11848" y="11550"/>
                    <a:pt x="11288" y="11086"/>
                  </a:cubicBezTo>
                  <a:cubicBezTo>
                    <a:pt x="10812" y="10705"/>
                    <a:pt x="10204" y="10550"/>
                    <a:pt x="9645" y="10300"/>
                  </a:cubicBezTo>
                  <a:cubicBezTo>
                    <a:pt x="9085" y="10050"/>
                    <a:pt x="8538" y="9645"/>
                    <a:pt x="8419" y="9050"/>
                  </a:cubicBezTo>
                  <a:cubicBezTo>
                    <a:pt x="8288" y="8323"/>
                    <a:pt x="8847" y="7669"/>
                    <a:pt x="9359" y="7145"/>
                  </a:cubicBezTo>
                  <a:cubicBezTo>
                    <a:pt x="8526" y="6657"/>
                    <a:pt x="7776" y="6037"/>
                    <a:pt x="7145" y="5299"/>
                  </a:cubicBezTo>
                  <a:cubicBezTo>
                    <a:pt x="6978" y="5144"/>
                    <a:pt x="6871" y="4942"/>
                    <a:pt x="6811" y="4716"/>
                  </a:cubicBezTo>
                  <a:cubicBezTo>
                    <a:pt x="6740" y="4097"/>
                    <a:pt x="7526" y="3728"/>
                    <a:pt x="7776" y="3156"/>
                  </a:cubicBezTo>
                  <a:cubicBezTo>
                    <a:pt x="7823" y="3073"/>
                    <a:pt x="7823" y="2989"/>
                    <a:pt x="7811" y="2906"/>
                  </a:cubicBezTo>
                  <a:cubicBezTo>
                    <a:pt x="7764" y="2775"/>
                    <a:pt x="7633" y="2716"/>
                    <a:pt x="7514" y="2668"/>
                  </a:cubicBezTo>
                  <a:cubicBezTo>
                    <a:pt x="7014" y="2478"/>
                    <a:pt x="6448" y="2288"/>
                    <a:pt x="5927" y="2288"/>
                  </a:cubicBezTo>
                  <a:cubicBezTo>
                    <a:pt x="5827" y="2288"/>
                    <a:pt x="5728" y="2295"/>
                    <a:pt x="5632" y="2311"/>
                  </a:cubicBezTo>
                  <a:cubicBezTo>
                    <a:pt x="5561" y="2263"/>
                    <a:pt x="5478" y="2227"/>
                    <a:pt x="5382" y="2216"/>
                  </a:cubicBezTo>
                  <a:cubicBezTo>
                    <a:pt x="5168" y="2192"/>
                    <a:pt x="4906" y="2204"/>
                    <a:pt x="4763" y="2061"/>
                  </a:cubicBezTo>
                  <a:cubicBezTo>
                    <a:pt x="4573" y="1870"/>
                    <a:pt x="4668" y="1537"/>
                    <a:pt x="4537" y="1299"/>
                  </a:cubicBezTo>
                  <a:cubicBezTo>
                    <a:pt x="4435" y="1108"/>
                    <a:pt x="4261" y="1042"/>
                    <a:pt x="4055" y="1042"/>
                  </a:cubicBezTo>
                  <a:cubicBezTo>
                    <a:pt x="3736" y="1042"/>
                    <a:pt x="3339" y="1200"/>
                    <a:pt x="3013" y="1287"/>
                  </a:cubicBezTo>
                  <a:cubicBezTo>
                    <a:pt x="2857" y="1330"/>
                    <a:pt x="2699" y="1351"/>
                    <a:pt x="2541" y="1351"/>
                  </a:cubicBezTo>
                  <a:cubicBezTo>
                    <a:pt x="1965" y="1351"/>
                    <a:pt x="1406" y="1071"/>
                    <a:pt x="1060" y="584"/>
                  </a:cubicBezTo>
                  <a:cubicBezTo>
                    <a:pt x="941" y="406"/>
                    <a:pt x="846" y="215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48" name="Google Shape;2848;p3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740088" y="-183227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9" name="Google Shape;2849;p3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854112" y="-534827"/>
            <a:ext cx="2715351" cy="242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1_1_1_1">
    <p:spTree>
      <p:nvGrpSpPr>
        <p:cNvPr id="1" name="Shape 2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1" name="Google Shape;2851;p35"/>
          <p:cNvGrpSpPr/>
          <p:nvPr/>
        </p:nvGrpSpPr>
        <p:grpSpPr>
          <a:xfrm rot="-1126758">
            <a:off x="8219740" y="3807370"/>
            <a:ext cx="1526569" cy="1507522"/>
            <a:chOff x="4045425" y="3839900"/>
            <a:chExt cx="559025" cy="552050"/>
          </a:xfrm>
        </p:grpSpPr>
        <p:sp>
          <p:nvSpPr>
            <p:cNvPr id="2852" name="Google Shape;2852;p35"/>
            <p:cNvSpPr/>
            <p:nvPr/>
          </p:nvSpPr>
          <p:spPr>
            <a:xfrm>
              <a:off x="4302300" y="3839900"/>
              <a:ext cx="67900" cy="274150"/>
            </a:xfrm>
            <a:custGeom>
              <a:avLst/>
              <a:gdLst/>
              <a:ahLst/>
              <a:cxnLst/>
              <a:rect l="l" t="t" r="r" b="b"/>
              <a:pathLst>
                <a:path w="2716" h="10966" extrusionOk="0">
                  <a:moveTo>
                    <a:pt x="406" y="0"/>
                  </a:moveTo>
                  <a:cubicBezTo>
                    <a:pt x="406" y="0"/>
                    <a:pt x="1" y="3572"/>
                    <a:pt x="156" y="5524"/>
                  </a:cubicBezTo>
                  <a:cubicBezTo>
                    <a:pt x="311" y="7477"/>
                    <a:pt x="1799" y="10966"/>
                    <a:pt x="1799" y="10966"/>
                  </a:cubicBezTo>
                  <a:cubicBezTo>
                    <a:pt x="1799" y="10966"/>
                    <a:pt x="2716" y="7525"/>
                    <a:pt x="2287" y="5524"/>
                  </a:cubicBezTo>
                  <a:cubicBezTo>
                    <a:pt x="1858" y="3524"/>
                    <a:pt x="406" y="0"/>
                    <a:pt x="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5"/>
            <p:cNvSpPr/>
            <p:nvPr/>
          </p:nvSpPr>
          <p:spPr>
            <a:xfrm>
              <a:off x="4142475" y="3927100"/>
              <a:ext cx="196475" cy="194400"/>
            </a:xfrm>
            <a:custGeom>
              <a:avLst/>
              <a:gdLst/>
              <a:ahLst/>
              <a:cxnLst/>
              <a:rect l="l" t="t" r="r" b="b"/>
              <a:pathLst>
                <a:path w="7859" h="7776" extrusionOk="0">
                  <a:moveTo>
                    <a:pt x="0" y="1"/>
                  </a:moveTo>
                  <a:cubicBezTo>
                    <a:pt x="0" y="1"/>
                    <a:pt x="1882" y="3060"/>
                    <a:pt x="3215" y="4501"/>
                  </a:cubicBezTo>
                  <a:cubicBezTo>
                    <a:pt x="4537" y="5942"/>
                    <a:pt x="7858" y="7775"/>
                    <a:pt x="7858" y="7775"/>
                  </a:cubicBezTo>
                  <a:cubicBezTo>
                    <a:pt x="7858" y="7775"/>
                    <a:pt x="6453" y="4501"/>
                    <a:pt x="4882" y="3191"/>
                  </a:cubicBezTo>
                  <a:cubicBezTo>
                    <a:pt x="3322" y="188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5"/>
            <p:cNvSpPr/>
            <p:nvPr/>
          </p:nvSpPr>
          <p:spPr>
            <a:xfrm>
              <a:off x="4360050" y="3883050"/>
              <a:ext cx="113450" cy="228325"/>
            </a:xfrm>
            <a:custGeom>
              <a:avLst/>
              <a:gdLst/>
              <a:ahLst/>
              <a:cxnLst/>
              <a:rect l="l" t="t" r="r" b="b"/>
              <a:pathLst>
                <a:path w="4538" h="9133" extrusionOk="0">
                  <a:moveTo>
                    <a:pt x="4537" y="0"/>
                  </a:moveTo>
                  <a:cubicBezTo>
                    <a:pt x="4537" y="1"/>
                    <a:pt x="2346" y="2489"/>
                    <a:pt x="1465" y="4072"/>
                  </a:cubicBezTo>
                  <a:cubicBezTo>
                    <a:pt x="572" y="5644"/>
                    <a:pt x="1" y="9132"/>
                    <a:pt x="1" y="9132"/>
                  </a:cubicBezTo>
                  <a:cubicBezTo>
                    <a:pt x="1" y="9132"/>
                    <a:pt x="2537" y="7025"/>
                    <a:pt x="3227" y="5263"/>
                  </a:cubicBezTo>
                  <a:cubicBezTo>
                    <a:pt x="3906" y="3501"/>
                    <a:pt x="4537" y="1"/>
                    <a:pt x="4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5"/>
            <p:cNvSpPr/>
            <p:nvPr/>
          </p:nvSpPr>
          <p:spPr>
            <a:xfrm>
              <a:off x="4362450" y="4017875"/>
              <a:ext cx="235150" cy="128325"/>
            </a:xfrm>
            <a:custGeom>
              <a:avLst/>
              <a:gdLst/>
              <a:ahLst/>
              <a:cxnLst/>
              <a:rect l="l" t="t" r="r" b="b"/>
              <a:pathLst>
                <a:path w="9406" h="5133" extrusionOk="0">
                  <a:moveTo>
                    <a:pt x="9406" y="1"/>
                  </a:moveTo>
                  <a:cubicBezTo>
                    <a:pt x="9406" y="1"/>
                    <a:pt x="6036" y="870"/>
                    <a:pt x="4322" y="1692"/>
                  </a:cubicBezTo>
                  <a:cubicBezTo>
                    <a:pt x="2607" y="2513"/>
                    <a:pt x="0" y="5133"/>
                    <a:pt x="0" y="5133"/>
                  </a:cubicBezTo>
                  <a:cubicBezTo>
                    <a:pt x="0" y="5133"/>
                    <a:pt x="3441" y="4775"/>
                    <a:pt x="5096" y="3680"/>
                  </a:cubicBezTo>
                  <a:cubicBezTo>
                    <a:pt x="6739" y="2585"/>
                    <a:pt x="9406" y="1"/>
                    <a:pt x="94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5"/>
            <p:cNvSpPr/>
            <p:nvPr/>
          </p:nvSpPr>
          <p:spPr>
            <a:xfrm>
              <a:off x="4366000" y="4165700"/>
              <a:ext cx="238450" cy="53125"/>
            </a:xfrm>
            <a:custGeom>
              <a:avLst/>
              <a:gdLst/>
              <a:ahLst/>
              <a:cxnLst/>
              <a:rect l="l" t="t" r="r" b="b"/>
              <a:pathLst>
                <a:path w="9538" h="2125" extrusionOk="0">
                  <a:moveTo>
                    <a:pt x="4134" y="1"/>
                  </a:moveTo>
                  <a:cubicBezTo>
                    <a:pt x="2384" y="1"/>
                    <a:pt x="1" y="529"/>
                    <a:pt x="1" y="529"/>
                  </a:cubicBezTo>
                  <a:cubicBezTo>
                    <a:pt x="1" y="529"/>
                    <a:pt x="2668" y="2125"/>
                    <a:pt x="4454" y="2125"/>
                  </a:cubicBezTo>
                  <a:cubicBezTo>
                    <a:pt x="6228" y="2125"/>
                    <a:pt x="9538" y="1446"/>
                    <a:pt x="9538" y="1446"/>
                  </a:cubicBezTo>
                  <a:cubicBezTo>
                    <a:pt x="9538" y="1446"/>
                    <a:pt x="6645" y="315"/>
                    <a:pt x="4966" y="53"/>
                  </a:cubicBezTo>
                  <a:cubicBezTo>
                    <a:pt x="4718" y="16"/>
                    <a:pt x="4435" y="1"/>
                    <a:pt x="4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5"/>
            <p:cNvSpPr/>
            <p:nvPr/>
          </p:nvSpPr>
          <p:spPr>
            <a:xfrm>
              <a:off x="4360050" y="4217900"/>
              <a:ext cx="183375" cy="94975"/>
            </a:xfrm>
            <a:custGeom>
              <a:avLst/>
              <a:gdLst/>
              <a:ahLst/>
              <a:cxnLst/>
              <a:rect l="l" t="t" r="r" b="b"/>
              <a:pathLst>
                <a:path w="7335" h="3799" extrusionOk="0">
                  <a:moveTo>
                    <a:pt x="1" y="1"/>
                  </a:moveTo>
                  <a:cubicBezTo>
                    <a:pt x="1" y="1"/>
                    <a:pt x="1489" y="2275"/>
                    <a:pt x="2930" y="2823"/>
                  </a:cubicBezTo>
                  <a:cubicBezTo>
                    <a:pt x="4370" y="3382"/>
                    <a:pt x="7335" y="3799"/>
                    <a:pt x="7335" y="3799"/>
                  </a:cubicBezTo>
                  <a:cubicBezTo>
                    <a:pt x="7335" y="3799"/>
                    <a:pt x="5466" y="1882"/>
                    <a:pt x="4216" y="1120"/>
                  </a:cubicBezTo>
                  <a:cubicBezTo>
                    <a:pt x="2954" y="35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5"/>
            <p:cNvSpPr/>
            <p:nvPr/>
          </p:nvSpPr>
          <p:spPr>
            <a:xfrm>
              <a:off x="4045425" y="4084900"/>
              <a:ext cx="293525" cy="61250"/>
            </a:xfrm>
            <a:custGeom>
              <a:avLst/>
              <a:gdLst/>
              <a:ahLst/>
              <a:cxnLst/>
              <a:rect l="l" t="t" r="r" b="b"/>
              <a:pathLst>
                <a:path w="11741" h="2450" extrusionOk="0">
                  <a:moveTo>
                    <a:pt x="3481" y="0"/>
                  </a:moveTo>
                  <a:cubicBezTo>
                    <a:pt x="1690" y="0"/>
                    <a:pt x="1" y="94"/>
                    <a:pt x="1" y="94"/>
                  </a:cubicBezTo>
                  <a:cubicBezTo>
                    <a:pt x="1" y="94"/>
                    <a:pt x="3561" y="1654"/>
                    <a:pt x="5633" y="2154"/>
                  </a:cubicBezTo>
                  <a:cubicBezTo>
                    <a:pt x="6594" y="2387"/>
                    <a:pt x="7988" y="2449"/>
                    <a:pt x="9202" y="2449"/>
                  </a:cubicBezTo>
                  <a:cubicBezTo>
                    <a:pt x="10589" y="2449"/>
                    <a:pt x="11740" y="2368"/>
                    <a:pt x="11740" y="2368"/>
                  </a:cubicBezTo>
                  <a:cubicBezTo>
                    <a:pt x="11740" y="2368"/>
                    <a:pt x="8466" y="368"/>
                    <a:pt x="6275" y="118"/>
                  </a:cubicBezTo>
                  <a:cubicBezTo>
                    <a:pt x="5491" y="29"/>
                    <a:pt x="4471" y="0"/>
                    <a:pt x="3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5"/>
            <p:cNvSpPr/>
            <p:nvPr/>
          </p:nvSpPr>
          <p:spPr>
            <a:xfrm>
              <a:off x="4068950" y="4163625"/>
              <a:ext cx="261075" cy="57450"/>
            </a:xfrm>
            <a:custGeom>
              <a:avLst/>
              <a:gdLst/>
              <a:ahLst/>
              <a:cxnLst/>
              <a:rect l="l" t="t" r="r" b="b"/>
              <a:pathLst>
                <a:path w="10443" h="2298" extrusionOk="0">
                  <a:moveTo>
                    <a:pt x="6522" y="1"/>
                  </a:moveTo>
                  <a:cubicBezTo>
                    <a:pt x="6068" y="1"/>
                    <a:pt x="5632" y="36"/>
                    <a:pt x="5251" y="124"/>
                  </a:cubicBezTo>
                  <a:cubicBezTo>
                    <a:pt x="3346" y="553"/>
                    <a:pt x="0" y="2041"/>
                    <a:pt x="0" y="2041"/>
                  </a:cubicBezTo>
                  <a:cubicBezTo>
                    <a:pt x="0" y="2041"/>
                    <a:pt x="2293" y="2297"/>
                    <a:pt x="4142" y="2297"/>
                  </a:cubicBezTo>
                  <a:cubicBezTo>
                    <a:pt x="4546" y="2297"/>
                    <a:pt x="4930" y="2285"/>
                    <a:pt x="5263" y="2255"/>
                  </a:cubicBezTo>
                  <a:cubicBezTo>
                    <a:pt x="7132" y="2089"/>
                    <a:pt x="10442" y="565"/>
                    <a:pt x="10442" y="565"/>
                  </a:cubicBezTo>
                  <a:cubicBezTo>
                    <a:pt x="10442" y="565"/>
                    <a:pt x="8339" y="1"/>
                    <a:pt x="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5"/>
            <p:cNvSpPr/>
            <p:nvPr/>
          </p:nvSpPr>
          <p:spPr>
            <a:xfrm>
              <a:off x="4152900" y="4210775"/>
              <a:ext cx="175625" cy="118175"/>
            </a:xfrm>
            <a:custGeom>
              <a:avLst/>
              <a:gdLst/>
              <a:ahLst/>
              <a:cxnLst/>
              <a:rect l="l" t="t" r="r" b="b"/>
              <a:pathLst>
                <a:path w="7025" h="4727" extrusionOk="0">
                  <a:moveTo>
                    <a:pt x="7025" y="0"/>
                  </a:moveTo>
                  <a:lnTo>
                    <a:pt x="7025" y="0"/>
                  </a:lnTo>
                  <a:cubicBezTo>
                    <a:pt x="7024" y="0"/>
                    <a:pt x="4262" y="250"/>
                    <a:pt x="3060" y="1274"/>
                  </a:cubicBezTo>
                  <a:cubicBezTo>
                    <a:pt x="1845" y="2286"/>
                    <a:pt x="0" y="4727"/>
                    <a:pt x="0" y="4727"/>
                  </a:cubicBezTo>
                  <a:cubicBezTo>
                    <a:pt x="0" y="4727"/>
                    <a:pt x="2643" y="3965"/>
                    <a:pt x="3941" y="3215"/>
                  </a:cubicBezTo>
                  <a:cubicBezTo>
                    <a:pt x="5227" y="2453"/>
                    <a:pt x="7025" y="0"/>
                    <a:pt x="70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5"/>
            <p:cNvSpPr/>
            <p:nvPr/>
          </p:nvSpPr>
          <p:spPr>
            <a:xfrm>
              <a:off x="4177000" y="3962400"/>
              <a:ext cx="329100" cy="429550"/>
            </a:xfrm>
            <a:custGeom>
              <a:avLst/>
              <a:gdLst/>
              <a:ahLst/>
              <a:cxnLst/>
              <a:rect l="l" t="t" r="r" b="b"/>
              <a:pathLst>
                <a:path w="13164" h="17182" extrusionOk="0">
                  <a:moveTo>
                    <a:pt x="6209" y="0"/>
                  </a:moveTo>
                  <a:cubicBezTo>
                    <a:pt x="6202" y="0"/>
                    <a:pt x="6192" y="5"/>
                    <a:pt x="6192" y="5"/>
                  </a:cubicBezTo>
                  <a:cubicBezTo>
                    <a:pt x="6466" y="1160"/>
                    <a:pt x="6656" y="2327"/>
                    <a:pt x="6751" y="3518"/>
                  </a:cubicBezTo>
                  <a:cubicBezTo>
                    <a:pt x="6763" y="3923"/>
                    <a:pt x="6763" y="4339"/>
                    <a:pt x="6763" y="4756"/>
                  </a:cubicBezTo>
                  <a:cubicBezTo>
                    <a:pt x="6763" y="4982"/>
                    <a:pt x="6751" y="5220"/>
                    <a:pt x="6751" y="5447"/>
                  </a:cubicBezTo>
                  <a:lnTo>
                    <a:pt x="6751" y="5530"/>
                  </a:lnTo>
                  <a:cubicBezTo>
                    <a:pt x="6751" y="5887"/>
                    <a:pt x="6727" y="6256"/>
                    <a:pt x="6716" y="6625"/>
                  </a:cubicBezTo>
                  <a:cubicBezTo>
                    <a:pt x="6168" y="5911"/>
                    <a:pt x="5489" y="5316"/>
                    <a:pt x="4834" y="4696"/>
                  </a:cubicBezTo>
                  <a:cubicBezTo>
                    <a:pt x="4049" y="3946"/>
                    <a:pt x="3167" y="3149"/>
                    <a:pt x="2596" y="2220"/>
                  </a:cubicBezTo>
                  <a:cubicBezTo>
                    <a:pt x="2591" y="2211"/>
                    <a:pt x="2585" y="2207"/>
                    <a:pt x="2580" y="2207"/>
                  </a:cubicBezTo>
                  <a:cubicBezTo>
                    <a:pt x="2571" y="2207"/>
                    <a:pt x="2565" y="2217"/>
                    <a:pt x="2572" y="2232"/>
                  </a:cubicBezTo>
                  <a:cubicBezTo>
                    <a:pt x="3084" y="3101"/>
                    <a:pt x="3870" y="3851"/>
                    <a:pt x="4584" y="4565"/>
                  </a:cubicBezTo>
                  <a:cubicBezTo>
                    <a:pt x="5323" y="5304"/>
                    <a:pt x="6073" y="6018"/>
                    <a:pt x="6704" y="6851"/>
                  </a:cubicBezTo>
                  <a:cubicBezTo>
                    <a:pt x="6692" y="7018"/>
                    <a:pt x="6680" y="7185"/>
                    <a:pt x="6668" y="7340"/>
                  </a:cubicBezTo>
                  <a:cubicBezTo>
                    <a:pt x="5846" y="6887"/>
                    <a:pt x="4882" y="6744"/>
                    <a:pt x="3965" y="6554"/>
                  </a:cubicBezTo>
                  <a:cubicBezTo>
                    <a:pt x="2940" y="6344"/>
                    <a:pt x="1903" y="6077"/>
                    <a:pt x="843" y="6077"/>
                  </a:cubicBezTo>
                  <a:cubicBezTo>
                    <a:pt x="820" y="6077"/>
                    <a:pt x="797" y="6077"/>
                    <a:pt x="774" y="6078"/>
                  </a:cubicBezTo>
                  <a:lnTo>
                    <a:pt x="774" y="6089"/>
                  </a:lnTo>
                  <a:cubicBezTo>
                    <a:pt x="1846" y="6113"/>
                    <a:pt x="2906" y="6423"/>
                    <a:pt x="3941" y="6649"/>
                  </a:cubicBezTo>
                  <a:cubicBezTo>
                    <a:pt x="4382" y="6756"/>
                    <a:pt x="4846" y="6851"/>
                    <a:pt x="5299" y="6971"/>
                  </a:cubicBezTo>
                  <a:cubicBezTo>
                    <a:pt x="5763" y="7113"/>
                    <a:pt x="6227" y="7304"/>
                    <a:pt x="6656" y="7542"/>
                  </a:cubicBezTo>
                  <a:cubicBezTo>
                    <a:pt x="6632" y="7875"/>
                    <a:pt x="6596" y="8209"/>
                    <a:pt x="6561" y="8542"/>
                  </a:cubicBezTo>
                  <a:cubicBezTo>
                    <a:pt x="6277" y="8506"/>
                    <a:pt x="5987" y="8491"/>
                    <a:pt x="5694" y="8491"/>
                  </a:cubicBezTo>
                  <a:cubicBezTo>
                    <a:pt x="4930" y="8491"/>
                    <a:pt x="4149" y="8589"/>
                    <a:pt x="3418" y="8649"/>
                  </a:cubicBezTo>
                  <a:cubicBezTo>
                    <a:pt x="2263" y="8733"/>
                    <a:pt x="1132" y="8959"/>
                    <a:pt x="24" y="9304"/>
                  </a:cubicBezTo>
                  <a:cubicBezTo>
                    <a:pt x="0" y="9316"/>
                    <a:pt x="12" y="9352"/>
                    <a:pt x="36" y="9352"/>
                  </a:cubicBezTo>
                  <a:cubicBezTo>
                    <a:pt x="1132" y="9018"/>
                    <a:pt x="2275" y="8816"/>
                    <a:pt x="3418" y="8756"/>
                  </a:cubicBezTo>
                  <a:cubicBezTo>
                    <a:pt x="3941" y="8721"/>
                    <a:pt x="4465" y="8709"/>
                    <a:pt x="4977" y="8685"/>
                  </a:cubicBezTo>
                  <a:cubicBezTo>
                    <a:pt x="5220" y="8668"/>
                    <a:pt x="5463" y="8660"/>
                    <a:pt x="5705" y="8660"/>
                  </a:cubicBezTo>
                  <a:cubicBezTo>
                    <a:pt x="5985" y="8660"/>
                    <a:pt x="6263" y="8671"/>
                    <a:pt x="6537" y="8697"/>
                  </a:cubicBezTo>
                  <a:cubicBezTo>
                    <a:pt x="6501" y="9054"/>
                    <a:pt x="6454" y="9399"/>
                    <a:pt x="6382" y="9757"/>
                  </a:cubicBezTo>
                  <a:cubicBezTo>
                    <a:pt x="5727" y="9757"/>
                    <a:pt x="5132" y="10233"/>
                    <a:pt x="4620" y="10602"/>
                  </a:cubicBezTo>
                  <a:cubicBezTo>
                    <a:pt x="3941" y="11090"/>
                    <a:pt x="3322" y="11650"/>
                    <a:pt x="2679" y="12185"/>
                  </a:cubicBezTo>
                  <a:cubicBezTo>
                    <a:pt x="2661" y="12213"/>
                    <a:pt x="2678" y="12241"/>
                    <a:pt x="2703" y="12241"/>
                  </a:cubicBezTo>
                  <a:cubicBezTo>
                    <a:pt x="2711" y="12241"/>
                    <a:pt x="2719" y="12238"/>
                    <a:pt x="2727" y="12233"/>
                  </a:cubicBezTo>
                  <a:cubicBezTo>
                    <a:pt x="3287" y="11781"/>
                    <a:pt x="3882" y="11340"/>
                    <a:pt x="4477" y="10923"/>
                  </a:cubicBezTo>
                  <a:cubicBezTo>
                    <a:pt x="4977" y="10590"/>
                    <a:pt x="5680" y="10030"/>
                    <a:pt x="6335" y="10019"/>
                  </a:cubicBezTo>
                  <a:lnTo>
                    <a:pt x="6335" y="10019"/>
                  </a:lnTo>
                  <a:cubicBezTo>
                    <a:pt x="6323" y="10066"/>
                    <a:pt x="6311" y="10126"/>
                    <a:pt x="6299" y="10173"/>
                  </a:cubicBezTo>
                  <a:cubicBezTo>
                    <a:pt x="5858" y="12447"/>
                    <a:pt x="5025" y="14650"/>
                    <a:pt x="4251" y="16841"/>
                  </a:cubicBezTo>
                  <a:cubicBezTo>
                    <a:pt x="4180" y="17048"/>
                    <a:pt x="4348" y="17182"/>
                    <a:pt x="4520" y="17182"/>
                  </a:cubicBezTo>
                  <a:cubicBezTo>
                    <a:pt x="4634" y="17182"/>
                    <a:pt x="4751" y="17122"/>
                    <a:pt x="4799" y="16984"/>
                  </a:cubicBezTo>
                  <a:cubicBezTo>
                    <a:pt x="5549" y="14876"/>
                    <a:pt x="6287" y="12697"/>
                    <a:pt x="6680" y="10483"/>
                  </a:cubicBezTo>
                  <a:cubicBezTo>
                    <a:pt x="6807" y="10450"/>
                    <a:pt x="6938" y="10436"/>
                    <a:pt x="7071" y="10436"/>
                  </a:cubicBezTo>
                  <a:cubicBezTo>
                    <a:pt x="7670" y="10436"/>
                    <a:pt x="8304" y="10729"/>
                    <a:pt x="8811" y="10983"/>
                  </a:cubicBezTo>
                  <a:cubicBezTo>
                    <a:pt x="9418" y="11292"/>
                    <a:pt x="10002" y="11638"/>
                    <a:pt x="10549" y="12031"/>
                  </a:cubicBezTo>
                  <a:cubicBezTo>
                    <a:pt x="10555" y="12034"/>
                    <a:pt x="10561" y="12036"/>
                    <a:pt x="10566" y="12036"/>
                  </a:cubicBezTo>
                  <a:cubicBezTo>
                    <a:pt x="10595" y="12036"/>
                    <a:pt x="10615" y="11991"/>
                    <a:pt x="10585" y="11971"/>
                  </a:cubicBezTo>
                  <a:cubicBezTo>
                    <a:pt x="9918" y="11507"/>
                    <a:pt x="9287" y="10995"/>
                    <a:pt x="8549" y="10626"/>
                  </a:cubicBezTo>
                  <a:cubicBezTo>
                    <a:pt x="8082" y="10397"/>
                    <a:pt x="7557" y="10168"/>
                    <a:pt x="7029" y="10168"/>
                  </a:cubicBezTo>
                  <a:cubicBezTo>
                    <a:pt x="6924" y="10168"/>
                    <a:pt x="6820" y="10177"/>
                    <a:pt x="6716" y="10197"/>
                  </a:cubicBezTo>
                  <a:cubicBezTo>
                    <a:pt x="6727" y="10126"/>
                    <a:pt x="6739" y="10054"/>
                    <a:pt x="6751" y="9983"/>
                  </a:cubicBezTo>
                  <a:cubicBezTo>
                    <a:pt x="6811" y="9590"/>
                    <a:pt x="6858" y="9197"/>
                    <a:pt x="6894" y="8816"/>
                  </a:cubicBezTo>
                  <a:cubicBezTo>
                    <a:pt x="7363" y="8777"/>
                    <a:pt x="7837" y="8756"/>
                    <a:pt x="8311" y="8756"/>
                  </a:cubicBezTo>
                  <a:cubicBezTo>
                    <a:pt x="8849" y="8756"/>
                    <a:pt x="9387" y="8783"/>
                    <a:pt x="9918" y="8840"/>
                  </a:cubicBezTo>
                  <a:cubicBezTo>
                    <a:pt x="10966" y="8923"/>
                    <a:pt x="12097" y="8935"/>
                    <a:pt x="13109" y="9197"/>
                  </a:cubicBezTo>
                  <a:cubicBezTo>
                    <a:pt x="13112" y="9205"/>
                    <a:pt x="13117" y="9208"/>
                    <a:pt x="13122" y="9208"/>
                  </a:cubicBezTo>
                  <a:cubicBezTo>
                    <a:pt x="13139" y="9208"/>
                    <a:pt x="13163" y="9173"/>
                    <a:pt x="13145" y="9173"/>
                  </a:cubicBezTo>
                  <a:cubicBezTo>
                    <a:pt x="12145" y="8911"/>
                    <a:pt x="11097" y="8852"/>
                    <a:pt x="10085" y="8745"/>
                  </a:cubicBezTo>
                  <a:cubicBezTo>
                    <a:pt x="9445" y="8664"/>
                    <a:pt x="8800" y="8624"/>
                    <a:pt x="8154" y="8624"/>
                  </a:cubicBezTo>
                  <a:cubicBezTo>
                    <a:pt x="7742" y="8624"/>
                    <a:pt x="7330" y="8641"/>
                    <a:pt x="6918" y="8673"/>
                  </a:cubicBezTo>
                  <a:cubicBezTo>
                    <a:pt x="6942" y="8340"/>
                    <a:pt x="6954" y="8006"/>
                    <a:pt x="6966" y="7673"/>
                  </a:cubicBezTo>
                  <a:cubicBezTo>
                    <a:pt x="8966" y="6804"/>
                    <a:pt x="10764" y="5518"/>
                    <a:pt x="12621" y="4387"/>
                  </a:cubicBezTo>
                  <a:lnTo>
                    <a:pt x="12621" y="4387"/>
                  </a:lnTo>
                  <a:cubicBezTo>
                    <a:pt x="10716" y="5375"/>
                    <a:pt x="8954" y="6637"/>
                    <a:pt x="6977" y="7471"/>
                  </a:cubicBezTo>
                  <a:lnTo>
                    <a:pt x="6977" y="6923"/>
                  </a:lnTo>
                  <a:cubicBezTo>
                    <a:pt x="6977" y="6828"/>
                    <a:pt x="6989" y="6744"/>
                    <a:pt x="6977" y="6649"/>
                  </a:cubicBezTo>
                  <a:cubicBezTo>
                    <a:pt x="7537" y="5768"/>
                    <a:pt x="8073" y="4863"/>
                    <a:pt x="8597" y="3958"/>
                  </a:cubicBezTo>
                  <a:cubicBezTo>
                    <a:pt x="9085" y="3113"/>
                    <a:pt x="9585" y="2244"/>
                    <a:pt x="9859" y="1291"/>
                  </a:cubicBezTo>
                  <a:cubicBezTo>
                    <a:pt x="9859" y="1285"/>
                    <a:pt x="9856" y="1282"/>
                    <a:pt x="9851" y="1282"/>
                  </a:cubicBezTo>
                  <a:cubicBezTo>
                    <a:pt x="9847" y="1282"/>
                    <a:pt x="9841" y="1285"/>
                    <a:pt x="9835" y="1291"/>
                  </a:cubicBezTo>
                  <a:cubicBezTo>
                    <a:pt x="9514" y="2279"/>
                    <a:pt x="8966" y="3149"/>
                    <a:pt x="8430" y="4030"/>
                  </a:cubicBezTo>
                  <a:cubicBezTo>
                    <a:pt x="7954" y="4815"/>
                    <a:pt x="7466" y="5589"/>
                    <a:pt x="6966" y="6363"/>
                  </a:cubicBezTo>
                  <a:cubicBezTo>
                    <a:pt x="6954" y="5768"/>
                    <a:pt x="6918" y="5161"/>
                    <a:pt x="6882" y="4565"/>
                  </a:cubicBezTo>
                  <a:cubicBezTo>
                    <a:pt x="6894" y="4280"/>
                    <a:pt x="6906" y="4006"/>
                    <a:pt x="6894" y="3720"/>
                  </a:cubicBezTo>
                  <a:cubicBezTo>
                    <a:pt x="6823" y="2470"/>
                    <a:pt x="6525" y="1220"/>
                    <a:pt x="6215" y="5"/>
                  </a:cubicBezTo>
                  <a:cubicBezTo>
                    <a:pt x="6215" y="1"/>
                    <a:pt x="6213" y="0"/>
                    <a:pt x="6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2" name="Google Shape;2862;p35"/>
          <p:cNvGrpSpPr/>
          <p:nvPr/>
        </p:nvGrpSpPr>
        <p:grpSpPr>
          <a:xfrm rot="-2416688" flipH="1">
            <a:off x="8135922" y="4061554"/>
            <a:ext cx="933971" cy="1508171"/>
            <a:chOff x="3377800" y="4037825"/>
            <a:chExt cx="342025" cy="552300"/>
          </a:xfrm>
        </p:grpSpPr>
        <p:sp>
          <p:nvSpPr>
            <p:cNvPr id="2863" name="Google Shape;2863;p35"/>
            <p:cNvSpPr/>
            <p:nvPr/>
          </p:nvSpPr>
          <p:spPr>
            <a:xfrm>
              <a:off x="3377800" y="4038125"/>
              <a:ext cx="342025" cy="468300"/>
            </a:xfrm>
            <a:custGeom>
              <a:avLst/>
              <a:gdLst/>
              <a:ahLst/>
              <a:cxnLst/>
              <a:rect l="l" t="t" r="r" b="b"/>
              <a:pathLst>
                <a:path w="13681" h="18732" extrusionOk="0">
                  <a:moveTo>
                    <a:pt x="9894" y="1"/>
                  </a:moveTo>
                  <a:cubicBezTo>
                    <a:pt x="8477" y="667"/>
                    <a:pt x="7144" y="1513"/>
                    <a:pt x="5929" y="2501"/>
                  </a:cubicBezTo>
                  <a:cubicBezTo>
                    <a:pt x="5441" y="2894"/>
                    <a:pt x="5167" y="3489"/>
                    <a:pt x="5191" y="4108"/>
                  </a:cubicBezTo>
                  <a:lnTo>
                    <a:pt x="5191" y="4120"/>
                  </a:lnTo>
                  <a:cubicBezTo>
                    <a:pt x="5251" y="5466"/>
                    <a:pt x="5715" y="5811"/>
                    <a:pt x="5429" y="6442"/>
                  </a:cubicBezTo>
                  <a:cubicBezTo>
                    <a:pt x="5348" y="6630"/>
                    <a:pt x="5259" y="6706"/>
                    <a:pt x="5176" y="6706"/>
                  </a:cubicBezTo>
                  <a:cubicBezTo>
                    <a:pt x="4981" y="6706"/>
                    <a:pt x="4820" y="6282"/>
                    <a:pt x="4870" y="5906"/>
                  </a:cubicBezTo>
                  <a:cubicBezTo>
                    <a:pt x="4953" y="5370"/>
                    <a:pt x="5036" y="5358"/>
                    <a:pt x="4894" y="4692"/>
                  </a:cubicBezTo>
                  <a:cubicBezTo>
                    <a:pt x="4798" y="4311"/>
                    <a:pt x="4751" y="3942"/>
                    <a:pt x="4739" y="3561"/>
                  </a:cubicBezTo>
                  <a:cubicBezTo>
                    <a:pt x="4132" y="4156"/>
                    <a:pt x="3560" y="4811"/>
                    <a:pt x="3072" y="5525"/>
                  </a:cubicBezTo>
                  <a:cubicBezTo>
                    <a:pt x="2893" y="5775"/>
                    <a:pt x="2715" y="6037"/>
                    <a:pt x="2548" y="6299"/>
                  </a:cubicBezTo>
                  <a:cubicBezTo>
                    <a:pt x="2227" y="6811"/>
                    <a:pt x="2096" y="7430"/>
                    <a:pt x="2191" y="8037"/>
                  </a:cubicBezTo>
                  <a:lnTo>
                    <a:pt x="2191" y="8049"/>
                  </a:lnTo>
                  <a:cubicBezTo>
                    <a:pt x="2393" y="9335"/>
                    <a:pt x="2643" y="9645"/>
                    <a:pt x="3084" y="10180"/>
                  </a:cubicBezTo>
                  <a:cubicBezTo>
                    <a:pt x="3429" y="10597"/>
                    <a:pt x="3632" y="10740"/>
                    <a:pt x="3715" y="11109"/>
                  </a:cubicBezTo>
                  <a:cubicBezTo>
                    <a:pt x="3758" y="11286"/>
                    <a:pt x="3653" y="11373"/>
                    <a:pt x="3491" y="11373"/>
                  </a:cubicBezTo>
                  <a:cubicBezTo>
                    <a:pt x="3337" y="11373"/>
                    <a:pt x="3132" y="11295"/>
                    <a:pt x="2953" y="11145"/>
                  </a:cubicBezTo>
                  <a:cubicBezTo>
                    <a:pt x="2631" y="10895"/>
                    <a:pt x="2524" y="10335"/>
                    <a:pt x="2215" y="9895"/>
                  </a:cubicBezTo>
                  <a:cubicBezTo>
                    <a:pt x="1941" y="9514"/>
                    <a:pt x="1631" y="8978"/>
                    <a:pt x="1643" y="7859"/>
                  </a:cubicBezTo>
                  <a:lnTo>
                    <a:pt x="1643" y="7859"/>
                  </a:lnTo>
                  <a:cubicBezTo>
                    <a:pt x="1000" y="9073"/>
                    <a:pt x="524" y="10371"/>
                    <a:pt x="226" y="11716"/>
                  </a:cubicBezTo>
                  <a:cubicBezTo>
                    <a:pt x="95" y="12347"/>
                    <a:pt x="286" y="13014"/>
                    <a:pt x="738" y="13490"/>
                  </a:cubicBezTo>
                  <a:lnTo>
                    <a:pt x="750" y="13502"/>
                  </a:lnTo>
                  <a:cubicBezTo>
                    <a:pt x="1643" y="14431"/>
                    <a:pt x="1869" y="14395"/>
                    <a:pt x="2465" y="14598"/>
                  </a:cubicBezTo>
                  <a:cubicBezTo>
                    <a:pt x="3060" y="14800"/>
                    <a:pt x="3191" y="15121"/>
                    <a:pt x="2893" y="15431"/>
                  </a:cubicBezTo>
                  <a:cubicBezTo>
                    <a:pt x="2814" y="15511"/>
                    <a:pt x="2742" y="15544"/>
                    <a:pt x="2672" y="15544"/>
                  </a:cubicBezTo>
                  <a:cubicBezTo>
                    <a:pt x="2479" y="15544"/>
                    <a:pt x="2300" y="15291"/>
                    <a:pt x="2012" y="15038"/>
                  </a:cubicBezTo>
                  <a:cubicBezTo>
                    <a:pt x="1619" y="14681"/>
                    <a:pt x="1238" y="14657"/>
                    <a:pt x="631" y="14086"/>
                  </a:cubicBezTo>
                  <a:cubicBezTo>
                    <a:pt x="393" y="13824"/>
                    <a:pt x="191" y="13538"/>
                    <a:pt x="36" y="13228"/>
                  </a:cubicBezTo>
                  <a:lnTo>
                    <a:pt x="36" y="13228"/>
                  </a:lnTo>
                  <a:cubicBezTo>
                    <a:pt x="0" y="14419"/>
                    <a:pt x="250" y="15491"/>
                    <a:pt x="905" y="16288"/>
                  </a:cubicBezTo>
                  <a:cubicBezTo>
                    <a:pt x="1822" y="17421"/>
                    <a:pt x="2983" y="17644"/>
                    <a:pt x="3756" y="17644"/>
                  </a:cubicBezTo>
                  <a:cubicBezTo>
                    <a:pt x="4258" y="17644"/>
                    <a:pt x="4596" y="17550"/>
                    <a:pt x="4596" y="17550"/>
                  </a:cubicBezTo>
                  <a:cubicBezTo>
                    <a:pt x="4596" y="17550"/>
                    <a:pt x="6045" y="18732"/>
                    <a:pt x="8091" y="18732"/>
                  </a:cubicBezTo>
                  <a:cubicBezTo>
                    <a:pt x="9000" y="18732"/>
                    <a:pt x="10027" y="18498"/>
                    <a:pt x="11097" y="17824"/>
                  </a:cubicBezTo>
                  <a:cubicBezTo>
                    <a:pt x="11621" y="17491"/>
                    <a:pt x="12085" y="17074"/>
                    <a:pt x="12466" y="16586"/>
                  </a:cubicBezTo>
                  <a:lnTo>
                    <a:pt x="12466" y="16586"/>
                  </a:lnTo>
                  <a:cubicBezTo>
                    <a:pt x="11383" y="16907"/>
                    <a:pt x="8954" y="16776"/>
                    <a:pt x="8061" y="16884"/>
                  </a:cubicBezTo>
                  <a:cubicBezTo>
                    <a:pt x="7549" y="16952"/>
                    <a:pt x="7284" y="17016"/>
                    <a:pt x="7079" y="17016"/>
                  </a:cubicBezTo>
                  <a:cubicBezTo>
                    <a:pt x="6926" y="17016"/>
                    <a:pt x="6807" y="16980"/>
                    <a:pt x="6644" y="16884"/>
                  </a:cubicBezTo>
                  <a:cubicBezTo>
                    <a:pt x="6263" y="16669"/>
                    <a:pt x="6489" y="16110"/>
                    <a:pt x="6941" y="16026"/>
                  </a:cubicBezTo>
                  <a:cubicBezTo>
                    <a:pt x="6966" y="16021"/>
                    <a:pt x="6995" y="16018"/>
                    <a:pt x="7028" y="16018"/>
                  </a:cubicBezTo>
                  <a:cubicBezTo>
                    <a:pt x="7437" y="16018"/>
                    <a:pt x="8460" y="16400"/>
                    <a:pt x="9910" y="16400"/>
                  </a:cubicBezTo>
                  <a:cubicBezTo>
                    <a:pt x="10415" y="16400"/>
                    <a:pt x="10972" y="16354"/>
                    <a:pt x="11573" y="16229"/>
                  </a:cubicBezTo>
                  <a:lnTo>
                    <a:pt x="11585" y="16229"/>
                  </a:lnTo>
                  <a:cubicBezTo>
                    <a:pt x="12549" y="16026"/>
                    <a:pt x="13288" y="15252"/>
                    <a:pt x="13466" y="14288"/>
                  </a:cubicBezTo>
                  <a:cubicBezTo>
                    <a:pt x="13680" y="13109"/>
                    <a:pt x="13597" y="11776"/>
                    <a:pt x="13311" y="10347"/>
                  </a:cubicBezTo>
                  <a:cubicBezTo>
                    <a:pt x="12883" y="10990"/>
                    <a:pt x="12359" y="11550"/>
                    <a:pt x="11752" y="12026"/>
                  </a:cubicBezTo>
                  <a:cubicBezTo>
                    <a:pt x="11163" y="12488"/>
                    <a:pt x="10479" y="12595"/>
                    <a:pt x="9840" y="12595"/>
                  </a:cubicBezTo>
                  <a:cubicBezTo>
                    <a:pt x="9295" y="12595"/>
                    <a:pt x="8782" y="12518"/>
                    <a:pt x="8389" y="12518"/>
                  </a:cubicBezTo>
                  <a:cubicBezTo>
                    <a:pt x="8282" y="12518"/>
                    <a:pt x="8184" y="12523"/>
                    <a:pt x="8096" y="12538"/>
                  </a:cubicBezTo>
                  <a:cubicBezTo>
                    <a:pt x="7592" y="12614"/>
                    <a:pt x="7196" y="12926"/>
                    <a:pt x="6983" y="12926"/>
                  </a:cubicBezTo>
                  <a:cubicBezTo>
                    <a:pt x="6864" y="12926"/>
                    <a:pt x="6802" y="12828"/>
                    <a:pt x="6811" y="12538"/>
                  </a:cubicBezTo>
                  <a:cubicBezTo>
                    <a:pt x="6829" y="11907"/>
                    <a:pt x="7352" y="11684"/>
                    <a:pt x="8219" y="11684"/>
                  </a:cubicBezTo>
                  <a:cubicBezTo>
                    <a:pt x="8481" y="11684"/>
                    <a:pt x="8775" y="11704"/>
                    <a:pt x="9097" y="11740"/>
                  </a:cubicBezTo>
                  <a:cubicBezTo>
                    <a:pt x="9285" y="11761"/>
                    <a:pt x="9469" y="11772"/>
                    <a:pt x="9651" y="11772"/>
                  </a:cubicBezTo>
                  <a:cubicBezTo>
                    <a:pt x="10802" y="11772"/>
                    <a:pt x="11823" y="11324"/>
                    <a:pt x="12728" y="10121"/>
                  </a:cubicBezTo>
                  <a:cubicBezTo>
                    <a:pt x="12990" y="9764"/>
                    <a:pt x="13085" y="9299"/>
                    <a:pt x="12966" y="8859"/>
                  </a:cubicBezTo>
                  <a:cubicBezTo>
                    <a:pt x="12907" y="8621"/>
                    <a:pt x="12835" y="8383"/>
                    <a:pt x="12764" y="8144"/>
                  </a:cubicBezTo>
                  <a:cubicBezTo>
                    <a:pt x="12478" y="7156"/>
                    <a:pt x="12168" y="6192"/>
                    <a:pt x="11871" y="5299"/>
                  </a:cubicBezTo>
                  <a:cubicBezTo>
                    <a:pt x="11561" y="5727"/>
                    <a:pt x="11061" y="5894"/>
                    <a:pt x="10442" y="6370"/>
                  </a:cubicBezTo>
                  <a:cubicBezTo>
                    <a:pt x="9620" y="7001"/>
                    <a:pt x="9811" y="7299"/>
                    <a:pt x="9358" y="7597"/>
                  </a:cubicBezTo>
                  <a:cubicBezTo>
                    <a:pt x="9234" y="7679"/>
                    <a:pt x="9126" y="7718"/>
                    <a:pt x="9041" y="7718"/>
                  </a:cubicBezTo>
                  <a:cubicBezTo>
                    <a:pt x="8816" y="7718"/>
                    <a:pt x="8742" y="7445"/>
                    <a:pt x="8906" y="6954"/>
                  </a:cubicBezTo>
                  <a:cubicBezTo>
                    <a:pt x="9132" y="6275"/>
                    <a:pt x="9989" y="6478"/>
                    <a:pt x="10775" y="5287"/>
                  </a:cubicBezTo>
                  <a:cubicBezTo>
                    <a:pt x="11073" y="4823"/>
                    <a:pt x="11263" y="4299"/>
                    <a:pt x="11335" y="3751"/>
                  </a:cubicBezTo>
                  <a:cubicBezTo>
                    <a:pt x="10537" y="1513"/>
                    <a:pt x="9894" y="1"/>
                    <a:pt x="9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5"/>
            <p:cNvSpPr/>
            <p:nvPr/>
          </p:nvSpPr>
          <p:spPr>
            <a:xfrm>
              <a:off x="3377800" y="4037825"/>
              <a:ext cx="247675" cy="441175"/>
            </a:xfrm>
            <a:custGeom>
              <a:avLst/>
              <a:gdLst/>
              <a:ahLst/>
              <a:cxnLst/>
              <a:rect l="l" t="t" r="r" b="b"/>
              <a:pathLst>
                <a:path w="9907" h="17647" extrusionOk="0">
                  <a:moveTo>
                    <a:pt x="9906" y="1"/>
                  </a:moveTo>
                  <a:lnTo>
                    <a:pt x="9906" y="1"/>
                  </a:lnTo>
                  <a:cubicBezTo>
                    <a:pt x="8477" y="667"/>
                    <a:pt x="7144" y="1513"/>
                    <a:pt x="5929" y="2501"/>
                  </a:cubicBezTo>
                  <a:cubicBezTo>
                    <a:pt x="5453" y="2894"/>
                    <a:pt x="5179" y="3489"/>
                    <a:pt x="5203" y="4108"/>
                  </a:cubicBezTo>
                  <a:lnTo>
                    <a:pt x="5203" y="4120"/>
                  </a:lnTo>
                  <a:cubicBezTo>
                    <a:pt x="5251" y="5466"/>
                    <a:pt x="5727" y="5811"/>
                    <a:pt x="5441" y="6442"/>
                  </a:cubicBezTo>
                  <a:cubicBezTo>
                    <a:pt x="5360" y="6630"/>
                    <a:pt x="5271" y="6706"/>
                    <a:pt x="5188" y="6706"/>
                  </a:cubicBezTo>
                  <a:cubicBezTo>
                    <a:pt x="4993" y="6706"/>
                    <a:pt x="4832" y="6282"/>
                    <a:pt x="4882" y="5906"/>
                  </a:cubicBezTo>
                  <a:cubicBezTo>
                    <a:pt x="4953" y="5370"/>
                    <a:pt x="5048" y="5358"/>
                    <a:pt x="4906" y="4692"/>
                  </a:cubicBezTo>
                  <a:cubicBezTo>
                    <a:pt x="4810" y="4311"/>
                    <a:pt x="4763" y="3942"/>
                    <a:pt x="4751" y="3561"/>
                  </a:cubicBezTo>
                  <a:cubicBezTo>
                    <a:pt x="4132" y="4156"/>
                    <a:pt x="3572" y="4811"/>
                    <a:pt x="3072" y="5525"/>
                  </a:cubicBezTo>
                  <a:cubicBezTo>
                    <a:pt x="2893" y="5775"/>
                    <a:pt x="2727" y="6037"/>
                    <a:pt x="2560" y="6299"/>
                  </a:cubicBezTo>
                  <a:cubicBezTo>
                    <a:pt x="2227" y="6811"/>
                    <a:pt x="2096" y="7430"/>
                    <a:pt x="2203" y="8037"/>
                  </a:cubicBezTo>
                  <a:lnTo>
                    <a:pt x="2203" y="8049"/>
                  </a:lnTo>
                  <a:cubicBezTo>
                    <a:pt x="2405" y="9335"/>
                    <a:pt x="2655" y="9645"/>
                    <a:pt x="3096" y="10180"/>
                  </a:cubicBezTo>
                  <a:cubicBezTo>
                    <a:pt x="3441" y="10597"/>
                    <a:pt x="3643" y="10740"/>
                    <a:pt x="3727" y="11109"/>
                  </a:cubicBezTo>
                  <a:cubicBezTo>
                    <a:pt x="3763" y="11287"/>
                    <a:pt x="3659" y="11373"/>
                    <a:pt x="3498" y="11373"/>
                  </a:cubicBezTo>
                  <a:cubicBezTo>
                    <a:pt x="3346" y="11373"/>
                    <a:pt x="3144" y="11295"/>
                    <a:pt x="2965" y="11145"/>
                  </a:cubicBezTo>
                  <a:cubicBezTo>
                    <a:pt x="2643" y="10895"/>
                    <a:pt x="2536" y="10335"/>
                    <a:pt x="2215" y="9895"/>
                  </a:cubicBezTo>
                  <a:cubicBezTo>
                    <a:pt x="1953" y="9514"/>
                    <a:pt x="1643" y="8978"/>
                    <a:pt x="1655" y="7859"/>
                  </a:cubicBezTo>
                  <a:lnTo>
                    <a:pt x="1655" y="7859"/>
                  </a:lnTo>
                  <a:cubicBezTo>
                    <a:pt x="1012" y="9073"/>
                    <a:pt x="524" y="10371"/>
                    <a:pt x="226" y="11716"/>
                  </a:cubicBezTo>
                  <a:cubicBezTo>
                    <a:pt x="95" y="12347"/>
                    <a:pt x="286" y="13014"/>
                    <a:pt x="738" y="13490"/>
                  </a:cubicBezTo>
                  <a:lnTo>
                    <a:pt x="750" y="13502"/>
                  </a:lnTo>
                  <a:cubicBezTo>
                    <a:pt x="1643" y="14431"/>
                    <a:pt x="1869" y="14395"/>
                    <a:pt x="2477" y="14598"/>
                  </a:cubicBezTo>
                  <a:cubicBezTo>
                    <a:pt x="3072" y="14800"/>
                    <a:pt x="3203" y="15122"/>
                    <a:pt x="2905" y="15431"/>
                  </a:cubicBezTo>
                  <a:cubicBezTo>
                    <a:pt x="2826" y="15511"/>
                    <a:pt x="2754" y="15544"/>
                    <a:pt x="2684" y="15544"/>
                  </a:cubicBezTo>
                  <a:cubicBezTo>
                    <a:pt x="2491" y="15544"/>
                    <a:pt x="2312" y="15291"/>
                    <a:pt x="2024" y="15038"/>
                  </a:cubicBezTo>
                  <a:cubicBezTo>
                    <a:pt x="1631" y="14681"/>
                    <a:pt x="1250" y="14657"/>
                    <a:pt x="643" y="14086"/>
                  </a:cubicBezTo>
                  <a:cubicBezTo>
                    <a:pt x="393" y="13824"/>
                    <a:pt x="191" y="13538"/>
                    <a:pt x="48" y="13228"/>
                  </a:cubicBezTo>
                  <a:lnTo>
                    <a:pt x="48" y="13228"/>
                  </a:lnTo>
                  <a:cubicBezTo>
                    <a:pt x="0" y="14419"/>
                    <a:pt x="262" y="15491"/>
                    <a:pt x="905" y="16288"/>
                  </a:cubicBezTo>
                  <a:cubicBezTo>
                    <a:pt x="1602" y="17147"/>
                    <a:pt x="2643" y="17646"/>
                    <a:pt x="3735" y="17646"/>
                  </a:cubicBezTo>
                  <a:cubicBezTo>
                    <a:pt x="3930" y="17646"/>
                    <a:pt x="4126" y="17630"/>
                    <a:pt x="4322" y="17598"/>
                  </a:cubicBezTo>
                  <a:cubicBezTo>
                    <a:pt x="3715" y="8121"/>
                    <a:pt x="9906" y="1"/>
                    <a:pt x="99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5"/>
            <p:cNvSpPr/>
            <p:nvPr/>
          </p:nvSpPr>
          <p:spPr>
            <a:xfrm>
              <a:off x="3474525" y="4140925"/>
              <a:ext cx="92325" cy="449200"/>
            </a:xfrm>
            <a:custGeom>
              <a:avLst/>
              <a:gdLst/>
              <a:ahLst/>
              <a:cxnLst/>
              <a:rect l="l" t="t" r="r" b="b"/>
              <a:pathLst>
                <a:path w="3693" h="17968" extrusionOk="0">
                  <a:moveTo>
                    <a:pt x="3609" y="0"/>
                  </a:moveTo>
                  <a:cubicBezTo>
                    <a:pt x="3590" y="0"/>
                    <a:pt x="3572" y="10"/>
                    <a:pt x="3561" y="32"/>
                  </a:cubicBezTo>
                  <a:cubicBezTo>
                    <a:pt x="2084" y="2901"/>
                    <a:pt x="822" y="5914"/>
                    <a:pt x="310" y="9128"/>
                  </a:cubicBezTo>
                  <a:cubicBezTo>
                    <a:pt x="60" y="10617"/>
                    <a:pt x="1" y="12129"/>
                    <a:pt x="120" y="13641"/>
                  </a:cubicBezTo>
                  <a:cubicBezTo>
                    <a:pt x="179" y="14379"/>
                    <a:pt x="298" y="15117"/>
                    <a:pt x="453" y="15855"/>
                  </a:cubicBezTo>
                  <a:cubicBezTo>
                    <a:pt x="608" y="16534"/>
                    <a:pt x="739" y="17320"/>
                    <a:pt x="1179" y="17879"/>
                  </a:cubicBezTo>
                  <a:cubicBezTo>
                    <a:pt x="1227" y="17941"/>
                    <a:pt x="1291" y="17968"/>
                    <a:pt x="1357" y="17968"/>
                  </a:cubicBezTo>
                  <a:cubicBezTo>
                    <a:pt x="1507" y="17968"/>
                    <a:pt x="1668" y="17834"/>
                    <a:pt x="1668" y="17677"/>
                  </a:cubicBezTo>
                  <a:cubicBezTo>
                    <a:pt x="1656" y="17034"/>
                    <a:pt x="1346" y="16403"/>
                    <a:pt x="1203" y="15784"/>
                  </a:cubicBezTo>
                  <a:cubicBezTo>
                    <a:pt x="1025" y="15034"/>
                    <a:pt x="906" y="14272"/>
                    <a:pt x="834" y="13498"/>
                  </a:cubicBezTo>
                  <a:cubicBezTo>
                    <a:pt x="703" y="11998"/>
                    <a:pt x="751" y="10486"/>
                    <a:pt x="953" y="8985"/>
                  </a:cubicBezTo>
                  <a:cubicBezTo>
                    <a:pt x="1370" y="5902"/>
                    <a:pt x="2406" y="2925"/>
                    <a:pt x="3668" y="103"/>
                  </a:cubicBezTo>
                  <a:cubicBezTo>
                    <a:pt x="3692" y="46"/>
                    <a:pt x="3649" y="0"/>
                    <a:pt x="3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6" name="Google Shape;2866;p35"/>
          <p:cNvGrpSpPr/>
          <p:nvPr/>
        </p:nvGrpSpPr>
        <p:grpSpPr>
          <a:xfrm rot="-8220559" flipH="1">
            <a:off x="8502445" y="-528772"/>
            <a:ext cx="837538" cy="1916000"/>
            <a:chOff x="5067575" y="3176425"/>
            <a:chExt cx="473000" cy="1081975"/>
          </a:xfrm>
        </p:grpSpPr>
        <p:sp>
          <p:nvSpPr>
            <p:cNvPr id="2867" name="Google Shape;2867;p35"/>
            <p:cNvSpPr/>
            <p:nvPr/>
          </p:nvSpPr>
          <p:spPr>
            <a:xfrm>
              <a:off x="5067875" y="3176425"/>
              <a:ext cx="472700" cy="964425"/>
            </a:xfrm>
            <a:custGeom>
              <a:avLst/>
              <a:gdLst/>
              <a:ahLst/>
              <a:cxnLst/>
              <a:rect l="l" t="t" r="r" b="b"/>
              <a:pathLst>
                <a:path w="18908" h="38577" extrusionOk="0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5"/>
            <p:cNvSpPr/>
            <p:nvPr/>
          </p:nvSpPr>
          <p:spPr>
            <a:xfrm>
              <a:off x="5067575" y="3176425"/>
              <a:ext cx="403350" cy="964425"/>
            </a:xfrm>
            <a:custGeom>
              <a:avLst/>
              <a:gdLst/>
              <a:ahLst/>
              <a:cxnLst/>
              <a:rect l="l" t="t" r="r" b="b"/>
              <a:pathLst>
                <a:path w="16134" h="38577" extrusionOk="0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5"/>
            <p:cNvSpPr/>
            <p:nvPr/>
          </p:nvSpPr>
          <p:spPr>
            <a:xfrm>
              <a:off x="5249150" y="3221450"/>
              <a:ext cx="178150" cy="1036950"/>
            </a:xfrm>
            <a:custGeom>
              <a:avLst/>
              <a:gdLst/>
              <a:ahLst/>
              <a:cxnLst/>
              <a:rect l="l" t="t" r="r" b="b"/>
              <a:pathLst>
                <a:path w="7126" h="41478" extrusionOk="0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5"/>
            <p:cNvSpPr/>
            <p:nvPr/>
          </p:nvSpPr>
          <p:spPr>
            <a:xfrm>
              <a:off x="5111350" y="3176425"/>
              <a:ext cx="404525" cy="893625"/>
            </a:xfrm>
            <a:custGeom>
              <a:avLst/>
              <a:gdLst/>
              <a:ahLst/>
              <a:cxnLst/>
              <a:rect l="l" t="t" r="r" b="b"/>
              <a:pathLst>
                <a:path w="16181" h="35745" extrusionOk="0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5"/>
          <p:cNvGrpSpPr/>
          <p:nvPr/>
        </p:nvGrpSpPr>
        <p:grpSpPr>
          <a:xfrm rot="-6064755" flipH="1">
            <a:off x="8686069" y="-848028"/>
            <a:ext cx="1024212" cy="2051857"/>
            <a:chOff x="3238525" y="2739250"/>
            <a:chExt cx="1148975" cy="2301800"/>
          </a:xfrm>
        </p:grpSpPr>
        <p:sp>
          <p:nvSpPr>
            <p:cNvPr id="2872" name="Google Shape;2872;p35"/>
            <p:cNvSpPr/>
            <p:nvPr/>
          </p:nvSpPr>
          <p:spPr>
            <a:xfrm>
              <a:off x="3865425" y="4776100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54" y="0"/>
                  </a:moveTo>
                  <a:cubicBezTo>
                    <a:pt x="1172" y="0"/>
                    <a:pt x="897" y="33"/>
                    <a:pt x="701" y="111"/>
                  </a:cubicBezTo>
                  <a:cubicBezTo>
                    <a:pt x="268" y="244"/>
                    <a:pt x="1" y="978"/>
                    <a:pt x="34" y="1078"/>
                  </a:cubicBezTo>
                  <a:cubicBezTo>
                    <a:pt x="61" y="1105"/>
                    <a:pt x="474" y="1325"/>
                    <a:pt x="860" y="1325"/>
                  </a:cubicBezTo>
                  <a:cubicBezTo>
                    <a:pt x="955" y="1325"/>
                    <a:pt x="1049" y="1312"/>
                    <a:pt x="1135" y="1279"/>
                  </a:cubicBezTo>
                  <a:cubicBezTo>
                    <a:pt x="1435" y="1112"/>
                    <a:pt x="1935" y="645"/>
                    <a:pt x="2269" y="378"/>
                  </a:cubicBezTo>
                  <a:cubicBezTo>
                    <a:pt x="2536" y="111"/>
                    <a:pt x="2503" y="78"/>
                    <a:pt x="2036" y="44"/>
                  </a:cubicBezTo>
                  <a:cubicBezTo>
                    <a:pt x="1856" y="17"/>
                    <a:pt x="1653" y="0"/>
                    <a:pt x="14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5"/>
            <p:cNvSpPr/>
            <p:nvPr/>
          </p:nvSpPr>
          <p:spPr>
            <a:xfrm>
              <a:off x="3852050" y="4694000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1" y="0"/>
                    <a:pt x="0" y="83"/>
                    <a:pt x="35" y="259"/>
                  </a:cubicBezTo>
                  <a:cubicBezTo>
                    <a:pt x="69" y="693"/>
                    <a:pt x="135" y="1360"/>
                    <a:pt x="269" y="1694"/>
                  </a:cubicBezTo>
                  <a:cubicBezTo>
                    <a:pt x="446" y="2048"/>
                    <a:pt x="1043" y="2272"/>
                    <a:pt x="1199" y="2272"/>
                  </a:cubicBezTo>
                  <a:cubicBezTo>
                    <a:pt x="1220" y="2272"/>
                    <a:pt x="1232" y="2268"/>
                    <a:pt x="1236" y="2261"/>
                  </a:cubicBezTo>
                  <a:cubicBezTo>
                    <a:pt x="1303" y="2228"/>
                    <a:pt x="1570" y="1494"/>
                    <a:pt x="1370" y="1093"/>
                  </a:cubicBezTo>
                  <a:cubicBezTo>
                    <a:pt x="1203" y="827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5"/>
            <p:cNvSpPr/>
            <p:nvPr/>
          </p:nvSpPr>
          <p:spPr>
            <a:xfrm>
              <a:off x="3924175" y="4454525"/>
              <a:ext cx="38850" cy="56750"/>
            </a:xfrm>
            <a:custGeom>
              <a:avLst/>
              <a:gdLst/>
              <a:ahLst/>
              <a:cxnLst/>
              <a:rect l="l" t="t" r="r" b="b"/>
              <a:pathLst>
                <a:path w="1554" h="2270" extrusionOk="0">
                  <a:moveTo>
                    <a:pt x="81" y="1"/>
                  </a:moveTo>
                  <a:cubicBezTo>
                    <a:pt x="12" y="1"/>
                    <a:pt x="1" y="83"/>
                    <a:pt x="19" y="265"/>
                  </a:cubicBezTo>
                  <a:cubicBezTo>
                    <a:pt x="52" y="665"/>
                    <a:pt x="153" y="1399"/>
                    <a:pt x="253" y="1666"/>
                  </a:cubicBezTo>
                  <a:cubicBezTo>
                    <a:pt x="438" y="2069"/>
                    <a:pt x="1085" y="2270"/>
                    <a:pt x="1203" y="2270"/>
                  </a:cubicBezTo>
                  <a:cubicBezTo>
                    <a:pt x="1212" y="2270"/>
                    <a:pt x="1218" y="2269"/>
                    <a:pt x="1220" y="2266"/>
                  </a:cubicBezTo>
                  <a:cubicBezTo>
                    <a:pt x="1287" y="2233"/>
                    <a:pt x="1554" y="1466"/>
                    <a:pt x="1353" y="1099"/>
                  </a:cubicBezTo>
                  <a:cubicBezTo>
                    <a:pt x="1187" y="799"/>
                    <a:pt x="753" y="432"/>
                    <a:pt x="386" y="165"/>
                  </a:cubicBezTo>
                  <a:cubicBezTo>
                    <a:pt x="234" y="58"/>
                    <a:pt x="138" y="1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5"/>
            <p:cNvSpPr/>
            <p:nvPr/>
          </p:nvSpPr>
          <p:spPr>
            <a:xfrm>
              <a:off x="4021375" y="4250725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68" y="0"/>
                  </a:moveTo>
                  <a:cubicBezTo>
                    <a:pt x="1183" y="0"/>
                    <a:pt x="896" y="33"/>
                    <a:pt x="701" y="111"/>
                  </a:cubicBezTo>
                  <a:cubicBezTo>
                    <a:pt x="301" y="244"/>
                    <a:pt x="1" y="978"/>
                    <a:pt x="34" y="1078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6" y="1312"/>
                    <a:pt x="1168" y="1278"/>
                  </a:cubicBezTo>
                  <a:cubicBezTo>
                    <a:pt x="1468" y="1112"/>
                    <a:pt x="1969" y="645"/>
                    <a:pt x="2302" y="378"/>
                  </a:cubicBezTo>
                  <a:cubicBezTo>
                    <a:pt x="2536" y="111"/>
                    <a:pt x="2502" y="78"/>
                    <a:pt x="2035" y="44"/>
                  </a:cubicBezTo>
                  <a:cubicBezTo>
                    <a:pt x="1870" y="17"/>
                    <a:pt x="1669" y="0"/>
                    <a:pt x="1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5"/>
            <p:cNvSpPr/>
            <p:nvPr/>
          </p:nvSpPr>
          <p:spPr>
            <a:xfrm>
              <a:off x="4006325" y="4168625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2" y="0"/>
                    <a:pt x="0" y="83"/>
                    <a:pt x="35" y="259"/>
                  </a:cubicBezTo>
                  <a:cubicBezTo>
                    <a:pt x="69" y="693"/>
                    <a:pt x="102" y="1360"/>
                    <a:pt x="269" y="1694"/>
                  </a:cubicBezTo>
                  <a:cubicBezTo>
                    <a:pt x="446" y="2048"/>
                    <a:pt x="1016" y="2272"/>
                    <a:pt x="1190" y="2272"/>
                  </a:cubicBezTo>
                  <a:cubicBezTo>
                    <a:pt x="1213" y="2272"/>
                    <a:pt x="1229" y="2268"/>
                    <a:pt x="1236" y="2261"/>
                  </a:cubicBezTo>
                  <a:cubicBezTo>
                    <a:pt x="1303" y="2227"/>
                    <a:pt x="1570" y="1494"/>
                    <a:pt x="1336" y="1093"/>
                  </a:cubicBezTo>
                  <a:cubicBezTo>
                    <a:pt x="1170" y="826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5"/>
            <p:cNvSpPr/>
            <p:nvPr/>
          </p:nvSpPr>
          <p:spPr>
            <a:xfrm>
              <a:off x="4046400" y="4152075"/>
              <a:ext cx="63400" cy="32550"/>
            </a:xfrm>
            <a:custGeom>
              <a:avLst/>
              <a:gdLst/>
              <a:ahLst/>
              <a:cxnLst/>
              <a:rect l="l" t="t" r="r" b="b"/>
              <a:pathLst>
                <a:path w="2536" h="1302" extrusionOk="0">
                  <a:moveTo>
                    <a:pt x="1538" y="1"/>
                  </a:moveTo>
                  <a:cubicBezTo>
                    <a:pt x="1231" y="1"/>
                    <a:pt x="912" y="24"/>
                    <a:pt x="701" y="87"/>
                  </a:cubicBezTo>
                  <a:cubicBezTo>
                    <a:pt x="300" y="221"/>
                    <a:pt x="0" y="988"/>
                    <a:pt x="34" y="1055"/>
                  </a:cubicBezTo>
                  <a:cubicBezTo>
                    <a:pt x="87" y="1082"/>
                    <a:pt x="484" y="1301"/>
                    <a:pt x="880" y="1301"/>
                  </a:cubicBezTo>
                  <a:cubicBezTo>
                    <a:pt x="978" y="1301"/>
                    <a:pt x="1075" y="1288"/>
                    <a:pt x="1168" y="1255"/>
                  </a:cubicBezTo>
                  <a:cubicBezTo>
                    <a:pt x="1468" y="1155"/>
                    <a:pt x="1968" y="655"/>
                    <a:pt x="2302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89" y="9"/>
                    <a:pt x="1715" y="1"/>
                    <a:pt x="1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5"/>
            <p:cNvSpPr/>
            <p:nvPr/>
          </p:nvSpPr>
          <p:spPr>
            <a:xfrm>
              <a:off x="3540200" y="4546800"/>
              <a:ext cx="45350" cy="48875"/>
            </a:xfrm>
            <a:custGeom>
              <a:avLst/>
              <a:gdLst/>
              <a:ahLst/>
              <a:cxnLst/>
              <a:rect l="l" t="t" r="r" b="b"/>
              <a:pathLst>
                <a:path w="1814" h="1955" extrusionOk="0">
                  <a:moveTo>
                    <a:pt x="1722" y="0"/>
                  </a:moveTo>
                  <a:cubicBezTo>
                    <a:pt x="1660" y="0"/>
                    <a:pt x="1553" y="41"/>
                    <a:pt x="1401" y="110"/>
                  </a:cubicBezTo>
                  <a:cubicBezTo>
                    <a:pt x="1001" y="277"/>
                    <a:pt x="501" y="543"/>
                    <a:pt x="267" y="777"/>
                  </a:cubicBezTo>
                  <a:cubicBezTo>
                    <a:pt x="0" y="1111"/>
                    <a:pt x="67" y="1911"/>
                    <a:pt x="101" y="1944"/>
                  </a:cubicBezTo>
                  <a:cubicBezTo>
                    <a:pt x="113" y="1951"/>
                    <a:pt x="149" y="1955"/>
                    <a:pt x="202" y="1955"/>
                  </a:cubicBezTo>
                  <a:cubicBezTo>
                    <a:pt x="428" y="1955"/>
                    <a:pt x="958" y="1882"/>
                    <a:pt x="1201" y="1611"/>
                  </a:cubicBezTo>
                  <a:cubicBezTo>
                    <a:pt x="1368" y="1311"/>
                    <a:pt x="1602" y="644"/>
                    <a:pt x="1735" y="277"/>
                  </a:cubicBezTo>
                  <a:cubicBezTo>
                    <a:pt x="1813" y="81"/>
                    <a:pt x="1811" y="0"/>
                    <a:pt x="1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5"/>
            <p:cNvSpPr/>
            <p:nvPr/>
          </p:nvSpPr>
          <p:spPr>
            <a:xfrm>
              <a:off x="3465150" y="4536350"/>
              <a:ext cx="64225" cy="30600"/>
            </a:xfrm>
            <a:custGeom>
              <a:avLst/>
              <a:gdLst/>
              <a:ahLst/>
              <a:cxnLst/>
              <a:rect l="l" t="t" r="r" b="b"/>
              <a:pathLst>
                <a:path w="2569" h="1224" extrusionOk="0">
                  <a:moveTo>
                    <a:pt x="1478" y="1"/>
                  </a:moveTo>
                  <a:cubicBezTo>
                    <a:pt x="1182" y="1"/>
                    <a:pt x="789" y="55"/>
                    <a:pt x="501" y="128"/>
                  </a:cubicBezTo>
                  <a:cubicBezTo>
                    <a:pt x="67" y="194"/>
                    <a:pt x="0" y="228"/>
                    <a:pt x="267" y="461"/>
                  </a:cubicBezTo>
                  <a:cubicBezTo>
                    <a:pt x="667" y="695"/>
                    <a:pt x="1201" y="1128"/>
                    <a:pt x="1501" y="1195"/>
                  </a:cubicBezTo>
                  <a:cubicBezTo>
                    <a:pt x="1567" y="1215"/>
                    <a:pt x="1637" y="1224"/>
                    <a:pt x="1708" y="1224"/>
                  </a:cubicBezTo>
                  <a:cubicBezTo>
                    <a:pt x="2112" y="1224"/>
                    <a:pt x="2569" y="946"/>
                    <a:pt x="2569" y="861"/>
                  </a:cubicBezTo>
                  <a:cubicBezTo>
                    <a:pt x="2569" y="828"/>
                    <a:pt x="2202" y="128"/>
                    <a:pt x="1768" y="27"/>
                  </a:cubicBezTo>
                  <a:cubicBezTo>
                    <a:pt x="1694" y="9"/>
                    <a:pt x="1593" y="1"/>
                    <a:pt x="1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5"/>
            <p:cNvSpPr/>
            <p:nvPr/>
          </p:nvSpPr>
          <p:spPr>
            <a:xfrm>
              <a:off x="3390100" y="4280575"/>
              <a:ext cx="63400" cy="31150"/>
            </a:xfrm>
            <a:custGeom>
              <a:avLst/>
              <a:gdLst/>
              <a:ahLst/>
              <a:cxnLst/>
              <a:rect l="l" t="t" r="r" b="b"/>
              <a:pathLst>
                <a:path w="2536" h="1246" extrusionOk="0">
                  <a:moveTo>
                    <a:pt x="1324" y="0"/>
                  </a:moveTo>
                  <a:cubicBezTo>
                    <a:pt x="1036" y="0"/>
                    <a:pt x="708" y="42"/>
                    <a:pt x="434" y="84"/>
                  </a:cubicBezTo>
                  <a:cubicBezTo>
                    <a:pt x="34" y="185"/>
                    <a:pt x="0" y="218"/>
                    <a:pt x="234" y="418"/>
                  </a:cubicBezTo>
                  <a:cubicBezTo>
                    <a:pt x="567" y="718"/>
                    <a:pt x="1068" y="1119"/>
                    <a:pt x="1435" y="1219"/>
                  </a:cubicBezTo>
                  <a:cubicBezTo>
                    <a:pt x="1496" y="1238"/>
                    <a:pt x="1562" y="1246"/>
                    <a:pt x="1631" y="1246"/>
                  </a:cubicBezTo>
                  <a:cubicBezTo>
                    <a:pt x="2044" y="1246"/>
                    <a:pt x="2535" y="947"/>
                    <a:pt x="2535" y="918"/>
                  </a:cubicBezTo>
                  <a:cubicBezTo>
                    <a:pt x="2535" y="885"/>
                    <a:pt x="2202" y="185"/>
                    <a:pt x="1768" y="51"/>
                  </a:cubicBezTo>
                  <a:cubicBezTo>
                    <a:pt x="1646" y="14"/>
                    <a:pt x="1491" y="0"/>
                    <a:pt x="1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5"/>
            <p:cNvSpPr/>
            <p:nvPr/>
          </p:nvSpPr>
          <p:spPr>
            <a:xfrm>
              <a:off x="3644450" y="4762350"/>
              <a:ext cx="34200" cy="61575"/>
            </a:xfrm>
            <a:custGeom>
              <a:avLst/>
              <a:gdLst/>
              <a:ahLst/>
              <a:cxnLst/>
              <a:rect l="l" t="t" r="r" b="b"/>
              <a:pathLst>
                <a:path w="1368" h="2463" extrusionOk="0">
                  <a:moveTo>
                    <a:pt x="1085" y="1"/>
                  </a:moveTo>
                  <a:cubicBezTo>
                    <a:pt x="1040" y="1"/>
                    <a:pt x="981" y="54"/>
                    <a:pt x="901" y="161"/>
                  </a:cubicBezTo>
                  <a:cubicBezTo>
                    <a:pt x="601" y="494"/>
                    <a:pt x="200" y="1028"/>
                    <a:pt x="100" y="1362"/>
                  </a:cubicBezTo>
                  <a:cubicBezTo>
                    <a:pt x="0" y="1795"/>
                    <a:pt x="367" y="2462"/>
                    <a:pt x="400" y="2462"/>
                  </a:cubicBezTo>
                  <a:cubicBezTo>
                    <a:pt x="434" y="2462"/>
                    <a:pt x="1168" y="2129"/>
                    <a:pt x="1268" y="1695"/>
                  </a:cubicBezTo>
                  <a:cubicBezTo>
                    <a:pt x="1368" y="1362"/>
                    <a:pt x="1334" y="794"/>
                    <a:pt x="1234" y="361"/>
                  </a:cubicBezTo>
                  <a:cubicBezTo>
                    <a:pt x="1194" y="121"/>
                    <a:pt x="1154" y="1"/>
                    <a:pt x="1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5"/>
            <p:cNvSpPr/>
            <p:nvPr/>
          </p:nvSpPr>
          <p:spPr>
            <a:xfrm>
              <a:off x="3661125" y="4796575"/>
              <a:ext cx="35050" cy="59250"/>
            </a:xfrm>
            <a:custGeom>
              <a:avLst/>
              <a:gdLst/>
              <a:ahLst/>
              <a:cxnLst/>
              <a:rect l="l" t="t" r="r" b="b"/>
              <a:pathLst>
                <a:path w="1402" h="2370" extrusionOk="0">
                  <a:moveTo>
                    <a:pt x="1265" y="0"/>
                  </a:moveTo>
                  <a:cubicBezTo>
                    <a:pt x="1197" y="0"/>
                    <a:pt x="1092" y="67"/>
                    <a:pt x="934" y="193"/>
                  </a:cubicBezTo>
                  <a:cubicBezTo>
                    <a:pt x="601" y="493"/>
                    <a:pt x="267" y="960"/>
                    <a:pt x="167" y="1260"/>
                  </a:cubicBezTo>
                  <a:cubicBezTo>
                    <a:pt x="0" y="1660"/>
                    <a:pt x="367" y="2361"/>
                    <a:pt x="434" y="2361"/>
                  </a:cubicBezTo>
                  <a:cubicBezTo>
                    <a:pt x="440" y="2367"/>
                    <a:pt x="450" y="2369"/>
                    <a:pt x="464" y="2369"/>
                  </a:cubicBezTo>
                  <a:cubicBezTo>
                    <a:pt x="612" y="2369"/>
                    <a:pt x="1182" y="2057"/>
                    <a:pt x="1335" y="1660"/>
                  </a:cubicBezTo>
                  <a:cubicBezTo>
                    <a:pt x="1401" y="1327"/>
                    <a:pt x="1368" y="660"/>
                    <a:pt x="1368" y="259"/>
                  </a:cubicBezTo>
                  <a:cubicBezTo>
                    <a:pt x="1368" y="83"/>
                    <a:pt x="1340" y="0"/>
                    <a:pt x="1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5"/>
            <p:cNvSpPr/>
            <p:nvPr/>
          </p:nvSpPr>
          <p:spPr>
            <a:xfrm>
              <a:off x="3869600" y="4152075"/>
              <a:ext cx="63400" cy="32725"/>
            </a:xfrm>
            <a:custGeom>
              <a:avLst/>
              <a:gdLst/>
              <a:ahLst/>
              <a:cxnLst/>
              <a:rect l="l" t="t" r="r" b="b"/>
              <a:pathLst>
                <a:path w="2536" h="1309" extrusionOk="0">
                  <a:moveTo>
                    <a:pt x="1524" y="1"/>
                  </a:moveTo>
                  <a:cubicBezTo>
                    <a:pt x="1218" y="1"/>
                    <a:pt x="913" y="24"/>
                    <a:pt x="701" y="87"/>
                  </a:cubicBezTo>
                  <a:cubicBezTo>
                    <a:pt x="267" y="221"/>
                    <a:pt x="1" y="988"/>
                    <a:pt x="34" y="1055"/>
                  </a:cubicBezTo>
                  <a:cubicBezTo>
                    <a:pt x="60" y="1132"/>
                    <a:pt x="443" y="1309"/>
                    <a:pt x="816" y="1309"/>
                  </a:cubicBezTo>
                  <a:cubicBezTo>
                    <a:pt x="926" y="1309"/>
                    <a:pt x="1036" y="1293"/>
                    <a:pt x="1135" y="1255"/>
                  </a:cubicBezTo>
                  <a:cubicBezTo>
                    <a:pt x="1502" y="1088"/>
                    <a:pt x="1935" y="655"/>
                    <a:pt x="2269" y="354"/>
                  </a:cubicBezTo>
                  <a:cubicBezTo>
                    <a:pt x="2536" y="87"/>
                    <a:pt x="2502" y="54"/>
                    <a:pt x="2035" y="21"/>
                  </a:cubicBezTo>
                  <a:cubicBezTo>
                    <a:pt x="1877" y="9"/>
                    <a:pt x="1700" y="1"/>
                    <a:pt x="1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5"/>
            <p:cNvSpPr/>
            <p:nvPr/>
          </p:nvSpPr>
          <p:spPr>
            <a:xfrm>
              <a:off x="3812900" y="4564275"/>
              <a:ext cx="63400" cy="33150"/>
            </a:xfrm>
            <a:custGeom>
              <a:avLst/>
              <a:gdLst/>
              <a:ahLst/>
              <a:cxnLst/>
              <a:rect l="l" t="t" r="r" b="b"/>
              <a:pathLst>
                <a:path w="2536" h="1326" extrusionOk="0">
                  <a:moveTo>
                    <a:pt x="1468" y="1"/>
                  </a:moveTo>
                  <a:cubicBezTo>
                    <a:pt x="1183" y="1"/>
                    <a:pt x="896" y="33"/>
                    <a:pt x="701" y="111"/>
                  </a:cubicBezTo>
                  <a:cubicBezTo>
                    <a:pt x="300" y="245"/>
                    <a:pt x="0" y="1012"/>
                    <a:pt x="34" y="1079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5" y="1312"/>
                    <a:pt x="1168" y="1279"/>
                  </a:cubicBezTo>
                  <a:cubicBezTo>
                    <a:pt x="1501" y="1112"/>
                    <a:pt x="2002" y="678"/>
                    <a:pt x="2302" y="378"/>
                  </a:cubicBezTo>
                  <a:cubicBezTo>
                    <a:pt x="2535" y="111"/>
                    <a:pt x="2502" y="78"/>
                    <a:pt x="2035" y="45"/>
                  </a:cubicBezTo>
                  <a:cubicBezTo>
                    <a:pt x="1869" y="17"/>
                    <a:pt x="1669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5"/>
            <p:cNvSpPr/>
            <p:nvPr/>
          </p:nvSpPr>
          <p:spPr>
            <a:xfrm>
              <a:off x="3831075" y="4084000"/>
              <a:ext cx="49400" cy="44150"/>
            </a:xfrm>
            <a:custGeom>
              <a:avLst/>
              <a:gdLst/>
              <a:ahLst/>
              <a:cxnLst/>
              <a:rect l="l" t="t" r="r" b="b"/>
              <a:pathLst>
                <a:path w="1976" h="1766" extrusionOk="0">
                  <a:moveTo>
                    <a:pt x="123" y="1"/>
                  </a:moveTo>
                  <a:cubicBezTo>
                    <a:pt x="3" y="1"/>
                    <a:pt x="1" y="83"/>
                    <a:pt x="107" y="275"/>
                  </a:cubicBezTo>
                  <a:cubicBezTo>
                    <a:pt x="274" y="642"/>
                    <a:pt x="574" y="1276"/>
                    <a:pt x="874" y="1543"/>
                  </a:cubicBezTo>
                  <a:cubicBezTo>
                    <a:pt x="1052" y="1721"/>
                    <a:pt x="1453" y="1765"/>
                    <a:pt x="1710" y="1765"/>
                  </a:cubicBezTo>
                  <a:cubicBezTo>
                    <a:pt x="1838" y="1765"/>
                    <a:pt x="1931" y="1754"/>
                    <a:pt x="1942" y="1743"/>
                  </a:cubicBezTo>
                  <a:cubicBezTo>
                    <a:pt x="1975" y="1710"/>
                    <a:pt x="1975" y="909"/>
                    <a:pt x="1642" y="609"/>
                  </a:cubicBezTo>
                  <a:cubicBezTo>
                    <a:pt x="1408" y="409"/>
                    <a:pt x="874" y="209"/>
                    <a:pt x="441" y="75"/>
                  </a:cubicBezTo>
                  <a:cubicBezTo>
                    <a:pt x="296" y="27"/>
                    <a:pt x="191" y="1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5"/>
            <p:cNvSpPr/>
            <p:nvPr/>
          </p:nvSpPr>
          <p:spPr>
            <a:xfrm>
              <a:off x="3895200" y="3817100"/>
              <a:ext cx="46150" cy="50050"/>
            </a:xfrm>
            <a:custGeom>
              <a:avLst/>
              <a:gdLst/>
              <a:ahLst/>
              <a:cxnLst/>
              <a:rect l="l" t="t" r="r" b="b"/>
              <a:pathLst>
                <a:path w="1846" h="2002" extrusionOk="0">
                  <a:moveTo>
                    <a:pt x="83" y="1"/>
                  </a:moveTo>
                  <a:cubicBezTo>
                    <a:pt x="0" y="1"/>
                    <a:pt x="5" y="82"/>
                    <a:pt x="44" y="277"/>
                  </a:cubicBezTo>
                  <a:cubicBezTo>
                    <a:pt x="177" y="644"/>
                    <a:pt x="378" y="1311"/>
                    <a:pt x="644" y="1611"/>
                  </a:cubicBezTo>
                  <a:cubicBezTo>
                    <a:pt x="827" y="1898"/>
                    <a:pt x="1313" y="2001"/>
                    <a:pt x="1550" y="2001"/>
                  </a:cubicBezTo>
                  <a:cubicBezTo>
                    <a:pt x="1617" y="2001"/>
                    <a:pt x="1664" y="1993"/>
                    <a:pt x="1678" y="1978"/>
                  </a:cubicBezTo>
                  <a:cubicBezTo>
                    <a:pt x="1712" y="1945"/>
                    <a:pt x="1845" y="1144"/>
                    <a:pt x="1545" y="811"/>
                  </a:cubicBezTo>
                  <a:cubicBezTo>
                    <a:pt x="1312" y="577"/>
                    <a:pt x="845" y="277"/>
                    <a:pt x="411" y="110"/>
                  </a:cubicBezTo>
                  <a:cubicBezTo>
                    <a:pt x="245" y="41"/>
                    <a:pt x="142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5"/>
            <p:cNvSpPr/>
            <p:nvPr/>
          </p:nvSpPr>
          <p:spPr>
            <a:xfrm>
              <a:off x="3756350" y="4817825"/>
              <a:ext cx="46550" cy="50025"/>
            </a:xfrm>
            <a:custGeom>
              <a:avLst/>
              <a:gdLst/>
              <a:ahLst/>
              <a:cxnLst/>
              <a:rect l="l" t="t" r="r" b="b"/>
              <a:pathLst>
                <a:path w="1862" h="2001" extrusionOk="0">
                  <a:moveTo>
                    <a:pt x="90" y="0"/>
                  </a:moveTo>
                  <a:cubicBezTo>
                    <a:pt x="1" y="0"/>
                    <a:pt x="2" y="81"/>
                    <a:pt x="61" y="277"/>
                  </a:cubicBezTo>
                  <a:cubicBezTo>
                    <a:pt x="194" y="710"/>
                    <a:pt x="361" y="1311"/>
                    <a:pt x="628" y="1611"/>
                  </a:cubicBezTo>
                  <a:cubicBezTo>
                    <a:pt x="836" y="1897"/>
                    <a:pt x="1328" y="2001"/>
                    <a:pt x="1567" y="2001"/>
                  </a:cubicBezTo>
                  <a:cubicBezTo>
                    <a:pt x="1634" y="2001"/>
                    <a:pt x="1681" y="1993"/>
                    <a:pt x="1695" y="1978"/>
                  </a:cubicBezTo>
                  <a:cubicBezTo>
                    <a:pt x="1729" y="1945"/>
                    <a:pt x="1862" y="1144"/>
                    <a:pt x="1562" y="810"/>
                  </a:cubicBezTo>
                  <a:cubicBezTo>
                    <a:pt x="1295" y="577"/>
                    <a:pt x="861" y="277"/>
                    <a:pt x="428" y="110"/>
                  </a:cubicBezTo>
                  <a:cubicBezTo>
                    <a:pt x="262" y="41"/>
                    <a:pt x="153" y="0"/>
                    <a:pt x="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5"/>
            <p:cNvSpPr/>
            <p:nvPr/>
          </p:nvSpPr>
          <p:spPr>
            <a:xfrm>
              <a:off x="3974675" y="3702100"/>
              <a:ext cx="65075" cy="30575"/>
            </a:xfrm>
            <a:custGeom>
              <a:avLst/>
              <a:gdLst/>
              <a:ahLst/>
              <a:cxnLst/>
              <a:rect l="l" t="t" r="r" b="b"/>
              <a:pathLst>
                <a:path w="2603" h="1223" extrusionOk="0">
                  <a:moveTo>
                    <a:pt x="1009" y="0"/>
                  </a:moveTo>
                  <a:cubicBezTo>
                    <a:pt x="959" y="0"/>
                    <a:pt x="912" y="2"/>
                    <a:pt x="868" y="7"/>
                  </a:cubicBezTo>
                  <a:cubicBezTo>
                    <a:pt x="468" y="40"/>
                    <a:pt x="1" y="707"/>
                    <a:pt x="1" y="807"/>
                  </a:cubicBezTo>
                  <a:cubicBezTo>
                    <a:pt x="1" y="867"/>
                    <a:pt x="457" y="1223"/>
                    <a:pt x="888" y="1223"/>
                  </a:cubicBezTo>
                  <a:cubicBezTo>
                    <a:pt x="938" y="1223"/>
                    <a:pt x="987" y="1218"/>
                    <a:pt x="1035" y="1208"/>
                  </a:cubicBezTo>
                  <a:cubicBezTo>
                    <a:pt x="1368" y="1174"/>
                    <a:pt x="1969" y="807"/>
                    <a:pt x="2336" y="574"/>
                  </a:cubicBezTo>
                  <a:cubicBezTo>
                    <a:pt x="2602" y="407"/>
                    <a:pt x="2569" y="340"/>
                    <a:pt x="2169" y="207"/>
                  </a:cubicBezTo>
                  <a:cubicBezTo>
                    <a:pt x="1792" y="91"/>
                    <a:pt x="1340" y="0"/>
                    <a:pt x="1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5"/>
            <p:cNvSpPr/>
            <p:nvPr/>
          </p:nvSpPr>
          <p:spPr>
            <a:xfrm>
              <a:off x="3960800" y="3593075"/>
              <a:ext cx="43100" cy="52900"/>
            </a:xfrm>
            <a:custGeom>
              <a:avLst/>
              <a:gdLst/>
              <a:ahLst/>
              <a:cxnLst/>
              <a:rect l="l" t="t" r="r" b="b"/>
              <a:pathLst>
                <a:path w="1724" h="2116" extrusionOk="0">
                  <a:moveTo>
                    <a:pt x="80" y="1"/>
                  </a:moveTo>
                  <a:cubicBezTo>
                    <a:pt x="6" y="1"/>
                    <a:pt x="1" y="83"/>
                    <a:pt x="55" y="265"/>
                  </a:cubicBezTo>
                  <a:cubicBezTo>
                    <a:pt x="122" y="699"/>
                    <a:pt x="255" y="1366"/>
                    <a:pt x="422" y="1633"/>
                  </a:cubicBezTo>
                  <a:cubicBezTo>
                    <a:pt x="618" y="1968"/>
                    <a:pt x="1188" y="2116"/>
                    <a:pt x="1387" y="2116"/>
                  </a:cubicBezTo>
                  <a:cubicBezTo>
                    <a:pt x="1426" y="2116"/>
                    <a:pt x="1451" y="2110"/>
                    <a:pt x="1456" y="2100"/>
                  </a:cubicBezTo>
                  <a:cubicBezTo>
                    <a:pt x="1556" y="2066"/>
                    <a:pt x="1723" y="1266"/>
                    <a:pt x="1456" y="932"/>
                  </a:cubicBezTo>
                  <a:cubicBezTo>
                    <a:pt x="1256" y="699"/>
                    <a:pt x="789" y="365"/>
                    <a:pt x="422" y="165"/>
                  </a:cubicBezTo>
                  <a:cubicBezTo>
                    <a:pt x="255" y="58"/>
                    <a:pt x="143" y="1"/>
                    <a:pt x="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5"/>
            <p:cNvSpPr/>
            <p:nvPr/>
          </p:nvSpPr>
          <p:spPr>
            <a:xfrm>
              <a:off x="4003875" y="3598350"/>
              <a:ext cx="63400" cy="32625"/>
            </a:xfrm>
            <a:custGeom>
              <a:avLst/>
              <a:gdLst/>
              <a:ahLst/>
              <a:cxnLst/>
              <a:rect l="l" t="t" r="r" b="b"/>
              <a:pathLst>
                <a:path w="2536" h="1305" extrusionOk="0">
                  <a:moveTo>
                    <a:pt x="1523" y="1"/>
                  </a:moveTo>
                  <a:cubicBezTo>
                    <a:pt x="1217" y="1"/>
                    <a:pt x="912" y="24"/>
                    <a:pt x="701" y="87"/>
                  </a:cubicBezTo>
                  <a:cubicBezTo>
                    <a:pt x="267" y="221"/>
                    <a:pt x="0" y="988"/>
                    <a:pt x="33" y="1055"/>
                  </a:cubicBezTo>
                  <a:cubicBezTo>
                    <a:pt x="60" y="1107"/>
                    <a:pt x="458" y="1305"/>
                    <a:pt x="855" y="1305"/>
                  </a:cubicBezTo>
                  <a:cubicBezTo>
                    <a:pt x="962" y="1305"/>
                    <a:pt x="1068" y="1290"/>
                    <a:pt x="1168" y="1255"/>
                  </a:cubicBezTo>
                  <a:cubicBezTo>
                    <a:pt x="1501" y="1155"/>
                    <a:pt x="2001" y="654"/>
                    <a:pt x="2268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76" y="8"/>
                    <a:pt x="1700" y="1"/>
                    <a:pt x="1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5"/>
            <p:cNvSpPr/>
            <p:nvPr/>
          </p:nvSpPr>
          <p:spPr>
            <a:xfrm>
              <a:off x="3715325" y="4746150"/>
              <a:ext cx="50500" cy="43325"/>
            </a:xfrm>
            <a:custGeom>
              <a:avLst/>
              <a:gdLst/>
              <a:ahLst/>
              <a:cxnLst/>
              <a:rect l="l" t="t" r="r" b="b"/>
              <a:pathLst>
                <a:path w="2020" h="1733" extrusionOk="0">
                  <a:moveTo>
                    <a:pt x="1901" y="0"/>
                  </a:moveTo>
                  <a:cubicBezTo>
                    <a:pt x="1833" y="0"/>
                    <a:pt x="1725" y="27"/>
                    <a:pt x="1568" y="75"/>
                  </a:cubicBezTo>
                  <a:cubicBezTo>
                    <a:pt x="1168" y="175"/>
                    <a:pt x="601" y="342"/>
                    <a:pt x="367" y="575"/>
                  </a:cubicBezTo>
                  <a:cubicBezTo>
                    <a:pt x="34" y="842"/>
                    <a:pt x="0" y="1643"/>
                    <a:pt x="34" y="1676"/>
                  </a:cubicBezTo>
                  <a:cubicBezTo>
                    <a:pt x="48" y="1704"/>
                    <a:pt x="184" y="1733"/>
                    <a:pt x="363" y="1733"/>
                  </a:cubicBezTo>
                  <a:cubicBezTo>
                    <a:pt x="604" y="1733"/>
                    <a:pt x="924" y="1681"/>
                    <a:pt x="1135" y="1509"/>
                  </a:cubicBezTo>
                  <a:cubicBezTo>
                    <a:pt x="1401" y="1276"/>
                    <a:pt x="1702" y="642"/>
                    <a:pt x="1902" y="275"/>
                  </a:cubicBezTo>
                  <a:cubicBezTo>
                    <a:pt x="2008" y="83"/>
                    <a:pt x="2020" y="0"/>
                    <a:pt x="19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5"/>
            <p:cNvSpPr/>
            <p:nvPr/>
          </p:nvSpPr>
          <p:spPr>
            <a:xfrm>
              <a:off x="3632775" y="4646275"/>
              <a:ext cx="59225" cy="33700"/>
            </a:xfrm>
            <a:custGeom>
              <a:avLst/>
              <a:gdLst/>
              <a:ahLst/>
              <a:cxnLst/>
              <a:rect l="l" t="t" r="r" b="b"/>
              <a:pathLst>
                <a:path w="2369" h="1348" extrusionOk="0">
                  <a:moveTo>
                    <a:pt x="467" y="0"/>
                  </a:moveTo>
                  <a:cubicBezTo>
                    <a:pt x="33" y="0"/>
                    <a:pt x="0" y="67"/>
                    <a:pt x="200" y="300"/>
                  </a:cubicBezTo>
                  <a:cubicBezTo>
                    <a:pt x="500" y="601"/>
                    <a:pt x="967" y="1134"/>
                    <a:pt x="1201" y="1268"/>
                  </a:cubicBezTo>
                  <a:cubicBezTo>
                    <a:pt x="1326" y="1326"/>
                    <a:pt x="1470" y="1347"/>
                    <a:pt x="1613" y="1347"/>
                  </a:cubicBezTo>
                  <a:cubicBezTo>
                    <a:pt x="1967" y="1347"/>
                    <a:pt x="2311" y="1215"/>
                    <a:pt x="2335" y="1168"/>
                  </a:cubicBezTo>
                  <a:cubicBezTo>
                    <a:pt x="2368" y="1134"/>
                    <a:pt x="2168" y="334"/>
                    <a:pt x="1735" y="167"/>
                  </a:cubicBezTo>
                  <a:cubicBezTo>
                    <a:pt x="1468" y="67"/>
                    <a:pt x="867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5"/>
            <p:cNvSpPr/>
            <p:nvPr/>
          </p:nvSpPr>
          <p:spPr>
            <a:xfrm>
              <a:off x="3591075" y="4400125"/>
              <a:ext cx="65900" cy="31200"/>
            </a:xfrm>
            <a:custGeom>
              <a:avLst/>
              <a:gdLst/>
              <a:ahLst/>
              <a:cxnLst/>
              <a:rect l="l" t="t" r="r" b="b"/>
              <a:pathLst>
                <a:path w="2636" h="1248" extrusionOk="0">
                  <a:moveTo>
                    <a:pt x="1623" y="1"/>
                  </a:moveTo>
                  <a:cubicBezTo>
                    <a:pt x="1290" y="1"/>
                    <a:pt x="825" y="120"/>
                    <a:pt x="467" y="239"/>
                  </a:cubicBezTo>
                  <a:cubicBezTo>
                    <a:pt x="34" y="339"/>
                    <a:pt x="0" y="439"/>
                    <a:pt x="300" y="606"/>
                  </a:cubicBezTo>
                  <a:cubicBezTo>
                    <a:pt x="667" y="840"/>
                    <a:pt x="1201" y="1173"/>
                    <a:pt x="1535" y="1240"/>
                  </a:cubicBezTo>
                  <a:cubicBezTo>
                    <a:pt x="1570" y="1245"/>
                    <a:pt x="1606" y="1248"/>
                    <a:pt x="1643" y="1248"/>
                  </a:cubicBezTo>
                  <a:cubicBezTo>
                    <a:pt x="2085" y="1248"/>
                    <a:pt x="2569" y="899"/>
                    <a:pt x="2569" y="806"/>
                  </a:cubicBezTo>
                  <a:cubicBezTo>
                    <a:pt x="2635" y="740"/>
                    <a:pt x="2168" y="73"/>
                    <a:pt x="1735" y="6"/>
                  </a:cubicBezTo>
                  <a:cubicBezTo>
                    <a:pt x="1700" y="2"/>
                    <a:pt x="1662" y="1"/>
                    <a:pt x="1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5"/>
            <p:cNvSpPr/>
            <p:nvPr/>
          </p:nvSpPr>
          <p:spPr>
            <a:xfrm>
              <a:off x="3637775" y="4178000"/>
              <a:ext cx="51200" cy="43225"/>
            </a:xfrm>
            <a:custGeom>
              <a:avLst/>
              <a:gdLst/>
              <a:ahLst/>
              <a:cxnLst/>
              <a:rect l="l" t="t" r="r" b="b"/>
              <a:pathLst>
                <a:path w="2048" h="1729" extrusionOk="0">
                  <a:moveTo>
                    <a:pt x="1896" y="0"/>
                  </a:moveTo>
                  <a:cubicBezTo>
                    <a:pt x="1829" y="0"/>
                    <a:pt x="1731" y="19"/>
                    <a:pt x="1601" y="51"/>
                  </a:cubicBezTo>
                  <a:cubicBezTo>
                    <a:pt x="1168" y="185"/>
                    <a:pt x="634" y="351"/>
                    <a:pt x="367" y="552"/>
                  </a:cubicBezTo>
                  <a:cubicBezTo>
                    <a:pt x="34" y="852"/>
                    <a:pt x="0" y="1652"/>
                    <a:pt x="34" y="1686"/>
                  </a:cubicBezTo>
                  <a:cubicBezTo>
                    <a:pt x="48" y="1701"/>
                    <a:pt x="203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35" y="1219"/>
                    <a:pt x="1768" y="652"/>
                    <a:pt x="1935" y="285"/>
                  </a:cubicBezTo>
                  <a:cubicBezTo>
                    <a:pt x="2048" y="81"/>
                    <a:pt x="2038" y="0"/>
                    <a:pt x="1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5"/>
            <p:cNvSpPr/>
            <p:nvPr/>
          </p:nvSpPr>
          <p:spPr>
            <a:xfrm>
              <a:off x="3589250" y="4145725"/>
              <a:ext cx="49375" cy="44100"/>
            </a:xfrm>
            <a:custGeom>
              <a:avLst/>
              <a:gdLst/>
              <a:ahLst/>
              <a:cxnLst/>
              <a:rect l="l" t="t" r="r" b="b"/>
              <a:pathLst>
                <a:path w="1975" h="1764" extrusionOk="0">
                  <a:moveTo>
                    <a:pt x="123" y="0"/>
                  </a:moveTo>
                  <a:cubicBezTo>
                    <a:pt x="2" y="0"/>
                    <a:pt x="0" y="83"/>
                    <a:pt x="107" y="275"/>
                  </a:cubicBezTo>
                  <a:cubicBezTo>
                    <a:pt x="307" y="642"/>
                    <a:pt x="607" y="1275"/>
                    <a:pt x="874" y="1509"/>
                  </a:cubicBezTo>
                  <a:cubicBezTo>
                    <a:pt x="1102" y="1714"/>
                    <a:pt x="1502" y="1764"/>
                    <a:pt x="1742" y="1764"/>
                  </a:cubicBezTo>
                  <a:cubicBezTo>
                    <a:pt x="1853" y="1764"/>
                    <a:pt x="1931" y="1753"/>
                    <a:pt x="1941" y="1742"/>
                  </a:cubicBezTo>
                  <a:cubicBezTo>
                    <a:pt x="1975" y="1676"/>
                    <a:pt x="1975" y="909"/>
                    <a:pt x="1641" y="608"/>
                  </a:cubicBezTo>
                  <a:cubicBezTo>
                    <a:pt x="1408" y="408"/>
                    <a:pt x="874" y="175"/>
                    <a:pt x="440" y="75"/>
                  </a:cubicBezTo>
                  <a:cubicBezTo>
                    <a:pt x="296" y="26"/>
                    <a:pt x="19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5"/>
            <p:cNvSpPr/>
            <p:nvPr/>
          </p:nvSpPr>
          <p:spPr>
            <a:xfrm>
              <a:off x="3632775" y="3790225"/>
              <a:ext cx="50525" cy="43225"/>
            </a:xfrm>
            <a:custGeom>
              <a:avLst/>
              <a:gdLst/>
              <a:ahLst/>
              <a:cxnLst/>
              <a:rect l="l" t="t" r="r" b="b"/>
              <a:pathLst>
                <a:path w="2021" h="1729" extrusionOk="0">
                  <a:moveTo>
                    <a:pt x="1878" y="0"/>
                  </a:moveTo>
                  <a:cubicBezTo>
                    <a:pt x="1810" y="0"/>
                    <a:pt x="1708" y="19"/>
                    <a:pt x="1568" y="51"/>
                  </a:cubicBezTo>
                  <a:cubicBezTo>
                    <a:pt x="1168" y="185"/>
                    <a:pt x="634" y="351"/>
                    <a:pt x="367" y="551"/>
                  </a:cubicBezTo>
                  <a:cubicBezTo>
                    <a:pt x="33" y="852"/>
                    <a:pt x="0" y="1652"/>
                    <a:pt x="33" y="1686"/>
                  </a:cubicBezTo>
                  <a:cubicBezTo>
                    <a:pt x="48" y="1700"/>
                    <a:pt x="202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01" y="1285"/>
                    <a:pt x="1735" y="652"/>
                    <a:pt x="1901" y="285"/>
                  </a:cubicBezTo>
                  <a:cubicBezTo>
                    <a:pt x="2014" y="81"/>
                    <a:pt x="2020" y="0"/>
                    <a:pt x="187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5"/>
            <p:cNvSpPr/>
            <p:nvPr/>
          </p:nvSpPr>
          <p:spPr>
            <a:xfrm>
              <a:off x="3728675" y="4679200"/>
              <a:ext cx="47925" cy="45825"/>
            </a:xfrm>
            <a:custGeom>
              <a:avLst/>
              <a:gdLst/>
              <a:ahLst/>
              <a:cxnLst/>
              <a:rect l="l" t="t" r="r" b="b"/>
              <a:pathLst>
                <a:path w="1917" h="1833" extrusionOk="0">
                  <a:moveTo>
                    <a:pt x="1810" y="1"/>
                  </a:moveTo>
                  <a:cubicBezTo>
                    <a:pt x="1746" y="1"/>
                    <a:pt x="1643" y="33"/>
                    <a:pt x="1501" y="84"/>
                  </a:cubicBezTo>
                  <a:cubicBezTo>
                    <a:pt x="1068" y="184"/>
                    <a:pt x="567" y="451"/>
                    <a:pt x="334" y="685"/>
                  </a:cubicBezTo>
                  <a:cubicBezTo>
                    <a:pt x="0" y="985"/>
                    <a:pt x="67" y="1785"/>
                    <a:pt x="134" y="1819"/>
                  </a:cubicBezTo>
                  <a:cubicBezTo>
                    <a:pt x="142" y="1827"/>
                    <a:pt x="190" y="1833"/>
                    <a:pt x="263" y="1833"/>
                  </a:cubicBezTo>
                  <a:cubicBezTo>
                    <a:pt x="495" y="1833"/>
                    <a:pt x="973" y="1772"/>
                    <a:pt x="1201" y="1519"/>
                  </a:cubicBezTo>
                  <a:cubicBezTo>
                    <a:pt x="1401" y="1318"/>
                    <a:pt x="1668" y="685"/>
                    <a:pt x="1835" y="284"/>
                  </a:cubicBezTo>
                  <a:cubicBezTo>
                    <a:pt x="1917" y="80"/>
                    <a:pt x="1911" y="1"/>
                    <a:pt x="1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5"/>
            <p:cNvSpPr/>
            <p:nvPr/>
          </p:nvSpPr>
          <p:spPr>
            <a:xfrm>
              <a:off x="3648600" y="4535975"/>
              <a:ext cx="64250" cy="30050"/>
            </a:xfrm>
            <a:custGeom>
              <a:avLst/>
              <a:gdLst/>
              <a:ahLst/>
              <a:cxnLst/>
              <a:rect l="l" t="t" r="r" b="b"/>
              <a:pathLst>
                <a:path w="2570" h="1202" extrusionOk="0">
                  <a:moveTo>
                    <a:pt x="1548" y="1"/>
                  </a:moveTo>
                  <a:cubicBezTo>
                    <a:pt x="1222" y="1"/>
                    <a:pt x="794" y="65"/>
                    <a:pt x="435" y="176"/>
                  </a:cubicBezTo>
                  <a:cubicBezTo>
                    <a:pt x="34" y="309"/>
                    <a:pt x="1" y="376"/>
                    <a:pt x="268" y="543"/>
                  </a:cubicBezTo>
                  <a:cubicBezTo>
                    <a:pt x="601" y="810"/>
                    <a:pt x="1202" y="1177"/>
                    <a:pt x="1535" y="1177"/>
                  </a:cubicBezTo>
                  <a:cubicBezTo>
                    <a:pt x="1588" y="1194"/>
                    <a:pt x="1645" y="1202"/>
                    <a:pt x="1704" y="1202"/>
                  </a:cubicBezTo>
                  <a:cubicBezTo>
                    <a:pt x="2092" y="1202"/>
                    <a:pt x="2569" y="868"/>
                    <a:pt x="2569" y="810"/>
                  </a:cubicBezTo>
                  <a:cubicBezTo>
                    <a:pt x="2569" y="743"/>
                    <a:pt x="2169" y="76"/>
                    <a:pt x="1735" y="9"/>
                  </a:cubicBezTo>
                  <a:cubicBezTo>
                    <a:pt x="1678" y="3"/>
                    <a:pt x="1615" y="1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5"/>
            <p:cNvSpPr/>
            <p:nvPr/>
          </p:nvSpPr>
          <p:spPr>
            <a:xfrm>
              <a:off x="3698650" y="4327975"/>
              <a:ext cx="55650" cy="38975"/>
            </a:xfrm>
            <a:custGeom>
              <a:avLst/>
              <a:gdLst/>
              <a:ahLst/>
              <a:cxnLst/>
              <a:rect l="l" t="t" r="r" b="b"/>
              <a:pathLst>
                <a:path w="2226" h="1559" extrusionOk="0">
                  <a:moveTo>
                    <a:pt x="2075" y="0"/>
                  </a:moveTo>
                  <a:cubicBezTo>
                    <a:pt x="2032" y="0"/>
                    <a:pt x="1975" y="8"/>
                    <a:pt x="1902" y="23"/>
                  </a:cubicBezTo>
                  <a:cubicBezTo>
                    <a:pt x="1501" y="123"/>
                    <a:pt x="834" y="223"/>
                    <a:pt x="534" y="457"/>
                  </a:cubicBezTo>
                  <a:cubicBezTo>
                    <a:pt x="167" y="690"/>
                    <a:pt x="0" y="1391"/>
                    <a:pt x="34" y="1424"/>
                  </a:cubicBezTo>
                  <a:cubicBezTo>
                    <a:pt x="54" y="1466"/>
                    <a:pt x="360" y="1559"/>
                    <a:pt x="676" y="1559"/>
                  </a:cubicBezTo>
                  <a:cubicBezTo>
                    <a:pt x="867" y="1559"/>
                    <a:pt x="1063" y="1525"/>
                    <a:pt x="1201" y="1424"/>
                  </a:cubicBezTo>
                  <a:cubicBezTo>
                    <a:pt x="1501" y="1224"/>
                    <a:pt x="1835" y="757"/>
                    <a:pt x="2035" y="390"/>
                  </a:cubicBezTo>
                  <a:cubicBezTo>
                    <a:pt x="2191" y="104"/>
                    <a:pt x="2226" y="0"/>
                    <a:pt x="2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5"/>
            <p:cNvSpPr/>
            <p:nvPr/>
          </p:nvSpPr>
          <p:spPr>
            <a:xfrm>
              <a:off x="3700325" y="404915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93" y="0"/>
                  </a:moveTo>
                  <a:cubicBezTo>
                    <a:pt x="1033" y="0"/>
                    <a:pt x="885" y="11"/>
                    <a:pt x="767" y="35"/>
                  </a:cubicBezTo>
                  <a:cubicBezTo>
                    <a:pt x="334" y="168"/>
                    <a:pt x="0" y="869"/>
                    <a:pt x="0" y="935"/>
                  </a:cubicBezTo>
                  <a:cubicBezTo>
                    <a:pt x="0" y="964"/>
                    <a:pt x="479" y="1231"/>
                    <a:pt x="889" y="1231"/>
                  </a:cubicBezTo>
                  <a:cubicBezTo>
                    <a:pt x="963" y="1231"/>
                    <a:pt x="1035" y="1223"/>
                    <a:pt x="1101" y="1202"/>
                  </a:cubicBezTo>
                  <a:cubicBezTo>
                    <a:pt x="1434" y="1136"/>
                    <a:pt x="1968" y="669"/>
                    <a:pt x="2302" y="435"/>
                  </a:cubicBezTo>
                  <a:cubicBezTo>
                    <a:pt x="2535" y="202"/>
                    <a:pt x="2502" y="168"/>
                    <a:pt x="2102" y="102"/>
                  </a:cubicBezTo>
                  <a:cubicBezTo>
                    <a:pt x="1822" y="37"/>
                    <a:pt x="1486" y="0"/>
                    <a:pt x="1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5"/>
            <p:cNvSpPr/>
            <p:nvPr/>
          </p:nvSpPr>
          <p:spPr>
            <a:xfrm>
              <a:off x="3747025" y="3580900"/>
              <a:ext cx="64225" cy="31200"/>
            </a:xfrm>
            <a:custGeom>
              <a:avLst/>
              <a:gdLst/>
              <a:ahLst/>
              <a:cxnLst/>
              <a:rect l="l" t="t" r="r" b="b"/>
              <a:pathLst>
                <a:path w="2569" h="1248" extrusionOk="0">
                  <a:moveTo>
                    <a:pt x="1211" y="0"/>
                  </a:moveTo>
                  <a:cubicBezTo>
                    <a:pt x="1044" y="0"/>
                    <a:pt x="890" y="15"/>
                    <a:pt x="767" y="51"/>
                  </a:cubicBezTo>
                  <a:cubicBezTo>
                    <a:pt x="334" y="185"/>
                    <a:pt x="0" y="885"/>
                    <a:pt x="0" y="919"/>
                  </a:cubicBezTo>
                  <a:cubicBezTo>
                    <a:pt x="0" y="975"/>
                    <a:pt x="480" y="1248"/>
                    <a:pt x="890" y="1248"/>
                  </a:cubicBezTo>
                  <a:cubicBezTo>
                    <a:pt x="964" y="1248"/>
                    <a:pt x="1035" y="1239"/>
                    <a:pt x="1101" y="1219"/>
                  </a:cubicBezTo>
                  <a:cubicBezTo>
                    <a:pt x="1434" y="1119"/>
                    <a:pt x="1968" y="685"/>
                    <a:pt x="2302" y="418"/>
                  </a:cubicBezTo>
                  <a:cubicBezTo>
                    <a:pt x="2569" y="218"/>
                    <a:pt x="2502" y="185"/>
                    <a:pt x="2102" y="85"/>
                  </a:cubicBezTo>
                  <a:cubicBezTo>
                    <a:pt x="1827" y="43"/>
                    <a:pt x="1500" y="0"/>
                    <a:pt x="1211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5"/>
            <p:cNvSpPr/>
            <p:nvPr/>
          </p:nvSpPr>
          <p:spPr>
            <a:xfrm>
              <a:off x="3798725" y="333280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68" y="0"/>
                  </a:moveTo>
                  <a:cubicBezTo>
                    <a:pt x="1004" y="0"/>
                    <a:pt x="852" y="11"/>
                    <a:pt x="734" y="35"/>
                  </a:cubicBezTo>
                  <a:cubicBezTo>
                    <a:pt x="334" y="168"/>
                    <a:pt x="0" y="869"/>
                    <a:pt x="0" y="936"/>
                  </a:cubicBezTo>
                  <a:cubicBezTo>
                    <a:pt x="0" y="964"/>
                    <a:pt x="479" y="1232"/>
                    <a:pt x="869" y="1232"/>
                  </a:cubicBezTo>
                  <a:cubicBezTo>
                    <a:pt x="939" y="1232"/>
                    <a:pt x="1006" y="1223"/>
                    <a:pt x="1068" y="1202"/>
                  </a:cubicBezTo>
                  <a:cubicBezTo>
                    <a:pt x="1401" y="1102"/>
                    <a:pt x="1935" y="669"/>
                    <a:pt x="2268" y="435"/>
                  </a:cubicBezTo>
                  <a:cubicBezTo>
                    <a:pt x="2535" y="202"/>
                    <a:pt x="2502" y="168"/>
                    <a:pt x="2068" y="102"/>
                  </a:cubicBezTo>
                  <a:cubicBezTo>
                    <a:pt x="1810" y="37"/>
                    <a:pt x="1468" y="0"/>
                    <a:pt x="116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5"/>
            <p:cNvSpPr/>
            <p:nvPr/>
          </p:nvSpPr>
          <p:spPr>
            <a:xfrm>
              <a:off x="3657700" y="3898350"/>
              <a:ext cx="51800" cy="39725"/>
            </a:xfrm>
            <a:custGeom>
              <a:avLst/>
              <a:gdLst/>
              <a:ahLst/>
              <a:cxnLst/>
              <a:rect l="l" t="t" r="r" b="b"/>
              <a:pathLst>
                <a:path w="2072" h="1589" extrusionOk="0">
                  <a:moveTo>
                    <a:pt x="156" y="0"/>
                  </a:moveTo>
                  <a:cubicBezTo>
                    <a:pt x="0" y="0"/>
                    <a:pt x="16" y="77"/>
                    <a:pt x="137" y="296"/>
                  </a:cubicBezTo>
                  <a:cubicBezTo>
                    <a:pt x="337" y="663"/>
                    <a:pt x="671" y="1230"/>
                    <a:pt x="904" y="1397"/>
                  </a:cubicBezTo>
                  <a:cubicBezTo>
                    <a:pt x="1105" y="1547"/>
                    <a:pt x="1380" y="1589"/>
                    <a:pt x="1609" y="1589"/>
                  </a:cubicBezTo>
                  <a:cubicBezTo>
                    <a:pt x="1838" y="1589"/>
                    <a:pt x="2022" y="1547"/>
                    <a:pt x="2039" y="1530"/>
                  </a:cubicBezTo>
                  <a:cubicBezTo>
                    <a:pt x="2072" y="1497"/>
                    <a:pt x="2039" y="696"/>
                    <a:pt x="1672" y="463"/>
                  </a:cubicBezTo>
                  <a:cubicBezTo>
                    <a:pt x="1371" y="296"/>
                    <a:pt x="838" y="129"/>
                    <a:pt x="404" y="29"/>
                  </a:cubicBezTo>
                  <a:cubicBezTo>
                    <a:pt x="295" y="11"/>
                    <a:pt x="214" y="0"/>
                    <a:pt x="1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5"/>
            <p:cNvSpPr/>
            <p:nvPr/>
          </p:nvSpPr>
          <p:spPr>
            <a:xfrm>
              <a:off x="3714800" y="3468875"/>
              <a:ext cx="52250" cy="39725"/>
            </a:xfrm>
            <a:custGeom>
              <a:avLst/>
              <a:gdLst/>
              <a:ahLst/>
              <a:cxnLst/>
              <a:rect l="l" t="t" r="r" b="b"/>
              <a:pathLst>
                <a:path w="2090" h="1589" extrusionOk="0">
                  <a:moveTo>
                    <a:pt x="167" y="0"/>
                  </a:moveTo>
                  <a:cubicBezTo>
                    <a:pt x="2" y="0"/>
                    <a:pt x="0" y="77"/>
                    <a:pt x="122" y="296"/>
                  </a:cubicBezTo>
                  <a:cubicBezTo>
                    <a:pt x="355" y="663"/>
                    <a:pt x="722" y="1230"/>
                    <a:pt x="922" y="1397"/>
                  </a:cubicBezTo>
                  <a:cubicBezTo>
                    <a:pt x="1106" y="1547"/>
                    <a:pt x="1381" y="1589"/>
                    <a:pt x="1614" y="1589"/>
                  </a:cubicBezTo>
                  <a:cubicBezTo>
                    <a:pt x="1848" y="1589"/>
                    <a:pt x="2040" y="1547"/>
                    <a:pt x="2056" y="1530"/>
                  </a:cubicBezTo>
                  <a:cubicBezTo>
                    <a:pt x="2090" y="1497"/>
                    <a:pt x="2056" y="696"/>
                    <a:pt x="1689" y="463"/>
                  </a:cubicBezTo>
                  <a:cubicBezTo>
                    <a:pt x="1389" y="296"/>
                    <a:pt x="855" y="129"/>
                    <a:pt x="422" y="29"/>
                  </a:cubicBezTo>
                  <a:cubicBezTo>
                    <a:pt x="313" y="11"/>
                    <a:pt x="229" y="0"/>
                    <a:pt x="167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5"/>
            <p:cNvSpPr/>
            <p:nvPr/>
          </p:nvSpPr>
          <p:spPr>
            <a:xfrm>
              <a:off x="3789475" y="3143250"/>
              <a:ext cx="52625" cy="40125"/>
            </a:xfrm>
            <a:custGeom>
              <a:avLst/>
              <a:gdLst/>
              <a:ahLst/>
              <a:cxnLst/>
              <a:rect l="l" t="t" r="r" b="b"/>
              <a:pathLst>
                <a:path w="2105" h="1605" extrusionOk="0">
                  <a:moveTo>
                    <a:pt x="155" y="1"/>
                  </a:moveTo>
                  <a:cubicBezTo>
                    <a:pt x="1" y="1"/>
                    <a:pt x="19" y="89"/>
                    <a:pt x="137" y="278"/>
                  </a:cubicBezTo>
                  <a:cubicBezTo>
                    <a:pt x="404" y="679"/>
                    <a:pt x="737" y="1246"/>
                    <a:pt x="937" y="1413"/>
                  </a:cubicBezTo>
                  <a:cubicBezTo>
                    <a:pt x="1121" y="1563"/>
                    <a:pt x="1396" y="1604"/>
                    <a:pt x="1629" y="1604"/>
                  </a:cubicBezTo>
                  <a:cubicBezTo>
                    <a:pt x="1863" y="1604"/>
                    <a:pt x="2055" y="1563"/>
                    <a:pt x="2071" y="1546"/>
                  </a:cubicBezTo>
                  <a:cubicBezTo>
                    <a:pt x="2105" y="1513"/>
                    <a:pt x="2071" y="712"/>
                    <a:pt x="1671" y="445"/>
                  </a:cubicBezTo>
                  <a:cubicBezTo>
                    <a:pt x="1404" y="278"/>
                    <a:pt x="837" y="112"/>
                    <a:pt x="437" y="45"/>
                  </a:cubicBezTo>
                  <a:cubicBezTo>
                    <a:pt x="310" y="16"/>
                    <a:pt x="218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5"/>
            <p:cNvSpPr/>
            <p:nvPr/>
          </p:nvSpPr>
          <p:spPr>
            <a:xfrm>
              <a:off x="3631100" y="4037075"/>
              <a:ext cx="48250" cy="45825"/>
            </a:xfrm>
            <a:custGeom>
              <a:avLst/>
              <a:gdLst/>
              <a:ahLst/>
              <a:cxnLst/>
              <a:rect l="l" t="t" r="r" b="b"/>
              <a:pathLst>
                <a:path w="1930" h="1833" extrusionOk="0">
                  <a:moveTo>
                    <a:pt x="1834" y="1"/>
                  </a:moveTo>
                  <a:cubicBezTo>
                    <a:pt x="1774" y="1"/>
                    <a:pt x="1677" y="32"/>
                    <a:pt x="1535" y="84"/>
                  </a:cubicBezTo>
                  <a:cubicBezTo>
                    <a:pt x="1101" y="184"/>
                    <a:pt x="601" y="451"/>
                    <a:pt x="334" y="685"/>
                  </a:cubicBezTo>
                  <a:cubicBezTo>
                    <a:pt x="0" y="985"/>
                    <a:pt x="100" y="1785"/>
                    <a:pt x="134" y="1819"/>
                  </a:cubicBezTo>
                  <a:cubicBezTo>
                    <a:pt x="142" y="1827"/>
                    <a:pt x="192" y="1833"/>
                    <a:pt x="268" y="1833"/>
                  </a:cubicBezTo>
                  <a:cubicBezTo>
                    <a:pt x="509" y="1833"/>
                    <a:pt x="1007" y="1772"/>
                    <a:pt x="1235" y="1519"/>
                  </a:cubicBezTo>
                  <a:cubicBezTo>
                    <a:pt x="1435" y="1318"/>
                    <a:pt x="1702" y="651"/>
                    <a:pt x="1868" y="284"/>
                  </a:cubicBezTo>
                  <a:cubicBezTo>
                    <a:pt x="1930" y="80"/>
                    <a:pt x="1928" y="1"/>
                    <a:pt x="18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5"/>
            <p:cNvSpPr/>
            <p:nvPr/>
          </p:nvSpPr>
          <p:spPr>
            <a:xfrm>
              <a:off x="3790375" y="3384525"/>
              <a:ext cx="308575" cy="1645375"/>
            </a:xfrm>
            <a:custGeom>
              <a:avLst/>
              <a:gdLst/>
              <a:ahLst/>
              <a:cxnLst/>
              <a:rect l="l" t="t" r="r" b="b"/>
              <a:pathLst>
                <a:path w="12343" h="65815" fill="none" extrusionOk="0">
                  <a:moveTo>
                    <a:pt x="12343" y="1"/>
                  </a:moveTo>
                  <a:cubicBezTo>
                    <a:pt x="12343" y="1"/>
                    <a:pt x="1068" y="21850"/>
                    <a:pt x="1" y="65815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5"/>
            <p:cNvSpPr/>
            <p:nvPr/>
          </p:nvSpPr>
          <p:spPr>
            <a:xfrm>
              <a:off x="3534350" y="3032625"/>
              <a:ext cx="353625" cy="1996450"/>
            </a:xfrm>
            <a:custGeom>
              <a:avLst/>
              <a:gdLst/>
              <a:ahLst/>
              <a:cxnLst/>
              <a:rect l="l" t="t" r="r" b="b"/>
              <a:pathLst>
                <a:path w="14145" h="79858" fill="none" extrusionOk="0">
                  <a:moveTo>
                    <a:pt x="10275" y="79857"/>
                  </a:moveTo>
                  <a:cubicBezTo>
                    <a:pt x="1" y="38661"/>
                    <a:pt x="14144" y="0"/>
                    <a:pt x="14144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5"/>
            <p:cNvSpPr/>
            <p:nvPr/>
          </p:nvSpPr>
          <p:spPr>
            <a:xfrm>
              <a:off x="3791200" y="4011650"/>
              <a:ext cx="297750" cy="1017425"/>
            </a:xfrm>
            <a:custGeom>
              <a:avLst/>
              <a:gdLst/>
              <a:ahLst/>
              <a:cxnLst/>
              <a:rect l="l" t="t" r="r" b="b"/>
              <a:pathLst>
                <a:path w="11910" h="40697" fill="none" extrusionOk="0">
                  <a:moveTo>
                    <a:pt x="11909" y="0"/>
                  </a:moveTo>
                  <a:cubicBezTo>
                    <a:pt x="11909" y="0"/>
                    <a:pt x="8974" y="14211"/>
                    <a:pt x="1" y="4069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5"/>
            <p:cNvSpPr/>
            <p:nvPr/>
          </p:nvSpPr>
          <p:spPr>
            <a:xfrm>
              <a:off x="3415100" y="4094200"/>
              <a:ext cx="376125" cy="935700"/>
            </a:xfrm>
            <a:custGeom>
              <a:avLst/>
              <a:gdLst/>
              <a:ahLst/>
              <a:cxnLst/>
              <a:rect l="l" t="t" r="r" b="b"/>
              <a:pathLst>
                <a:path w="15045" h="37428" fill="none" extrusionOk="0">
                  <a:moveTo>
                    <a:pt x="1" y="1"/>
                  </a:moveTo>
                  <a:cubicBezTo>
                    <a:pt x="1" y="1"/>
                    <a:pt x="1902" y="20782"/>
                    <a:pt x="15045" y="3742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5"/>
            <p:cNvSpPr/>
            <p:nvPr/>
          </p:nvSpPr>
          <p:spPr>
            <a:xfrm>
              <a:off x="3579400" y="3682250"/>
              <a:ext cx="211000" cy="1346825"/>
            </a:xfrm>
            <a:custGeom>
              <a:avLst/>
              <a:gdLst/>
              <a:ahLst/>
              <a:cxnLst/>
              <a:rect l="l" t="t" r="r" b="b"/>
              <a:pathLst>
                <a:path w="8440" h="53873" fill="none" extrusionOk="0">
                  <a:moveTo>
                    <a:pt x="2469" y="0"/>
                  </a:moveTo>
                  <a:cubicBezTo>
                    <a:pt x="2469" y="0"/>
                    <a:pt x="0" y="32557"/>
                    <a:pt x="8440" y="53872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5"/>
            <p:cNvSpPr/>
            <p:nvPr/>
          </p:nvSpPr>
          <p:spPr>
            <a:xfrm>
              <a:off x="3757850" y="4761350"/>
              <a:ext cx="267725" cy="275225"/>
            </a:xfrm>
            <a:custGeom>
              <a:avLst/>
              <a:gdLst/>
              <a:ahLst/>
              <a:cxnLst/>
              <a:rect l="l" t="t" r="r" b="b"/>
              <a:pathLst>
                <a:path w="10709" h="11009" extrusionOk="0">
                  <a:moveTo>
                    <a:pt x="10375" y="1"/>
                  </a:moveTo>
                  <a:lnTo>
                    <a:pt x="10375" y="1"/>
                  </a:lnTo>
                  <a:cubicBezTo>
                    <a:pt x="7740" y="568"/>
                    <a:pt x="3703" y="3003"/>
                    <a:pt x="1869" y="4904"/>
                  </a:cubicBezTo>
                  <a:cubicBezTo>
                    <a:pt x="1" y="6839"/>
                    <a:pt x="368" y="8373"/>
                    <a:pt x="801" y="11008"/>
                  </a:cubicBezTo>
                  <a:cubicBezTo>
                    <a:pt x="3570" y="10975"/>
                    <a:pt x="4871" y="10975"/>
                    <a:pt x="6705" y="8874"/>
                  </a:cubicBezTo>
                  <a:cubicBezTo>
                    <a:pt x="8507" y="6805"/>
                    <a:pt x="10708" y="2736"/>
                    <a:pt x="10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5"/>
            <p:cNvSpPr/>
            <p:nvPr/>
          </p:nvSpPr>
          <p:spPr>
            <a:xfrm>
              <a:off x="3792875" y="4821400"/>
              <a:ext cx="177650" cy="197650"/>
            </a:xfrm>
            <a:custGeom>
              <a:avLst/>
              <a:gdLst/>
              <a:ahLst/>
              <a:cxnLst/>
              <a:rect l="l" t="t" r="r" b="b"/>
              <a:pathLst>
                <a:path w="7106" h="7906" fill="none" extrusionOk="0">
                  <a:moveTo>
                    <a:pt x="7106" y="0"/>
                  </a:moveTo>
                  <a:cubicBezTo>
                    <a:pt x="6739" y="467"/>
                    <a:pt x="1" y="7906"/>
                    <a:pt x="1" y="790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5"/>
            <p:cNvSpPr/>
            <p:nvPr/>
          </p:nvSpPr>
          <p:spPr>
            <a:xfrm>
              <a:off x="3508500" y="4787200"/>
              <a:ext cx="277725" cy="253850"/>
            </a:xfrm>
            <a:custGeom>
              <a:avLst/>
              <a:gdLst/>
              <a:ahLst/>
              <a:cxnLst/>
              <a:rect l="l" t="t" r="r" b="b"/>
              <a:pathLst>
                <a:path w="11109" h="10154" extrusionOk="0">
                  <a:moveTo>
                    <a:pt x="101" y="1"/>
                  </a:moveTo>
                  <a:lnTo>
                    <a:pt x="101" y="1"/>
                  </a:lnTo>
                  <a:cubicBezTo>
                    <a:pt x="1" y="2769"/>
                    <a:pt x="2636" y="6539"/>
                    <a:pt x="4638" y="8473"/>
                  </a:cubicBezTo>
                  <a:cubicBezTo>
                    <a:pt x="6036" y="9802"/>
                    <a:pt x="7109" y="10153"/>
                    <a:pt x="8562" y="10153"/>
                  </a:cubicBezTo>
                  <a:cubicBezTo>
                    <a:pt x="9188" y="10153"/>
                    <a:pt x="9885" y="10088"/>
                    <a:pt x="10709" y="10008"/>
                  </a:cubicBezTo>
                  <a:cubicBezTo>
                    <a:pt x="10875" y="7339"/>
                    <a:pt x="11109" y="5771"/>
                    <a:pt x="9041" y="4037"/>
                  </a:cubicBezTo>
                  <a:cubicBezTo>
                    <a:pt x="7006" y="2302"/>
                    <a:pt x="2770" y="334"/>
                    <a:pt x="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5"/>
            <p:cNvSpPr/>
            <p:nvPr/>
          </p:nvSpPr>
          <p:spPr>
            <a:xfrm>
              <a:off x="3562725" y="4842250"/>
              <a:ext cx="196000" cy="178475"/>
            </a:xfrm>
            <a:custGeom>
              <a:avLst/>
              <a:gdLst/>
              <a:ahLst/>
              <a:cxnLst/>
              <a:rect l="l" t="t" r="r" b="b"/>
              <a:pathLst>
                <a:path w="7840" h="7139" fill="none" extrusionOk="0">
                  <a:moveTo>
                    <a:pt x="0" y="0"/>
                  </a:moveTo>
                  <a:cubicBezTo>
                    <a:pt x="434" y="434"/>
                    <a:pt x="7839" y="7139"/>
                    <a:pt x="7839" y="7139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5"/>
            <p:cNvSpPr/>
            <p:nvPr/>
          </p:nvSpPr>
          <p:spPr>
            <a:xfrm>
              <a:off x="3480150" y="3518800"/>
              <a:ext cx="331925" cy="316475"/>
            </a:xfrm>
            <a:custGeom>
              <a:avLst/>
              <a:gdLst/>
              <a:ahLst/>
              <a:cxnLst/>
              <a:rect l="l" t="t" r="r" b="b"/>
              <a:pathLst>
                <a:path w="13277" h="12659" extrusionOk="0">
                  <a:moveTo>
                    <a:pt x="6088" y="0"/>
                  </a:moveTo>
                  <a:cubicBezTo>
                    <a:pt x="5661" y="0"/>
                    <a:pt x="5217" y="175"/>
                    <a:pt x="4904" y="467"/>
                  </a:cubicBezTo>
                  <a:cubicBezTo>
                    <a:pt x="4337" y="968"/>
                    <a:pt x="4137" y="1668"/>
                    <a:pt x="4137" y="2369"/>
                  </a:cubicBezTo>
                  <a:cubicBezTo>
                    <a:pt x="4115" y="2805"/>
                    <a:pt x="4193" y="3256"/>
                    <a:pt x="4297" y="3702"/>
                  </a:cubicBezTo>
                  <a:lnTo>
                    <a:pt x="4297" y="3702"/>
                  </a:lnTo>
                  <a:cubicBezTo>
                    <a:pt x="4247" y="3636"/>
                    <a:pt x="4183" y="3580"/>
                    <a:pt x="4104" y="3536"/>
                  </a:cubicBezTo>
                  <a:cubicBezTo>
                    <a:pt x="3770" y="3369"/>
                    <a:pt x="3403" y="3336"/>
                    <a:pt x="3003" y="3336"/>
                  </a:cubicBezTo>
                  <a:cubicBezTo>
                    <a:pt x="2803" y="3336"/>
                    <a:pt x="2594" y="3319"/>
                    <a:pt x="2386" y="3319"/>
                  </a:cubicBezTo>
                  <a:cubicBezTo>
                    <a:pt x="2177" y="3319"/>
                    <a:pt x="1969" y="3336"/>
                    <a:pt x="1769" y="3403"/>
                  </a:cubicBezTo>
                  <a:cubicBezTo>
                    <a:pt x="1335" y="3536"/>
                    <a:pt x="968" y="3836"/>
                    <a:pt x="901" y="4237"/>
                  </a:cubicBezTo>
                  <a:cubicBezTo>
                    <a:pt x="768" y="4737"/>
                    <a:pt x="1102" y="5237"/>
                    <a:pt x="1468" y="5638"/>
                  </a:cubicBezTo>
                  <a:cubicBezTo>
                    <a:pt x="2069" y="6238"/>
                    <a:pt x="2769" y="6672"/>
                    <a:pt x="3570" y="6972"/>
                  </a:cubicBezTo>
                  <a:cubicBezTo>
                    <a:pt x="2569" y="7039"/>
                    <a:pt x="1502" y="7372"/>
                    <a:pt x="835" y="8139"/>
                  </a:cubicBezTo>
                  <a:cubicBezTo>
                    <a:pt x="168" y="8873"/>
                    <a:pt x="1" y="10141"/>
                    <a:pt x="668" y="10875"/>
                  </a:cubicBezTo>
                  <a:cubicBezTo>
                    <a:pt x="1037" y="11264"/>
                    <a:pt x="1557" y="11439"/>
                    <a:pt x="2081" y="11439"/>
                  </a:cubicBezTo>
                  <a:cubicBezTo>
                    <a:pt x="2410" y="11439"/>
                    <a:pt x="2740" y="11370"/>
                    <a:pt x="3036" y="11242"/>
                  </a:cubicBezTo>
                  <a:cubicBezTo>
                    <a:pt x="3723" y="10955"/>
                    <a:pt x="4238" y="10399"/>
                    <a:pt x="4645" y="9804"/>
                  </a:cubicBezTo>
                  <a:lnTo>
                    <a:pt x="4645" y="9804"/>
                  </a:lnTo>
                  <a:cubicBezTo>
                    <a:pt x="4428" y="10216"/>
                    <a:pt x="4364" y="10695"/>
                    <a:pt x="4471" y="11175"/>
                  </a:cubicBezTo>
                  <a:cubicBezTo>
                    <a:pt x="4637" y="11742"/>
                    <a:pt x="5004" y="12242"/>
                    <a:pt x="5538" y="12509"/>
                  </a:cubicBezTo>
                  <a:cubicBezTo>
                    <a:pt x="5771" y="12606"/>
                    <a:pt x="6004" y="12658"/>
                    <a:pt x="6238" y="12658"/>
                  </a:cubicBezTo>
                  <a:cubicBezTo>
                    <a:pt x="6405" y="12658"/>
                    <a:pt x="6572" y="12632"/>
                    <a:pt x="6739" y="12576"/>
                  </a:cubicBezTo>
                  <a:cubicBezTo>
                    <a:pt x="7306" y="12376"/>
                    <a:pt x="7673" y="11675"/>
                    <a:pt x="7673" y="11042"/>
                  </a:cubicBezTo>
                  <a:cubicBezTo>
                    <a:pt x="7740" y="10408"/>
                    <a:pt x="7573" y="9874"/>
                    <a:pt x="7306" y="9307"/>
                  </a:cubicBezTo>
                  <a:lnTo>
                    <a:pt x="7306" y="9307"/>
                  </a:lnTo>
                  <a:cubicBezTo>
                    <a:pt x="8107" y="10041"/>
                    <a:pt x="9107" y="10508"/>
                    <a:pt x="10175" y="10641"/>
                  </a:cubicBezTo>
                  <a:cubicBezTo>
                    <a:pt x="10275" y="10648"/>
                    <a:pt x="10375" y="10652"/>
                    <a:pt x="10474" y="10652"/>
                  </a:cubicBezTo>
                  <a:cubicBezTo>
                    <a:pt x="10873" y="10652"/>
                    <a:pt x="11262" y="10588"/>
                    <a:pt x="11609" y="10374"/>
                  </a:cubicBezTo>
                  <a:cubicBezTo>
                    <a:pt x="12176" y="10007"/>
                    <a:pt x="12443" y="9207"/>
                    <a:pt x="12243" y="8540"/>
                  </a:cubicBezTo>
                  <a:cubicBezTo>
                    <a:pt x="12009" y="7873"/>
                    <a:pt x="11476" y="7339"/>
                    <a:pt x="10842" y="7039"/>
                  </a:cubicBezTo>
                  <a:cubicBezTo>
                    <a:pt x="10241" y="6738"/>
                    <a:pt x="9608" y="6738"/>
                    <a:pt x="8907" y="6738"/>
                  </a:cubicBezTo>
                  <a:cubicBezTo>
                    <a:pt x="9641" y="6738"/>
                    <a:pt x="10442" y="6738"/>
                    <a:pt x="11175" y="6538"/>
                  </a:cubicBezTo>
                  <a:cubicBezTo>
                    <a:pt x="11943" y="6338"/>
                    <a:pt x="12643" y="5871"/>
                    <a:pt x="12977" y="5171"/>
                  </a:cubicBezTo>
                  <a:cubicBezTo>
                    <a:pt x="13277" y="4437"/>
                    <a:pt x="13110" y="3536"/>
                    <a:pt x="12443" y="3136"/>
                  </a:cubicBezTo>
                  <a:cubicBezTo>
                    <a:pt x="12199" y="2978"/>
                    <a:pt x="11929" y="2917"/>
                    <a:pt x="11647" y="2917"/>
                  </a:cubicBezTo>
                  <a:cubicBezTo>
                    <a:pt x="11156" y="2917"/>
                    <a:pt x="10628" y="3100"/>
                    <a:pt x="10141" y="3269"/>
                  </a:cubicBezTo>
                  <a:cubicBezTo>
                    <a:pt x="9174" y="3670"/>
                    <a:pt x="8107" y="4103"/>
                    <a:pt x="7239" y="4604"/>
                  </a:cubicBezTo>
                  <a:cubicBezTo>
                    <a:pt x="7740" y="3603"/>
                    <a:pt x="7840" y="2402"/>
                    <a:pt x="7506" y="1335"/>
                  </a:cubicBezTo>
                  <a:cubicBezTo>
                    <a:pt x="7406" y="868"/>
                    <a:pt x="7173" y="467"/>
                    <a:pt x="6806" y="200"/>
                  </a:cubicBezTo>
                  <a:cubicBezTo>
                    <a:pt x="6593" y="63"/>
                    <a:pt x="6344" y="0"/>
                    <a:pt x="60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5"/>
            <p:cNvSpPr/>
            <p:nvPr/>
          </p:nvSpPr>
          <p:spPr>
            <a:xfrm>
              <a:off x="3365900" y="3427325"/>
              <a:ext cx="545425" cy="511425"/>
            </a:xfrm>
            <a:custGeom>
              <a:avLst/>
              <a:gdLst/>
              <a:ahLst/>
              <a:cxnLst/>
              <a:rect l="l" t="t" r="r" b="b"/>
              <a:pathLst>
                <a:path w="21817" h="20457" extrusionOk="0">
                  <a:moveTo>
                    <a:pt x="3821" y="0"/>
                  </a:moveTo>
                  <a:cubicBezTo>
                    <a:pt x="3114" y="0"/>
                    <a:pt x="2811" y="701"/>
                    <a:pt x="3337" y="1858"/>
                  </a:cubicBezTo>
                  <a:cubicBezTo>
                    <a:pt x="4571" y="4560"/>
                    <a:pt x="6472" y="7128"/>
                    <a:pt x="8507" y="9063"/>
                  </a:cubicBezTo>
                  <a:cubicBezTo>
                    <a:pt x="8373" y="9197"/>
                    <a:pt x="8240" y="9297"/>
                    <a:pt x="8173" y="9397"/>
                  </a:cubicBezTo>
                  <a:cubicBezTo>
                    <a:pt x="7027" y="9071"/>
                    <a:pt x="5844" y="8836"/>
                    <a:pt x="4727" y="8836"/>
                  </a:cubicBezTo>
                  <a:cubicBezTo>
                    <a:pt x="3212" y="8836"/>
                    <a:pt x="1819" y="9269"/>
                    <a:pt x="801" y="10498"/>
                  </a:cubicBezTo>
                  <a:cubicBezTo>
                    <a:pt x="1" y="11398"/>
                    <a:pt x="334" y="12666"/>
                    <a:pt x="1635" y="12866"/>
                  </a:cubicBezTo>
                  <a:cubicBezTo>
                    <a:pt x="2303" y="12984"/>
                    <a:pt x="2982" y="13040"/>
                    <a:pt x="3659" y="13040"/>
                  </a:cubicBezTo>
                  <a:cubicBezTo>
                    <a:pt x="5080" y="13040"/>
                    <a:pt x="6496" y="12795"/>
                    <a:pt x="7806" y="12366"/>
                  </a:cubicBezTo>
                  <a:cubicBezTo>
                    <a:pt x="7873" y="12499"/>
                    <a:pt x="7973" y="12566"/>
                    <a:pt x="8073" y="12666"/>
                  </a:cubicBezTo>
                  <a:cubicBezTo>
                    <a:pt x="6906" y="14200"/>
                    <a:pt x="6072" y="16202"/>
                    <a:pt x="6472" y="18870"/>
                  </a:cubicBezTo>
                  <a:cubicBezTo>
                    <a:pt x="6610" y="19814"/>
                    <a:pt x="7034" y="20456"/>
                    <a:pt x="7482" y="20456"/>
                  </a:cubicBezTo>
                  <a:cubicBezTo>
                    <a:pt x="7682" y="20456"/>
                    <a:pt x="7887" y="20327"/>
                    <a:pt x="8073" y="20038"/>
                  </a:cubicBezTo>
                  <a:cubicBezTo>
                    <a:pt x="9307" y="18303"/>
                    <a:pt x="10075" y="15835"/>
                    <a:pt x="10475" y="13233"/>
                  </a:cubicBezTo>
                  <a:cubicBezTo>
                    <a:pt x="10542" y="13233"/>
                    <a:pt x="10675" y="13199"/>
                    <a:pt x="10742" y="13199"/>
                  </a:cubicBezTo>
                  <a:cubicBezTo>
                    <a:pt x="10842" y="13199"/>
                    <a:pt x="10875" y="13166"/>
                    <a:pt x="10975" y="13166"/>
                  </a:cubicBezTo>
                  <a:cubicBezTo>
                    <a:pt x="11843" y="15835"/>
                    <a:pt x="13344" y="18303"/>
                    <a:pt x="15412" y="19904"/>
                  </a:cubicBezTo>
                  <a:cubicBezTo>
                    <a:pt x="15713" y="20133"/>
                    <a:pt x="16013" y="20236"/>
                    <a:pt x="16291" y="20236"/>
                  </a:cubicBezTo>
                  <a:cubicBezTo>
                    <a:pt x="17027" y="20236"/>
                    <a:pt x="17617" y="19511"/>
                    <a:pt x="17713" y="18470"/>
                  </a:cubicBezTo>
                  <a:cubicBezTo>
                    <a:pt x="17980" y="15134"/>
                    <a:pt x="15812" y="13033"/>
                    <a:pt x="13310" y="11565"/>
                  </a:cubicBezTo>
                  <a:cubicBezTo>
                    <a:pt x="13377" y="11498"/>
                    <a:pt x="13410" y="11365"/>
                    <a:pt x="13510" y="11298"/>
                  </a:cubicBezTo>
                  <a:cubicBezTo>
                    <a:pt x="14431" y="11405"/>
                    <a:pt x="15373" y="11464"/>
                    <a:pt x="16315" y="11464"/>
                  </a:cubicBezTo>
                  <a:cubicBezTo>
                    <a:pt x="17728" y="11464"/>
                    <a:pt x="19141" y="11331"/>
                    <a:pt x="20482" y="11031"/>
                  </a:cubicBezTo>
                  <a:cubicBezTo>
                    <a:pt x="21816" y="10831"/>
                    <a:pt x="21816" y="9997"/>
                    <a:pt x="20816" y="9463"/>
                  </a:cubicBezTo>
                  <a:cubicBezTo>
                    <a:pt x="19833" y="8942"/>
                    <a:pt x="18745" y="8738"/>
                    <a:pt x="17629" y="8738"/>
                  </a:cubicBezTo>
                  <a:cubicBezTo>
                    <a:pt x="16319" y="8738"/>
                    <a:pt x="14971" y="9019"/>
                    <a:pt x="13711" y="9397"/>
                  </a:cubicBezTo>
                  <a:cubicBezTo>
                    <a:pt x="13644" y="9230"/>
                    <a:pt x="13544" y="9130"/>
                    <a:pt x="13410" y="8930"/>
                  </a:cubicBezTo>
                  <a:cubicBezTo>
                    <a:pt x="15412" y="7228"/>
                    <a:pt x="17146" y="5027"/>
                    <a:pt x="18147" y="2525"/>
                  </a:cubicBezTo>
                  <a:cubicBezTo>
                    <a:pt x="18636" y="1317"/>
                    <a:pt x="17984" y="456"/>
                    <a:pt x="16939" y="456"/>
                  </a:cubicBezTo>
                  <a:cubicBezTo>
                    <a:pt x="16773" y="456"/>
                    <a:pt x="16596" y="478"/>
                    <a:pt x="16413" y="524"/>
                  </a:cubicBezTo>
                  <a:cubicBezTo>
                    <a:pt x="13144" y="1358"/>
                    <a:pt x="11642" y="4760"/>
                    <a:pt x="10742" y="8096"/>
                  </a:cubicBezTo>
                  <a:cubicBezTo>
                    <a:pt x="10675" y="8096"/>
                    <a:pt x="10542" y="8162"/>
                    <a:pt x="10475" y="8162"/>
                  </a:cubicBezTo>
                  <a:cubicBezTo>
                    <a:pt x="10342" y="8196"/>
                    <a:pt x="10241" y="8196"/>
                    <a:pt x="10141" y="8229"/>
                  </a:cubicBezTo>
                  <a:cubicBezTo>
                    <a:pt x="8974" y="4893"/>
                    <a:pt x="7239" y="1391"/>
                    <a:pt x="4471" y="157"/>
                  </a:cubicBezTo>
                  <a:cubicBezTo>
                    <a:pt x="4230" y="51"/>
                    <a:pt x="4011" y="0"/>
                    <a:pt x="3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5"/>
            <p:cNvSpPr/>
            <p:nvPr/>
          </p:nvSpPr>
          <p:spPr>
            <a:xfrm>
              <a:off x="3586075" y="3659350"/>
              <a:ext cx="91750" cy="73275"/>
            </a:xfrm>
            <a:custGeom>
              <a:avLst/>
              <a:gdLst/>
              <a:ahLst/>
              <a:cxnLst/>
              <a:rect l="l" t="t" r="r" b="b"/>
              <a:pathLst>
                <a:path w="3670" h="2931" extrusionOk="0">
                  <a:moveTo>
                    <a:pt x="2209" y="0"/>
                  </a:moveTo>
                  <a:cubicBezTo>
                    <a:pt x="2058" y="0"/>
                    <a:pt x="1898" y="16"/>
                    <a:pt x="1735" y="49"/>
                  </a:cubicBezTo>
                  <a:cubicBezTo>
                    <a:pt x="734" y="249"/>
                    <a:pt x="0" y="1050"/>
                    <a:pt x="33" y="1850"/>
                  </a:cubicBezTo>
                  <a:cubicBezTo>
                    <a:pt x="62" y="2497"/>
                    <a:pt x="659" y="2931"/>
                    <a:pt x="1446" y="2931"/>
                  </a:cubicBezTo>
                  <a:cubicBezTo>
                    <a:pt x="1592" y="2931"/>
                    <a:pt x="1745" y="2916"/>
                    <a:pt x="1901" y="2884"/>
                  </a:cubicBezTo>
                  <a:cubicBezTo>
                    <a:pt x="2902" y="2684"/>
                    <a:pt x="3669" y="1884"/>
                    <a:pt x="3603" y="1083"/>
                  </a:cubicBezTo>
                  <a:cubicBezTo>
                    <a:pt x="3575" y="413"/>
                    <a:pt x="2987" y="0"/>
                    <a:pt x="22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5"/>
            <p:cNvSpPr/>
            <p:nvPr/>
          </p:nvSpPr>
          <p:spPr>
            <a:xfrm>
              <a:off x="3952150" y="3200075"/>
              <a:ext cx="302750" cy="348775"/>
            </a:xfrm>
            <a:custGeom>
              <a:avLst/>
              <a:gdLst/>
              <a:ahLst/>
              <a:cxnLst/>
              <a:rect l="l" t="t" r="r" b="b"/>
              <a:pathLst>
                <a:path w="12110" h="13951" extrusionOk="0">
                  <a:moveTo>
                    <a:pt x="7459" y="0"/>
                  </a:moveTo>
                  <a:cubicBezTo>
                    <a:pt x="7318" y="0"/>
                    <a:pt x="7177" y="23"/>
                    <a:pt x="7039" y="74"/>
                  </a:cubicBezTo>
                  <a:cubicBezTo>
                    <a:pt x="6272" y="307"/>
                    <a:pt x="5905" y="1141"/>
                    <a:pt x="5638" y="1908"/>
                  </a:cubicBezTo>
                  <a:cubicBezTo>
                    <a:pt x="5371" y="2842"/>
                    <a:pt x="5038" y="4010"/>
                    <a:pt x="4804" y="4977"/>
                  </a:cubicBezTo>
                  <a:cubicBezTo>
                    <a:pt x="4337" y="3943"/>
                    <a:pt x="3503" y="3109"/>
                    <a:pt x="2469" y="2642"/>
                  </a:cubicBezTo>
                  <a:cubicBezTo>
                    <a:pt x="2183" y="2523"/>
                    <a:pt x="1846" y="2421"/>
                    <a:pt x="1519" y="2421"/>
                  </a:cubicBezTo>
                  <a:cubicBezTo>
                    <a:pt x="1388" y="2421"/>
                    <a:pt x="1259" y="2437"/>
                    <a:pt x="1135" y="2475"/>
                  </a:cubicBezTo>
                  <a:cubicBezTo>
                    <a:pt x="435" y="2675"/>
                    <a:pt x="1" y="3409"/>
                    <a:pt x="68" y="4110"/>
                  </a:cubicBezTo>
                  <a:cubicBezTo>
                    <a:pt x="101" y="4810"/>
                    <a:pt x="468" y="5444"/>
                    <a:pt x="1002" y="5911"/>
                  </a:cubicBezTo>
                  <a:cubicBezTo>
                    <a:pt x="1369" y="6192"/>
                    <a:pt x="1764" y="6444"/>
                    <a:pt x="2159" y="6660"/>
                  </a:cubicBezTo>
                  <a:lnTo>
                    <a:pt x="2159" y="6660"/>
                  </a:lnTo>
                  <a:cubicBezTo>
                    <a:pt x="2099" y="6648"/>
                    <a:pt x="2040" y="6641"/>
                    <a:pt x="1981" y="6641"/>
                  </a:cubicBezTo>
                  <a:cubicBezTo>
                    <a:pt x="1954" y="6641"/>
                    <a:pt x="1928" y="6642"/>
                    <a:pt x="1902" y="6645"/>
                  </a:cubicBezTo>
                  <a:cubicBezTo>
                    <a:pt x="1569" y="6812"/>
                    <a:pt x="1302" y="7112"/>
                    <a:pt x="1068" y="7345"/>
                  </a:cubicBezTo>
                  <a:cubicBezTo>
                    <a:pt x="768" y="7646"/>
                    <a:pt x="468" y="7979"/>
                    <a:pt x="301" y="8346"/>
                  </a:cubicBezTo>
                  <a:cubicBezTo>
                    <a:pt x="201" y="8746"/>
                    <a:pt x="134" y="9180"/>
                    <a:pt x="401" y="9514"/>
                  </a:cubicBezTo>
                  <a:cubicBezTo>
                    <a:pt x="659" y="9886"/>
                    <a:pt x="1139" y="9988"/>
                    <a:pt x="1587" y="9988"/>
                  </a:cubicBezTo>
                  <a:cubicBezTo>
                    <a:pt x="1660" y="9988"/>
                    <a:pt x="1732" y="9985"/>
                    <a:pt x="1802" y="9981"/>
                  </a:cubicBezTo>
                  <a:cubicBezTo>
                    <a:pt x="2636" y="9914"/>
                    <a:pt x="3470" y="9647"/>
                    <a:pt x="4204" y="9247"/>
                  </a:cubicBezTo>
                  <a:lnTo>
                    <a:pt x="4204" y="9247"/>
                  </a:lnTo>
                  <a:cubicBezTo>
                    <a:pt x="3603" y="10014"/>
                    <a:pt x="3203" y="11015"/>
                    <a:pt x="3303" y="12015"/>
                  </a:cubicBezTo>
                  <a:cubicBezTo>
                    <a:pt x="3434" y="12999"/>
                    <a:pt x="4275" y="13951"/>
                    <a:pt x="5254" y="13951"/>
                  </a:cubicBezTo>
                  <a:cubicBezTo>
                    <a:pt x="5271" y="13951"/>
                    <a:pt x="5288" y="13951"/>
                    <a:pt x="5305" y="13950"/>
                  </a:cubicBezTo>
                  <a:cubicBezTo>
                    <a:pt x="6139" y="13950"/>
                    <a:pt x="6872" y="13250"/>
                    <a:pt x="7106" y="12416"/>
                  </a:cubicBezTo>
                  <a:cubicBezTo>
                    <a:pt x="7343" y="11706"/>
                    <a:pt x="7238" y="10891"/>
                    <a:pt x="7026" y="10181"/>
                  </a:cubicBezTo>
                  <a:lnTo>
                    <a:pt x="7026" y="10181"/>
                  </a:lnTo>
                  <a:cubicBezTo>
                    <a:pt x="7200" y="10619"/>
                    <a:pt x="7529" y="11026"/>
                    <a:pt x="7973" y="11248"/>
                  </a:cubicBezTo>
                  <a:cubicBezTo>
                    <a:pt x="8277" y="11373"/>
                    <a:pt x="8590" y="11441"/>
                    <a:pt x="8903" y="11441"/>
                  </a:cubicBezTo>
                  <a:cubicBezTo>
                    <a:pt x="9174" y="11441"/>
                    <a:pt x="9444" y="11390"/>
                    <a:pt x="9708" y="11282"/>
                  </a:cubicBezTo>
                  <a:cubicBezTo>
                    <a:pt x="10075" y="11148"/>
                    <a:pt x="10408" y="10848"/>
                    <a:pt x="10542" y="10481"/>
                  </a:cubicBezTo>
                  <a:cubicBezTo>
                    <a:pt x="10775" y="9847"/>
                    <a:pt x="10442" y="9147"/>
                    <a:pt x="9975" y="8746"/>
                  </a:cubicBezTo>
                  <a:cubicBezTo>
                    <a:pt x="9541" y="8313"/>
                    <a:pt x="9041" y="8113"/>
                    <a:pt x="8407" y="7912"/>
                  </a:cubicBezTo>
                  <a:cubicBezTo>
                    <a:pt x="9441" y="7812"/>
                    <a:pt x="10475" y="7345"/>
                    <a:pt x="11276" y="6612"/>
                  </a:cubicBezTo>
                  <a:cubicBezTo>
                    <a:pt x="11643" y="6278"/>
                    <a:pt x="11943" y="5911"/>
                    <a:pt x="12043" y="5411"/>
                  </a:cubicBezTo>
                  <a:cubicBezTo>
                    <a:pt x="12110" y="4744"/>
                    <a:pt x="11643" y="4010"/>
                    <a:pt x="11042" y="3743"/>
                  </a:cubicBezTo>
                  <a:cubicBezTo>
                    <a:pt x="10760" y="3609"/>
                    <a:pt x="10451" y="3548"/>
                    <a:pt x="10143" y="3548"/>
                  </a:cubicBezTo>
                  <a:cubicBezTo>
                    <a:pt x="9758" y="3548"/>
                    <a:pt x="9374" y="3643"/>
                    <a:pt x="9041" y="3810"/>
                  </a:cubicBezTo>
                  <a:cubicBezTo>
                    <a:pt x="8618" y="3988"/>
                    <a:pt x="8284" y="4270"/>
                    <a:pt x="7979" y="4597"/>
                  </a:cubicBezTo>
                  <a:lnTo>
                    <a:pt x="7979" y="4597"/>
                  </a:lnTo>
                  <a:cubicBezTo>
                    <a:pt x="8322" y="4179"/>
                    <a:pt x="8639" y="3736"/>
                    <a:pt x="8874" y="3242"/>
                  </a:cubicBezTo>
                  <a:cubicBezTo>
                    <a:pt x="9141" y="2542"/>
                    <a:pt x="9274" y="1708"/>
                    <a:pt x="8941" y="974"/>
                  </a:cubicBezTo>
                  <a:cubicBezTo>
                    <a:pt x="8670" y="432"/>
                    <a:pt x="8069" y="0"/>
                    <a:pt x="7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5"/>
            <p:cNvSpPr/>
            <p:nvPr/>
          </p:nvSpPr>
          <p:spPr>
            <a:xfrm>
              <a:off x="3769525" y="3087425"/>
              <a:ext cx="617975" cy="523525"/>
            </a:xfrm>
            <a:custGeom>
              <a:avLst/>
              <a:gdLst/>
              <a:ahLst/>
              <a:cxnLst/>
              <a:rect l="l" t="t" r="r" b="b"/>
              <a:pathLst>
                <a:path w="24719" h="20941" extrusionOk="0">
                  <a:moveTo>
                    <a:pt x="10525" y="1"/>
                  </a:moveTo>
                  <a:cubicBezTo>
                    <a:pt x="10024" y="1"/>
                    <a:pt x="9532" y="344"/>
                    <a:pt x="9207" y="977"/>
                  </a:cubicBezTo>
                  <a:cubicBezTo>
                    <a:pt x="7706" y="4046"/>
                    <a:pt x="9341" y="7415"/>
                    <a:pt x="11275" y="10217"/>
                  </a:cubicBezTo>
                  <a:cubicBezTo>
                    <a:pt x="11242" y="10284"/>
                    <a:pt x="11209" y="10384"/>
                    <a:pt x="11109" y="10450"/>
                  </a:cubicBezTo>
                  <a:cubicBezTo>
                    <a:pt x="11075" y="10550"/>
                    <a:pt x="11042" y="10651"/>
                    <a:pt x="10942" y="10751"/>
                  </a:cubicBezTo>
                  <a:cubicBezTo>
                    <a:pt x="8770" y="9908"/>
                    <a:pt x="6362" y="9184"/>
                    <a:pt x="4179" y="9184"/>
                  </a:cubicBezTo>
                  <a:cubicBezTo>
                    <a:pt x="3076" y="9184"/>
                    <a:pt x="2031" y="9369"/>
                    <a:pt x="1101" y="9817"/>
                  </a:cubicBezTo>
                  <a:cubicBezTo>
                    <a:pt x="1" y="10384"/>
                    <a:pt x="167" y="11384"/>
                    <a:pt x="1702" y="11785"/>
                  </a:cubicBezTo>
                  <a:cubicBezTo>
                    <a:pt x="3835" y="12380"/>
                    <a:pt x="6115" y="12643"/>
                    <a:pt x="8309" y="12643"/>
                  </a:cubicBezTo>
                  <a:cubicBezTo>
                    <a:pt x="9067" y="12643"/>
                    <a:pt x="9814" y="12612"/>
                    <a:pt x="10542" y="12552"/>
                  </a:cubicBezTo>
                  <a:cubicBezTo>
                    <a:pt x="10542" y="12719"/>
                    <a:pt x="10542" y="12885"/>
                    <a:pt x="10575" y="13052"/>
                  </a:cubicBezTo>
                  <a:cubicBezTo>
                    <a:pt x="8207" y="14587"/>
                    <a:pt x="6172" y="16621"/>
                    <a:pt x="6605" y="19390"/>
                  </a:cubicBezTo>
                  <a:cubicBezTo>
                    <a:pt x="6761" y="20191"/>
                    <a:pt x="7302" y="20695"/>
                    <a:pt x="7962" y="20695"/>
                  </a:cubicBezTo>
                  <a:cubicBezTo>
                    <a:pt x="8292" y="20695"/>
                    <a:pt x="8651" y="20569"/>
                    <a:pt x="9007" y="20291"/>
                  </a:cubicBezTo>
                  <a:cubicBezTo>
                    <a:pt x="10608" y="18923"/>
                    <a:pt x="11842" y="17155"/>
                    <a:pt x="12610" y="15254"/>
                  </a:cubicBezTo>
                  <a:cubicBezTo>
                    <a:pt x="12743" y="15254"/>
                    <a:pt x="12877" y="15254"/>
                    <a:pt x="13043" y="15187"/>
                  </a:cubicBezTo>
                  <a:cubicBezTo>
                    <a:pt x="13444" y="17088"/>
                    <a:pt x="14444" y="19023"/>
                    <a:pt x="16713" y="20458"/>
                  </a:cubicBezTo>
                  <a:cubicBezTo>
                    <a:pt x="17199" y="20777"/>
                    <a:pt x="17662" y="20940"/>
                    <a:pt x="18015" y="20940"/>
                  </a:cubicBezTo>
                  <a:cubicBezTo>
                    <a:pt x="18510" y="20940"/>
                    <a:pt x="18789" y="20619"/>
                    <a:pt x="18614" y="19957"/>
                  </a:cubicBezTo>
                  <a:cubicBezTo>
                    <a:pt x="18080" y="17922"/>
                    <a:pt x="16746" y="15721"/>
                    <a:pt x="15011" y="13753"/>
                  </a:cubicBezTo>
                  <a:cubicBezTo>
                    <a:pt x="15045" y="13653"/>
                    <a:pt x="15111" y="13586"/>
                    <a:pt x="15178" y="13486"/>
                  </a:cubicBezTo>
                  <a:cubicBezTo>
                    <a:pt x="15212" y="13453"/>
                    <a:pt x="15212" y="13352"/>
                    <a:pt x="15245" y="13319"/>
                  </a:cubicBezTo>
                  <a:cubicBezTo>
                    <a:pt x="17100" y="14104"/>
                    <a:pt x="19091" y="14533"/>
                    <a:pt x="21012" y="14533"/>
                  </a:cubicBezTo>
                  <a:cubicBezTo>
                    <a:pt x="21785" y="14533"/>
                    <a:pt x="22547" y="14463"/>
                    <a:pt x="23284" y="14320"/>
                  </a:cubicBezTo>
                  <a:cubicBezTo>
                    <a:pt x="24618" y="14053"/>
                    <a:pt x="24718" y="12652"/>
                    <a:pt x="23684" y="11618"/>
                  </a:cubicBezTo>
                  <a:cubicBezTo>
                    <a:pt x="22330" y="10282"/>
                    <a:pt x="20785" y="9806"/>
                    <a:pt x="19210" y="9806"/>
                  </a:cubicBezTo>
                  <a:cubicBezTo>
                    <a:pt x="17992" y="9806"/>
                    <a:pt x="16757" y="10091"/>
                    <a:pt x="15578" y="10484"/>
                  </a:cubicBezTo>
                  <a:cubicBezTo>
                    <a:pt x="15545" y="10384"/>
                    <a:pt x="15512" y="10250"/>
                    <a:pt x="15445" y="10150"/>
                  </a:cubicBezTo>
                  <a:cubicBezTo>
                    <a:pt x="17213" y="8616"/>
                    <a:pt x="18747" y="6681"/>
                    <a:pt x="19781" y="4646"/>
                  </a:cubicBezTo>
                  <a:cubicBezTo>
                    <a:pt x="20298" y="3819"/>
                    <a:pt x="20054" y="3312"/>
                    <a:pt x="19422" y="3312"/>
                  </a:cubicBezTo>
                  <a:cubicBezTo>
                    <a:pt x="19238" y="3312"/>
                    <a:pt x="19021" y="3355"/>
                    <a:pt x="18781" y="3445"/>
                  </a:cubicBezTo>
                  <a:cubicBezTo>
                    <a:pt x="16546" y="4379"/>
                    <a:pt x="15111" y="6581"/>
                    <a:pt x="14144" y="8816"/>
                  </a:cubicBezTo>
                  <a:cubicBezTo>
                    <a:pt x="14011" y="8783"/>
                    <a:pt x="13811" y="8749"/>
                    <a:pt x="13677" y="8749"/>
                  </a:cubicBezTo>
                  <a:cubicBezTo>
                    <a:pt x="13677" y="6114"/>
                    <a:pt x="13077" y="3379"/>
                    <a:pt x="11842" y="977"/>
                  </a:cubicBezTo>
                  <a:cubicBezTo>
                    <a:pt x="11485" y="311"/>
                    <a:pt x="11001" y="1"/>
                    <a:pt x="10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5"/>
            <p:cNvSpPr/>
            <p:nvPr/>
          </p:nvSpPr>
          <p:spPr>
            <a:xfrm>
              <a:off x="4058900" y="3342550"/>
              <a:ext cx="81750" cy="90650"/>
            </a:xfrm>
            <a:custGeom>
              <a:avLst/>
              <a:gdLst/>
              <a:ahLst/>
              <a:cxnLst/>
              <a:rect l="l" t="t" r="r" b="b"/>
              <a:pathLst>
                <a:path w="3270" h="3626" extrusionOk="0">
                  <a:moveTo>
                    <a:pt x="1863" y="1"/>
                  </a:moveTo>
                  <a:cubicBezTo>
                    <a:pt x="1356" y="1"/>
                    <a:pt x="824" y="345"/>
                    <a:pt x="501" y="946"/>
                  </a:cubicBezTo>
                  <a:cubicBezTo>
                    <a:pt x="1" y="1847"/>
                    <a:pt x="134" y="2947"/>
                    <a:pt x="768" y="3414"/>
                  </a:cubicBezTo>
                  <a:cubicBezTo>
                    <a:pt x="952" y="3558"/>
                    <a:pt x="1165" y="3626"/>
                    <a:pt x="1386" y="3626"/>
                  </a:cubicBezTo>
                  <a:cubicBezTo>
                    <a:pt x="1884" y="3626"/>
                    <a:pt x="2423" y="3281"/>
                    <a:pt x="2769" y="2680"/>
                  </a:cubicBezTo>
                  <a:cubicBezTo>
                    <a:pt x="3270" y="1780"/>
                    <a:pt x="3136" y="679"/>
                    <a:pt x="2502" y="212"/>
                  </a:cubicBezTo>
                  <a:cubicBezTo>
                    <a:pt x="2308" y="68"/>
                    <a:pt x="2088" y="1"/>
                    <a:pt x="1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5"/>
            <p:cNvSpPr/>
            <p:nvPr/>
          </p:nvSpPr>
          <p:spPr>
            <a:xfrm>
              <a:off x="3316700" y="3983950"/>
              <a:ext cx="207675" cy="209300"/>
            </a:xfrm>
            <a:custGeom>
              <a:avLst/>
              <a:gdLst/>
              <a:ahLst/>
              <a:cxnLst/>
              <a:rect l="l" t="t" r="r" b="b"/>
              <a:pathLst>
                <a:path w="8307" h="8372" extrusionOk="0">
                  <a:moveTo>
                    <a:pt x="3032" y="1"/>
                  </a:moveTo>
                  <a:cubicBezTo>
                    <a:pt x="2696" y="1"/>
                    <a:pt x="2360" y="200"/>
                    <a:pt x="2136" y="475"/>
                  </a:cubicBezTo>
                  <a:cubicBezTo>
                    <a:pt x="1835" y="875"/>
                    <a:pt x="1802" y="1409"/>
                    <a:pt x="1869" y="1876"/>
                  </a:cubicBezTo>
                  <a:cubicBezTo>
                    <a:pt x="1938" y="2176"/>
                    <a:pt x="2056" y="2493"/>
                    <a:pt x="2188" y="2804"/>
                  </a:cubicBezTo>
                  <a:lnTo>
                    <a:pt x="2188" y="2804"/>
                  </a:lnTo>
                  <a:cubicBezTo>
                    <a:pt x="2138" y="2736"/>
                    <a:pt x="2077" y="2680"/>
                    <a:pt x="2002" y="2643"/>
                  </a:cubicBezTo>
                  <a:cubicBezTo>
                    <a:pt x="1889" y="2615"/>
                    <a:pt x="1783" y="2604"/>
                    <a:pt x="1677" y="2604"/>
                  </a:cubicBezTo>
                  <a:cubicBezTo>
                    <a:pt x="1532" y="2604"/>
                    <a:pt x="1389" y="2624"/>
                    <a:pt x="1235" y="2643"/>
                  </a:cubicBezTo>
                  <a:cubicBezTo>
                    <a:pt x="1001" y="2710"/>
                    <a:pt x="701" y="2743"/>
                    <a:pt x="468" y="2876"/>
                  </a:cubicBezTo>
                  <a:cubicBezTo>
                    <a:pt x="201" y="2976"/>
                    <a:pt x="1" y="3243"/>
                    <a:pt x="1" y="3543"/>
                  </a:cubicBezTo>
                  <a:cubicBezTo>
                    <a:pt x="1" y="3877"/>
                    <a:pt x="301" y="4144"/>
                    <a:pt x="568" y="4377"/>
                  </a:cubicBezTo>
                  <a:cubicBezTo>
                    <a:pt x="1035" y="4644"/>
                    <a:pt x="1635" y="4878"/>
                    <a:pt x="2169" y="4944"/>
                  </a:cubicBezTo>
                  <a:cubicBezTo>
                    <a:pt x="1502" y="5111"/>
                    <a:pt x="835" y="5478"/>
                    <a:pt x="501" y="6079"/>
                  </a:cubicBezTo>
                  <a:cubicBezTo>
                    <a:pt x="134" y="6646"/>
                    <a:pt x="201" y="7480"/>
                    <a:pt x="735" y="7913"/>
                  </a:cubicBezTo>
                  <a:cubicBezTo>
                    <a:pt x="934" y="8056"/>
                    <a:pt x="1176" y="8119"/>
                    <a:pt x="1424" y="8119"/>
                  </a:cubicBezTo>
                  <a:cubicBezTo>
                    <a:pt x="1757" y="8119"/>
                    <a:pt x="2101" y="8004"/>
                    <a:pt x="2369" y="7813"/>
                  </a:cubicBezTo>
                  <a:cubicBezTo>
                    <a:pt x="2796" y="7508"/>
                    <a:pt x="3084" y="7035"/>
                    <a:pt x="3283" y="6548"/>
                  </a:cubicBezTo>
                  <a:lnTo>
                    <a:pt x="3283" y="6548"/>
                  </a:lnTo>
                  <a:cubicBezTo>
                    <a:pt x="3172" y="6883"/>
                    <a:pt x="3190" y="7257"/>
                    <a:pt x="3336" y="7580"/>
                  </a:cubicBezTo>
                  <a:cubicBezTo>
                    <a:pt x="3503" y="7947"/>
                    <a:pt x="3837" y="8247"/>
                    <a:pt x="4204" y="8314"/>
                  </a:cubicBezTo>
                  <a:cubicBezTo>
                    <a:pt x="4322" y="8353"/>
                    <a:pt x="4430" y="8372"/>
                    <a:pt x="4534" y="8372"/>
                  </a:cubicBezTo>
                  <a:cubicBezTo>
                    <a:pt x="4693" y="8372"/>
                    <a:pt x="4843" y="8328"/>
                    <a:pt x="5004" y="8247"/>
                  </a:cubicBezTo>
                  <a:cubicBezTo>
                    <a:pt x="5371" y="7980"/>
                    <a:pt x="5505" y="7480"/>
                    <a:pt x="5405" y="7079"/>
                  </a:cubicBezTo>
                  <a:cubicBezTo>
                    <a:pt x="5338" y="6646"/>
                    <a:pt x="5171" y="6312"/>
                    <a:pt x="4904" y="5945"/>
                  </a:cubicBezTo>
                  <a:lnTo>
                    <a:pt x="4904" y="5945"/>
                  </a:lnTo>
                  <a:cubicBezTo>
                    <a:pt x="5438" y="6254"/>
                    <a:pt x="6067" y="6469"/>
                    <a:pt x="6671" y="6469"/>
                  </a:cubicBezTo>
                  <a:cubicBezTo>
                    <a:pt x="6784" y="6469"/>
                    <a:pt x="6895" y="6461"/>
                    <a:pt x="7006" y="6446"/>
                  </a:cubicBezTo>
                  <a:cubicBezTo>
                    <a:pt x="7339" y="6446"/>
                    <a:pt x="7673" y="6312"/>
                    <a:pt x="7906" y="6112"/>
                  </a:cubicBezTo>
                  <a:cubicBezTo>
                    <a:pt x="8240" y="5812"/>
                    <a:pt x="8307" y="5245"/>
                    <a:pt x="8073" y="4811"/>
                  </a:cubicBezTo>
                  <a:cubicBezTo>
                    <a:pt x="7840" y="4411"/>
                    <a:pt x="7406" y="4144"/>
                    <a:pt x="6972" y="4044"/>
                  </a:cubicBezTo>
                  <a:cubicBezTo>
                    <a:pt x="6830" y="4013"/>
                    <a:pt x="6692" y="4001"/>
                    <a:pt x="6555" y="4001"/>
                  </a:cubicBezTo>
                  <a:cubicBezTo>
                    <a:pt x="6242" y="4001"/>
                    <a:pt x="5940" y="4064"/>
                    <a:pt x="5638" y="4111"/>
                  </a:cubicBezTo>
                  <a:cubicBezTo>
                    <a:pt x="6138" y="3977"/>
                    <a:pt x="6672" y="3910"/>
                    <a:pt x="7139" y="3644"/>
                  </a:cubicBezTo>
                  <a:cubicBezTo>
                    <a:pt x="7573" y="3410"/>
                    <a:pt x="8006" y="2976"/>
                    <a:pt x="8140" y="2476"/>
                  </a:cubicBezTo>
                  <a:cubicBezTo>
                    <a:pt x="8273" y="1976"/>
                    <a:pt x="8006" y="1375"/>
                    <a:pt x="7506" y="1208"/>
                  </a:cubicBezTo>
                  <a:cubicBezTo>
                    <a:pt x="7399" y="1173"/>
                    <a:pt x="7291" y="1157"/>
                    <a:pt x="7182" y="1157"/>
                  </a:cubicBezTo>
                  <a:cubicBezTo>
                    <a:pt x="6781" y="1157"/>
                    <a:pt x="6372" y="1373"/>
                    <a:pt x="6005" y="1609"/>
                  </a:cubicBezTo>
                  <a:cubicBezTo>
                    <a:pt x="5438" y="1976"/>
                    <a:pt x="4737" y="2443"/>
                    <a:pt x="4270" y="2910"/>
                  </a:cubicBezTo>
                  <a:cubicBezTo>
                    <a:pt x="4471" y="2209"/>
                    <a:pt x="4371" y="1375"/>
                    <a:pt x="4004" y="708"/>
                  </a:cubicBezTo>
                  <a:cubicBezTo>
                    <a:pt x="3870" y="441"/>
                    <a:pt x="3670" y="208"/>
                    <a:pt x="3370" y="74"/>
                  </a:cubicBezTo>
                  <a:cubicBezTo>
                    <a:pt x="3260" y="24"/>
                    <a:pt x="3146" y="1"/>
                    <a:pt x="3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5"/>
            <p:cNvSpPr/>
            <p:nvPr/>
          </p:nvSpPr>
          <p:spPr>
            <a:xfrm>
              <a:off x="3238525" y="3909675"/>
              <a:ext cx="358400" cy="366375"/>
            </a:xfrm>
            <a:custGeom>
              <a:avLst/>
              <a:gdLst/>
              <a:ahLst/>
              <a:cxnLst/>
              <a:rect l="l" t="t" r="r" b="b"/>
              <a:pathLst>
                <a:path w="14336" h="14655" extrusionOk="0">
                  <a:moveTo>
                    <a:pt x="10029" y="1"/>
                  </a:moveTo>
                  <a:cubicBezTo>
                    <a:pt x="9844" y="1"/>
                    <a:pt x="9641" y="47"/>
                    <a:pt x="9432" y="143"/>
                  </a:cubicBezTo>
                  <a:cubicBezTo>
                    <a:pt x="7331" y="1144"/>
                    <a:pt x="6797" y="3612"/>
                    <a:pt x="6664" y="5947"/>
                  </a:cubicBezTo>
                  <a:cubicBezTo>
                    <a:pt x="6630" y="5981"/>
                    <a:pt x="6564" y="5981"/>
                    <a:pt x="6497" y="6047"/>
                  </a:cubicBezTo>
                  <a:cubicBezTo>
                    <a:pt x="6430" y="6081"/>
                    <a:pt x="6397" y="6081"/>
                    <a:pt x="6297" y="6114"/>
                  </a:cubicBezTo>
                  <a:cubicBezTo>
                    <a:pt x="5062" y="4079"/>
                    <a:pt x="3461" y="1945"/>
                    <a:pt x="1427" y="1544"/>
                  </a:cubicBezTo>
                  <a:cubicBezTo>
                    <a:pt x="1328" y="1525"/>
                    <a:pt x="1237" y="1515"/>
                    <a:pt x="1154" y="1515"/>
                  </a:cubicBezTo>
                  <a:cubicBezTo>
                    <a:pt x="528" y="1515"/>
                    <a:pt x="338" y="2047"/>
                    <a:pt x="926" y="2812"/>
                  </a:cubicBezTo>
                  <a:cubicBezTo>
                    <a:pt x="2127" y="4446"/>
                    <a:pt x="3728" y="5881"/>
                    <a:pt x="5329" y="6948"/>
                  </a:cubicBezTo>
                  <a:cubicBezTo>
                    <a:pt x="5263" y="7048"/>
                    <a:pt x="5229" y="7115"/>
                    <a:pt x="5163" y="7248"/>
                  </a:cubicBezTo>
                  <a:cubicBezTo>
                    <a:pt x="4836" y="7220"/>
                    <a:pt x="4508" y="7203"/>
                    <a:pt x="4184" y="7203"/>
                  </a:cubicBezTo>
                  <a:cubicBezTo>
                    <a:pt x="2618" y="7203"/>
                    <a:pt x="1144" y="7595"/>
                    <a:pt x="426" y="8950"/>
                  </a:cubicBezTo>
                  <a:cubicBezTo>
                    <a:pt x="1" y="9636"/>
                    <a:pt x="377" y="10418"/>
                    <a:pt x="1239" y="10418"/>
                  </a:cubicBezTo>
                  <a:cubicBezTo>
                    <a:pt x="1257" y="10418"/>
                    <a:pt x="1275" y="10418"/>
                    <a:pt x="1293" y="10417"/>
                  </a:cubicBezTo>
                  <a:cubicBezTo>
                    <a:pt x="2761" y="10384"/>
                    <a:pt x="4128" y="9950"/>
                    <a:pt x="5329" y="9250"/>
                  </a:cubicBezTo>
                  <a:cubicBezTo>
                    <a:pt x="5429" y="9283"/>
                    <a:pt x="5496" y="9383"/>
                    <a:pt x="5563" y="9417"/>
                  </a:cubicBezTo>
                  <a:cubicBezTo>
                    <a:pt x="4996" y="10617"/>
                    <a:pt x="4729" y="12052"/>
                    <a:pt x="5296" y="13753"/>
                  </a:cubicBezTo>
                  <a:cubicBezTo>
                    <a:pt x="5508" y="14305"/>
                    <a:pt x="5816" y="14655"/>
                    <a:pt x="6105" y="14655"/>
                  </a:cubicBezTo>
                  <a:cubicBezTo>
                    <a:pt x="6271" y="14655"/>
                    <a:pt x="6430" y="14541"/>
                    <a:pt x="6564" y="14287"/>
                  </a:cubicBezTo>
                  <a:cubicBezTo>
                    <a:pt x="7131" y="12952"/>
                    <a:pt x="7297" y="11251"/>
                    <a:pt x="7231" y="9450"/>
                  </a:cubicBezTo>
                  <a:cubicBezTo>
                    <a:pt x="7297" y="9417"/>
                    <a:pt x="7331" y="9417"/>
                    <a:pt x="7431" y="9383"/>
                  </a:cubicBezTo>
                  <a:cubicBezTo>
                    <a:pt x="7464" y="9383"/>
                    <a:pt x="7498" y="9316"/>
                    <a:pt x="7564" y="9316"/>
                  </a:cubicBezTo>
                  <a:cubicBezTo>
                    <a:pt x="8498" y="10984"/>
                    <a:pt x="9833" y="12419"/>
                    <a:pt x="11434" y="13219"/>
                  </a:cubicBezTo>
                  <a:cubicBezTo>
                    <a:pt x="11597" y="13298"/>
                    <a:pt x="11753" y="13334"/>
                    <a:pt x="11896" y="13334"/>
                  </a:cubicBezTo>
                  <a:cubicBezTo>
                    <a:pt x="12486" y="13334"/>
                    <a:pt x="12875" y="12723"/>
                    <a:pt x="12768" y="11918"/>
                  </a:cubicBezTo>
                  <a:cubicBezTo>
                    <a:pt x="12468" y="9650"/>
                    <a:pt x="10733" y="8583"/>
                    <a:pt x="8899" y="7949"/>
                  </a:cubicBezTo>
                  <a:cubicBezTo>
                    <a:pt x="8932" y="7882"/>
                    <a:pt x="8932" y="7782"/>
                    <a:pt x="8965" y="7749"/>
                  </a:cubicBezTo>
                  <a:cubicBezTo>
                    <a:pt x="10566" y="7615"/>
                    <a:pt x="12168" y="7282"/>
                    <a:pt x="13602" y="6615"/>
                  </a:cubicBezTo>
                  <a:cubicBezTo>
                    <a:pt x="14336" y="6281"/>
                    <a:pt x="14236" y="5714"/>
                    <a:pt x="13502" y="5514"/>
                  </a:cubicBezTo>
                  <a:cubicBezTo>
                    <a:pt x="13110" y="5397"/>
                    <a:pt x="12712" y="5345"/>
                    <a:pt x="12312" y="5345"/>
                  </a:cubicBezTo>
                  <a:cubicBezTo>
                    <a:pt x="11113" y="5345"/>
                    <a:pt x="9899" y="5814"/>
                    <a:pt x="8798" y="6414"/>
                  </a:cubicBezTo>
                  <a:lnTo>
                    <a:pt x="8565" y="6148"/>
                  </a:lnTo>
                  <a:cubicBezTo>
                    <a:pt x="9632" y="4747"/>
                    <a:pt x="10466" y="3045"/>
                    <a:pt x="10833" y="1244"/>
                  </a:cubicBezTo>
                  <a:cubicBezTo>
                    <a:pt x="11011" y="459"/>
                    <a:pt x="10611" y="1"/>
                    <a:pt x="10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5"/>
            <p:cNvSpPr/>
            <p:nvPr/>
          </p:nvSpPr>
          <p:spPr>
            <a:xfrm>
              <a:off x="3380075" y="4076775"/>
              <a:ext cx="62575" cy="52550"/>
            </a:xfrm>
            <a:custGeom>
              <a:avLst/>
              <a:gdLst/>
              <a:ahLst/>
              <a:cxnLst/>
              <a:rect l="l" t="t" r="r" b="b"/>
              <a:pathLst>
                <a:path w="2503" h="2102" extrusionOk="0">
                  <a:moveTo>
                    <a:pt x="1526" y="0"/>
                  </a:moveTo>
                  <a:cubicBezTo>
                    <a:pt x="1358" y="0"/>
                    <a:pt x="1180" y="32"/>
                    <a:pt x="1002" y="97"/>
                  </a:cubicBezTo>
                  <a:cubicBezTo>
                    <a:pt x="401" y="364"/>
                    <a:pt x="1" y="1031"/>
                    <a:pt x="134" y="1532"/>
                  </a:cubicBezTo>
                  <a:cubicBezTo>
                    <a:pt x="228" y="1908"/>
                    <a:pt x="571" y="2102"/>
                    <a:pt x="975" y="2102"/>
                  </a:cubicBezTo>
                  <a:cubicBezTo>
                    <a:pt x="1144" y="2102"/>
                    <a:pt x="1325" y="2068"/>
                    <a:pt x="1502" y="1999"/>
                  </a:cubicBezTo>
                  <a:cubicBezTo>
                    <a:pt x="2136" y="1732"/>
                    <a:pt x="2503" y="1065"/>
                    <a:pt x="2403" y="564"/>
                  </a:cubicBezTo>
                  <a:cubicBezTo>
                    <a:pt x="2307" y="205"/>
                    <a:pt x="1952" y="0"/>
                    <a:pt x="1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5"/>
            <p:cNvSpPr/>
            <p:nvPr/>
          </p:nvSpPr>
          <p:spPr>
            <a:xfrm>
              <a:off x="3965500" y="3922550"/>
              <a:ext cx="227700" cy="211525"/>
            </a:xfrm>
            <a:custGeom>
              <a:avLst/>
              <a:gdLst/>
              <a:ahLst/>
              <a:cxnLst/>
              <a:rect l="l" t="t" r="r" b="b"/>
              <a:pathLst>
                <a:path w="9108" h="8461" extrusionOk="0">
                  <a:moveTo>
                    <a:pt x="5065" y="0"/>
                  </a:moveTo>
                  <a:cubicBezTo>
                    <a:pt x="4869" y="0"/>
                    <a:pt x="4673" y="82"/>
                    <a:pt x="4537" y="195"/>
                  </a:cubicBezTo>
                  <a:cubicBezTo>
                    <a:pt x="4337" y="362"/>
                    <a:pt x="4170" y="596"/>
                    <a:pt x="4003" y="796"/>
                  </a:cubicBezTo>
                  <a:cubicBezTo>
                    <a:pt x="3870" y="1029"/>
                    <a:pt x="3703" y="1229"/>
                    <a:pt x="3670" y="1463"/>
                  </a:cubicBezTo>
                  <a:cubicBezTo>
                    <a:pt x="3647" y="1554"/>
                    <a:pt x="3648" y="1638"/>
                    <a:pt x="3666" y="1714"/>
                  </a:cubicBezTo>
                  <a:lnTo>
                    <a:pt x="3666" y="1714"/>
                  </a:lnTo>
                  <a:cubicBezTo>
                    <a:pt x="3464" y="1471"/>
                    <a:pt x="3231" y="1244"/>
                    <a:pt x="2936" y="1063"/>
                  </a:cubicBezTo>
                  <a:cubicBezTo>
                    <a:pt x="2641" y="822"/>
                    <a:pt x="2261" y="667"/>
                    <a:pt x="1881" y="667"/>
                  </a:cubicBezTo>
                  <a:cubicBezTo>
                    <a:pt x="1787" y="667"/>
                    <a:pt x="1694" y="676"/>
                    <a:pt x="1602" y="696"/>
                  </a:cubicBezTo>
                  <a:cubicBezTo>
                    <a:pt x="1168" y="762"/>
                    <a:pt x="734" y="1196"/>
                    <a:pt x="701" y="1663"/>
                  </a:cubicBezTo>
                  <a:cubicBezTo>
                    <a:pt x="701" y="1930"/>
                    <a:pt x="835" y="2230"/>
                    <a:pt x="1035" y="2497"/>
                  </a:cubicBezTo>
                  <a:cubicBezTo>
                    <a:pt x="1502" y="3097"/>
                    <a:pt x="2202" y="3531"/>
                    <a:pt x="2936" y="3664"/>
                  </a:cubicBezTo>
                  <a:cubicBezTo>
                    <a:pt x="2336" y="3931"/>
                    <a:pt x="1602" y="4365"/>
                    <a:pt x="1035" y="4699"/>
                  </a:cubicBezTo>
                  <a:cubicBezTo>
                    <a:pt x="568" y="4999"/>
                    <a:pt x="67" y="5366"/>
                    <a:pt x="34" y="5899"/>
                  </a:cubicBezTo>
                  <a:cubicBezTo>
                    <a:pt x="1" y="6433"/>
                    <a:pt x="434" y="6900"/>
                    <a:pt x="935" y="7034"/>
                  </a:cubicBezTo>
                  <a:cubicBezTo>
                    <a:pt x="1033" y="7060"/>
                    <a:pt x="1133" y="7072"/>
                    <a:pt x="1234" y="7072"/>
                  </a:cubicBezTo>
                  <a:cubicBezTo>
                    <a:pt x="1651" y="7072"/>
                    <a:pt x="2080" y="6868"/>
                    <a:pt x="2402" y="6600"/>
                  </a:cubicBezTo>
                  <a:cubicBezTo>
                    <a:pt x="2836" y="6266"/>
                    <a:pt x="3103" y="5866"/>
                    <a:pt x="3436" y="5432"/>
                  </a:cubicBezTo>
                  <a:lnTo>
                    <a:pt x="3436" y="5432"/>
                  </a:lnTo>
                  <a:cubicBezTo>
                    <a:pt x="3170" y="5833"/>
                    <a:pt x="2903" y="6166"/>
                    <a:pt x="2836" y="6667"/>
                  </a:cubicBezTo>
                  <a:cubicBezTo>
                    <a:pt x="2736" y="7100"/>
                    <a:pt x="2836" y="7601"/>
                    <a:pt x="3069" y="8001"/>
                  </a:cubicBezTo>
                  <a:cubicBezTo>
                    <a:pt x="3297" y="8279"/>
                    <a:pt x="3657" y="8461"/>
                    <a:pt x="4007" y="8461"/>
                  </a:cubicBezTo>
                  <a:cubicBezTo>
                    <a:pt x="4120" y="8461"/>
                    <a:pt x="4231" y="8442"/>
                    <a:pt x="4337" y="8401"/>
                  </a:cubicBezTo>
                  <a:cubicBezTo>
                    <a:pt x="4604" y="8268"/>
                    <a:pt x="4871" y="8034"/>
                    <a:pt x="5038" y="7734"/>
                  </a:cubicBezTo>
                  <a:cubicBezTo>
                    <a:pt x="5404" y="7100"/>
                    <a:pt x="5538" y="6366"/>
                    <a:pt x="5438" y="5599"/>
                  </a:cubicBezTo>
                  <a:lnTo>
                    <a:pt x="5438" y="5599"/>
                  </a:lnTo>
                  <a:cubicBezTo>
                    <a:pt x="5705" y="5966"/>
                    <a:pt x="5905" y="6266"/>
                    <a:pt x="6238" y="6533"/>
                  </a:cubicBezTo>
                  <a:cubicBezTo>
                    <a:pt x="6451" y="6669"/>
                    <a:pt x="6709" y="6759"/>
                    <a:pt x="6966" y="6759"/>
                  </a:cubicBezTo>
                  <a:cubicBezTo>
                    <a:pt x="7152" y="6759"/>
                    <a:pt x="7338" y="6712"/>
                    <a:pt x="7506" y="6600"/>
                  </a:cubicBezTo>
                  <a:cubicBezTo>
                    <a:pt x="7706" y="6433"/>
                    <a:pt x="7873" y="6200"/>
                    <a:pt x="7906" y="5933"/>
                  </a:cubicBezTo>
                  <a:cubicBezTo>
                    <a:pt x="8006" y="5566"/>
                    <a:pt x="7873" y="5099"/>
                    <a:pt x="7606" y="4799"/>
                  </a:cubicBezTo>
                  <a:cubicBezTo>
                    <a:pt x="7440" y="4608"/>
                    <a:pt x="7171" y="4435"/>
                    <a:pt x="6898" y="4375"/>
                  </a:cubicBezTo>
                  <a:lnTo>
                    <a:pt x="6898" y="4375"/>
                  </a:lnTo>
                  <a:cubicBezTo>
                    <a:pt x="6904" y="4375"/>
                    <a:pt x="6911" y="4375"/>
                    <a:pt x="6917" y="4375"/>
                  </a:cubicBezTo>
                  <a:cubicBezTo>
                    <a:pt x="7390" y="4375"/>
                    <a:pt x="7836" y="4307"/>
                    <a:pt x="8240" y="4065"/>
                  </a:cubicBezTo>
                  <a:cubicBezTo>
                    <a:pt x="8740" y="3765"/>
                    <a:pt x="9107" y="3197"/>
                    <a:pt x="9007" y="2597"/>
                  </a:cubicBezTo>
                  <a:cubicBezTo>
                    <a:pt x="8883" y="1978"/>
                    <a:pt x="8214" y="1589"/>
                    <a:pt x="7559" y="1589"/>
                  </a:cubicBezTo>
                  <a:cubicBezTo>
                    <a:pt x="7508" y="1589"/>
                    <a:pt x="7457" y="1591"/>
                    <a:pt x="7406" y="1596"/>
                  </a:cubicBezTo>
                  <a:cubicBezTo>
                    <a:pt x="6739" y="1696"/>
                    <a:pt x="6172" y="2097"/>
                    <a:pt x="5705" y="2597"/>
                  </a:cubicBezTo>
                  <a:cubicBezTo>
                    <a:pt x="5871" y="2063"/>
                    <a:pt x="5905" y="1463"/>
                    <a:pt x="5838" y="929"/>
                  </a:cubicBezTo>
                  <a:cubicBezTo>
                    <a:pt x="5771" y="596"/>
                    <a:pt x="5605" y="195"/>
                    <a:pt x="5338" y="62"/>
                  </a:cubicBezTo>
                  <a:cubicBezTo>
                    <a:pt x="5252" y="19"/>
                    <a:pt x="5158" y="0"/>
                    <a:pt x="5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5"/>
            <p:cNvSpPr/>
            <p:nvPr/>
          </p:nvSpPr>
          <p:spPr>
            <a:xfrm>
              <a:off x="3869600" y="3817550"/>
              <a:ext cx="386050" cy="388375"/>
            </a:xfrm>
            <a:custGeom>
              <a:avLst/>
              <a:gdLst/>
              <a:ahLst/>
              <a:cxnLst/>
              <a:rect l="l" t="t" r="r" b="b"/>
              <a:pathLst>
                <a:path w="15442" h="15535" extrusionOk="0">
                  <a:moveTo>
                    <a:pt x="5815" y="0"/>
                  </a:moveTo>
                  <a:cubicBezTo>
                    <a:pt x="5563" y="0"/>
                    <a:pt x="5353" y="217"/>
                    <a:pt x="5271" y="626"/>
                  </a:cubicBezTo>
                  <a:cubicBezTo>
                    <a:pt x="4804" y="2627"/>
                    <a:pt x="6072" y="4962"/>
                    <a:pt x="7406" y="6964"/>
                  </a:cubicBezTo>
                  <a:cubicBezTo>
                    <a:pt x="7372" y="7031"/>
                    <a:pt x="7272" y="7064"/>
                    <a:pt x="7239" y="7097"/>
                  </a:cubicBezTo>
                  <a:lnTo>
                    <a:pt x="7106" y="7231"/>
                  </a:lnTo>
                  <a:cubicBezTo>
                    <a:pt x="5914" y="6772"/>
                    <a:pt x="4641" y="6405"/>
                    <a:pt x="3438" y="6405"/>
                  </a:cubicBezTo>
                  <a:cubicBezTo>
                    <a:pt x="2452" y="6405"/>
                    <a:pt x="1512" y="6651"/>
                    <a:pt x="701" y="7297"/>
                  </a:cubicBezTo>
                  <a:cubicBezTo>
                    <a:pt x="1" y="7898"/>
                    <a:pt x="101" y="8765"/>
                    <a:pt x="1101" y="9032"/>
                  </a:cubicBezTo>
                  <a:cubicBezTo>
                    <a:pt x="1984" y="9244"/>
                    <a:pt x="2883" y="9345"/>
                    <a:pt x="3778" y="9345"/>
                  </a:cubicBezTo>
                  <a:cubicBezTo>
                    <a:pt x="4709" y="9345"/>
                    <a:pt x="5637" y="9236"/>
                    <a:pt x="6539" y="9032"/>
                  </a:cubicBezTo>
                  <a:cubicBezTo>
                    <a:pt x="6572" y="9132"/>
                    <a:pt x="6605" y="9265"/>
                    <a:pt x="6672" y="9366"/>
                  </a:cubicBezTo>
                  <a:cubicBezTo>
                    <a:pt x="5338" y="10400"/>
                    <a:pt x="4070" y="11634"/>
                    <a:pt x="3837" y="13268"/>
                  </a:cubicBezTo>
                  <a:cubicBezTo>
                    <a:pt x="3749" y="13770"/>
                    <a:pt x="3919" y="14087"/>
                    <a:pt x="4196" y="14087"/>
                  </a:cubicBezTo>
                  <a:cubicBezTo>
                    <a:pt x="4343" y="14087"/>
                    <a:pt x="4519" y="13998"/>
                    <a:pt x="4704" y="13802"/>
                  </a:cubicBezTo>
                  <a:cubicBezTo>
                    <a:pt x="5905" y="12801"/>
                    <a:pt x="6905" y="11467"/>
                    <a:pt x="7639" y="10099"/>
                  </a:cubicBezTo>
                  <a:lnTo>
                    <a:pt x="7906" y="10099"/>
                  </a:lnTo>
                  <a:cubicBezTo>
                    <a:pt x="7739" y="12001"/>
                    <a:pt x="7973" y="14069"/>
                    <a:pt x="9908" y="15270"/>
                  </a:cubicBezTo>
                  <a:cubicBezTo>
                    <a:pt x="10188" y="15449"/>
                    <a:pt x="10479" y="15534"/>
                    <a:pt x="10740" y="15534"/>
                  </a:cubicBezTo>
                  <a:cubicBezTo>
                    <a:pt x="11256" y="15534"/>
                    <a:pt x="11653" y="15201"/>
                    <a:pt x="11609" y="14603"/>
                  </a:cubicBezTo>
                  <a:cubicBezTo>
                    <a:pt x="11542" y="12801"/>
                    <a:pt x="10808" y="10967"/>
                    <a:pt x="9707" y="9432"/>
                  </a:cubicBezTo>
                  <a:cubicBezTo>
                    <a:pt x="9741" y="9399"/>
                    <a:pt x="9774" y="9399"/>
                    <a:pt x="9808" y="9332"/>
                  </a:cubicBezTo>
                  <a:lnTo>
                    <a:pt x="9974" y="9165"/>
                  </a:lnTo>
                  <a:cubicBezTo>
                    <a:pt x="11575" y="9999"/>
                    <a:pt x="13210" y="10566"/>
                    <a:pt x="14644" y="10600"/>
                  </a:cubicBezTo>
                  <a:cubicBezTo>
                    <a:pt x="14663" y="10601"/>
                    <a:pt x="14681" y="10601"/>
                    <a:pt x="14698" y="10601"/>
                  </a:cubicBezTo>
                  <a:cubicBezTo>
                    <a:pt x="15442" y="10601"/>
                    <a:pt x="15363" y="9917"/>
                    <a:pt x="14711" y="9265"/>
                  </a:cubicBezTo>
                  <a:cubicBezTo>
                    <a:pt x="13410" y="7965"/>
                    <a:pt x="11976" y="7631"/>
                    <a:pt x="10641" y="7631"/>
                  </a:cubicBezTo>
                  <a:cubicBezTo>
                    <a:pt x="10641" y="7498"/>
                    <a:pt x="10641" y="7431"/>
                    <a:pt x="10608" y="7331"/>
                  </a:cubicBezTo>
                  <a:cubicBezTo>
                    <a:pt x="11742" y="6564"/>
                    <a:pt x="12743" y="5463"/>
                    <a:pt x="13377" y="4162"/>
                  </a:cubicBezTo>
                  <a:cubicBezTo>
                    <a:pt x="13767" y="3413"/>
                    <a:pt x="13268" y="2760"/>
                    <a:pt x="12469" y="2760"/>
                  </a:cubicBezTo>
                  <a:cubicBezTo>
                    <a:pt x="12449" y="2760"/>
                    <a:pt x="12429" y="2760"/>
                    <a:pt x="12409" y="2761"/>
                  </a:cubicBezTo>
                  <a:cubicBezTo>
                    <a:pt x="10541" y="2928"/>
                    <a:pt x="9541" y="4595"/>
                    <a:pt x="8874" y="6397"/>
                  </a:cubicBezTo>
                  <a:cubicBezTo>
                    <a:pt x="8740" y="6397"/>
                    <a:pt x="8640" y="6397"/>
                    <a:pt x="8540" y="6430"/>
                  </a:cubicBezTo>
                  <a:cubicBezTo>
                    <a:pt x="8273" y="4529"/>
                    <a:pt x="7639" y="2527"/>
                    <a:pt x="6639" y="726"/>
                  </a:cubicBezTo>
                  <a:cubicBezTo>
                    <a:pt x="6384" y="233"/>
                    <a:pt x="6077" y="0"/>
                    <a:pt x="5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5"/>
            <p:cNvSpPr/>
            <p:nvPr/>
          </p:nvSpPr>
          <p:spPr>
            <a:xfrm>
              <a:off x="4051400" y="3997250"/>
              <a:ext cx="65900" cy="51900"/>
            </a:xfrm>
            <a:custGeom>
              <a:avLst/>
              <a:gdLst/>
              <a:ahLst/>
              <a:cxnLst/>
              <a:rect l="l" t="t" r="r" b="b"/>
              <a:pathLst>
                <a:path w="2636" h="2076" extrusionOk="0">
                  <a:moveTo>
                    <a:pt x="1556" y="1"/>
                  </a:moveTo>
                  <a:cubicBezTo>
                    <a:pt x="1209" y="1"/>
                    <a:pt x="826" y="137"/>
                    <a:pt x="534" y="410"/>
                  </a:cubicBezTo>
                  <a:cubicBezTo>
                    <a:pt x="100" y="877"/>
                    <a:pt x="0" y="1544"/>
                    <a:pt x="367" y="1877"/>
                  </a:cubicBezTo>
                  <a:cubicBezTo>
                    <a:pt x="542" y="2012"/>
                    <a:pt x="771" y="2076"/>
                    <a:pt x="1013" y="2076"/>
                  </a:cubicBezTo>
                  <a:cubicBezTo>
                    <a:pt x="1371" y="2076"/>
                    <a:pt x="1757" y="1936"/>
                    <a:pt x="2035" y="1677"/>
                  </a:cubicBezTo>
                  <a:cubicBezTo>
                    <a:pt x="2536" y="1210"/>
                    <a:pt x="2636" y="543"/>
                    <a:pt x="2202" y="209"/>
                  </a:cubicBezTo>
                  <a:cubicBezTo>
                    <a:pt x="2035" y="70"/>
                    <a:pt x="1805" y="1"/>
                    <a:pt x="1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5"/>
            <p:cNvSpPr/>
            <p:nvPr/>
          </p:nvSpPr>
          <p:spPr>
            <a:xfrm>
              <a:off x="3732000" y="2830600"/>
              <a:ext cx="311925" cy="309700"/>
            </a:xfrm>
            <a:custGeom>
              <a:avLst/>
              <a:gdLst/>
              <a:ahLst/>
              <a:cxnLst/>
              <a:rect l="l" t="t" r="r" b="b"/>
              <a:pathLst>
                <a:path w="12477" h="12388" extrusionOk="0">
                  <a:moveTo>
                    <a:pt x="7352" y="0"/>
                  </a:moveTo>
                  <a:cubicBezTo>
                    <a:pt x="7006" y="0"/>
                    <a:pt x="6655" y="109"/>
                    <a:pt x="6372" y="309"/>
                  </a:cubicBezTo>
                  <a:cubicBezTo>
                    <a:pt x="5771" y="676"/>
                    <a:pt x="5438" y="1343"/>
                    <a:pt x="5371" y="2043"/>
                  </a:cubicBezTo>
                  <a:cubicBezTo>
                    <a:pt x="5301" y="2531"/>
                    <a:pt x="5393" y="2970"/>
                    <a:pt x="5523" y="3417"/>
                  </a:cubicBezTo>
                  <a:lnTo>
                    <a:pt x="5523" y="3417"/>
                  </a:lnTo>
                  <a:cubicBezTo>
                    <a:pt x="5348" y="2884"/>
                    <a:pt x="5128" y="2336"/>
                    <a:pt x="4837" y="1877"/>
                  </a:cubicBezTo>
                  <a:cubicBezTo>
                    <a:pt x="4370" y="1243"/>
                    <a:pt x="3703" y="709"/>
                    <a:pt x="2936" y="642"/>
                  </a:cubicBezTo>
                  <a:cubicBezTo>
                    <a:pt x="2870" y="633"/>
                    <a:pt x="2802" y="629"/>
                    <a:pt x="2734" y="629"/>
                  </a:cubicBezTo>
                  <a:cubicBezTo>
                    <a:pt x="2051" y="629"/>
                    <a:pt x="1320" y="1076"/>
                    <a:pt x="1168" y="1743"/>
                  </a:cubicBezTo>
                  <a:cubicBezTo>
                    <a:pt x="1001" y="2510"/>
                    <a:pt x="1535" y="3244"/>
                    <a:pt x="2035" y="3878"/>
                  </a:cubicBezTo>
                  <a:cubicBezTo>
                    <a:pt x="2669" y="4645"/>
                    <a:pt x="3436" y="5546"/>
                    <a:pt x="4204" y="6213"/>
                  </a:cubicBezTo>
                  <a:cubicBezTo>
                    <a:pt x="3984" y="6181"/>
                    <a:pt x="3763" y="6165"/>
                    <a:pt x="3543" y="6165"/>
                  </a:cubicBezTo>
                  <a:cubicBezTo>
                    <a:pt x="2627" y="6165"/>
                    <a:pt x="1727" y="6442"/>
                    <a:pt x="1001" y="6980"/>
                  </a:cubicBezTo>
                  <a:cubicBezTo>
                    <a:pt x="601" y="7214"/>
                    <a:pt x="267" y="7581"/>
                    <a:pt x="167" y="8014"/>
                  </a:cubicBezTo>
                  <a:cubicBezTo>
                    <a:pt x="1" y="8681"/>
                    <a:pt x="368" y="9415"/>
                    <a:pt x="1001" y="9749"/>
                  </a:cubicBezTo>
                  <a:cubicBezTo>
                    <a:pt x="1340" y="9937"/>
                    <a:pt x="1731" y="10019"/>
                    <a:pt x="2128" y="10019"/>
                  </a:cubicBezTo>
                  <a:cubicBezTo>
                    <a:pt x="2435" y="10019"/>
                    <a:pt x="2745" y="9970"/>
                    <a:pt x="3036" y="9882"/>
                  </a:cubicBezTo>
                  <a:cubicBezTo>
                    <a:pt x="3463" y="9760"/>
                    <a:pt x="3852" y="9577"/>
                    <a:pt x="4219" y="9361"/>
                  </a:cubicBezTo>
                  <a:lnTo>
                    <a:pt x="4219" y="9361"/>
                  </a:lnTo>
                  <a:cubicBezTo>
                    <a:pt x="4165" y="9419"/>
                    <a:pt x="4115" y="9481"/>
                    <a:pt x="4070" y="9549"/>
                  </a:cubicBezTo>
                  <a:cubicBezTo>
                    <a:pt x="4037" y="9916"/>
                    <a:pt x="4170" y="10283"/>
                    <a:pt x="4237" y="10650"/>
                  </a:cubicBezTo>
                  <a:cubicBezTo>
                    <a:pt x="4370" y="11050"/>
                    <a:pt x="4437" y="11483"/>
                    <a:pt x="4704" y="11817"/>
                  </a:cubicBezTo>
                  <a:cubicBezTo>
                    <a:pt x="4923" y="12161"/>
                    <a:pt x="5258" y="12387"/>
                    <a:pt x="5656" y="12387"/>
                  </a:cubicBezTo>
                  <a:cubicBezTo>
                    <a:pt x="5683" y="12387"/>
                    <a:pt x="5711" y="12386"/>
                    <a:pt x="5738" y="12384"/>
                  </a:cubicBezTo>
                  <a:cubicBezTo>
                    <a:pt x="6238" y="12351"/>
                    <a:pt x="6605" y="11884"/>
                    <a:pt x="6872" y="11417"/>
                  </a:cubicBezTo>
                  <a:cubicBezTo>
                    <a:pt x="7272" y="10683"/>
                    <a:pt x="7473" y="9849"/>
                    <a:pt x="7473" y="9015"/>
                  </a:cubicBezTo>
                  <a:cubicBezTo>
                    <a:pt x="7873" y="9916"/>
                    <a:pt x="8507" y="10783"/>
                    <a:pt x="9407" y="11217"/>
                  </a:cubicBezTo>
                  <a:cubicBezTo>
                    <a:pt x="9692" y="11343"/>
                    <a:pt x="10013" y="11406"/>
                    <a:pt x="10335" y="11406"/>
                  </a:cubicBezTo>
                  <a:cubicBezTo>
                    <a:pt x="11032" y="11406"/>
                    <a:pt x="11734" y="11110"/>
                    <a:pt x="12076" y="10516"/>
                  </a:cubicBezTo>
                  <a:cubicBezTo>
                    <a:pt x="12476" y="9749"/>
                    <a:pt x="12276" y="8748"/>
                    <a:pt x="11709" y="8148"/>
                  </a:cubicBezTo>
                  <a:cubicBezTo>
                    <a:pt x="11211" y="7591"/>
                    <a:pt x="10507" y="7266"/>
                    <a:pt x="9778" y="7037"/>
                  </a:cubicBezTo>
                  <a:lnTo>
                    <a:pt x="9778" y="7037"/>
                  </a:lnTo>
                  <a:cubicBezTo>
                    <a:pt x="9912" y="7065"/>
                    <a:pt x="10045" y="7078"/>
                    <a:pt x="10177" y="7078"/>
                  </a:cubicBezTo>
                  <a:cubicBezTo>
                    <a:pt x="10546" y="7078"/>
                    <a:pt x="10902" y="6977"/>
                    <a:pt x="11209" y="6813"/>
                  </a:cubicBezTo>
                  <a:cubicBezTo>
                    <a:pt x="11709" y="6513"/>
                    <a:pt x="12043" y="5980"/>
                    <a:pt x="12109" y="5379"/>
                  </a:cubicBezTo>
                  <a:cubicBezTo>
                    <a:pt x="12209" y="5012"/>
                    <a:pt x="12109" y="4579"/>
                    <a:pt x="11876" y="4245"/>
                  </a:cubicBezTo>
                  <a:cubicBezTo>
                    <a:pt x="11592" y="3890"/>
                    <a:pt x="11141" y="3737"/>
                    <a:pt x="10676" y="3737"/>
                  </a:cubicBezTo>
                  <a:cubicBezTo>
                    <a:pt x="10486" y="3737"/>
                    <a:pt x="10292" y="3763"/>
                    <a:pt x="10108" y="3811"/>
                  </a:cubicBezTo>
                  <a:cubicBezTo>
                    <a:pt x="9541" y="3978"/>
                    <a:pt x="9074" y="4312"/>
                    <a:pt x="8573" y="4712"/>
                  </a:cubicBezTo>
                  <a:cubicBezTo>
                    <a:pt x="9074" y="3745"/>
                    <a:pt x="9207" y="2644"/>
                    <a:pt x="8974" y="1576"/>
                  </a:cubicBezTo>
                  <a:cubicBezTo>
                    <a:pt x="8874" y="1143"/>
                    <a:pt x="8707" y="642"/>
                    <a:pt x="8307" y="342"/>
                  </a:cubicBezTo>
                  <a:cubicBezTo>
                    <a:pt x="8040" y="109"/>
                    <a:pt x="7698" y="0"/>
                    <a:pt x="7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5"/>
            <p:cNvSpPr/>
            <p:nvPr/>
          </p:nvSpPr>
          <p:spPr>
            <a:xfrm>
              <a:off x="3601175" y="2739250"/>
              <a:ext cx="573675" cy="512350"/>
            </a:xfrm>
            <a:custGeom>
              <a:avLst/>
              <a:gdLst/>
              <a:ahLst/>
              <a:cxnLst/>
              <a:rect l="l" t="t" r="r" b="b"/>
              <a:pathLst>
                <a:path w="22947" h="20494" extrusionOk="0">
                  <a:moveTo>
                    <a:pt x="8627" y="0"/>
                  </a:moveTo>
                  <a:cubicBezTo>
                    <a:pt x="8269" y="0"/>
                    <a:pt x="7967" y="354"/>
                    <a:pt x="7835" y="994"/>
                  </a:cubicBezTo>
                  <a:cubicBezTo>
                    <a:pt x="7435" y="3362"/>
                    <a:pt x="8569" y="5731"/>
                    <a:pt x="9970" y="7732"/>
                  </a:cubicBezTo>
                  <a:cubicBezTo>
                    <a:pt x="9837" y="7866"/>
                    <a:pt x="9737" y="7999"/>
                    <a:pt x="9637" y="8166"/>
                  </a:cubicBezTo>
                  <a:cubicBezTo>
                    <a:pt x="7368" y="6798"/>
                    <a:pt x="4767" y="5831"/>
                    <a:pt x="2098" y="5631"/>
                  </a:cubicBezTo>
                  <a:cubicBezTo>
                    <a:pt x="2019" y="5624"/>
                    <a:pt x="1943" y="5620"/>
                    <a:pt x="1869" y="5620"/>
                  </a:cubicBezTo>
                  <a:cubicBezTo>
                    <a:pt x="505" y="5620"/>
                    <a:pt x="1" y="6756"/>
                    <a:pt x="697" y="7832"/>
                  </a:cubicBezTo>
                  <a:cubicBezTo>
                    <a:pt x="2270" y="10338"/>
                    <a:pt x="5293" y="10935"/>
                    <a:pt x="8345" y="10935"/>
                  </a:cubicBezTo>
                  <a:cubicBezTo>
                    <a:pt x="8788" y="10935"/>
                    <a:pt x="9231" y="10922"/>
                    <a:pt x="9670" y="10901"/>
                  </a:cubicBezTo>
                  <a:lnTo>
                    <a:pt x="9804" y="11168"/>
                  </a:lnTo>
                  <a:cubicBezTo>
                    <a:pt x="9837" y="11235"/>
                    <a:pt x="9937" y="11368"/>
                    <a:pt x="9970" y="11435"/>
                  </a:cubicBezTo>
                  <a:cubicBezTo>
                    <a:pt x="7135" y="13603"/>
                    <a:pt x="4333" y="16305"/>
                    <a:pt x="4066" y="19340"/>
                  </a:cubicBezTo>
                  <a:cubicBezTo>
                    <a:pt x="3986" y="20061"/>
                    <a:pt x="4278" y="20493"/>
                    <a:pt x="4777" y="20493"/>
                  </a:cubicBezTo>
                  <a:cubicBezTo>
                    <a:pt x="5110" y="20493"/>
                    <a:pt x="5534" y="20301"/>
                    <a:pt x="6001" y="19874"/>
                  </a:cubicBezTo>
                  <a:cubicBezTo>
                    <a:pt x="8236" y="17839"/>
                    <a:pt x="10004" y="15271"/>
                    <a:pt x="11305" y="12736"/>
                  </a:cubicBezTo>
                  <a:cubicBezTo>
                    <a:pt x="11438" y="12836"/>
                    <a:pt x="11605" y="12903"/>
                    <a:pt x="11705" y="12936"/>
                  </a:cubicBezTo>
                  <a:cubicBezTo>
                    <a:pt x="11805" y="15771"/>
                    <a:pt x="12472" y="18573"/>
                    <a:pt x="15007" y="19674"/>
                  </a:cubicBezTo>
                  <a:cubicBezTo>
                    <a:pt x="15246" y="19772"/>
                    <a:pt x="15481" y="19819"/>
                    <a:pt x="15702" y="19819"/>
                  </a:cubicBezTo>
                  <a:cubicBezTo>
                    <a:pt x="16534" y="19819"/>
                    <a:pt x="17167" y="19160"/>
                    <a:pt x="17009" y="18106"/>
                  </a:cubicBezTo>
                  <a:cubicBezTo>
                    <a:pt x="16708" y="16038"/>
                    <a:pt x="15841" y="14037"/>
                    <a:pt x="14640" y="12369"/>
                  </a:cubicBezTo>
                  <a:cubicBezTo>
                    <a:pt x="14707" y="12235"/>
                    <a:pt x="14774" y="12102"/>
                    <a:pt x="14840" y="12002"/>
                  </a:cubicBezTo>
                  <a:cubicBezTo>
                    <a:pt x="15696" y="12298"/>
                    <a:pt x="16625" y="12484"/>
                    <a:pt x="17619" y="12484"/>
                  </a:cubicBezTo>
                  <a:cubicBezTo>
                    <a:pt x="18756" y="12484"/>
                    <a:pt x="19979" y="12240"/>
                    <a:pt x="21278" y="11635"/>
                  </a:cubicBezTo>
                  <a:cubicBezTo>
                    <a:pt x="22513" y="11001"/>
                    <a:pt x="22946" y="10034"/>
                    <a:pt x="21845" y="9700"/>
                  </a:cubicBezTo>
                  <a:cubicBezTo>
                    <a:pt x="20751" y="9359"/>
                    <a:pt x="19511" y="9202"/>
                    <a:pt x="18194" y="9202"/>
                  </a:cubicBezTo>
                  <a:cubicBezTo>
                    <a:pt x="17063" y="9202"/>
                    <a:pt x="15875" y="9318"/>
                    <a:pt x="14674" y="9533"/>
                  </a:cubicBezTo>
                  <a:cubicBezTo>
                    <a:pt x="14640" y="9467"/>
                    <a:pt x="14607" y="9367"/>
                    <a:pt x="14540" y="9233"/>
                  </a:cubicBezTo>
                  <a:cubicBezTo>
                    <a:pt x="14507" y="9200"/>
                    <a:pt x="14474" y="9133"/>
                    <a:pt x="14440" y="9066"/>
                  </a:cubicBezTo>
                  <a:cubicBezTo>
                    <a:pt x="16708" y="7399"/>
                    <a:pt x="18543" y="5230"/>
                    <a:pt x="19477" y="2729"/>
                  </a:cubicBezTo>
                  <a:cubicBezTo>
                    <a:pt x="19872" y="1656"/>
                    <a:pt x="19121" y="918"/>
                    <a:pt x="18012" y="918"/>
                  </a:cubicBezTo>
                  <a:cubicBezTo>
                    <a:pt x="17810" y="918"/>
                    <a:pt x="17597" y="943"/>
                    <a:pt x="17376" y="994"/>
                  </a:cubicBezTo>
                  <a:cubicBezTo>
                    <a:pt x="14140" y="1795"/>
                    <a:pt x="12839" y="4497"/>
                    <a:pt x="12205" y="7299"/>
                  </a:cubicBezTo>
                  <a:cubicBezTo>
                    <a:pt x="12105" y="7232"/>
                    <a:pt x="11972" y="7198"/>
                    <a:pt x="11872" y="7198"/>
                  </a:cubicBezTo>
                  <a:cubicBezTo>
                    <a:pt x="11471" y="4897"/>
                    <a:pt x="10671" y="2562"/>
                    <a:pt x="9503" y="660"/>
                  </a:cubicBezTo>
                  <a:cubicBezTo>
                    <a:pt x="9213" y="210"/>
                    <a:pt x="8904" y="0"/>
                    <a:pt x="8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5"/>
            <p:cNvSpPr/>
            <p:nvPr/>
          </p:nvSpPr>
          <p:spPr>
            <a:xfrm>
              <a:off x="3861250" y="2953700"/>
              <a:ext cx="90100" cy="84450"/>
            </a:xfrm>
            <a:custGeom>
              <a:avLst/>
              <a:gdLst/>
              <a:ahLst/>
              <a:cxnLst/>
              <a:rect l="l" t="t" r="r" b="b"/>
              <a:pathLst>
                <a:path w="3604" h="3378" extrusionOk="0">
                  <a:moveTo>
                    <a:pt x="1347" y="1"/>
                  </a:moveTo>
                  <a:cubicBezTo>
                    <a:pt x="1191" y="1"/>
                    <a:pt x="1040" y="29"/>
                    <a:pt x="902" y="88"/>
                  </a:cubicBezTo>
                  <a:cubicBezTo>
                    <a:pt x="168" y="355"/>
                    <a:pt x="1" y="1289"/>
                    <a:pt x="468" y="2223"/>
                  </a:cubicBezTo>
                  <a:cubicBezTo>
                    <a:pt x="869" y="2918"/>
                    <a:pt x="1614" y="3378"/>
                    <a:pt x="2254" y="3378"/>
                  </a:cubicBezTo>
                  <a:cubicBezTo>
                    <a:pt x="2412" y="3378"/>
                    <a:pt x="2564" y="3350"/>
                    <a:pt x="2703" y="3290"/>
                  </a:cubicBezTo>
                  <a:cubicBezTo>
                    <a:pt x="3403" y="2990"/>
                    <a:pt x="3604" y="2056"/>
                    <a:pt x="3103" y="1156"/>
                  </a:cubicBezTo>
                  <a:cubicBezTo>
                    <a:pt x="2702" y="460"/>
                    <a:pt x="1979" y="1"/>
                    <a:pt x="1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31" name="Google Shape;2931;p35"/>
          <p:cNvSpPr/>
          <p:nvPr/>
        </p:nvSpPr>
        <p:spPr>
          <a:xfrm>
            <a:off x="-1729900" y="-299775"/>
            <a:ext cx="5292308" cy="5938642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32" name="Google Shape;2932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45374" y="1697543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3" name="Google Shape;2933;p3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45374" y="-1753157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4" name="Google Shape;2934;p3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414538" y="-521802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5" name="Google Shape;2935;p3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414538" y="3228398"/>
            <a:ext cx="2715351" cy="242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1_1_1_1_1"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C8D9A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9758" y="0"/>
            <a:ext cx="910448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8" r:id="rId2"/>
    <p:sldLayoutId id="2147483659" r:id="rId3"/>
    <p:sldLayoutId id="2147483674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70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12" Type="http://schemas.openxmlformats.org/officeDocument/2006/relationships/image" Target="../media/image1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9.jpeg"/><Relationship Id="rId5" Type="http://schemas.microsoft.com/office/2007/relationships/hdphoto" Target="../media/hdphoto3.wdp"/><Relationship Id="rId10" Type="http://schemas.openxmlformats.org/officeDocument/2006/relationships/image" Target="../media/image8.jpeg"/><Relationship Id="rId4" Type="http://schemas.openxmlformats.org/officeDocument/2006/relationships/image" Target="../media/image5.png"/><Relationship Id="rId9" Type="http://schemas.microsoft.com/office/2007/relationships/hdphoto" Target="../media/hdphoto5.wdp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10600" y="1726542"/>
            <a:ext cx="5659028" cy="1081971"/>
          </a:xfrm>
        </p:spPr>
        <p:txBody>
          <a:bodyPr/>
          <a:lstStyle/>
          <a:p>
            <a:pPr algn="ctr"/>
            <a:r>
              <a:rPr lang="vi-VN" sz="6600" dirty="0"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pic>
        <p:nvPicPr>
          <p:cNvPr id="12290" name="Picture 2" descr="Cute Thinking Little Girl, Lovely, Little Girl, Thinking PNG Transparent  Clipart Image and PSD File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57" b="16394"/>
          <a:stretch/>
        </p:blipFill>
        <p:spPr bwMode="auto">
          <a:xfrm>
            <a:off x="5963850" y="2035629"/>
            <a:ext cx="3376866" cy="310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Thinking Transparent Image Clipart Free Cute Boy Multicultural, HD Png  Download , Transparent Png Image - PNGite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2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1177"/>
            <a:ext cx="3124200" cy="318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534074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6856" y="1476170"/>
            <a:ext cx="5072743" cy="2029029"/>
          </a:xfrm>
        </p:spPr>
        <p:txBody>
          <a:bodyPr/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II. KHÁM PHÁ VĂN BẢN</a:t>
            </a:r>
            <a:endParaRPr lang="vi-V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44" name="Picture 4" descr="Hand drawn world book day illustration with stack of books Free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454" y="-92075"/>
            <a:ext cx="5820683" cy="582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153106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2800" y="115457"/>
            <a:ext cx="7704000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vi-VN" sz="3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058467" y="1142072"/>
            <a:ext cx="2262796" cy="178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endParaRPr lang="vi-VN" sz="2000" b="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94683" y="1129591"/>
            <a:ext cx="2090047" cy="1435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nhũn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nhặn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b="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411310" y="1043538"/>
            <a:ext cx="2609636" cy="1699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Mộc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</a:t>
            </a:r>
            <a:endParaRPr lang="en-US" sz="2000" b="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cáp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dẻo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dai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vững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chí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người.</a:t>
            </a:r>
            <a:endParaRPr lang="vi-VN" sz="2000" b="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750677" y="3184634"/>
            <a:ext cx="4162096" cy="1629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con người Việt Nam.</a:t>
            </a:r>
          </a:p>
        </p:txBody>
      </p:sp>
      <p:pic>
        <p:nvPicPr>
          <p:cNvPr id="1026" name="Picture 2" descr="Bamboo free vector download (228 Free vector) for commercial use. format:  ai, eps, cdr, svg vector illustration graphic art desig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7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669" y="472965"/>
            <a:ext cx="3122433" cy="467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693681" y="3377763"/>
            <a:ext cx="2677114" cy="1435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hóa</a:t>
            </a:r>
            <a:endParaRPr lang="vi-VN" sz="2000" b="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147842" y="3447312"/>
            <a:ext cx="346841" cy="648438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1" name="Straight Connector 10"/>
          <p:cNvCxnSpPr/>
          <p:nvPr/>
        </p:nvCxnSpPr>
        <p:spPr>
          <a:xfrm>
            <a:off x="4370795" y="945931"/>
            <a:ext cx="0" cy="17833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30975" y="945931"/>
            <a:ext cx="0" cy="17833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17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7" grpId="0" build="p"/>
      <p:bldP spid="9" grpId="0" build="p"/>
      <p:bldP spid="10" grpId="0" build="p"/>
      <p:bldP spid="8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18">
            <a:extLst>
              <a:ext uri="{FF2B5EF4-FFF2-40B4-BE49-F238E27FC236}">
                <a16:creationId xmlns:a16="http://schemas.microsoft.com/office/drawing/2014/main" id="{B215088F-B204-88AA-54E9-F2BB772610C9}"/>
              </a:ext>
            </a:extLst>
          </p:cNvPr>
          <p:cNvSpPr/>
          <p:nvPr/>
        </p:nvSpPr>
        <p:spPr>
          <a:xfrm>
            <a:off x="7258050" y="3771900"/>
            <a:ext cx="333375" cy="442913"/>
          </a:xfrm>
          <a:prstGeom prst="ellipse">
            <a:avLst/>
          </a:prstGeom>
          <a:solidFill>
            <a:srgbClr val="C5E3B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050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DBB78FCA-3ABF-2C79-1319-AB9B619CE7FE}"/>
              </a:ext>
            </a:extLst>
          </p:cNvPr>
          <p:cNvSpPr/>
          <p:nvPr/>
        </p:nvSpPr>
        <p:spPr>
          <a:xfrm>
            <a:off x="6759179" y="4604148"/>
            <a:ext cx="209550" cy="277415"/>
          </a:xfrm>
          <a:prstGeom prst="ellipse">
            <a:avLst/>
          </a:prstGeom>
          <a:solidFill>
            <a:srgbClr val="C5E3B3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05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60E7E054-2158-074A-9D75-FC6B39801E93}"/>
              </a:ext>
            </a:extLst>
          </p:cNvPr>
          <p:cNvSpPr/>
          <p:nvPr/>
        </p:nvSpPr>
        <p:spPr>
          <a:xfrm>
            <a:off x="6615112" y="3924300"/>
            <a:ext cx="185738" cy="247650"/>
          </a:xfrm>
          <a:prstGeom prst="ellipse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050"/>
          </a:p>
        </p:txBody>
      </p:sp>
      <p:pic>
        <p:nvPicPr>
          <p:cNvPr id="24582" name="图片 23">
            <a:extLst>
              <a:ext uri="{FF2B5EF4-FFF2-40B4-BE49-F238E27FC236}">
                <a16:creationId xmlns:a16="http://schemas.microsoft.com/office/drawing/2014/main" id="{12E21C91-28D6-B782-0E11-69B853E7F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00" b="41405"/>
          <a:stretch>
            <a:fillRect/>
          </a:stretch>
        </p:blipFill>
        <p:spPr bwMode="auto">
          <a:xfrm>
            <a:off x="7200900" y="4212432"/>
            <a:ext cx="800100" cy="93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—Pngtree—green bamboo vector_3166458.png">
            <a:extLst>
              <a:ext uri="{FF2B5EF4-FFF2-40B4-BE49-F238E27FC236}">
                <a16:creationId xmlns:a16="http://schemas.microsoft.com/office/drawing/2014/main" id="{48D79A7A-20F5-806E-A0F2-DA3C39455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6667" r="16667" b="16667"/>
          <a:stretch>
            <a:fillRect/>
          </a:stretch>
        </p:blipFill>
        <p:spPr bwMode="auto">
          <a:xfrm>
            <a:off x="710803" y="596504"/>
            <a:ext cx="315039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490EC19-5902-0B05-54E5-E73956676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654" y="1044179"/>
            <a:ext cx="18859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Aachen" panose="02020500000000000000" pitchFamily="18" charset="0"/>
                <a:cs typeface="Aachen" panose="02020500000000000000" pitchFamily="18" charset="0"/>
              </a:rPr>
              <a:t>Trong</a:t>
            </a:r>
            <a:r>
              <a:rPr lang="en-US" altLang="en-US" sz="2400" dirty="0">
                <a:latin typeface="Aachen" panose="02020500000000000000" pitchFamily="18" charset="0"/>
                <a:cs typeface="Aachen" panose="02020500000000000000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Aachen" panose="02020500000000000000" pitchFamily="18" charset="0"/>
                <a:cs typeface="Aachen" panose="02020500000000000000" pitchFamily="18" charset="0"/>
              </a:rPr>
              <a:t>Cuộc</a:t>
            </a:r>
            <a:r>
              <a:rPr lang="en-US" altLang="en-US" sz="2400" dirty="0">
                <a:latin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400" dirty="0" err="1">
                <a:latin typeface="Aachen" panose="02020500000000000000" pitchFamily="18" charset="0"/>
                <a:cs typeface="Aachen" panose="02020500000000000000" pitchFamily="18" charset="0"/>
              </a:rPr>
              <a:t>sống</a:t>
            </a:r>
            <a:r>
              <a:rPr lang="en-US" altLang="en-US" sz="2400" dirty="0">
                <a:latin typeface="Aachen" panose="02020500000000000000" pitchFamily="18" charset="0"/>
                <a:cs typeface="Aachen" panose="02020500000000000000" pitchFamily="18" charset="0"/>
              </a:rPr>
              <a:t> SH, LĐ</a:t>
            </a:r>
          </a:p>
        </p:txBody>
      </p:sp>
      <p:pic>
        <p:nvPicPr>
          <p:cNvPr id="27" name="Picture 26" descr="—Pngtree—green bamboo vector_3166458.png">
            <a:extLst>
              <a:ext uri="{FF2B5EF4-FFF2-40B4-BE49-F238E27FC236}">
                <a16:creationId xmlns:a16="http://schemas.microsoft.com/office/drawing/2014/main" id="{EA0EC446-37DB-585C-9DF6-BC4E39557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6667" r="16667" b="16667"/>
          <a:stretch>
            <a:fillRect/>
          </a:stretch>
        </p:blipFill>
        <p:spPr bwMode="auto">
          <a:xfrm>
            <a:off x="5279231" y="3255169"/>
            <a:ext cx="2857500" cy="188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BAD3739-F35C-6960-E4D4-6851D4D19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1225" y="3762375"/>
            <a:ext cx="1600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>
                <a:latin typeface="Spawned" pitchFamily="2" charset="0"/>
                <a:cs typeface="Times New Roman" panose="02020603050405020304" pitchFamily="18" charset="0"/>
              </a:rPr>
              <a:t>Trong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>
                <a:latin typeface="Spawned" pitchFamily="2" charset="0"/>
                <a:cs typeface="Times New Roman" panose="02020603050405020304" pitchFamily="18" charset="0"/>
              </a:rPr>
              <a:t>chiến đấu</a:t>
            </a:r>
            <a:endParaRPr lang="en-US" altLang="en-US" sz="2700">
              <a:latin typeface="Spawned" pitchFamily="2" charset="0"/>
            </a:endParaRPr>
          </a:p>
        </p:txBody>
      </p:sp>
      <p:pic>
        <p:nvPicPr>
          <p:cNvPr id="20482" name="Picture 2" descr="Kết quả hình ảnh cho mũi tên cong&quot;">
            <a:extLst>
              <a:ext uri="{FF2B5EF4-FFF2-40B4-BE49-F238E27FC236}">
                <a16:creationId xmlns:a16="http://schemas.microsoft.com/office/drawing/2014/main" id="{948AF366-4AC7-A465-F963-4CD844DA9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9823">
            <a:off x="4023122" y="1213248"/>
            <a:ext cx="1085850" cy="54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—Pngtree—green bamboo vector_3166458.png">
            <a:extLst>
              <a:ext uri="{FF2B5EF4-FFF2-40B4-BE49-F238E27FC236}">
                <a16:creationId xmlns:a16="http://schemas.microsoft.com/office/drawing/2014/main" id="{5F853523-9F40-5665-C014-F85C82B37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6667" r="16667" b="16667"/>
          <a:stretch>
            <a:fillRect/>
          </a:stretch>
        </p:blipFill>
        <p:spPr bwMode="auto">
          <a:xfrm>
            <a:off x="2776538" y="2185988"/>
            <a:ext cx="3150394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Kết quả hình ảnh cho mũi tên cong&quot;">
            <a:extLst>
              <a:ext uri="{FF2B5EF4-FFF2-40B4-BE49-F238E27FC236}">
                <a16:creationId xmlns:a16="http://schemas.microsoft.com/office/drawing/2014/main" id="{AFF153A0-CBC9-9114-EB76-C84002D46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3842">
            <a:off x="5991225" y="2364582"/>
            <a:ext cx="1085850" cy="54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1" name="TextBox 1">
            <a:extLst>
              <a:ext uri="{FF2B5EF4-FFF2-40B4-BE49-F238E27FC236}">
                <a16:creationId xmlns:a16="http://schemas.microsoft.com/office/drawing/2014/main" id="{B841BBCC-9313-18CF-6C88-FF6CEEEC8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5941" y="2650332"/>
            <a:ext cx="23562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Amazone" panose="03020702060507090A04" pitchFamily="66" charset="0"/>
              </a:rPr>
              <a:t>Trong</a:t>
            </a:r>
            <a:r>
              <a:rPr lang="en-US" altLang="en-US" sz="2400" b="1" dirty="0">
                <a:latin typeface="Amazone" panose="03020702060507090A04" pitchFamily="66" charset="0"/>
              </a:rPr>
              <a:t> </a:t>
            </a:r>
            <a:r>
              <a:rPr lang="en-US" altLang="en-US" sz="2400" b="1" dirty="0" err="1">
                <a:latin typeface="Amazone" panose="03020702060507090A04" pitchFamily="66" charset="0"/>
              </a:rPr>
              <a:t>đời</a:t>
            </a:r>
            <a:r>
              <a:rPr lang="en-US" altLang="en-US" sz="2400" b="1" dirty="0">
                <a:latin typeface="Amazone" panose="03020702060507090A04" pitchFamily="66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Amazone" panose="03020702060507090A04" pitchFamily="66" charset="0"/>
              </a:rPr>
              <a:t>sống</a:t>
            </a:r>
            <a:r>
              <a:rPr lang="en-US" altLang="en-US" sz="2400" b="1" dirty="0">
                <a:latin typeface="Amazone" panose="03020702060507090A04" pitchFamily="66" charset="0"/>
              </a:rPr>
              <a:t> </a:t>
            </a:r>
            <a:r>
              <a:rPr lang="en-US" altLang="en-US" sz="2400" b="1" dirty="0" err="1">
                <a:latin typeface="Amazone" panose="03020702060507090A04" pitchFamily="66" charset="0"/>
              </a:rPr>
              <a:t>tinh</a:t>
            </a:r>
            <a:endParaRPr lang="en-US" altLang="en-US" sz="2400" b="1" dirty="0">
              <a:latin typeface="Amazone" panose="03020702060507090A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mazone" panose="03020702060507090A04" pitchFamily="66" charset="0"/>
              </a:rPr>
              <a:t> </a:t>
            </a:r>
            <a:r>
              <a:rPr lang="en-US" altLang="en-US" sz="2400" b="1" dirty="0" err="1">
                <a:latin typeface="Amazone" panose="03020702060507090A04" pitchFamily="66" charset="0"/>
              </a:rPr>
              <a:t>thần</a:t>
            </a:r>
            <a:endParaRPr lang="en-US" altLang="en-US" sz="2400" b="1" dirty="0">
              <a:latin typeface="Amazone" panose="03020702060507090A04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606DA7-F2C2-6525-6345-C5FDE1C75808}"/>
              </a:ext>
            </a:extLst>
          </p:cNvPr>
          <p:cNvSpPr txBox="1">
            <a:spLocks/>
          </p:cNvSpPr>
          <p:nvPr/>
        </p:nvSpPr>
        <p:spPr>
          <a:xfrm>
            <a:off x="3861198" y="44631"/>
            <a:ext cx="5265642" cy="11037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con người Việt Nam</a:t>
            </a:r>
            <a:endParaRPr lang="vi-VN" sz="3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85241"/>
            <a:ext cx="5265642" cy="11037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con người Việt Nam</a:t>
            </a:r>
            <a:endParaRPr lang="vi-VN" sz="3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7394" y="2705100"/>
            <a:ext cx="2677114" cy="264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  <a:p>
            <a:pPr algn="just"/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về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động con người Việt Nam</a:t>
            </a:r>
            <a:endParaRPr lang="vi-VN" sz="2000" b="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50649" y="2650730"/>
            <a:ext cx="2677114" cy="264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  <a:p>
            <a:pPr algn="just"/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về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con người Việt Nam</a:t>
            </a:r>
            <a:endParaRPr lang="vi-VN" sz="2000" b="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83159" y="2707673"/>
            <a:ext cx="2677114" cy="264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  <a:p>
            <a:pPr algn="just"/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về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con người Việt Nam.</a:t>
            </a:r>
            <a:endParaRPr lang="vi-VN" sz="2000" b="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Bamboo free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579" y="2155186"/>
            <a:ext cx="834897" cy="83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amboo fre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069" y="2226867"/>
            <a:ext cx="706273" cy="70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amboo fre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906" y="2281237"/>
            <a:ext cx="785100" cy="78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31893" y="1262803"/>
            <a:ext cx="3777524" cy="9446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5-6HS/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ý,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336069" y="1282252"/>
            <a:ext cx="3777524" cy="9446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bàu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vi-VN" sz="18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08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26284" y="295422"/>
            <a:ext cx="7704000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con người Việt Nam</a:t>
            </a:r>
            <a:endParaRPr lang="vi-VN" sz="3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23849" y="868122"/>
            <a:ext cx="8032974" cy="259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động.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kiếp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kiếp</a:t>
            </a:r>
            <a:endParaRPr lang="en-US" sz="2000" b="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người dân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nhà,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vỡ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người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dân.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endParaRPr lang="vi-VN" sz="2000" b="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Bamboo Vector Clipart , Png Download - Bamboo Png, Transparent Png - kind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883" l="1279" r="927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409" y="-236330"/>
            <a:ext cx="2963433" cy="58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819728" y="3542515"/>
            <a:ext cx="399393" cy="609600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52945" y="3301601"/>
            <a:ext cx="4671848" cy="92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trợ trong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động.</a:t>
            </a:r>
            <a:endParaRPr lang="vi-VN" sz="20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42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2800" y="115457"/>
            <a:ext cx="7704000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con người Việt Nam</a:t>
            </a:r>
            <a:endParaRPr lang="vi-VN" sz="3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153102" y="1240222"/>
            <a:ext cx="5686097" cy="2511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nền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hóa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tình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duyên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lứa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lọt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đến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xuôi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110" name="Picture 14" descr="Green Bamboo Stems With Green Leaves On A White Background Vector  Illustration Stock Illustration - Download Image Now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152" r="100000">
                        <a14:foregroundMark x1="98828" y1="2510" x2="98730" y2="7950"/>
                        <a14:foregroundMark x1="98828" y1="72245" x2="99023" y2="63738"/>
                        <a14:foregroundMark x1="71582" y1="55230" x2="77148" y2="61227"/>
                        <a14:foregroundMark x1="55176" y1="73640" x2="61523" y2="75872"/>
                        <a14:foregroundMark x1="62305" y1="86750" x2="64160" y2="80474"/>
                        <a14:backgroundMark x1="63965" y1="75593" x2="61426" y2="75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36"/>
          <a:stretch/>
        </p:blipFill>
        <p:spPr bwMode="auto">
          <a:xfrm flipH="1">
            <a:off x="0" y="688157"/>
            <a:ext cx="3478271" cy="445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657601" y="3878317"/>
            <a:ext cx="5360276" cy="1072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lứa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lại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3153102" y="4116770"/>
            <a:ext cx="410557" cy="662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866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2800" y="115457"/>
            <a:ext cx="7704000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con người Việt Nam</a:t>
            </a:r>
            <a:endParaRPr lang="vi-VN" sz="3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8677" y="1377123"/>
            <a:ext cx="3237186" cy="328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endParaRPr lang="en-US" sz="20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phong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nước,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nhà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hy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bảo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người.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81297" y="1313790"/>
            <a:ext cx="2858814" cy="1082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hóa,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endParaRPr lang="vi-VN" sz="2000" b="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86702" y="3050744"/>
            <a:ext cx="3696643" cy="1507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nước,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nước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người Việt Nam.</a:t>
            </a:r>
            <a:endParaRPr lang="en-US" sz="2000" b="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Tx/>
              <a:buChar char="-"/>
            </a:pPr>
            <a:endParaRPr lang="vi-VN" sz="2000" b="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4" name="Picture 4" descr="Mũi Tên Màu Đỏ Lên Biểu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36265">
            <a:off x="4445996" y="1432463"/>
            <a:ext cx="846396" cy="84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ũi Tên Màu Đỏ Lên Biểu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71450">
            <a:off x="7694907" y="1857256"/>
            <a:ext cx="1090405" cy="119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amboo Vector &amp;amp; Graphics to Downlo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08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5"/>
          <a:stretch/>
        </p:blipFill>
        <p:spPr bwMode="auto">
          <a:xfrm>
            <a:off x="3391412" y="2264146"/>
            <a:ext cx="1769600" cy="229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61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2800" y="115457"/>
            <a:ext cx="7704000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con người Việt Nam</a:t>
            </a:r>
            <a:endParaRPr lang="vi-VN" sz="3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19809" y="3784664"/>
            <a:ext cx="3300247" cy="756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19809" y="1383052"/>
            <a:ext cx="3300247" cy="756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động.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19809" y="2547072"/>
            <a:ext cx="3300247" cy="756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87160" y="2036379"/>
            <a:ext cx="3568261" cy="1326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dân Việt Nam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nẻo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trong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014952" y="2335924"/>
            <a:ext cx="536027" cy="7567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46" name="Picture 2" descr="Bamboo free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29" y="1169004"/>
            <a:ext cx="685252" cy="68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ambo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5" y="2468158"/>
            <a:ext cx="702604" cy="70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ambo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5" y="3381911"/>
            <a:ext cx="832438" cy="8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4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2800" y="115457"/>
            <a:ext cx="7525366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lai</a:t>
            </a:r>
            <a:endParaRPr lang="vi-VN" sz="3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14022" y="1461266"/>
            <a:ext cx="4440552" cy="1167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tình.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sáo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/>
            <a:endParaRPr lang="en-US" sz="2000" b="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261590" y="1525424"/>
            <a:ext cx="388883" cy="735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15060" y="1413097"/>
            <a:ext cx="2217095" cy="1263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53508" y="3098687"/>
            <a:ext cx="6474372" cy="77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0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0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20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0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người </a:t>
            </a:r>
            <a:r>
              <a:rPr lang="en-US" sz="2000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  <a:r>
              <a:rPr lang="en-US" sz="20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0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20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0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0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dân </a:t>
            </a:r>
            <a:r>
              <a:rPr lang="en-US" sz="2000" i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20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Việt Nam.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318641" y="4164159"/>
            <a:ext cx="5961994" cy="739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con người Việt Nam, dân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Việt Nam.</a:t>
            </a:r>
          </a:p>
        </p:txBody>
      </p:sp>
      <p:pic>
        <p:nvPicPr>
          <p:cNvPr id="11" name="Picture 4" descr="Mũi Tên Màu Đỏ Lên Biểu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03564" flipH="1">
            <a:off x="2604150" y="3896648"/>
            <a:ext cx="716906" cy="84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remium Vector | Bamboo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60" l="9585" r="84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808"/>
          <a:stretch/>
        </p:blipFill>
        <p:spPr bwMode="auto">
          <a:xfrm>
            <a:off x="-764375" y="887823"/>
            <a:ext cx="3370941" cy="445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03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 animBg="1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2" name="Google Shape;3422;p52"/>
          <p:cNvSpPr/>
          <p:nvPr/>
        </p:nvSpPr>
        <p:spPr>
          <a:xfrm rot="864275">
            <a:off x="-63632" y="1407498"/>
            <a:ext cx="4745642" cy="3412567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23" name="Google Shape;3423;p52"/>
          <p:cNvSpPr/>
          <p:nvPr/>
        </p:nvSpPr>
        <p:spPr>
          <a:xfrm rot="-9899897" flipH="1">
            <a:off x="4865838" y="991093"/>
            <a:ext cx="4328877" cy="3883789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18" name="Google Shape;3718;p5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TỰ SUY NGẪM</a:t>
            </a:r>
            <a:endParaRPr sz="320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19" name="Google Shape;3719;p52"/>
          <p:cNvSpPr txBox="1">
            <a:spLocks noGrp="1"/>
          </p:cNvSpPr>
          <p:nvPr>
            <p:ph type="subTitle" idx="1"/>
          </p:nvPr>
        </p:nvSpPr>
        <p:spPr>
          <a:xfrm>
            <a:off x="465936" y="2627926"/>
            <a:ext cx="3533501" cy="12135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Sau khi học xong văn bản Cây tre Việt Nam, em thấy tác giả Thép Mới mong muốn gửi gắm tới người đọc ý nghĩa gì?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20" name="Google Shape;3720;p52"/>
          <p:cNvSpPr txBox="1">
            <a:spLocks noGrp="1"/>
          </p:cNvSpPr>
          <p:nvPr>
            <p:ph type="subTitle" idx="3"/>
          </p:nvPr>
        </p:nvSpPr>
        <p:spPr>
          <a:xfrm>
            <a:off x="465936" y="1932128"/>
            <a:ext cx="327745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 b="1" dirty="0">
                <a:latin typeface="Cambria" panose="02040503050406030204" pitchFamily="18" charset="0"/>
                <a:ea typeface="Cambria" panose="02040503050406030204" pitchFamily="18" charset="0"/>
              </a:rPr>
              <a:t>Nội dung văn bản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21" name="Google Shape;3721;p52"/>
          <p:cNvSpPr txBox="1">
            <a:spLocks noGrp="1"/>
          </p:cNvSpPr>
          <p:nvPr>
            <p:ph type="subTitle" idx="2"/>
          </p:nvPr>
        </p:nvSpPr>
        <p:spPr>
          <a:xfrm>
            <a:off x="5401933" y="2627926"/>
            <a:ext cx="3124456" cy="12199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Riêng với bản thân em, sau khi hoàn thành khám phá văn bản, em có thêm cho bản thân điều gì đặc biệt?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22" name="Google Shape;3722;p52"/>
          <p:cNvSpPr txBox="1">
            <a:spLocks noGrp="1"/>
          </p:cNvSpPr>
          <p:nvPr>
            <p:ph type="subTitle" idx="4"/>
          </p:nvPr>
        </p:nvSpPr>
        <p:spPr>
          <a:xfrm>
            <a:off x="5123394" y="1932128"/>
            <a:ext cx="320909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 b="1" dirty="0">
                <a:latin typeface="Cambria" panose="02040503050406030204" pitchFamily="18" charset="0"/>
                <a:ea typeface="Cambria" panose="02040503050406030204" pitchFamily="18" charset="0"/>
              </a:rPr>
              <a:t>Liên hệ cá nhân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2" grpId="0" animBg="1"/>
      <p:bldP spid="3423" grpId="0" animBg="1"/>
      <p:bldP spid="3718" grpId="0"/>
      <p:bldP spid="3719" grpId="0" build="p"/>
      <p:bldP spid="3720" grpId="0" build="p"/>
      <p:bldP spid="3721" grpId="0" build="p"/>
      <p:bldP spid="372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5622" y="128643"/>
            <a:ext cx="6432331" cy="498475"/>
          </a:xfrm>
        </p:spPr>
        <p:txBody>
          <a:bodyPr/>
          <a:lstStyle/>
          <a:p>
            <a:pPr marL="127000" indent="0" algn="ctr">
              <a:buNone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Trong vòng 1 phút, con hãy kể tên những đồ vật có trong ảnh.</a:t>
            </a:r>
          </a:p>
        </p:txBody>
      </p:sp>
      <p:pic>
        <p:nvPicPr>
          <p:cNvPr id="5122" name="Picture 2" descr="Rổ tre đan sâu – BHW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84" b="98246" l="439" r="906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37" t="11558" r="8588" b="7537"/>
          <a:stretch/>
        </p:blipFill>
        <p:spPr bwMode="auto">
          <a:xfrm>
            <a:off x="529172" y="1611529"/>
            <a:ext cx="1472378" cy="12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Điếu Cày nứa bánh tẻ - Bọc Mây sang chảnh - hút bao phê - ĐIẾU CÀY 36 - Điếu  Mini - Điếu Trúc - Điếu Tre - Điếu Quái Thú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305" l="20833" r="54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642"/>
          <a:stretch/>
        </p:blipFill>
        <p:spPr bwMode="auto">
          <a:xfrm>
            <a:off x="3832571" y="725987"/>
            <a:ext cx="1400233" cy="276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ăm tre- tăm xiên 20cm | Tiki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4333" l="1000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50" y="1204262"/>
            <a:ext cx="2337993" cy="233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Nội thất tre trúc - Mộc mạc mà tinh tế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14" y="3405396"/>
            <a:ext cx="2408811" cy="173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ỐNG HÚT TRE | Shopee Việt Nam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7" r="20403" b="7156"/>
          <a:stretch/>
        </p:blipFill>
        <p:spPr bwMode="auto">
          <a:xfrm>
            <a:off x="7194157" y="3238743"/>
            <a:ext cx="1689883" cy="183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Mẹ trẻ cùng con chơi một trò chơi thú vị tưởng chừng bị quên lãng trong  ngày nghỉ dịch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643" y="1341121"/>
            <a:ext cx="1614514" cy="215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Đũa tre xuất khẩu, chất lượng thế giớ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88" y="3493806"/>
            <a:ext cx="2427615" cy="161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inute To Win It Timer - Version 9 #26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15389" y="58940"/>
            <a:ext cx="2020186" cy="113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2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10600" y="555172"/>
            <a:ext cx="3144429" cy="4245428"/>
          </a:xfrm>
        </p:spPr>
        <p:txBody>
          <a:bodyPr/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Thúng tre</a:t>
            </a:r>
            <a:b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Tăm tre</a:t>
            </a:r>
            <a:b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Điếu cày tre</a:t>
            </a:r>
            <a:b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Que chuyền</a:t>
            </a:r>
            <a:b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Đũa tre</a:t>
            </a:r>
            <a:b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Bàn ghế tre</a:t>
            </a:r>
            <a:b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Ống hút tre</a:t>
            </a:r>
          </a:p>
        </p:txBody>
      </p:sp>
      <p:pic>
        <p:nvPicPr>
          <p:cNvPr id="11266" name="Picture 2" descr="Lateral Thinking - Phương pháp tư duy giúp bạn luôn sáng tạo!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9500" l="9810" r="898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18" r="23914"/>
          <a:stretch/>
        </p:blipFill>
        <p:spPr bwMode="auto">
          <a:xfrm>
            <a:off x="4669971" y="154117"/>
            <a:ext cx="3820888" cy="439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69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102428" y="1599712"/>
            <a:ext cx="5573486" cy="1513602"/>
          </a:xfrm>
        </p:spPr>
        <p:txBody>
          <a:bodyPr/>
          <a:lstStyle/>
          <a:p>
            <a:r>
              <a:rPr lang="en-US" sz="66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CÂY TRE </a:t>
            </a:r>
            <a:br>
              <a:rPr lang="en-US" sz="66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66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VIỆT NAM</a:t>
            </a:r>
            <a:endParaRPr lang="vi-VN" sz="660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Bamboo leaf elements brown Free Pho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89617">
                        <a14:backgroundMark x1="44249" y1="9832" x2="71565" y2="95444"/>
                        <a14:backgroundMark x1="26358" y1="95444" x2="28914" y2="98321"/>
                        <a14:backgroundMark x1="31310" y1="94484" x2="34665" y2="96882"/>
                        <a14:backgroundMark x1="25879" y1="67146" x2="24760" y2="70983"/>
                        <a14:backgroundMark x1="26518" y1="31655" x2="26518" y2="32374"/>
                        <a14:backgroundMark x1="26677" y1="75300" x2="25879" y2="77698"/>
                        <a14:backgroundMark x1="25399" y1="91367" x2="23482" y2="92326"/>
                        <a14:backgroundMark x1="24441" y1="85851" x2="24601" y2="89448"/>
                        <a14:backgroundMark x1="28115" y1="81535" x2="28115" y2="82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213"/>
          <a:stretch/>
        </p:blipFill>
        <p:spPr bwMode="auto">
          <a:xfrm>
            <a:off x="0" y="0"/>
            <a:ext cx="4114800" cy="508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9"/>
          <p:cNvSpPr txBox="1">
            <a:spLocks/>
          </p:cNvSpPr>
          <p:nvPr/>
        </p:nvSpPr>
        <p:spPr>
          <a:xfrm>
            <a:off x="3537858" y="2886369"/>
            <a:ext cx="5508170" cy="12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Thép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19124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3" name="Google Shape;3003;p42"/>
          <p:cNvSpPr txBox="1">
            <a:spLocks noGrp="1"/>
          </p:cNvSpPr>
          <p:nvPr>
            <p:ph type="title" idx="21"/>
          </p:nvPr>
        </p:nvSpPr>
        <p:spPr>
          <a:xfrm>
            <a:off x="720000" y="1640975"/>
            <a:ext cx="2499600" cy="18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MỤC TIÊU CẦN ĐẠT</a:t>
            </a:r>
            <a:endParaRPr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04" name="Google Shape;3004;p42"/>
          <p:cNvSpPr txBox="1">
            <a:spLocks noGrp="1"/>
          </p:cNvSpPr>
          <p:nvPr>
            <p:ph type="ctrTitle"/>
          </p:nvPr>
        </p:nvSpPr>
        <p:spPr>
          <a:xfrm>
            <a:off x="4623125" y="1064903"/>
            <a:ext cx="4520874" cy="7856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mbria" panose="02040503050406030204" pitchFamily="18" charset="0"/>
                <a:ea typeface="Cambria" panose="02040503050406030204" pitchFamily="18" charset="0"/>
              </a:rPr>
              <a:t>HS trình bày được kiến thức khái quát về tác giả, văn bản.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06" name="Google Shape;3006;p42"/>
          <p:cNvSpPr txBox="1">
            <a:spLocks noGrp="1"/>
          </p:cNvSpPr>
          <p:nvPr>
            <p:ph type="title" idx="2"/>
          </p:nvPr>
        </p:nvSpPr>
        <p:spPr>
          <a:xfrm>
            <a:off x="3650125" y="1064903"/>
            <a:ext cx="867300" cy="5607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07" name="Google Shape;3007;p42"/>
          <p:cNvSpPr txBox="1">
            <a:spLocks noGrp="1"/>
          </p:cNvSpPr>
          <p:nvPr>
            <p:ph type="ctrTitle" idx="3"/>
          </p:nvPr>
        </p:nvSpPr>
        <p:spPr>
          <a:xfrm>
            <a:off x="4623124" y="2275045"/>
            <a:ext cx="4520875" cy="8926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mbria" panose="02040503050406030204" pitchFamily="18" charset="0"/>
                <a:ea typeface="Cambria" panose="02040503050406030204" pitchFamily="18" charset="0"/>
              </a:rPr>
              <a:t>Hs phân tích được ý nghĩa biểu tượng của cây tre đối với con người Việt Nam.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09" name="Google Shape;3009;p42"/>
          <p:cNvSpPr txBox="1">
            <a:spLocks noGrp="1"/>
          </p:cNvSpPr>
          <p:nvPr>
            <p:ph type="title" idx="5"/>
          </p:nvPr>
        </p:nvSpPr>
        <p:spPr>
          <a:xfrm>
            <a:off x="3650125" y="2285188"/>
            <a:ext cx="867300" cy="541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10" name="Google Shape;3010;p42"/>
          <p:cNvSpPr txBox="1">
            <a:spLocks noGrp="1"/>
          </p:cNvSpPr>
          <p:nvPr>
            <p:ph type="ctrTitle" idx="6"/>
          </p:nvPr>
        </p:nvSpPr>
        <p:spPr>
          <a:xfrm>
            <a:off x="4623124" y="3803617"/>
            <a:ext cx="4520875" cy="5419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mbria" panose="02040503050406030204" pitchFamily="18" charset="0"/>
                <a:ea typeface="Cambria" panose="02040503050406030204" pitchFamily="18" charset="0"/>
              </a:rPr>
              <a:t>HS bồi dưỡng tình yêu quê hương, đất nước.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12" name="Google Shape;3012;p42"/>
          <p:cNvSpPr txBox="1">
            <a:spLocks noGrp="1"/>
          </p:cNvSpPr>
          <p:nvPr>
            <p:ph type="title" idx="8"/>
          </p:nvPr>
        </p:nvSpPr>
        <p:spPr>
          <a:xfrm>
            <a:off x="3650125" y="3804391"/>
            <a:ext cx="867300" cy="541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3" grpId="0"/>
      <p:bldP spid="3004" grpId="0"/>
      <p:bldP spid="3006" grpId="0"/>
      <p:bldP spid="3007" grpId="0"/>
      <p:bldP spid="3009" grpId="0"/>
      <p:bldP spid="3010" grpId="0"/>
      <p:bldP spid="30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" name="Google Shape;3194;p47"/>
          <p:cNvSpPr txBox="1">
            <a:spLocks noGrp="1"/>
          </p:cNvSpPr>
          <p:nvPr>
            <p:ph type="title"/>
          </p:nvPr>
        </p:nvSpPr>
        <p:spPr>
          <a:xfrm>
            <a:off x="3570514" y="1389085"/>
            <a:ext cx="5453744" cy="18004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I. ĐỌC VĂN BẢN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218" name="Picture 2" descr="Flat design world book day concept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6" b="90256" l="0" r="99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32807"/>
            <a:ext cx="4256314" cy="425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2" name="Google Shape;3422;p52"/>
          <p:cNvSpPr/>
          <p:nvPr/>
        </p:nvSpPr>
        <p:spPr>
          <a:xfrm rot="864275">
            <a:off x="-319634" y="781060"/>
            <a:ext cx="5054853" cy="4579805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19" name="Google Shape;3719;p52"/>
          <p:cNvSpPr txBox="1">
            <a:spLocks noGrp="1"/>
          </p:cNvSpPr>
          <p:nvPr>
            <p:ph type="subTitle" idx="1"/>
          </p:nvPr>
        </p:nvSpPr>
        <p:spPr>
          <a:xfrm>
            <a:off x="1360714" y="2449286"/>
            <a:ext cx="3108895" cy="1796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Là nhà văn, nhà báo nổi tiếng.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Phong cách sáng tác: </a:t>
            </a: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Giàu chất trữ tình, ca ngợi tinh thần yêu nước của nhân dân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20" name="Google Shape;3720;p52"/>
          <p:cNvSpPr txBox="1">
            <a:spLocks noGrp="1"/>
          </p:cNvSpPr>
          <p:nvPr>
            <p:ph type="subTitle" idx="3"/>
          </p:nvPr>
        </p:nvSpPr>
        <p:spPr>
          <a:xfrm>
            <a:off x="339812" y="1354269"/>
            <a:ext cx="3353391" cy="12599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</a:pPr>
            <a:r>
              <a:rPr lang="en" sz="2800" b="1" dirty="0">
                <a:latin typeface="Cambria" panose="02040503050406030204" pitchFamily="18" charset="0"/>
                <a:ea typeface="Cambria" panose="02040503050406030204" pitchFamily="18" charset="0"/>
              </a:rPr>
              <a:t>1. Tác giả Thép Mới (1925-1991)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4" name="Picture 2" descr="Thép Mới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3" y="2390257"/>
            <a:ext cx="1452068" cy="191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7C6E83FE-44F6-5883-6C01-AD6EDA59A529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1C2CB-719D-0B8E-F555-4F04E275C524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9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9" grpId="0" build="p"/>
      <p:bldP spid="372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—Pngtree—green bamboo vector_3166458.png">
            <a:extLst>
              <a:ext uri="{FF2B5EF4-FFF2-40B4-BE49-F238E27FC236}">
                <a16:creationId xmlns:a16="http://schemas.microsoft.com/office/drawing/2014/main" id="{9038FB1B-F684-ED56-2EB5-8DA9788A2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6667" r="14583" b="14583"/>
          <a:stretch>
            <a:fillRect/>
          </a:stretch>
        </p:blipFill>
        <p:spPr bwMode="auto">
          <a:xfrm>
            <a:off x="1257300" y="172641"/>
            <a:ext cx="1028700" cy="97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5">
            <a:extLst>
              <a:ext uri="{FF2B5EF4-FFF2-40B4-BE49-F238E27FC236}">
                <a16:creationId xmlns:a16="http://schemas.microsoft.com/office/drawing/2014/main" id="{CCA481C3-7C66-3496-7585-ECE8E760C9E1}"/>
              </a:ext>
            </a:extLst>
          </p:cNvPr>
          <p:cNvSpPr/>
          <p:nvPr/>
        </p:nvSpPr>
        <p:spPr>
          <a:xfrm>
            <a:off x="4114800" y="-4762"/>
            <a:ext cx="5029200" cy="515659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0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E795A-DA64-0E86-1AB5-DCB7EC726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00051"/>
            <a:ext cx="44435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4E563F-FCB1-E58E-1370-685148C9C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1" y="383381"/>
            <a:ext cx="177805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phẩm</a:t>
            </a:r>
          </a:p>
        </p:txBody>
      </p:sp>
      <p:pic>
        <p:nvPicPr>
          <p:cNvPr id="16390" name="Picture 8" descr="—Pngtree—green bamboo_1076725.png">
            <a:extLst>
              <a:ext uri="{FF2B5EF4-FFF2-40B4-BE49-F238E27FC236}">
                <a16:creationId xmlns:a16="http://schemas.microsoft.com/office/drawing/2014/main" id="{EC06EB53-6CC0-EC79-0F82-3B0BDF023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13333" r="47778" b="21111"/>
          <a:stretch>
            <a:fillRect/>
          </a:stretch>
        </p:blipFill>
        <p:spPr bwMode="auto">
          <a:xfrm>
            <a:off x="1714500" y="1600200"/>
            <a:ext cx="19431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—Pngtree—green bamboo_1076725.png">
            <a:extLst>
              <a:ext uri="{FF2B5EF4-FFF2-40B4-BE49-F238E27FC236}">
                <a16:creationId xmlns:a16="http://schemas.microsoft.com/office/drawing/2014/main" id="{252D1D84-270F-CB9B-C4E9-695063F9E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4286250" y="685800"/>
            <a:ext cx="4143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050044C7-74CD-1BA9-0622-A57FB2480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742950"/>
            <a:ext cx="2971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100" dirty="0" err="1">
                <a:solidFill>
                  <a:srgbClr val="C00000"/>
                </a:solidFill>
                <a:latin typeface="Times New Roman" pitchFamily="18" charset="0"/>
                <a:cs typeface="+mn-cs"/>
              </a:rPr>
              <a:t>Năm</a:t>
            </a:r>
            <a:r>
              <a:rPr lang="en-US" sz="2100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100" dirty="0" err="1">
                <a:solidFill>
                  <a:srgbClr val="C00000"/>
                </a:solidFill>
                <a:latin typeface="Times New Roman" pitchFamily="18" charset="0"/>
                <a:cs typeface="+mn-cs"/>
              </a:rPr>
              <a:t>sáng</a:t>
            </a:r>
            <a:r>
              <a:rPr lang="en-US" sz="2100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100" dirty="0" err="1">
                <a:solidFill>
                  <a:srgbClr val="C00000"/>
                </a:solidFill>
                <a:latin typeface="Times New Roman" pitchFamily="18" charset="0"/>
                <a:cs typeface="+mn-cs"/>
              </a:rPr>
              <a:t>tác</a:t>
            </a:r>
            <a:r>
              <a:rPr lang="en-US" sz="2100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: </a:t>
            </a:r>
            <a:r>
              <a:rPr lang="en-US" sz="2100" dirty="0">
                <a:latin typeface="Times New Roman" pitchFamily="18" charset="0"/>
                <a:cs typeface="+mn-cs"/>
              </a:rPr>
              <a:t>1955</a:t>
            </a:r>
          </a:p>
        </p:txBody>
      </p:sp>
      <p:pic>
        <p:nvPicPr>
          <p:cNvPr id="12" name="Picture 11" descr="—Pngtree—green bamboo_1076725.png">
            <a:extLst>
              <a:ext uri="{FF2B5EF4-FFF2-40B4-BE49-F238E27FC236}">
                <a16:creationId xmlns:a16="http://schemas.microsoft.com/office/drawing/2014/main" id="{094059E0-AD4F-6298-2D12-3C576E5FE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4286250" y="1714500"/>
            <a:ext cx="4143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62C03CE2-8F42-1BB2-5B85-323E4F25E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7" y="1485900"/>
            <a:ext cx="3752673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1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+mn-cs"/>
              </a:rPr>
              <a:t>Xuất</a:t>
            </a:r>
            <a:r>
              <a:rPr lang="en-US" sz="21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1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+mn-cs"/>
              </a:rPr>
              <a:t>xứ</a:t>
            </a:r>
            <a:r>
              <a:rPr lang="en-US" sz="2100" dirty="0">
                <a:latin typeface="Times New Roman" pitchFamily="18" charset="0"/>
                <a:cs typeface="+mn-cs"/>
              </a:rPr>
              <a:t>: </a:t>
            </a:r>
            <a:r>
              <a:rPr lang="en-US" sz="2100" dirty="0" err="1">
                <a:latin typeface="Times New Roman" pitchFamily="18" charset="0"/>
                <a:cs typeface="+mn-cs"/>
              </a:rPr>
              <a:t>Lời</a:t>
            </a:r>
            <a:r>
              <a:rPr lang="en-US" sz="2100" dirty="0">
                <a:latin typeface="Times New Roman" pitchFamily="18" charset="0"/>
                <a:cs typeface="+mn-cs"/>
              </a:rPr>
              <a:t> </a:t>
            </a:r>
            <a:r>
              <a:rPr lang="en-US" sz="2100" dirty="0" err="1">
                <a:latin typeface="Times New Roman" pitchFamily="18" charset="0"/>
                <a:cs typeface="+mn-cs"/>
              </a:rPr>
              <a:t>bình</a:t>
            </a:r>
            <a:r>
              <a:rPr lang="en-US" sz="2100" dirty="0">
                <a:latin typeface="Times New Roman" pitchFamily="18" charset="0"/>
                <a:cs typeface="+mn-cs"/>
              </a:rPr>
              <a:t> </a:t>
            </a:r>
            <a:r>
              <a:rPr lang="en-US" sz="2100" dirty="0" err="1">
                <a:latin typeface="Times New Roman" pitchFamily="18" charset="0"/>
                <a:cs typeface="+mn-cs"/>
              </a:rPr>
              <a:t>cho</a:t>
            </a:r>
            <a:r>
              <a:rPr lang="en-US" sz="2100" dirty="0">
                <a:latin typeface="Times New Roman" pitchFamily="18" charset="0"/>
                <a:cs typeface="+mn-cs"/>
              </a:rPr>
              <a:t> </a:t>
            </a:r>
            <a:r>
              <a:rPr lang="en-US" sz="2100" dirty="0" err="1">
                <a:latin typeface="Times New Roman" pitchFamily="18" charset="0"/>
                <a:cs typeface="+mn-cs"/>
              </a:rPr>
              <a:t>bộ</a:t>
            </a:r>
            <a:r>
              <a:rPr lang="en-US" sz="2100" dirty="0">
                <a:latin typeface="Times New Roman" pitchFamily="18" charset="0"/>
                <a:cs typeface="+mn-cs"/>
              </a:rPr>
              <a:t> </a:t>
            </a:r>
            <a:r>
              <a:rPr lang="en-US" sz="2100" dirty="0" err="1">
                <a:latin typeface="Times New Roman" pitchFamily="18" charset="0"/>
                <a:cs typeface="+mn-cs"/>
              </a:rPr>
              <a:t>phim</a:t>
            </a:r>
            <a:r>
              <a:rPr lang="en-US" sz="2100" dirty="0">
                <a:latin typeface="Times New Roman" pitchFamily="18" charset="0"/>
                <a:cs typeface="+mn-cs"/>
              </a:rPr>
              <a:t> </a:t>
            </a:r>
            <a:r>
              <a:rPr lang="en-US" sz="2100" i="1" dirty="0">
                <a:latin typeface="Times New Roman" pitchFamily="18" charset="0"/>
                <a:cs typeface="+mn-cs"/>
              </a:rPr>
              <a:t>“</a:t>
            </a:r>
            <a:r>
              <a:rPr lang="en-US" sz="2100" i="1" dirty="0" err="1">
                <a:latin typeface="Times New Roman" pitchFamily="18" charset="0"/>
                <a:cs typeface="+mn-cs"/>
              </a:rPr>
              <a:t>Cây</a:t>
            </a:r>
            <a:r>
              <a:rPr lang="en-US" sz="2100" i="1" dirty="0">
                <a:latin typeface="Times New Roman" pitchFamily="18" charset="0"/>
                <a:cs typeface="+mn-cs"/>
              </a:rPr>
              <a:t> </a:t>
            </a:r>
            <a:r>
              <a:rPr lang="en-US" sz="2100" i="1" dirty="0" err="1">
                <a:latin typeface="Times New Roman" pitchFamily="18" charset="0"/>
                <a:cs typeface="+mn-cs"/>
              </a:rPr>
              <a:t>tre</a:t>
            </a:r>
            <a:r>
              <a:rPr lang="en-US" sz="2100" i="1" dirty="0">
                <a:latin typeface="Times New Roman" pitchFamily="18" charset="0"/>
                <a:cs typeface="+mn-cs"/>
              </a:rPr>
              <a:t> </a:t>
            </a:r>
            <a:r>
              <a:rPr lang="en-US" sz="2100" i="1" dirty="0" err="1">
                <a:latin typeface="Times New Roman" pitchFamily="18" charset="0"/>
                <a:cs typeface="+mn-cs"/>
              </a:rPr>
              <a:t>Việt</a:t>
            </a:r>
            <a:r>
              <a:rPr lang="en-US" sz="2100" i="1" dirty="0">
                <a:latin typeface="Times New Roman" pitchFamily="18" charset="0"/>
                <a:cs typeface="+mn-cs"/>
              </a:rPr>
              <a:t> Nam” </a:t>
            </a:r>
            <a:r>
              <a:rPr lang="en-US" sz="2100" dirty="0" err="1">
                <a:latin typeface="Times New Roman" pitchFamily="18" charset="0"/>
                <a:cs typeface="+mn-cs"/>
              </a:rPr>
              <a:t>của</a:t>
            </a:r>
            <a:r>
              <a:rPr lang="en-US" sz="2100" dirty="0">
                <a:latin typeface="Times New Roman" pitchFamily="18" charset="0"/>
                <a:cs typeface="+mn-cs"/>
              </a:rPr>
              <a:t> </a:t>
            </a:r>
            <a:r>
              <a:rPr lang="en-US" sz="2100" dirty="0" err="1">
                <a:latin typeface="Times New Roman" pitchFamily="18" charset="0"/>
                <a:cs typeface="+mn-cs"/>
              </a:rPr>
              <a:t>các</a:t>
            </a:r>
            <a:r>
              <a:rPr lang="en-US" sz="2100" dirty="0">
                <a:latin typeface="Times New Roman" pitchFamily="18" charset="0"/>
                <a:cs typeface="+mn-cs"/>
              </a:rPr>
              <a:t> nhà </a:t>
            </a:r>
            <a:r>
              <a:rPr lang="en-US" sz="2100" dirty="0" err="1">
                <a:latin typeface="Times New Roman" pitchFamily="18" charset="0"/>
                <a:cs typeface="+mn-cs"/>
              </a:rPr>
              <a:t>điện</a:t>
            </a:r>
            <a:r>
              <a:rPr lang="en-US" sz="2100" dirty="0">
                <a:latin typeface="Times New Roman" pitchFamily="18" charset="0"/>
                <a:cs typeface="+mn-cs"/>
              </a:rPr>
              <a:t> </a:t>
            </a:r>
            <a:r>
              <a:rPr lang="en-US" sz="2100" dirty="0" err="1">
                <a:latin typeface="Times New Roman" pitchFamily="18" charset="0"/>
                <a:cs typeface="+mn-cs"/>
              </a:rPr>
              <a:t>ảnh</a:t>
            </a:r>
            <a:r>
              <a:rPr lang="en-US" sz="2100" dirty="0">
                <a:latin typeface="Times New Roman" pitchFamily="18" charset="0"/>
                <a:cs typeface="+mn-cs"/>
              </a:rPr>
              <a:t> Ba Lan</a:t>
            </a:r>
          </a:p>
        </p:txBody>
      </p:sp>
      <p:pic>
        <p:nvPicPr>
          <p:cNvPr id="14" name="Picture 13" descr="—Pngtree—green bamboo_1076725.png">
            <a:extLst>
              <a:ext uri="{FF2B5EF4-FFF2-40B4-BE49-F238E27FC236}">
                <a16:creationId xmlns:a16="http://schemas.microsoft.com/office/drawing/2014/main" id="{A7D6D1F8-DAEE-0EFE-91E0-D1E789C1C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4300538" y="2800350"/>
            <a:ext cx="41314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DF528346-8275-BB1C-3E77-2E4881B0D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4888" y="2800350"/>
            <a:ext cx="2971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loại</a:t>
            </a:r>
            <a:r>
              <a:rPr lang="en-US" altLang="en-US" sz="2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Tùy bút</a:t>
            </a:r>
          </a:p>
        </p:txBody>
      </p:sp>
      <p:pic>
        <p:nvPicPr>
          <p:cNvPr id="16" name="Picture 15" descr="—Pngtree—green bamboo_1076725.png">
            <a:extLst>
              <a:ext uri="{FF2B5EF4-FFF2-40B4-BE49-F238E27FC236}">
                <a16:creationId xmlns:a16="http://schemas.microsoft.com/office/drawing/2014/main" id="{13EF9BF7-298E-00F9-D9F8-1EF777464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4286250" y="3714750"/>
            <a:ext cx="4143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4CC24365-1AE6-C792-55A5-648565F28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0" y="3429000"/>
            <a:ext cx="41846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2100" dirty="0">
                <a:solidFill>
                  <a:srgbClr val="99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PTBĐ</a:t>
            </a:r>
            <a:r>
              <a:rPr lang="en-US" sz="21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1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1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1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1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minh + Biểu </a:t>
            </a:r>
            <a:r>
              <a:rPr lang="en-US" sz="21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1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1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1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1" grpId="0"/>
      <p:bldP spid="13" grpId="0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Kết quả hình ảnh cho cây tre&quot;">
            <a:extLst>
              <a:ext uri="{FF2B5EF4-FFF2-40B4-BE49-F238E27FC236}">
                <a16:creationId xmlns:a16="http://schemas.microsoft.com/office/drawing/2014/main" id="{96D6C611-3DE8-F495-E31D-AB4F6F3D7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" y="-7144"/>
            <a:ext cx="9326880" cy="515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25AB71B-C005-7F58-9C08-391E69DD5F90}"/>
              </a:ext>
            </a:extLst>
          </p:cNvPr>
          <p:cNvSpPr/>
          <p:nvPr/>
        </p:nvSpPr>
        <p:spPr>
          <a:xfrm>
            <a:off x="3696859" y="35628"/>
            <a:ext cx="2066372" cy="614363"/>
          </a:xfrm>
          <a:prstGeom prst="roundRect">
            <a:avLst/>
          </a:prstGeom>
          <a:solidFill>
            <a:schemeClr val="accent3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A6D5618-A4AB-A1B3-EEA2-1D68A5483680}"/>
              </a:ext>
            </a:extLst>
          </p:cNvPr>
          <p:cNvSpPr/>
          <p:nvPr/>
        </p:nvSpPr>
        <p:spPr>
          <a:xfrm>
            <a:off x="259644" y="1256198"/>
            <a:ext cx="2743200" cy="847725"/>
          </a:xfrm>
          <a:prstGeom prst="roundRect">
            <a:avLst/>
          </a:prstGeom>
          <a:solidFill>
            <a:schemeClr val="accent3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200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chí</a:t>
            </a:r>
            <a:r>
              <a:rPr lang="en-US" sz="22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khí</a:t>
            </a:r>
            <a:r>
              <a:rPr lang="en-US" sz="22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như</a:t>
            </a:r>
            <a:r>
              <a:rPr lang="en-US" sz="22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2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endParaRPr lang="en-US" sz="220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E329B42-4552-C99A-859D-7FC2133EBEC4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1631244" y="649991"/>
            <a:ext cx="3098801" cy="606207"/>
          </a:xfrm>
          <a:prstGeom prst="straightConnector1">
            <a:avLst/>
          </a:prstGeom>
          <a:ln w="28575">
            <a:solidFill>
              <a:schemeClr val="accent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14272B5-A117-C118-B513-1F7523FBF978}"/>
              </a:ext>
            </a:extLst>
          </p:cNvPr>
          <p:cNvSpPr/>
          <p:nvPr/>
        </p:nvSpPr>
        <p:spPr>
          <a:xfrm>
            <a:off x="3394550" y="1239705"/>
            <a:ext cx="2743201" cy="847725"/>
          </a:xfrm>
          <a:prstGeom prst="roundRect">
            <a:avLst/>
          </a:prstGeom>
          <a:solidFill>
            <a:schemeClr val="accent3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2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chiến </a:t>
            </a:r>
            <a:r>
              <a:rPr lang="en-US" sz="2200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đấu</a:t>
            </a:r>
            <a:endParaRPr lang="en-US" sz="220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FFA672E-D058-77E7-7A8B-EA5AA12B8648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4730045" y="649991"/>
            <a:ext cx="36106" cy="589714"/>
          </a:xfrm>
          <a:prstGeom prst="straightConnector1">
            <a:avLst/>
          </a:prstGeom>
          <a:ln w="28575">
            <a:solidFill>
              <a:schemeClr val="accent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B558617-123D-F35B-7545-474C4ECE385D}"/>
              </a:ext>
            </a:extLst>
          </p:cNvPr>
          <p:cNvSpPr/>
          <p:nvPr/>
        </p:nvSpPr>
        <p:spPr>
          <a:xfrm>
            <a:off x="6529457" y="1216247"/>
            <a:ext cx="2490674" cy="847725"/>
          </a:xfrm>
          <a:prstGeom prst="roundRect">
            <a:avLst/>
          </a:prstGeom>
          <a:solidFill>
            <a:schemeClr val="accent3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algn="ctr" eaLnBrk="1" hangingPunct="1"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BB1925-CAC7-B1BA-022D-E96C5AECE4AF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4730045" y="649991"/>
            <a:ext cx="3044749" cy="566256"/>
          </a:xfrm>
          <a:prstGeom prst="straightConnector1">
            <a:avLst/>
          </a:prstGeom>
          <a:ln w="28575">
            <a:solidFill>
              <a:schemeClr val="accent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BDE82F3-D00A-66EA-C9D8-0E32AA7F580A}"/>
              </a:ext>
            </a:extLst>
          </p:cNvPr>
          <p:cNvSpPr/>
          <p:nvPr/>
        </p:nvSpPr>
        <p:spPr>
          <a:xfrm>
            <a:off x="260938" y="2721857"/>
            <a:ext cx="2741905" cy="847725"/>
          </a:xfrm>
          <a:prstGeom prst="roundRect">
            <a:avLst/>
          </a:prstGeom>
          <a:solidFill>
            <a:schemeClr val="accent3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A9B2455-67EF-9DBD-F91F-2958A7C0576A}"/>
              </a:ext>
            </a:extLst>
          </p:cNvPr>
          <p:cNvSpPr/>
          <p:nvPr/>
        </p:nvSpPr>
        <p:spPr>
          <a:xfrm>
            <a:off x="3209294" y="2677144"/>
            <a:ext cx="3044749" cy="847725"/>
          </a:xfrm>
          <a:prstGeom prst="roundRect">
            <a:avLst/>
          </a:prstGeom>
          <a:solidFill>
            <a:schemeClr val="accent3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VN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0B8987-EC01-8DAE-A056-D6FEBD5A8656}"/>
              </a:ext>
            </a:extLst>
          </p:cNvPr>
          <p:cNvSpPr/>
          <p:nvPr/>
        </p:nvSpPr>
        <p:spPr>
          <a:xfrm>
            <a:off x="6352063" y="2677144"/>
            <a:ext cx="2668068" cy="847725"/>
          </a:xfrm>
          <a:prstGeom prst="roundRect">
            <a:avLst/>
          </a:prstGeom>
          <a:solidFill>
            <a:schemeClr val="accent3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CA5072E-64B8-6338-8175-B15B4CD6BE36}"/>
              </a:ext>
            </a:extLst>
          </p:cNvPr>
          <p:cNvSpPr/>
          <p:nvPr/>
        </p:nvSpPr>
        <p:spPr>
          <a:xfrm>
            <a:off x="1388535" y="4231989"/>
            <a:ext cx="6999110" cy="753777"/>
          </a:xfrm>
          <a:prstGeom prst="roundRect">
            <a:avLst/>
          </a:prstGeom>
          <a:solidFill>
            <a:schemeClr val="accent3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tre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biểu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tượng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:ngay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thẳng,thuỷ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chung,can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đảm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C5F032B-534B-5FB1-92F0-FCFF2A0EEBF5}"/>
              </a:ext>
            </a:extLst>
          </p:cNvPr>
          <p:cNvCxnSpPr>
            <a:cxnSpLocks/>
            <a:stCxn id="15" idx="0"/>
            <a:endCxn id="12" idx="2"/>
          </p:cNvCxnSpPr>
          <p:nvPr/>
        </p:nvCxnSpPr>
        <p:spPr>
          <a:xfrm flipH="1" flipV="1">
            <a:off x="1631891" y="3569582"/>
            <a:ext cx="3256199" cy="662407"/>
          </a:xfrm>
          <a:prstGeom prst="straightConnector1">
            <a:avLst/>
          </a:prstGeom>
          <a:ln w="28575">
            <a:solidFill>
              <a:schemeClr val="accent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B0E27F-D9B9-CF7B-0F7A-CAF6EF9BCA9D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 flipH="1" flipV="1">
            <a:off x="4731669" y="3524869"/>
            <a:ext cx="156421" cy="707120"/>
          </a:xfrm>
          <a:prstGeom prst="straightConnector1">
            <a:avLst/>
          </a:prstGeom>
          <a:ln w="28575">
            <a:solidFill>
              <a:schemeClr val="accent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D4D03DE-CD12-E0F3-5C03-6E6EF2C15C8D}"/>
              </a:ext>
            </a:extLst>
          </p:cNvPr>
          <p:cNvCxnSpPr>
            <a:cxnSpLocks/>
            <a:stCxn id="15" idx="0"/>
            <a:endCxn id="14" idx="2"/>
          </p:cNvCxnSpPr>
          <p:nvPr/>
        </p:nvCxnSpPr>
        <p:spPr>
          <a:xfrm flipV="1">
            <a:off x="4888090" y="3524869"/>
            <a:ext cx="2798007" cy="707120"/>
          </a:xfrm>
          <a:prstGeom prst="straightConnector1">
            <a:avLst/>
          </a:prstGeom>
          <a:ln w="28575">
            <a:solidFill>
              <a:schemeClr val="accent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DC0B92B-3A63-81FD-1C83-FE76EE13E397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>
            <a:off x="1631244" y="2103923"/>
            <a:ext cx="647" cy="617934"/>
          </a:xfrm>
          <a:prstGeom prst="straightConnector1">
            <a:avLst/>
          </a:prstGeom>
          <a:ln w="28575">
            <a:solidFill>
              <a:schemeClr val="accent3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FB704F3-1C7E-FB02-A98F-39646E51389B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 flipH="1">
            <a:off x="4731669" y="2087430"/>
            <a:ext cx="34482" cy="589714"/>
          </a:xfrm>
          <a:prstGeom prst="straightConnector1">
            <a:avLst/>
          </a:prstGeom>
          <a:ln w="28575">
            <a:solidFill>
              <a:schemeClr val="accent3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37F2F50-3304-B624-ECA7-7B2E74693EA3}"/>
              </a:ext>
            </a:extLst>
          </p:cNvPr>
          <p:cNvCxnSpPr>
            <a:cxnSpLocks/>
            <a:stCxn id="10" idx="2"/>
            <a:endCxn id="14" idx="0"/>
          </p:cNvCxnSpPr>
          <p:nvPr/>
        </p:nvCxnSpPr>
        <p:spPr>
          <a:xfrm flipH="1">
            <a:off x="7686097" y="2063972"/>
            <a:ext cx="88697" cy="613172"/>
          </a:xfrm>
          <a:prstGeom prst="straightConnector1">
            <a:avLst/>
          </a:prstGeom>
          <a:ln w="28575">
            <a:solidFill>
              <a:schemeClr val="accent3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Language Arts Subject for Middle School - 6th Grade: Vocabulary Skills by Slidesgo">
  <a:themeElements>
    <a:clrScheme name="Simple Light">
      <a:dk1>
        <a:srgbClr val="578A36"/>
      </a:dk1>
      <a:lt1>
        <a:srgbClr val="C8D9AD"/>
      </a:lt1>
      <a:dk2>
        <a:srgbClr val="8EB355"/>
      </a:dk2>
      <a:lt2>
        <a:srgbClr val="4E4937"/>
      </a:lt2>
      <a:accent1>
        <a:srgbClr val="1E3D28"/>
      </a:accent1>
      <a:accent2>
        <a:srgbClr val="3E6949"/>
      </a:accent2>
      <a:accent3>
        <a:srgbClr val="FFFFFF"/>
      </a:accent3>
      <a:accent4>
        <a:srgbClr val="F2B6B6"/>
      </a:accent4>
      <a:accent5>
        <a:srgbClr val="FFCFCA"/>
      </a:accent5>
      <a:accent6>
        <a:srgbClr val="FFE6B3"/>
      </a:accent6>
      <a:hlink>
        <a:srgbClr val="4E49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960</Words>
  <Application>Microsoft Office PowerPoint</Application>
  <PresentationFormat>On-screen Show (16:9)</PresentationFormat>
  <Paragraphs>108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Cambria</vt:lpstr>
      <vt:lpstr>Spawned</vt:lpstr>
      <vt:lpstr>Denk One</vt:lpstr>
      <vt:lpstr>Poppins</vt:lpstr>
      <vt:lpstr>Amazone</vt:lpstr>
      <vt:lpstr>Times New Roman</vt:lpstr>
      <vt:lpstr>Aachen</vt:lpstr>
      <vt:lpstr>Arial</vt:lpstr>
      <vt:lpstr>Fira Sans Extra Condensed</vt:lpstr>
      <vt:lpstr>Language Arts Subject for Middle School - 6th Grade: Vocabulary Skills by Slidesgo</vt:lpstr>
      <vt:lpstr>KHỞI ĐỘNG</vt:lpstr>
      <vt:lpstr>PowerPoint Presentation</vt:lpstr>
      <vt:lpstr>- Thúng tre - Tăm tre - Điếu cày tre - Que chuyền - Đũa tre - Bàn ghế tre - Ống hút tre</vt:lpstr>
      <vt:lpstr>CÂY TRE  VIỆT NAM</vt:lpstr>
      <vt:lpstr>MỤC TIÊU CẦN ĐẠT</vt:lpstr>
      <vt:lpstr>I. ĐỌC VĂN BẢN</vt:lpstr>
      <vt:lpstr>PowerPoint Presentation</vt:lpstr>
      <vt:lpstr>PowerPoint Presentation</vt:lpstr>
      <vt:lpstr>PowerPoint Presentation</vt:lpstr>
      <vt:lpstr>II. KHÁM PHÁ VĂN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TỰ SUY NGẪM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ARTS SUBJECT  FOR MIDDLE SCHOOL</dc:title>
  <cp:lastModifiedBy>Admin_01</cp:lastModifiedBy>
  <cp:revision>28</cp:revision>
  <dcterms:modified xsi:type="dcterms:W3CDTF">2023-05-31T09:04:52Z</dcterms:modified>
</cp:coreProperties>
</file>